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423" r:id="rId3"/>
    <p:sldId id="424" r:id="rId4"/>
    <p:sldId id="428" r:id="rId5"/>
    <p:sldId id="277" r:id="rId6"/>
    <p:sldId id="411" r:id="rId7"/>
    <p:sldId id="418" r:id="rId8"/>
    <p:sldId id="430" r:id="rId9"/>
    <p:sldId id="265" r:id="rId10"/>
    <p:sldId id="408" r:id="rId11"/>
    <p:sldId id="431" r:id="rId12"/>
    <p:sldId id="43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079692"/>
    <a:srgbClr val="66CCCC"/>
    <a:srgbClr val="ED9F33"/>
    <a:srgbClr val="FFC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966" y="-96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F6EE-1AD4-4B55-A37B-BE0AAC0B5B4F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ADD5E-4A19-49A3-94AC-840C6DD9E6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C5DACB-4B5C-3A74-464D-B40AFC81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15177573-7AAF-4B82-C3A7-61E705B9C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AF664C0C-3F0C-7582-1D37-603C603C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8EF1562-178D-7A10-359D-4157A882A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6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3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136118E-009A-EEA3-5EE6-C4B3F94F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26C2F098-08F4-F155-E6AF-83B988C6A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C8BD4C97-7FD6-248F-C865-D5630B87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8F6CF75-59D3-E22C-4C7C-8E8A89EFB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C5DACB-4B5C-3A74-464D-B40AFC81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15177573-7AAF-4B82-C3A7-61E705B9C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AF664C0C-3F0C-7582-1D37-603C603C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8EF1562-178D-7A10-359D-4157A882A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C5DACB-4B5C-3A74-464D-B40AFC81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15177573-7AAF-4B82-C3A7-61E705B9C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AF664C0C-3F0C-7582-1D37-603C603C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8EF1562-178D-7A10-359D-4157A882A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6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3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136118E-009A-EEA3-5EE6-C4B3F94F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26C2F098-08F4-F155-E6AF-83B988C6A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C8BD4C97-7FD6-248F-C865-D5630B87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8F6CF75-59D3-E22C-4C7C-8E8A89EFB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EB455DF-BC92-0A9A-7603-8871539D9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D4649864-A024-4C4C-DBB9-C0B866E1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D1D15CD4-113B-D032-F99E-D2FABDAD2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C2F8A32-67E3-63BF-C5BB-A46CBFB22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7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EB455DF-BC92-0A9A-7603-8871539D9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D4649864-A024-4C4C-DBB9-C0B866E1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="" xmlns:a16="http://schemas.microsoft.com/office/drawing/2014/main" id="{D1D15CD4-113B-D032-F99E-D2FABDAD2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C2F8A32-67E3-63BF-C5BB-A46CBFB22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27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ADD5E-4A19-49A3-94AC-840C6DD9E6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0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22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9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3D1B452-0D20-4670-91C8-BF42F8167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A76BB86-DAE0-4E24-935C-AED3E894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79899"/>
            <a:ext cx="12192000" cy="26294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74A999C-B525-42B0-A7AB-C2BBAAC1E43B}"/>
              </a:ext>
            </a:extLst>
          </p:cNvPr>
          <p:cNvGrpSpPr/>
          <p:nvPr userDrawn="1"/>
        </p:nvGrpSpPr>
        <p:grpSpPr>
          <a:xfrm>
            <a:off x="1" y="4940300"/>
            <a:ext cx="12255500" cy="1969001"/>
            <a:chOff x="0" y="5607510"/>
            <a:chExt cx="12700489" cy="125049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16FDD9EC-ABF2-49C9-9C91-FE7933477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607510"/>
              <a:ext cx="6351695" cy="125049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84B34FF8-9D25-4F03-8716-F9CEB1751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48794" y="5607510"/>
              <a:ext cx="6351695" cy="1250490"/>
            </a:xfrm>
            <a:prstGeom prst="rect">
              <a:avLst/>
            </a:prstGeom>
          </p:spPr>
        </p:pic>
      </p:grp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FC4A65D9-BECC-4BB8-9D2A-2E6AE3B4D5C8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A32E07-17CF-45E7-B009-1B847C4F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780"/>
            <a:ext cx="1648177" cy="1041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D73F69A-37B1-4F17-AC43-89779CDF5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60" y="-292210"/>
            <a:ext cx="2189885" cy="1701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6B45B2C1-AB70-4B02-A4D7-F1501B52D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"/>
          <a:stretch/>
        </p:blipFill>
        <p:spPr>
          <a:xfrm>
            <a:off x="-63503" y="5232618"/>
            <a:ext cx="2159003" cy="16905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5748E723-FE91-410A-ADFE-D1C51EF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7752" y="5448408"/>
            <a:ext cx="1358900" cy="15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0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6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3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circle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D65B76E3-78D8-EF5B-D55D-030B4E88CC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986" y="123136"/>
            <a:ext cx="1739821" cy="17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9505" y="1102030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113FD2-2E75-0202-AF41-57943FE203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81" t="9265" r="7720" b="17713"/>
          <a:stretch/>
        </p:blipFill>
        <p:spPr>
          <a:xfrm>
            <a:off x="2251586" y="2733368"/>
            <a:ext cx="7521678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6759" y="9678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=""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05DB17-AE6C-12A7-FFAB-673583F3FA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7732" y="1712755"/>
            <a:ext cx="8457615" cy="4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7F6AA62-5850-A1A5-B108-C8A1FDADD9CD}"/>
              </a:ext>
            </a:extLst>
          </p:cNvPr>
          <p:cNvGrpSpPr/>
          <p:nvPr/>
        </p:nvGrpSpPr>
        <p:grpSpPr>
          <a:xfrm>
            <a:off x="620226" y="373627"/>
            <a:ext cx="707130" cy="692458"/>
            <a:chOff x="3117618" y="2017113"/>
            <a:chExt cx="936765" cy="936765"/>
          </a:xfrm>
        </p:grpSpPr>
        <p:sp>
          <p:nvSpPr>
            <p:cNvPr id="2" name="椭圆 2">
              <a:extLst>
                <a:ext uri="{FF2B5EF4-FFF2-40B4-BE49-F238E27FC236}">
                  <a16:creationId xmlns="" xmlns:a16="http://schemas.microsoft.com/office/drawing/2014/main" id="{FDAC6DB1-85ED-F3C4-B850-DDEADBCB62B1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9">
              <a:extLst>
                <a:ext uri="{FF2B5EF4-FFF2-40B4-BE49-F238E27FC236}">
                  <a16:creationId xmlns="" xmlns:a16="http://schemas.microsoft.com/office/drawing/2014/main" id="{ADF38F55-3F5F-EDA3-96AD-34D05B8FE4C7}"/>
                </a:ext>
              </a:extLst>
            </p:cNvPr>
            <p:cNvSpPr txBox="1"/>
            <p:nvPr/>
          </p:nvSpPr>
          <p:spPr>
            <a:xfrm>
              <a:off x="3175590" y="2079514"/>
              <a:ext cx="820821" cy="87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spc="300" dirty="0">
                  <a:ln w="12700">
                    <a:noFill/>
                  </a:ln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三极正极黑简体" panose="00000500000000000000" charset="-122"/>
                  <a:sym typeface="+mn-ea"/>
                </a:rPr>
                <a:t>3</a:t>
              </a:r>
              <a:endParaRPr lang="zh-CN" altLang="en-US" sz="3600" b="1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D7F5E27-87DA-2376-2CDC-8A72DD963762}"/>
              </a:ext>
            </a:extLst>
          </p:cNvPr>
          <p:cNvGrpSpPr/>
          <p:nvPr/>
        </p:nvGrpSpPr>
        <p:grpSpPr>
          <a:xfrm>
            <a:off x="1371117" y="139078"/>
            <a:ext cx="9938323" cy="1322595"/>
            <a:chOff x="1371117" y="379108"/>
            <a:chExt cx="4587231" cy="692458"/>
          </a:xfrm>
        </p:grpSpPr>
        <p:sp>
          <p:nvSpPr>
            <p:cNvPr id="5" name="矩形: 圆角 8">
              <a:extLst>
                <a:ext uri="{FF2B5EF4-FFF2-40B4-BE49-F238E27FC236}">
                  <a16:creationId xmlns="" xmlns:a16="http://schemas.microsoft.com/office/drawing/2014/main" id="{5BB844A4-901C-8415-9B1B-9F9FBF79CA01}"/>
                </a:ext>
              </a:extLst>
            </p:cNvPr>
            <p:cNvSpPr/>
            <p:nvPr/>
          </p:nvSpPr>
          <p:spPr>
            <a:xfrm>
              <a:off x="1371117" y="379108"/>
              <a:ext cx="4587231" cy="692458"/>
            </a:xfrm>
            <a:custGeom>
              <a:avLst/>
              <a:gdLst>
                <a:gd name="connsiteX0" fmla="*/ 0 w 9938323"/>
                <a:gd name="connsiteY0" fmla="*/ 661298 h 1322595"/>
                <a:gd name="connsiteX1" fmla="*/ 661298 w 9938323"/>
                <a:gd name="connsiteY1" fmla="*/ 0 h 1322595"/>
                <a:gd name="connsiteX2" fmla="*/ 1496361 w 9938323"/>
                <a:gd name="connsiteY2" fmla="*/ 0 h 1322595"/>
                <a:gd name="connsiteX3" fmla="*/ 1986795 w 9938323"/>
                <a:gd name="connsiteY3" fmla="*/ 0 h 1322595"/>
                <a:gd name="connsiteX4" fmla="*/ 2649543 w 9938323"/>
                <a:gd name="connsiteY4" fmla="*/ 0 h 1322595"/>
                <a:gd name="connsiteX5" fmla="*/ 3139977 w 9938323"/>
                <a:gd name="connsiteY5" fmla="*/ 0 h 1322595"/>
                <a:gd name="connsiteX6" fmla="*/ 3544253 w 9938323"/>
                <a:gd name="connsiteY6" fmla="*/ 0 h 1322595"/>
                <a:gd name="connsiteX7" fmla="*/ 4120844 w 9938323"/>
                <a:gd name="connsiteY7" fmla="*/ 0 h 1322595"/>
                <a:gd name="connsiteX8" fmla="*/ 4697435 w 9938323"/>
                <a:gd name="connsiteY8" fmla="*/ 0 h 1322595"/>
                <a:gd name="connsiteX9" fmla="*/ 5360184 w 9938323"/>
                <a:gd name="connsiteY9" fmla="*/ 0 h 1322595"/>
                <a:gd name="connsiteX10" fmla="*/ 6022932 w 9938323"/>
                <a:gd name="connsiteY10" fmla="*/ 0 h 1322595"/>
                <a:gd name="connsiteX11" fmla="*/ 6857995 w 9938323"/>
                <a:gd name="connsiteY11" fmla="*/ 0 h 1322595"/>
                <a:gd name="connsiteX12" fmla="*/ 7693058 w 9938323"/>
                <a:gd name="connsiteY12" fmla="*/ 0 h 1322595"/>
                <a:gd name="connsiteX13" fmla="*/ 8183491 w 9938323"/>
                <a:gd name="connsiteY13" fmla="*/ 0 h 1322595"/>
                <a:gd name="connsiteX14" fmla="*/ 8587768 w 9938323"/>
                <a:gd name="connsiteY14" fmla="*/ 0 h 1322595"/>
                <a:gd name="connsiteX15" fmla="*/ 9277026 w 9938323"/>
                <a:gd name="connsiteY15" fmla="*/ 0 h 1322595"/>
                <a:gd name="connsiteX16" fmla="*/ 9938324 w 9938323"/>
                <a:gd name="connsiteY16" fmla="*/ 661298 h 1322595"/>
                <a:gd name="connsiteX17" fmla="*/ 9938323 w 9938323"/>
                <a:gd name="connsiteY17" fmla="*/ 661298 h 1322595"/>
                <a:gd name="connsiteX18" fmla="*/ 9277025 w 9938323"/>
                <a:gd name="connsiteY18" fmla="*/ 1322596 h 1322595"/>
                <a:gd name="connsiteX19" fmla="*/ 8786591 w 9938323"/>
                <a:gd name="connsiteY19" fmla="*/ 1322596 h 1322595"/>
                <a:gd name="connsiteX20" fmla="*/ 8382315 w 9938323"/>
                <a:gd name="connsiteY20" fmla="*/ 1322596 h 1322595"/>
                <a:gd name="connsiteX21" fmla="*/ 7978038 w 9938323"/>
                <a:gd name="connsiteY21" fmla="*/ 1322596 h 1322595"/>
                <a:gd name="connsiteX22" fmla="*/ 7487605 w 9938323"/>
                <a:gd name="connsiteY22" fmla="*/ 1322596 h 1322595"/>
                <a:gd name="connsiteX23" fmla="*/ 7083328 w 9938323"/>
                <a:gd name="connsiteY23" fmla="*/ 1322596 h 1322595"/>
                <a:gd name="connsiteX24" fmla="*/ 6506737 w 9938323"/>
                <a:gd name="connsiteY24" fmla="*/ 1322596 h 1322595"/>
                <a:gd name="connsiteX25" fmla="*/ 6102461 w 9938323"/>
                <a:gd name="connsiteY25" fmla="*/ 1322596 h 1322595"/>
                <a:gd name="connsiteX26" fmla="*/ 5525870 w 9938323"/>
                <a:gd name="connsiteY26" fmla="*/ 1322596 h 1322595"/>
                <a:gd name="connsiteX27" fmla="*/ 4863122 w 9938323"/>
                <a:gd name="connsiteY27" fmla="*/ 1322595 h 1322595"/>
                <a:gd name="connsiteX28" fmla="*/ 4458845 w 9938323"/>
                <a:gd name="connsiteY28" fmla="*/ 1322595 h 1322595"/>
                <a:gd name="connsiteX29" fmla="*/ 3709940 w 9938323"/>
                <a:gd name="connsiteY29" fmla="*/ 1322595 h 1322595"/>
                <a:gd name="connsiteX30" fmla="*/ 3219506 w 9938323"/>
                <a:gd name="connsiteY30" fmla="*/ 1322595 h 1322595"/>
                <a:gd name="connsiteX31" fmla="*/ 2556758 w 9938323"/>
                <a:gd name="connsiteY31" fmla="*/ 1322595 h 1322595"/>
                <a:gd name="connsiteX32" fmla="*/ 1980167 w 9938323"/>
                <a:gd name="connsiteY32" fmla="*/ 1322595 h 1322595"/>
                <a:gd name="connsiteX33" fmla="*/ 661298 w 9938323"/>
                <a:gd name="connsiteY33" fmla="*/ 1322595 h 1322595"/>
                <a:gd name="connsiteX34" fmla="*/ 0 w 9938323"/>
                <a:gd name="connsiteY34" fmla="*/ 661297 h 1322595"/>
                <a:gd name="connsiteX35" fmla="*/ 0 w 9938323"/>
                <a:gd name="connsiteY35" fmla="*/ 661298 h 13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938323" h="1322595" fill="none" extrusionOk="0">
                  <a:moveTo>
                    <a:pt x="0" y="661298"/>
                  </a:moveTo>
                  <a:cubicBezTo>
                    <a:pt x="3244" y="287096"/>
                    <a:pt x="312920" y="22306"/>
                    <a:pt x="661298" y="0"/>
                  </a:cubicBezTo>
                  <a:cubicBezTo>
                    <a:pt x="894851" y="-22347"/>
                    <a:pt x="1139505" y="-40159"/>
                    <a:pt x="1496361" y="0"/>
                  </a:cubicBezTo>
                  <a:cubicBezTo>
                    <a:pt x="1853217" y="40159"/>
                    <a:pt x="1862836" y="-13390"/>
                    <a:pt x="1986795" y="0"/>
                  </a:cubicBezTo>
                  <a:cubicBezTo>
                    <a:pt x="2110754" y="13390"/>
                    <a:pt x="2427120" y="28663"/>
                    <a:pt x="2649543" y="0"/>
                  </a:cubicBezTo>
                  <a:cubicBezTo>
                    <a:pt x="2871966" y="-28663"/>
                    <a:pt x="2974841" y="-3531"/>
                    <a:pt x="3139977" y="0"/>
                  </a:cubicBezTo>
                  <a:cubicBezTo>
                    <a:pt x="3305113" y="3531"/>
                    <a:pt x="3434377" y="-13158"/>
                    <a:pt x="3544253" y="0"/>
                  </a:cubicBezTo>
                  <a:cubicBezTo>
                    <a:pt x="3654129" y="13158"/>
                    <a:pt x="3998360" y="27213"/>
                    <a:pt x="4120844" y="0"/>
                  </a:cubicBezTo>
                  <a:cubicBezTo>
                    <a:pt x="4243328" y="-27213"/>
                    <a:pt x="4482046" y="-25873"/>
                    <a:pt x="4697435" y="0"/>
                  </a:cubicBezTo>
                  <a:cubicBezTo>
                    <a:pt x="4912824" y="25873"/>
                    <a:pt x="5158441" y="28699"/>
                    <a:pt x="5360184" y="0"/>
                  </a:cubicBezTo>
                  <a:cubicBezTo>
                    <a:pt x="5561927" y="-28699"/>
                    <a:pt x="5703182" y="-19067"/>
                    <a:pt x="6022932" y="0"/>
                  </a:cubicBezTo>
                  <a:cubicBezTo>
                    <a:pt x="6342682" y="19067"/>
                    <a:pt x="6667433" y="10208"/>
                    <a:pt x="6857995" y="0"/>
                  </a:cubicBezTo>
                  <a:cubicBezTo>
                    <a:pt x="7048557" y="-10208"/>
                    <a:pt x="7297322" y="-37533"/>
                    <a:pt x="7693058" y="0"/>
                  </a:cubicBezTo>
                  <a:cubicBezTo>
                    <a:pt x="8088794" y="37533"/>
                    <a:pt x="8071033" y="8750"/>
                    <a:pt x="8183491" y="0"/>
                  </a:cubicBezTo>
                  <a:cubicBezTo>
                    <a:pt x="8295949" y="-8750"/>
                    <a:pt x="8498682" y="4371"/>
                    <a:pt x="8587768" y="0"/>
                  </a:cubicBezTo>
                  <a:cubicBezTo>
                    <a:pt x="8676854" y="-4371"/>
                    <a:pt x="9046711" y="-97"/>
                    <a:pt x="9277026" y="0"/>
                  </a:cubicBezTo>
                  <a:cubicBezTo>
                    <a:pt x="9660552" y="-7323"/>
                    <a:pt x="9947271" y="334373"/>
                    <a:pt x="9938324" y="661298"/>
                  </a:cubicBezTo>
                  <a:lnTo>
                    <a:pt x="9938323" y="661298"/>
                  </a:lnTo>
                  <a:cubicBezTo>
                    <a:pt x="9934763" y="1107089"/>
                    <a:pt x="9592685" y="1395662"/>
                    <a:pt x="9277025" y="1322596"/>
                  </a:cubicBezTo>
                  <a:cubicBezTo>
                    <a:pt x="9083840" y="1299655"/>
                    <a:pt x="8903601" y="1308475"/>
                    <a:pt x="8786591" y="1322596"/>
                  </a:cubicBezTo>
                  <a:cubicBezTo>
                    <a:pt x="8669581" y="1336717"/>
                    <a:pt x="8512698" y="1306625"/>
                    <a:pt x="8382315" y="1322596"/>
                  </a:cubicBezTo>
                  <a:cubicBezTo>
                    <a:pt x="8251932" y="1338567"/>
                    <a:pt x="8081386" y="1323072"/>
                    <a:pt x="7978038" y="1322596"/>
                  </a:cubicBezTo>
                  <a:cubicBezTo>
                    <a:pt x="7874690" y="1322120"/>
                    <a:pt x="7640374" y="1320026"/>
                    <a:pt x="7487605" y="1322596"/>
                  </a:cubicBezTo>
                  <a:cubicBezTo>
                    <a:pt x="7334836" y="1325166"/>
                    <a:pt x="7232347" y="1307581"/>
                    <a:pt x="7083328" y="1322596"/>
                  </a:cubicBezTo>
                  <a:cubicBezTo>
                    <a:pt x="6934309" y="1337611"/>
                    <a:pt x="6742687" y="1298996"/>
                    <a:pt x="6506737" y="1322596"/>
                  </a:cubicBezTo>
                  <a:cubicBezTo>
                    <a:pt x="6270787" y="1346196"/>
                    <a:pt x="6269205" y="1312543"/>
                    <a:pt x="6102461" y="1322596"/>
                  </a:cubicBezTo>
                  <a:cubicBezTo>
                    <a:pt x="5935717" y="1332649"/>
                    <a:pt x="5675729" y="1324849"/>
                    <a:pt x="5525870" y="1322596"/>
                  </a:cubicBezTo>
                  <a:cubicBezTo>
                    <a:pt x="5376011" y="1320342"/>
                    <a:pt x="5055515" y="1348820"/>
                    <a:pt x="4863122" y="1322595"/>
                  </a:cubicBezTo>
                  <a:cubicBezTo>
                    <a:pt x="4670729" y="1296370"/>
                    <a:pt x="4582483" y="1312840"/>
                    <a:pt x="4458845" y="1322595"/>
                  </a:cubicBezTo>
                  <a:cubicBezTo>
                    <a:pt x="4335207" y="1332350"/>
                    <a:pt x="3894525" y="1354699"/>
                    <a:pt x="3709940" y="1322595"/>
                  </a:cubicBezTo>
                  <a:cubicBezTo>
                    <a:pt x="3525355" y="1290491"/>
                    <a:pt x="3428093" y="1314499"/>
                    <a:pt x="3219506" y="1322595"/>
                  </a:cubicBezTo>
                  <a:cubicBezTo>
                    <a:pt x="3010919" y="1330691"/>
                    <a:pt x="2724132" y="1302899"/>
                    <a:pt x="2556758" y="1322595"/>
                  </a:cubicBezTo>
                  <a:cubicBezTo>
                    <a:pt x="2389384" y="1342291"/>
                    <a:pt x="2156385" y="1299734"/>
                    <a:pt x="1980167" y="1322595"/>
                  </a:cubicBezTo>
                  <a:cubicBezTo>
                    <a:pt x="1803949" y="1345456"/>
                    <a:pt x="1286858" y="1256810"/>
                    <a:pt x="661298" y="1322595"/>
                  </a:cubicBezTo>
                  <a:cubicBezTo>
                    <a:pt x="306999" y="1323010"/>
                    <a:pt x="22235" y="1038234"/>
                    <a:pt x="0" y="661297"/>
                  </a:cubicBezTo>
                  <a:lnTo>
                    <a:pt x="0" y="661298"/>
                  </a:lnTo>
                  <a:close/>
                </a:path>
                <a:path w="9938323" h="1322595" stroke="0" extrusionOk="0">
                  <a:moveTo>
                    <a:pt x="0" y="661298"/>
                  </a:moveTo>
                  <a:cubicBezTo>
                    <a:pt x="90434" y="304958"/>
                    <a:pt x="328330" y="12039"/>
                    <a:pt x="661298" y="0"/>
                  </a:cubicBezTo>
                  <a:cubicBezTo>
                    <a:pt x="931744" y="15229"/>
                    <a:pt x="1104691" y="12832"/>
                    <a:pt x="1237889" y="0"/>
                  </a:cubicBezTo>
                  <a:cubicBezTo>
                    <a:pt x="1371087" y="-12832"/>
                    <a:pt x="1865519" y="3272"/>
                    <a:pt x="2072952" y="0"/>
                  </a:cubicBezTo>
                  <a:cubicBezTo>
                    <a:pt x="2280385" y="-3272"/>
                    <a:pt x="2375843" y="15008"/>
                    <a:pt x="2649543" y="0"/>
                  </a:cubicBezTo>
                  <a:cubicBezTo>
                    <a:pt x="2923243" y="-15008"/>
                    <a:pt x="2963425" y="12560"/>
                    <a:pt x="3226134" y="0"/>
                  </a:cubicBezTo>
                  <a:cubicBezTo>
                    <a:pt x="3488843" y="-12560"/>
                    <a:pt x="3609305" y="-19404"/>
                    <a:pt x="3716568" y="0"/>
                  </a:cubicBezTo>
                  <a:cubicBezTo>
                    <a:pt x="3823831" y="19404"/>
                    <a:pt x="4006532" y="23781"/>
                    <a:pt x="4293159" y="0"/>
                  </a:cubicBezTo>
                  <a:cubicBezTo>
                    <a:pt x="4579786" y="-23781"/>
                    <a:pt x="4675124" y="499"/>
                    <a:pt x="4869750" y="0"/>
                  </a:cubicBezTo>
                  <a:cubicBezTo>
                    <a:pt x="5064376" y="-499"/>
                    <a:pt x="5524522" y="-23624"/>
                    <a:pt x="5704813" y="0"/>
                  </a:cubicBezTo>
                  <a:cubicBezTo>
                    <a:pt x="5885104" y="23624"/>
                    <a:pt x="6079613" y="-2645"/>
                    <a:pt x="6195246" y="0"/>
                  </a:cubicBezTo>
                  <a:cubicBezTo>
                    <a:pt x="6310879" y="2645"/>
                    <a:pt x="6477814" y="-10183"/>
                    <a:pt x="6685680" y="0"/>
                  </a:cubicBezTo>
                  <a:cubicBezTo>
                    <a:pt x="6893546" y="10183"/>
                    <a:pt x="6993764" y="6709"/>
                    <a:pt x="7089957" y="0"/>
                  </a:cubicBezTo>
                  <a:cubicBezTo>
                    <a:pt x="7186150" y="-6709"/>
                    <a:pt x="7421737" y="9014"/>
                    <a:pt x="7580390" y="0"/>
                  </a:cubicBezTo>
                  <a:cubicBezTo>
                    <a:pt x="7739043" y="-9014"/>
                    <a:pt x="8106221" y="-21115"/>
                    <a:pt x="8329296" y="0"/>
                  </a:cubicBezTo>
                  <a:cubicBezTo>
                    <a:pt x="8552371" y="21115"/>
                    <a:pt x="8887713" y="5508"/>
                    <a:pt x="9277026" y="0"/>
                  </a:cubicBezTo>
                  <a:cubicBezTo>
                    <a:pt x="9562607" y="-30332"/>
                    <a:pt x="9978280" y="344922"/>
                    <a:pt x="9938324" y="661298"/>
                  </a:cubicBezTo>
                  <a:lnTo>
                    <a:pt x="9938323" y="661298"/>
                  </a:lnTo>
                  <a:cubicBezTo>
                    <a:pt x="10011505" y="996309"/>
                    <a:pt x="9598890" y="1335737"/>
                    <a:pt x="9277025" y="1322596"/>
                  </a:cubicBezTo>
                  <a:cubicBezTo>
                    <a:pt x="8978628" y="1341182"/>
                    <a:pt x="8851395" y="1345533"/>
                    <a:pt x="8614277" y="1322596"/>
                  </a:cubicBezTo>
                  <a:cubicBezTo>
                    <a:pt x="8377159" y="1299659"/>
                    <a:pt x="8184588" y="1354605"/>
                    <a:pt x="7779214" y="1322596"/>
                  </a:cubicBezTo>
                  <a:cubicBezTo>
                    <a:pt x="7373840" y="1290587"/>
                    <a:pt x="7572511" y="1320350"/>
                    <a:pt x="7374938" y="1322596"/>
                  </a:cubicBezTo>
                  <a:cubicBezTo>
                    <a:pt x="7177365" y="1324842"/>
                    <a:pt x="6922873" y="1314580"/>
                    <a:pt x="6539875" y="1322596"/>
                  </a:cubicBezTo>
                  <a:cubicBezTo>
                    <a:pt x="6156877" y="1330612"/>
                    <a:pt x="6229798" y="1341092"/>
                    <a:pt x="6135598" y="1322596"/>
                  </a:cubicBezTo>
                  <a:cubicBezTo>
                    <a:pt x="6041398" y="1304100"/>
                    <a:pt x="5572646" y="1308421"/>
                    <a:pt x="5300536" y="1322596"/>
                  </a:cubicBezTo>
                  <a:cubicBezTo>
                    <a:pt x="5028426" y="1336770"/>
                    <a:pt x="4745088" y="1292369"/>
                    <a:pt x="4551630" y="1322595"/>
                  </a:cubicBezTo>
                  <a:cubicBezTo>
                    <a:pt x="4358172" y="1352822"/>
                    <a:pt x="4337185" y="1318549"/>
                    <a:pt x="4147354" y="1322595"/>
                  </a:cubicBezTo>
                  <a:cubicBezTo>
                    <a:pt x="3957523" y="1326641"/>
                    <a:pt x="3570154" y="1303055"/>
                    <a:pt x="3312291" y="1322595"/>
                  </a:cubicBezTo>
                  <a:cubicBezTo>
                    <a:pt x="3054428" y="1342135"/>
                    <a:pt x="2963388" y="1307574"/>
                    <a:pt x="2735700" y="1322595"/>
                  </a:cubicBezTo>
                  <a:cubicBezTo>
                    <a:pt x="2508012" y="1337616"/>
                    <a:pt x="2417321" y="1311240"/>
                    <a:pt x="2245266" y="1322595"/>
                  </a:cubicBezTo>
                  <a:cubicBezTo>
                    <a:pt x="2073211" y="1333950"/>
                    <a:pt x="1788159" y="1339826"/>
                    <a:pt x="1496361" y="1322595"/>
                  </a:cubicBezTo>
                  <a:cubicBezTo>
                    <a:pt x="1204563" y="1305364"/>
                    <a:pt x="1035052" y="1304664"/>
                    <a:pt x="661298" y="1322595"/>
                  </a:cubicBezTo>
                  <a:cubicBezTo>
                    <a:pt x="304951" y="1333670"/>
                    <a:pt x="44875" y="1001135"/>
                    <a:pt x="0" y="661297"/>
                  </a:cubicBezTo>
                  <a:lnTo>
                    <a:pt x="0" y="661298"/>
                  </a:ln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2110A7F-8797-3291-807F-EBD6A37A2646}"/>
                </a:ext>
              </a:extLst>
            </p:cNvPr>
            <p:cNvSpPr txBox="1"/>
            <p:nvPr/>
          </p:nvSpPr>
          <p:spPr>
            <a:xfrm>
              <a:off x="1573161" y="427468"/>
              <a:ext cx="4377525" cy="62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thể tích của hình A với tổng thể tích của các hình B, C và D dưới đây: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F09131-11DD-6334-3306-67F0EC4B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56" y="1531687"/>
            <a:ext cx="9634538" cy="31431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38E9DF7-2464-E6A5-E956-5C15451EBC54}"/>
              </a:ext>
            </a:extLst>
          </p:cNvPr>
          <p:cNvSpPr txBox="1"/>
          <p:nvPr/>
        </p:nvSpPr>
        <p:spPr>
          <a:xfrm>
            <a:off x="663987" y="4918710"/>
            <a:ext cx="1059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……………………………………………………..........................................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……………………………………………………………………………………………..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8EBD14-182B-4692-2C54-A6276ECF9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AFA06F-DACE-9AC8-04B7-52963B483FF8}"/>
              </a:ext>
            </a:extLst>
          </p:cNvPr>
          <p:cNvGrpSpPr/>
          <p:nvPr/>
        </p:nvGrpSpPr>
        <p:grpSpPr>
          <a:xfrm>
            <a:off x="620226" y="373627"/>
            <a:ext cx="707130" cy="692458"/>
            <a:chOff x="3117618" y="2017113"/>
            <a:chExt cx="936765" cy="936765"/>
          </a:xfrm>
        </p:grpSpPr>
        <p:sp>
          <p:nvSpPr>
            <p:cNvPr id="2" name="椭圆 2">
              <a:extLst>
                <a:ext uri="{FF2B5EF4-FFF2-40B4-BE49-F238E27FC236}">
                  <a16:creationId xmlns="" xmlns:a16="http://schemas.microsoft.com/office/drawing/2014/main" id="{49A29926-05C7-66AC-A7A5-39361D459806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9">
              <a:extLst>
                <a:ext uri="{FF2B5EF4-FFF2-40B4-BE49-F238E27FC236}">
                  <a16:creationId xmlns="" xmlns:a16="http://schemas.microsoft.com/office/drawing/2014/main" id="{22F8EC10-6BF0-16B3-EE86-2329DD4291FB}"/>
                </a:ext>
              </a:extLst>
            </p:cNvPr>
            <p:cNvSpPr txBox="1"/>
            <p:nvPr/>
          </p:nvSpPr>
          <p:spPr>
            <a:xfrm>
              <a:off x="3175590" y="2079514"/>
              <a:ext cx="820821" cy="87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spc="300" dirty="0">
                  <a:ln w="12700">
                    <a:noFill/>
                  </a:ln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三极正极黑简体" panose="00000500000000000000" charset="-122"/>
                  <a:sym typeface="+mn-ea"/>
                </a:rPr>
                <a:t>4</a:t>
              </a:r>
              <a:endParaRPr lang="zh-CN" altLang="en-US" sz="3600" b="1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7918A40-A2A7-E675-F24F-7A160E2BF4A9}"/>
              </a:ext>
            </a:extLst>
          </p:cNvPr>
          <p:cNvGrpSpPr/>
          <p:nvPr/>
        </p:nvGrpSpPr>
        <p:grpSpPr>
          <a:xfrm>
            <a:off x="1359687" y="196228"/>
            <a:ext cx="9766806" cy="1198232"/>
            <a:chOff x="1371117" y="379108"/>
            <a:chExt cx="4587231" cy="1472552"/>
          </a:xfrm>
        </p:grpSpPr>
        <p:sp>
          <p:nvSpPr>
            <p:cNvPr id="5" name="矩形: 圆角 8">
              <a:extLst>
                <a:ext uri="{FF2B5EF4-FFF2-40B4-BE49-F238E27FC236}">
                  <a16:creationId xmlns="" xmlns:a16="http://schemas.microsoft.com/office/drawing/2014/main" id="{EC2E16C4-870C-3730-E548-ED4087EC8D39}"/>
                </a:ext>
              </a:extLst>
            </p:cNvPr>
            <p:cNvSpPr/>
            <p:nvPr/>
          </p:nvSpPr>
          <p:spPr>
            <a:xfrm>
              <a:off x="1371117" y="379108"/>
              <a:ext cx="4587231" cy="1472552"/>
            </a:xfrm>
            <a:custGeom>
              <a:avLst/>
              <a:gdLst>
                <a:gd name="connsiteX0" fmla="*/ 0 w 9766806"/>
                <a:gd name="connsiteY0" fmla="*/ 599116 h 1198232"/>
                <a:gd name="connsiteX1" fmla="*/ 599116 w 9766806"/>
                <a:gd name="connsiteY1" fmla="*/ 0 h 1198232"/>
                <a:gd name="connsiteX2" fmla="*/ 1429609 w 9766806"/>
                <a:gd name="connsiteY2" fmla="*/ 0 h 1198232"/>
                <a:gd name="connsiteX3" fmla="*/ 1917358 w 9766806"/>
                <a:gd name="connsiteY3" fmla="*/ 0 h 1198232"/>
                <a:gd name="connsiteX4" fmla="*/ 2576479 w 9766806"/>
                <a:gd name="connsiteY4" fmla="*/ 0 h 1198232"/>
                <a:gd name="connsiteX5" fmla="*/ 3064229 w 9766806"/>
                <a:gd name="connsiteY5" fmla="*/ 0 h 1198232"/>
                <a:gd name="connsiteX6" fmla="*/ 3466293 w 9766806"/>
                <a:gd name="connsiteY6" fmla="*/ 0 h 1198232"/>
                <a:gd name="connsiteX7" fmla="*/ 4039728 w 9766806"/>
                <a:gd name="connsiteY7" fmla="*/ 0 h 1198232"/>
                <a:gd name="connsiteX8" fmla="*/ 4613163 w 9766806"/>
                <a:gd name="connsiteY8" fmla="*/ 0 h 1198232"/>
                <a:gd name="connsiteX9" fmla="*/ 5272284 w 9766806"/>
                <a:gd name="connsiteY9" fmla="*/ 0 h 1198232"/>
                <a:gd name="connsiteX10" fmla="*/ 5931406 w 9766806"/>
                <a:gd name="connsiteY10" fmla="*/ 0 h 1198232"/>
                <a:gd name="connsiteX11" fmla="*/ 6761898 w 9766806"/>
                <a:gd name="connsiteY11" fmla="*/ 0 h 1198232"/>
                <a:gd name="connsiteX12" fmla="*/ 7592391 w 9766806"/>
                <a:gd name="connsiteY12" fmla="*/ 0 h 1198232"/>
                <a:gd name="connsiteX13" fmla="*/ 8080140 w 9766806"/>
                <a:gd name="connsiteY13" fmla="*/ 0 h 1198232"/>
                <a:gd name="connsiteX14" fmla="*/ 8482204 w 9766806"/>
                <a:gd name="connsiteY14" fmla="*/ 0 h 1198232"/>
                <a:gd name="connsiteX15" fmla="*/ 9167690 w 9766806"/>
                <a:gd name="connsiteY15" fmla="*/ 0 h 1198232"/>
                <a:gd name="connsiteX16" fmla="*/ 9766806 w 9766806"/>
                <a:gd name="connsiteY16" fmla="*/ 599116 h 1198232"/>
                <a:gd name="connsiteX17" fmla="*/ 9766806 w 9766806"/>
                <a:gd name="connsiteY17" fmla="*/ 599116 h 1198232"/>
                <a:gd name="connsiteX18" fmla="*/ 9167690 w 9766806"/>
                <a:gd name="connsiteY18" fmla="*/ 1198232 h 1198232"/>
                <a:gd name="connsiteX19" fmla="*/ 8679940 w 9766806"/>
                <a:gd name="connsiteY19" fmla="*/ 1198232 h 1198232"/>
                <a:gd name="connsiteX20" fmla="*/ 8277877 w 9766806"/>
                <a:gd name="connsiteY20" fmla="*/ 1198232 h 1198232"/>
                <a:gd name="connsiteX21" fmla="*/ 7875813 w 9766806"/>
                <a:gd name="connsiteY21" fmla="*/ 1198232 h 1198232"/>
                <a:gd name="connsiteX22" fmla="*/ 7388063 w 9766806"/>
                <a:gd name="connsiteY22" fmla="*/ 1198232 h 1198232"/>
                <a:gd name="connsiteX23" fmla="*/ 6985999 w 9766806"/>
                <a:gd name="connsiteY23" fmla="*/ 1198232 h 1198232"/>
                <a:gd name="connsiteX24" fmla="*/ 6412564 w 9766806"/>
                <a:gd name="connsiteY24" fmla="*/ 1198232 h 1198232"/>
                <a:gd name="connsiteX25" fmla="*/ 6010500 w 9766806"/>
                <a:gd name="connsiteY25" fmla="*/ 1198232 h 1198232"/>
                <a:gd name="connsiteX26" fmla="*/ 5437065 w 9766806"/>
                <a:gd name="connsiteY26" fmla="*/ 1198232 h 1198232"/>
                <a:gd name="connsiteX27" fmla="*/ 4777944 w 9766806"/>
                <a:gd name="connsiteY27" fmla="*/ 1198232 h 1198232"/>
                <a:gd name="connsiteX28" fmla="*/ 4375880 w 9766806"/>
                <a:gd name="connsiteY28" fmla="*/ 1198232 h 1198232"/>
                <a:gd name="connsiteX29" fmla="*/ 3631073 w 9766806"/>
                <a:gd name="connsiteY29" fmla="*/ 1198232 h 1198232"/>
                <a:gd name="connsiteX30" fmla="*/ 3143323 w 9766806"/>
                <a:gd name="connsiteY30" fmla="*/ 1198232 h 1198232"/>
                <a:gd name="connsiteX31" fmla="*/ 2484202 w 9766806"/>
                <a:gd name="connsiteY31" fmla="*/ 1198232 h 1198232"/>
                <a:gd name="connsiteX32" fmla="*/ 1910767 w 9766806"/>
                <a:gd name="connsiteY32" fmla="*/ 1198232 h 1198232"/>
                <a:gd name="connsiteX33" fmla="*/ 599116 w 9766806"/>
                <a:gd name="connsiteY33" fmla="*/ 1198232 h 1198232"/>
                <a:gd name="connsiteX34" fmla="*/ 0 w 9766806"/>
                <a:gd name="connsiteY34" fmla="*/ 599116 h 11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806" h="1198232" fill="none" extrusionOk="0">
                  <a:moveTo>
                    <a:pt x="0" y="599116"/>
                  </a:moveTo>
                  <a:cubicBezTo>
                    <a:pt x="5544" y="252890"/>
                    <a:pt x="303733" y="47004"/>
                    <a:pt x="599116" y="0"/>
                  </a:cubicBezTo>
                  <a:cubicBezTo>
                    <a:pt x="769557" y="-29130"/>
                    <a:pt x="1023632" y="9110"/>
                    <a:pt x="1429609" y="0"/>
                  </a:cubicBezTo>
                  <a:cubicBezTo>
                    <a:pt x="1835586" y="-9110"/>
                    <a:pt x="1704393" y="16652"/>
                    <a:pt x="1917358" y="0"/>
                  </a:cubicBezTo>
                  <a:cubicBezTo>
                    <a:pt x="2130323" y="-16652"/>
                    <a:pt x="2253095" y="-16098"/>
                    <a:pt x="2576479" y="0"/>
                  </a:cubicBezTo>
                  <a:cubicBezTo>
                    <a:pt x="2899863" y="16098"/>
                    <a:pt x="2902283" y="-18182"/>
                    <a:pt x="3064229" y="0"/>
                  </a:cubicBezTo>
                  <a:cubicBezTo>
                    <a:pt x="3226175" y="18182"/>
                    <a:pt x="3358520" y="545"/>
                    <a:pt x="3466293" y="0"/>
                  </a:cubicBezTo>
                  <a:cubicBezTo>
                    <a:pt x="3574066" y="-545"/>
                    <a:pt x="3860852" y="10433"/>
                    <a:pt x="4039728" y="0"/>
                  </a:cubicBezTo>
                  <a:cubicBezTo>
                    <a:pt x="4218605" y="-10433"/>
                    <a:pt x="4425332" y="5684"/>
                    <a:pt x="4613163" y="0"/>
                  </a:cubicBezTo>
                  <a:cubicBezTo>
                    <a:pt x="4800995" y="-5684"/>
                    <a:pt x="5016995" y="-7199"/>
                    <a:pt x="5272284" y="0"/>
                  </a:cubicBezTo>
                  <a:cubicBezTo>
                    <a:pt x="5527573" y="7199"/>
                    <a:pt x="5794528" y="-2936"/>
                    <a:pt x="5931406" y="0"/>
                  </a:cubicBezTo>
                  <a:cubicBezTo>
                    <a:pt x="6068284" y="2936"/>
                    <a:pt x="6569420" y="28442"/>
                    <a:pt x="6761898" y="0"/>
                  </a:cubicBezTo>
                  <a:cubicBezTo>
                    <a:pt x="6954376" y="-28442"/>
                    <a:pt x="7274768" y="-3723"/>
                    <a:pt x="7592391" y="0"/>
                  </a:cubicBezTo>
                  <a:cubicBezTo>
                    <a:pt x="7910014" y="3723"/>
                    <a:pt x="7940490" y="3117"/>
                    <a:pt x="8080140" y="0"/>
                  </a:cubicBezTo>
                  <a:cubicBezTo>
                    <a:pt x="8219790" y="-3117"/>
                    <a:pt x="8388071" y="3679"/>
                    <a:pt x="8482204" y="0"/>
                  </a:cubicBezTo>
                  <a:cubicBezTo>
                    <a:pt x="8576337" y="-3679"/>
                    <a:pt x="8962865" y="-5696"/>
                    <a:pt x="9167690" y="0"/>
                  </a:cubicBezTo>
                  <a:cubicBezTo>
                    <a:pt x="9526882" y="-11327"/>
                    <a:pt x="9770077" y="282233"/>
                    <a:pt x="9766806" y="599116"/>
                  </a:cubicBezTo>
                  <a:lnTo>
                    <a:pt x="9766806" y="599116"/>
                  </a:lnTo>
                  <a:cubicBezTo>
                    <a:pt x="9765988" y="948514"/>
                    <a:pt x="9475787" y="1231822"/>
                    <a:pt x="9167690" y="1198232"/>
                  </a:cubicBezTo>
                  <a:cubicBezTo>
                    <a:pt x="8961818" y="1195652"/>
                    <a:pt x="8801215" y="1205043"/>
                    <a:pt x="8679940" y="1198232"/>
                  </a:cubicBezTo>
                  <a:cubicBezTo>
                    <a:pt x="8558665" y="1191422"/>
                    <a:pt x="8473769" y="1186378"/>
                    <a:pt x="8277877" y="1198232"/>
                  </a:cubicBezTo>
                  <a:cubicBezTo>
                    <a:pt x="8081985" y="1210086"/>
                    <a:pt x="8067267" y="1189896"/>
                    <a:pt x="7875813" y="1198232"/>
                  </a:cubicBezTo>
                  <a:cubicBezTo>
                    <a:pt x="7684359" y="1206568"/>
                    <a:pt x="7576272" y="1177337"/>
                    <a:pt x="7388063" y="1198232"/>
                  </a:cubicBezTo>
                  <a:cubicBezTo>
                    <a:pt x="7199854" y="1219128"/>
                    <a:pt x="7096844" y="1197865"/>
                    <a:pt x="6985999" y="1198232"/>
                  </a:cubicBezTo>
                  <a:cubicBezTo>
                    <a:pt x="6875154" y="1198599"/>
                    <a:pt x="6682233" y="1194493"/>
                    <a:pt x="6412564" y="1198232"/>
                  </a:cubicBezTo>
                  <a:cubicBezTo>
                    <a:pt x="6142895" y="1201971"/>
                    <a:pt x="6155077" y="1206729"/>
                    <a:pt x="6010500" y="1198232"/>
                  </a:cubicBezTo>
                  <a:cubicBezTo>
                    <a:pt x="5865923" y="1189735"/>
                    <a:pt x="5657076" y="1184694"/>
                    <a:pt x="5437065" y="1198232"/>
                  </a:cubicBezTo>
                  <a:cubicBezTo>
                    <a:pt x="5217054" y="1211770"/>
                    <a:pt x="4946851" y="1230749"/>
                    <a:pt x="4777944" y="1198232"/>
                  </a:cubicBezTo>
                  <a:cubicBezTo>
                    <a:pt x="4609037" y="1165715"/>
                    <a:pt x="4465741" y="1202165"/>
                    <a:pt x="4375880" y="1198232"/>
                  </a:cubicBezTo>
                  <a:cubicBezTo>
                    <a:pt x="4286019" y="1194299"/>
                    <a:pt x="3860940" y="1185862"/>
                    <a:pt x="3631073" y="1198232"/>
                  </a:cubicBezTo>
                  <a:cubicBezTo>
                    <a:pt x="3401206" y="1210602"/>
                    <a:pt x="3280190" y="1176952"/>
                    <a:pt x="3143323" y="1198232"/>
                  </a:cubicBezTo>
                  <a:cubicBezTo>
                    <a:pt x="3006456" y="1219513"/>
                    <a:pt x="2651131" y="1206316"/>
                    <a:pt x="2484202" y="1198232"/>
                  </a:cubicBezTo>
                  <a:cubicBezTo>
                    <a:pt x="2317273" y="1190148"/>
                    <a:pt x="2141056" y="1172034"/>
                    <a:pt x="1910767" y="1198232"/>
                  </a:cubicBezTo>
                  <a:cubicBezTo>
                    <a:pt x="1680478" y="1224430"/>
                    <a:pt x="972647" y="1215547"/>
                    <a:pt x="599116" y="1198232"/>
                  </a:cubicBezTo>
                  <a:cubicBezTo>
                    <a:pt x="349763" y="1201326"/>
                    <a:pt x="61912" y="962609"/>
                    <a:pt x="0" y="599116"/>
                  </a:cubicBezTo>
                  <a:close/>
                </a:path>
                <a:path w="9766806" h="1198232" stroke="0" extrusionOk="0">
                  <a:moveTo>
                    <a:pt x="0" y="599116"/>
                  </a:moveTo>
                  <a:cubicBezTo>
                    <a:pt x="66315" y="274748"/>
                    <a:pt x="337519" y="25859"/>
                    <a:pt x="599116" y="0"/>
                  </a:cubicBezTo>
                  <a:cubicBezTo>
                    <a:pt x="734998" y="-9160"/>
                    <a:pt x="938773" y="7182"/>
                    <a:pt x="1172551" y="0"/>
                  </a:cubicBezTo>
                  <a:cubicBezTo>
                    <a:pt x="1406329" y="-7182"/>
                    <a:pt x="1764601" y="-41061"/>
                    <a:pt x="2003044" y="0"/>
                  </a:cubicBezTo>
                  <a:cubicBezTo>
                    <a:pt x="2241487" y="41061"/>
                    <a:pt x="2423615" y="-6158"/>
                    <a:pt x="2576479" y="0"/>
                  </a:cubicBezTo>
                  <a:cubicBezTo>
                    <a:pt x="2729343" y="6158"/>
                    <a:pt x="2942134" y="20651"/>
                    <a:pt x="3149915" y="0"/>
                  </a:cubicBezTo>
                  <a:cubicBezTo>
                    <a:pt x="3357696" y="-20651"/>
                    <a:pt x="3527339" y="-10713"/>
                    <a:pt x="3637664" y="0"/>
                  </a:cubicBezTo>
                  <a:cubicBezTo>
                    <a:pt x="3747989" y="10713"/>
                    <a:pt x="4091615" y="4983"/>
                    <a:pt x="4211100" y="0"/>
                  </a:cubicBezTo>
                  <a:cubicBezTo>
                    <a:pt x="4330585" y="-4983"/>
                    <a:pt x="4523229" y="-22852"/>
                    <a:pt x="4784535" y="0"/>
                  </a:cubicBezTo>
                  <a:cubicBezTo>
                    <a:pt x="5045842" y="22852"/>
                    <a:pt x="5367899" y="21318"/>
                    <a:pt x="5615027" y="0"/>
                  </a:cubicBezTo>
                  <a:cubicBezTo>
                    <a:pt x="5862155" y="-21318"/>
                    <a:pt x="5947891" y="-10040"/>
                    <a:pt x="6102777" y="0"/>
                  </a:cubicBezTo>
                  <a:cubicBezTo>
                    <a:pt x="6257663" y="10040"/>
                    <a:pt x="6425468" y="11186"/>
                    <a:pt x="6590527" y="0"/>
                  </a:cubicBezTo>
                  <a:cubicBezTo>
                    <a:pt x="6755586" y="-11186"/>
                    <a:pt x="6891314" y="-8835"/>
                    <a:pt x="6992590" y="0"/>
                  </a:cubicBezTo>
                  <a:cubicBezTo>
                    <a:pt x="7093866" y="8835"/>
                    <a:pt x="7372658" y="-18442"/>
                    <a:pt x="7480340" y="0"/>
                  </a:cubicBezTo>
                  <a:cubicBezTo>
                    <a:pt x="7588022" y="18442"/>
                    <a:pt x="7904350" y="-27712"/>
                    <a:pt x="8225147" y="0"/>
                  </a:cubicBezTo>
                  <a:cubicBezTo>
                    <a:pt x="8545944" y="27712"/>
                    <a:pt x="8806856" y="-6793"/>
                    <a:pt x="9167690" y="0"/>
                  </a:cubicBezTo>
                  <a:cubicBezTo>
                    <a:pt x="9488417" y="-3868"/>
                    <a:pt x="9799635" y="308369"/>
                    <a:pt x="9766806" y="599116"/>
                  </a:cubicBezTo>
                  <a:lnTo>
                    <a:pt x="9766806" y="599116"/>
                  </a:lnTo>
                  <a:cubicBezTo>
                    <a:pt x="9815560" y="909870"/>
                    <a:pt x="9432475" y="1218264"/>
                    <a:pt x="9167690" y="1198232"/>
                  </a:cubicBezTo>
                  <a:cubicBezTo>
                    <a:pt x="8923130" y="1226322"/>
                    <a:pt x="8707561" y="1196740"/>
                    <a:pt x="8508569" y="1198232"/>
                  </a:cubicBezTo>
                  <a:cubicBezTo>
                    <a:pt x="8309577" y="1199724"/>
                    <a:pt x="8081929" y="1165602"/>
                    <a:pt x="7678076" y="1198232"/>
                  </a:cubicBezTo>
                  <a:cubicBezTo>
                    <a:pt x="7274223" y="1230862"/>
                    <a:pt x="7366632" y="1193928"/>
                    <a:pt x="7276013" y="1198232"/>
                  </a:cubicBezTo>
                  <a:cubicBezTo>
                    <a:pt x="7185394" y="1202536"/>
                    <a:pt x="6730950" y="1195252"/>
                    <a:pt x="6445520" y="1198232"/>
                  </a:cubicBezTo>
                  <a:cubicBezTo>
                    <a:pt x="6160090" y="1201212"/>
                    <a:pt x="6192709" y="1211385"/>
                    <a:pt x="6043456" y="1198232"/>
                  </a:cubicBezTo>
                  <a:cubicBezTo>
                    <a:pt x="5894203" y="1185079"/>
                    <a:pt x="5426623" y="1172846"/>
                    <a:pt x="5212964" y="1198232"/>
                  </a:cubicBezTo>
                  <a:cubicBezTo>
                    <a:pt x="4999305" y="1223618"/>
                    <a:pt x="4747578" y="1202317"/>
                    <a:pt x="4468157" y="1198232"/>
                  </a:cubicBezTo>
                  <a:cubicBezTo>
                    <a:pt x="4188736" y="1194147"/>
                    <a:pt x="4174165" y="1185828"/>
                    <a:pt x="4066093" y="1198232"/>
                  </a:cubicBezTo>
                  <a:cubicBezTo>
                    <a:pt x="3958021" y="1210636"/>
                    <a:pt x="3496446" y="1208154"/>
                    <a:pt x="3235600" y="1198232"/>
                  </a:cubicBezTo>
                  <a:cubicBezTo>
                    <a:pt x="2974754" y="1188310"/>
                    <a:pt x="2789758" y="1178933"/>
                    <a:pt x="2662165" y="1198232"/>
                  </a:cubicBezTo>
                  <a:cubicBezTo>
                    <a:pt x="2534572" y="1217531"/>
                    <a:pt x="2341564" y="1177956"/>
                    <a:pt x="2174415" y="1198232"/>
                  </a:cubicBezTo>
                  <a:cubicBezTo>
                    <a:pt x="2007266" y="1218509"/>
                    <a:pt x="1600455" y="1175794"/>
                    <a:pt x="1429609" y="1198232"/>
                  </a:cubicBezTo>
                  <a:cubicBezTo>
                    <a:pt x="1258763" y="1220670"/>
                    <a:pt x="853713" y="1173075"/>
                    <a:pt x="599116" y="1198232"/>
                  </a:cubicBezTo>
                  <a:cubicBezTo>
                    <a:pt x="281903" y="1215285"/>
                    <a:pt x="32932" y="911369"/>
                    <a:pt x="0" y="599116"/>
                  </a:cubicBez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3E8C245-7311-685B-C0CA-627DB0A2D540}"/>
                </a:ext>
              </a:extLst>
            </p:cNvPr>
            <p:cNvSpPr txBox="1"/>
            <p:nvPr/>
          </p:nvSpPr>
          <p:spPr>
            <a:xfrm>
              <a:off x="1573161" y="427468"/>
              <a:ext cx="4385187" cy="71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 </a:t>
              </a:r>
              <a:r>
                <a:rPr lang="vi-VN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 cho biết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</a:t>
              </a:r>
              <a:r>
                <a:rPr lang="vi-VN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 tích lớn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8E9DF7-2464-E6A5-E956-5C15451EBC54}"/>
              </a:ext>
            </a:extLst>
          </p:cNvPr>
          <p:cNvSpPr txBox="1"/>
          <p:nvPr/>
        </p:nvSpPr>
        <p:spPr>
          <a:xfrm>
            <a:off x="657414" y="4180492"/>
            <a:ext cx="1059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……………………………………………………..........................................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E9DF7-2464-E6A5-E956-5C15451EBC54}"/>
              </a:ext>
            </a:extLst>
          </p:cNvPr>
          <p:cNvSpPr txBox="1"/>
          <p:nvPr/>
        </p:nvSpPr>
        <p:spPr>
          <a:xfrm>
            <a:off x="620226" y="1760220"/>
            <a:ext cx="10595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DÙNG: ……………………………………………………..........................................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8E9DF7-2464-E6A5-E956-5C15451EBC54}"/>
              </a:ext>
            </a:extLst>
          </p:cNvPr>
          <p:cNvSpPr txBox="1"/>
          <p:nvPr/>
        </p:nvSpPr>
        <p:spPr>
          <a:xfrm>
            <a:off x="772626" y="3151197"/>
            <a:ext cx="1059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HÀNH:……………………………………………………........................................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8466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AB03B0-DEF4-E827-7858-17807EEA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2F031D8-C954-C373-4EA8-CA3198CF78DC}"/>
              </a:ext>
            </a:extLst>
          </p:cNvPr>
          <p:cNvGrpSpPr/>
          <p:nvPr/>
        </p:nvGrpSpPr>
        <p:grpSpPr>
          <a:xfrm>
            <a:off x="1158240" y="300449"/>
            <a:ext cx="9997440" cy="899086"/>
            <a:chOff x="1220852" y="379108"/>
            <a:chExt cx="4948103" cy="692458"/>
          </a:xfrm>
        </p:grpSpPr>
        <p:sp>
          <p:nvSpPr>
            <p:cNvPr id="3" name="矩形: 圆角 8">
              <a:extLst>
                <a:ext uri="{FF2B5EF4-FFF2-40B4-BE49-F238E27FC236}">
                  <a16:creationId xmlns="" xmlns:a16="http://schemas.microsoft.com/office/drawing/2014/main" id="{BE37730F-E640-D6E9-193A-F530BBD1868F}"/>
                </a:ext>
              </a:extLst>
            </p:cNvPr>
            <p:cNvSpPr/>
            <p:nvPr/>
          </p:nvSpPr>
          <p:spPr>
            <a:xfrm>
              <a:off x="1371117" y="379108"/>
              <a:ext cx="4587231" cy="692458"/>
            </a:xfrm>
            <a:custGeom>
              <a:avLst/>
              <a:gdLst>
                <a:gd name="connsiteX0" fmla="*/ 0 w 4587231"/>
                <a:gd name="connsiteY0" fmla="*/ 346229 h 692458"/>
                <a:gd name="connsiteX1" fmla="*/ 346229 w 4587231"/>
                <a:gd name="connsiteY1" fmla="*/ 0 h 692458"/>
                <a:gd name="connsiteX2" fmla="*/ 956410 w 4587231"/>
                <a:gd name="connsiteY2" fmla="*/ 0 h 692458"/>
                <a:gd name="connsiteX3" fmla="*/ 1644487 w 4587231"/>
                <a:gd name="connsiteY3" fmla="*/ 0 h 692458"/>
                <a:gd name="connsiteX4" fmla="*/ 2371511 w 4587231"/>
                <a:gd name="connsiteY4" fmla="*/ 0 h 692458"/>
                <a:gd name="connsiteX5" fmla="*/ 3020640 w 4587231"/>
                <a:gd name="connsiteY5" fmla="*/ 0 h 692458"/>
                <a:gd name="connsiteX6" fmla="*/ 3630821 w 4587231"/>
                <a:gd name="connsiteY6" fmla="*/ 0 h 692458"/>
                <a:gd name="connsiteX7" fmla="*/ 4241002 w 4587231"/>
                <a:gd name="connsiteY7" fmla="*/ 0 h 692458"/>
                <a:gd name="connsiteX8" fmla="*/ 4587231 w 4587231"/>
                <a:gd name="connsiteY8" fmla="*/ 346229 h 692458"/>
                <a:gd name="connsiteX9" fmla="*/ 4587231 w 4587231"/>
                <a:gd name="connsiteY9" fmla="*/ 346229 h 692458"/>
                <a:gd name="connsiteX10" fmla="*/ 4241002 w 4587231"/>
                <a:gd name="connsiteY10" fmla="*/ 692458 h 692458"/>
                <a:gd name="connsiteX11" fmla="*/ 3669769 w 4587231"/>
                <a:gd name="connsiteY11" fmla="*/ 692458 h 692458"/>
                <a:gd name="connsiteX12" fmla="*/ 3137483 w 4587231"/>
                <a:gd name="connsiteY12" fmla="*/ 692458 h 692458"/>
                <a:gd name="connsiteX13" fmla="*/ 2605197 w 4587231"/>
                <a:gd name="connsiteY13" fmla="*/ 692458 h 692458"/>
                <a:gd name="connsiteX14" fmla="*/ 2072912 w 4587231"/>
                <a:gd name="connsiteY14" fmla="*/ 692458 h 692458"/>
                <a:gd name="connsiteX15" fmla="*/ 1345887 w 4587231"/>
                <a:gd name="connsiteY15" fmla="*/ 692458 h 692458"/>
                <a:gd name="connsiteX16" fmla="*/ 346229 w 4587231"/>
                <a:gd name="connsiteY16" fmla="*/ 692458 h 692458"/>
                <a:gd name="connsiteX17" fmla="*/ 0 w 4587231"/>
                <a:gd name="connsiteY17" fmla="*/ 346229 h 69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7231" h="692458" fill="none" extrusionOk="0">
                  <a:moveTo>
                    <a:pt x="0" y="346229"/>
                  </a:moveTo>
                  <a:cubicBezTo>
                    <a:pt x="-27479" y="135189"/>
                    <a:pt x="156085" y="15989"/>
                    <a:pt x="346229" y="0"/>
                  </a:cubicBezTo>
                  <a:cubicBezTo>
                    <a:pt x="599258" y="-19087"/>
                    <a:pt x="769825" y="-4607"/>
                    <a:pt x="956410" y="0"/>
                  </a:cubicBezTo>
                  <a:cubicBezTo>
                    <a:pt x="1142995" y="4607"/>
                    <a:pt x="1349921" y="-23380"/>
                    <a:pt x="1644487" y="0"/>
                  </a:cubicBezTo>
                  <a:cubicBezTo>
                    <a:pt x="1939053" y="23380"/>
                    <a:pt x="2215610" y="17230"/>
                    <a:pt x="2371511" y="0"/>
                  </a:cubicBezTo>
                  <a:cubicBezTo>
                    <a:pt x="2527412" y="-17230"/>
                    <a:pt x="2726119" y="11739"/>
                    <a:pt x="3020640" y="0"/>
                  </a:cubicBezTo>
                  <a:cubicBezTo>
                    <a:pt x="3315161" y="-11739"/>
                    <a:pt x="3414936" y="6413"/>
                    <a:pt x="3630821" y="0"/>
                  </a:cubicBezTo>
                  <a:cubicBezTo>
                    <a:pt x="3846706" y="-6413"/>
                    <a:pt x="3992345" y="1634"/>
                    <a:pt x="4241002" y="0"/>
                  </a:cubicBezTo>
                  <a:cubicBezTo>
                    <a:pt x="4385385" y="3939"/>
                    <a:pt x="4596167" y="132166"/>
                    <a:pt x="4587231" y="346229"/>
                  </a:cubicBezTo>
                  <a:lnTo>
                    <a:pt x="4587231" y="346229"/>
                  </a:lnTo>
                  <a:cubicBezTo>
                    <a:pt x="4603417" y="494725"/>
                    <a:pt x="4410680" y="675593"/>
                    <a:pt x="4241002" y="692458"/>
                  </a:cubicBezTo>
                  <a:cubicBezTo>
                    <a:pt x="4021386" y="689855"/>
                    <a:pt x="3908353" y="676619"/>
                    <a:pt x="3669769" y="692458"/>
                  </a:cubicBezTo>
                  <a:cubicBezTo>
                    <a:pt x="3431185" y="708297"/>
                    <a:pt x="3340390" y="689615"/>
                    <a:pt x="3137483" y="692458"/>
                  </a:cubicBezTo>
                  <a:cubicBezTo>
                    <a:pt x="2934576" y="695301"/>
                    <a:pt x="2713623" y="689973"/>
                    <a:pt x="2605197" y="692458"/>
                  </a:cubicBezTo>
                  <a:cubicBezTo>
                    <a:pt x="2496771" y="694943"/>
                    <a:pt x="2214790" y="694088"/>
                    <a:pt x="2072912" y="692458"/>
                  </a:cubicBezTo>
                  <a:cubicBezTo>
                    <a:pt x="1931035" y="690828"/>
                    <a:pt x="1583394" y="668694"/>
                    <a:pt x="1345887" y="692458"/>
                  </a:cubicBezTo>
                  <a:cubicBezTo>
                    <a:pt x="1108380" y="716222"/>
                    <a:pt x="797525" y="716212"/>
                    <a:pt x="346229" y="692458"/>
                  </a:cubicBezTo>
                  <a:cubicBezTo>
                    <a:pt x="175831" y="720702"/>
                    <a:pt x="-9910" y="578703"/>
                    <a:pt x="0" y="346229"/>
                  </a:cubicBezTo>
                  <a:close/>
                </a:path>
                <a:path w="4587231" h="692458" stroke="0" extrusionOk="0">
                  <a:moveTo>
                    <a:pt x="0" y="346229"/>
                  </a:moveTo>
                  <a:cubicBezTo>
                    <a:pt x="34696" y="158421"/>
                    <a:pt x="181358" y="9833"/>
                    <a:pt x="346229" y="0"/>
                  </a:cubicBezTo>
                  <a:cubicBezTo>
                    <a:pt x="538255" y="-17305"/>
                    <a:pt x="756684" y="17456"/>
                    <a:pt x="956410" y="0"/>
                  </a:cubicBezTo>
                  <a:cubicBezTo>
                    <a:pt x="1156136" y="-17456"/>
                    <a:pt x="1422162" y="4336"/>
                    <a:pt x="1683434" y="0"/>
                  </a:cubicBezTo>
                  <a:cubicBezTo>
                    <a:pt x="1944706" y="-4336"/>
                    <a:pt x="2148774" y="30095"/>
                    <a:pt x="2293615" y="0"/>
                  </a:cubicBezTo>
                  <a:cubicBezTo>
                    <a:pt x="2438456" y="-30095"/>
                    <a:pt x="2718079" y="7936"/>
                    <a:pt x="2903797" y="0"/>
                  </a:cubicBezTo>
                  <a:cubicBezTo>
                    <a:pt x="3089515" y="-7936"/>
                    <a:pt x="3327556" y="2911"/>
                    <a:pt x="3475030" y="0"/>
                  </a:cubicBezTo>
                  <a:cubicBezTo>
                    <a:pt x="3622504" y="-2911"/>
                    <a:pt x="3930757" y="-11599"/>
                    <a:pt x="4241002" y="0"/>
                  </a:cubicBezTo>
                  <a:cubicBezTo>
                    <a:pt x="4438548" y="9478"/>
                    <a:pt x="4590273" y="160723"/>
                    <a:pt x="4587231" y="346229"/>
                  </a:cubicBezTo>
                  <a:lnTo>
                    <a:pt x="4587231" y="346229"/>
                  </a:lnTo>
                  <a:cubicBezTo>
                    <a:pt x="4552178" y="553403"/>
                    <a:pt x="4437456" y="688182"/>
                    <a:pt x="4241002" y="692458"/>
                  </a:cubicBezTo>
                  <a:cubicBezTo>
                    <a:pt x="3937067" y="712689"/>
                    <a:pt x="3782015" y="683669"/>
                    <a:pt x="3552925" y="692458"/>
                  </a:cubicBezTo>
                  <a:cubicBezTo>
                    <a:pt x="3323835" y="701247"/>
                    <a:pt x="3222127" y="674166"/>
                    <a:pt x="2981692" y="692458"/>
                  </a:cubicBezTo>
                  <a:cubicBezTo>
                    <a:pt x="2741257" y="710750"/>
                    <a:pt x="2556977" y="719830"/>
                    <a:pt x="2254668" y="692458"/>
                  </a:cubicBezTo>
                  <a:cubicBezTo>
                    <a:pt x="1952359" y="665086"/>
                    <a:pt x="1882127" y="677933"/>
                    <a:pt x="1644487" y="692458"/>
                  </a:cubicBezTo>
                  <a:cubicBezTo>
                    <a:pt x="1406847" y="706983"/>
                    <a:pt x="1166778" y="719615"/>
                    <a:pt x="1034306" y="692458"/>
                  </a:cubicBezTo>
                  <a:cubicBezTo>
                    <a:pt x="901834" y="665301"/>
                    <a:pt x="611820" y="726320"/>
                    <a:pt x="346229" y="692458"/>
                  </a:cubicBezTo>
                  <a:cubicBezTo>
                    <a:pt x="181443" y="681546"/>
                    <a:pt x="-43057" y="550495"/>
                    <a:pt x="0" y="346229"/>
                  </a:cubicBez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C3511A8-A643-217C-8CCC-861A254C7E76}"/>
                </a:ext>
              </a:extLst>
            </p:cNvPr>
            <p:cNvSpPr txBox="1"/>
            <p:nvPr/>
          </p:nvSpPr>
          <p:spPr>
            <a:xfrm>
              <a:off x="1220852" y="477897"/>
              <a:ext cx="4948103" cy="4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vi-VN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 bao nhiêu hình lập phương?</a:t>
              </a:r>
              <a:endPara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="" xmlns:a16="http://schemas.microsoft.com/office/drawing/2014/main" id="{0FC5FAD4-6918-9A6C-A06D-56BFC8B8C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2599" y="1504335"/>
            <a:ext cx="5210678" cy="5654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42D8AA6-D94A-AFED-271D-14867E773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93" y="1327802"/>
            <a:ext cx="4451503" cy="3754033"/>
          </a:xfrm>
          <a:prstGeom prst="rect">
            <a:avLst/>
          </a:prstGeom>
        </p:spPr>
      </p:pic>
      <p:pic>
        <p:nvPicPr>
          <p:cNvPr id="8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8036AE23-3882-557B-4E8A-4C0358CC2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4729" y="7158896"/>
            <a:ext cx="500282" cy="5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AB03B0-DEF4-E827-7858-17807EEA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2F031D8-C954-C373-4EA8-CA3198CF78DC}"/>
              </a:ext>
            </a:extLst>
          </p:cNvPr>
          <p:cNvGrpSpPr/>
          <p:nvPr/>
        </p:nvGrpSpPr>
        <p:grpSpPr>
          <a:xfrm>
            <a:off x="1461844" y="300449"/>
            <a:ext cx="9268312" cy="899086"/>
            <a:chOff x="1371117" y="379108"/>
            <a:chExt cx="4587231" cy="692458"/>
          </a:xfrm>
        </p:grpSpPr>
        <p:sp>
          <p:nvSpPr>
            <p:cNvPr id="3" name="矩形: 圆角 8">
              <a:extLst>
                <a:ext uri="{FF2B5EF4-FFF2-40B4-BE49-F238E27FC236}">
                  <a16:creationId xmlns="" xmlns:a16="http://schemas.microsoft.com/office/drawing/2014/main" id="{BE37730F-E640-D6E9-193A-F530BBD1868F}"/>
                </a:ext>
              </a:extLst>
            </p:cNvPr>
            <p:cNvSpPr/>
            <p:nvPr/>
          </p:nvSpPr>
          <p:spPr>
            <a:xfrm>
              <a:off x="1371117" y="379108"/>
              <a:ext cx="4587231" cy="692458"/>
            </a:xfrm>
            <a:custGeom>
              <a:avLst/>
              <a:gdLst>
                <a:gd name="connsiteX0" fmla="*/ 0 w 4587231"/>
                <a:gd name="connsiteY0" fmla="*/ 346229 h 692458"/>
                <a:gd name="connsiteX1" fmla="*/ 346229 w 4587231"/>
                <a:gd name="connsiteY1" fmla="*/ 0 h 692458"/>
                <a:gd name="connsiteX2" fmla="*/ 956410 w 4587231"/>
                <a:gd name="connsiteY2" fmla="*/ 0 h 692458"/>
                <a:gd name="connsiteX3" fmla="*/ 1644487 w 4587231"/>
                <a:gd name="connsiteY3" fmla="*/ 0 h 692458"/>
                <a:gd name="connsiteX4" fmla="*/ 2371511 w 4587231"/>
                <a:gd name="connsiteY4" fmla="*/ 0 h 692458"/>
                <a:gd name="connsiteX5" fmla="*/ 3020640 w 4587231"/>
                <a:gd name="connsiteY5" fmla="*/ 0 h 692458"/>
                <a:gd name="connsiteX6" fmla="*/ 3630821 w 4587231"/>
                <a:gd name="connsiteY6" fmla="*/ 0 h 692458"/>
                <a:gd name="connsiteX7" fmla="*/ 4241002 w 4587231"/>
                <a:gd name="connsiteY7" fmla="*/ 0 h 692458"/>
                <a:gd name="connsiteX8" fmla="*/ 4587231 w 4587231"/>
                <a:gd name="connsiteY8" fmla="*/ 346229 h 692458"/>
                <a:gd name="connsiteX9" fmla="*/ 4587231 w 4587231"/>
                <a:gd name="connsiteY9" fmla="*/ 346229 h 692458"/>
                <a:gd name="connsiteX10" fmla="*/ 4241002 w 4587231"/>
                <a:gd name="connsiteY10" fmla="*/ 692458 h 692458"/>
                <a:gd name="connsiteX11" fmla="*/ 3669769 w 4587231"/>
                <a:gd name="connsiteY11" fmla="*/ 692458 h 692458"/>
                <a:gd name="connsiteX12" fmla="*/ 3137483 w 4587231"/>
                <a:gd name="connsiteY12" fmla="*/ 692458 h 692458"/>
                <a:gd name="connsiteX13" fmla="*/ 2605197 w 4587231"/>
                <a:gd name="connsiteY13" fmla="*/ 692458 h 692458"/>
                <a:gd name="connsiteX14" fmla="*/ 2072912 w 4587231"/>
                <a:gd name="connsiteY14" fmla="*/ 692458 h 692458"/>
                <a:gd name="connsiteX15" fmla="*/ 1345887 w 4587231"/>
                <a:gd name="connsiteY15" fmla="*/ 692458 h 692458"/>
                <a:gd name="connsiteX16" fmla="*/ 346229 w 4587231"/>
                <a:gd name="connsiteY16" fmla="*/ 692458 h 692458"/>
                <a:gd name="connsiteX17" fmla="*/ 0 w 4587231"/>
                <a:gd name="connsiteY17" fmla="*/ 346229 h 69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7231" h="692458" fill="none" extrusionOk="0">
                  <a:moveTo>
                    <a:pt x="0" y="346229"/>
                  </a:moveTo>
                  <a:cubicBezTo>
                    <a:pt x="-27479" y="135189"/>
                    <a:pt x="156085" y="15989"/>
                    <a:pt x="346229" y="0"/>
                  </a:cubicBezTo>
                  <a:cubicBezTo>
                    <a:pt x="599258" y="-19087"/>
                    <a:pt x="769825" y="-4607"/>
                    <a:pt x="956410" y="0"/>
                  </a:cubicBezTo>
                  <a:cubicBezTo>
                    <a:pt x="1142995" y="4607"/>
                    <a:pt x="1349921" y="-23380"/>
                    <a:pt x="1644487" y="0"/>
                  </a:cubicBezTo>
                  <a:cubicBezTo>
                    <a:pt x="1939053" y="23380"/>
                    <a:pt x="2215610" y="17230"/>
                    <a:pt x="2371511" y="0"/>
                  </a:cubicBezTo>
                  <a:cubicBezTo>
                    <a:pt x="2527412" y="-17230"/>
                    <a:pt x="2726119" y="11739"/>
                    <a:pt x="3020640" y="0"/>
                  </a:cubicBezTo>
                  <a:cubicBezTo>
                    <a:pt x="3315161" y="-11739"/>
                    <a:pt x="3414936" y="6413"/>
                    <a:pt x="3630821" y="0"/>
                  </a:cubicBezTo>
                  <a:cubicBezTo>
                    <a:pt x="3846706" y="-6413"/>
                    <a:pt x="3992345" y="1634"/>
                    <a:pt x="4241002" y="0"/>
                  </a:cubicBezTo>
                  <a:cubicBezTo>
                    <a:pt x="4385385" y="3939"/>
                    <a:pt x="4596167" y="132166"/>
                    <a:pt x="4587231" y="346229"/>
                  </a:cubicBezTo>
                  <a:lnTo>
                    <a:pt x="4587231" y="346229"/>
                  </a:lnTo>
                  <a:cubicBezTo>
                    <a:pt x="4603417" y="494725"/>
                    <a:pt x="4410680" y="675593"/>
                    <a:pt x="4241002" y="692458"/>
                  </a:cubicBezTo>
                  <a:cubicBezTo>
                    <a:pt x="4021386" y="689855"/>
                    <a:pt x="3908353" y="676619"/>
                    <a:pt x="3669769" y="692458"/>
                  </a:cubicBezTo>
                  <a:cubicBezTo>
                    <a:pt x="3431185" y="708297"/>
                    <a:pt x="3340390" y="689615"/>
                    <a:pt x="3137483" y="692458"/>
                  </a:cubicBezTo>
                  <a:cubicBezTo>
                    <a:pt x="2934576" y="695301"/>
                    <a:pt x="2713623" y="689973"/>
                    <a:pt x="2605197" y="692458"/>
                  </a:cubicBezTo>
                  <a:cubicBezTo>
                    <a:pt x="2496771" y="694943"/>
                    <a:pt x="2214790" y="694088"/>
                    <a:pt x="2072912" y="692458"/>
                  </a:cubicBezTo>
                  <a:cubicBezTo>
                    <a:pt x="1931035" y="690828"/>
                    <a:pt x="1583394" y="668694"/>
                    <a:pt x="1345887" y="692458"/>
                  </a:cubicBezTo>
                  <a:cubicBezTo>
                    <a:pt x="1108380" y="716222"/>
                    <a:pt x="797525" y="716212"/>
                    <a:pt x="346229" y="692458"/>
                  </a:cubicBezTo>
                  <a:cubicBezTo>
                    <a:pt x="175831" y="720702"/>
                    <a:pt x="-9910" y="578703"/>
                    <a:pt x="0" y="346229"/>
                  </a:cubicBezTo>
                  <a:close/>
                </a:path>
                <a:path w="4587231" h="692458" stroke="0" extrusionOk="0">
                  <a:moveTo>
                    <a:pt x="0" y="346229"/>
                  </a:moveTo>
                  <a:cubicBezTo>
                    <a:pt x="34696" y="158421"/>
                    <a:pt x="181358" y="9833"/>
                    <a:pt x="346229" y="0"/>
                  </a:cubicBezTo>
                  <a:cubicBezTo>
                    <a:pt x="538255" y="-17305"/>
                    <a:pt x="756684" y="17456"/>
                    <a:pt x="956410" y="0"/>
                  </a:cubicBezTo>
                  <a:cubicBezTo>
                    <a:pt x="1156136" y="-17456"/>
                    <a:pt x="1422162" y="4336"/>
                    <a:pt x="1683434" y="0"/>
                  </a:cubicBezTo>
                  <a:cubicBezTo>
                    <a:pt x="1944706" y="-4336"/>
                    <a:pt x="2148774" y="30095"/>
                    <a:pt x="2293615" y="0"/>
                  </a:cubicBezTo>
                  <a:cubicBezTo>
                    <a:pt x="2438456" y="-30095"/>
                    <a:pt x="2718079" y="7936"/>
                    <a:pt x="2903797" y="0"/>
                  </a:cubicBezTo>
                  <a:cubicBezTo>
                    <a:pt x="3089515" y="-7936"/>
                    <a:pt x="3327556" y="2911"/>
                    <a:pt x="3475030" y="0"/>
                  </a:cubicBezTo>
                  <a:cubicBezTo>
                    <a:pt x="3622504" y="-2911"/>
                    <a:pt x="3930757" y="-11599"/>
                    <a:pt x="4241002" y="0"/>
                  </a:cubicBezTo>
                  <a:cubicBezTo>
                    <a:pt x="4438548" y="9478"/>
                    <a:pt x="4590273" y="160723"/>
                    <a:pt x="4587231" y="346229"/>
                  </a:cubicBezTo>
                  <a:lnTo>
                    <a:pt x="4587231" y="346229"/>
                  </a:lnTo>
                  <a:cubicBezTo>
                    <a:pt x="4552178" y="553403"/>
                    <a:pt x="4437456" y="688182"/>
                    <a:pt x="4241002" y="692458"/>
                  </a:cubicBezTo>
                  <a:cubicBezTo>
                    <a:pt x="3937067" y="712689"/>
                    <a:pt x="3782015" y="683669"/>
                    <a:pt x="3552925" y="692458"/>
                  </a:cubicBezTo>
                  <a:cubicBezTo>
                    <a:pt x="3323835" y="701247"/>
                    <a:pt x="3222127" y="674166"/>
                    <a:pt x="2981692" y="692458"/>
                  </a:cubicBezTo>
                  <a:cubicBezTo>
                    <a:pt x="2741257" y="710750"/>
                    <a:pt x="2556977" y="719830"/>
                    <a:pt x="2254668" y="692458"/>
                  </a:cubicBezTo>
                  <a:cubicBezTo>
                    <a:pt x="1952359" y="665086"/>
                    <a:pt x="1882127" y="677933"/>
                    <a:pt x="1644487" y="692458"/>
                  </a:cubicBezTo>
                  <a:cubicBezTo>
                    <a:pt x="1406847" y="706983"/>
                    <a:pt x="1166778" y="719615"/>
                    <a:pt x="1034306" y="692458"/>
                  </a:cubicBezTo>
                  <a:cubicBezTo>
                    <a:pt x="901834" y="665301"/>
                    <a:pt x="611820" y="726320"/>
                    <a:pt x="346229" y="692458"/>
                  </a:cubicBezTo>
                  <a:cubicBezTo>
                    <a:pt x="181443" y="681546"/>
                    <a:pt x="-43057" y="550495"/>
                    <a:pt x="0" y="346229"/>
                  </a:cubicBez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C3511A8-A643-217C-8CCC-861A254C7E76}"/>
                </a:ext>
              </a:extLst>
            </p:cNvPr>
            <p:cNvSpPr txBox="1"/>
            <p:nvPr/>
          </p:nvSpPr>
          <p:spPr>
            <a:xfrm>
              <a:off x="1401806" y="477897"/>
              <a:ext cx="4525853" cy="4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vi-VN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ình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vi-VN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 bao nhiêu hình lập phương?</a:t>
              </a:r>
              <a:endPara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="" xmlns:a16="http://schemas.microsoft.com/office/drawing/2014/main" id="{0FC5FAD4-6918-9A6C-A06D-56BFC8B8C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2599" y="1504335"/>
            <a:ext cx="5210678" cy="5654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96E173-F914-4C66-7DF8-D3AAEB919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012" y="1504335"/>
            <a:ext cx="3635424" cy="3368605"/>
          </a:xfrm>
          <a:prstGeom prst="rect">
            <a:avLst/>
          </a:prstGeom>
        </p:spPr>
      </p:pic>
      <p:pic>
        <p:nvPicPr>
          <p:cNvPr id="10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8036AE23-3882-557B-4E8A-4C0358CC2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4729" y="7158896"/>
            <a:ext cx="500282" cy="5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9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AB03B0-DEF4-E827-7858-17807EEA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2F031D8-C954-C373-4EA8-CA3198CF78DC}"/>
              </a:ext>
            </a:extLst>
          </p:cNvPr>
          <p:cNvGrpSpPr/>
          <p:nvPr/>
        </p:nvGrpSpPr>
        <p:grpSpPr>
          <a:xfrm>
            <a:off x="1158240" y="300449"/>
            <a:ext cx="9997440" cy="899086"/>
            <a:chOff x="1220852" y="379108"/>
            <a:chExt cx="4948103" cy="692458"/>
          </a:xfrm>
        </p:grpSpPr>
        <p:sp>
          <p:nvSpPr>
            <p:cNvPr id="3" name="矩形: 圆角 8">
              <a:extLst>
                <a:ext uri="{FF2B5EF4-FFF2-40B4-BE49-F238E27FC236}">
                  <a16:creationId xmlns="" xmlns:a16="http://schemas.microsoft.com/office/drawing/2014/main" id="{BE37730F-E640-D6E9-193A-F530BBD1868F}"/>
                </a:ext>
              </a:extLst>
            </p:cNvPr>
            <p:cNvSpPr/>
            <p:nvPr/>
          </p:nvSpPr>
          <p:spPr>
            <a:xfrm>
              <a:off x="1371117" y="379108"/>
              <a:ext cx="4587231" cy="692458"/>
            </a:xfrm>
            <a:custGeom>
              <a:avLst/>
              <a:gdLst>
                <a:gd name="connsiteX0" fmla="*/ 0 w 4587231"/>
                <a:gd name="connsiteY0" fmla="*/ 346229 h 692458"/>
                <a:gd name="connsiteX1" fmla="*/ 346229 w 4587231"/>
                <a:gd name="connsiteY1" fmla="*/ 0 h 692458"/>
                <a:gd name="connsiteX2" fmla="*/ 956410 w 4587231"/>
                <a:gd name="connsiteY2" fmla="*/ 0 h 692458"/>
                <a:gd name="connsiteX3" fmla="*/ 1644487 w 4587231"/>
                <a:gd name="connsiteY3" fmla="*/ 0 h 692458"/>
                <a:gd name="connsiteX4" fmla="*/ 2371511 w 4587231"/>
                <a:gd name="connsiteY4" fmla="*/ 0 h 692458"/>
                <a:gd name="connsiteX5" fmla="*/ 3020640 w 4587231"/>
                <a:gd name="connsiteY5" fmla="*/ 0 h 692458"/>
                <a:gd name="connsiteX6" fmla="*/ 3630821 w 4587231"/>
                <a:gd name="connsiteY6" fmla="*/ 0 h 692458"/>
                <a:gd name="connsiteX7" fmla="*/ 4241002 w 4587231"/>
                <a:gd name="connsiteY7" fmla="*/ 0 h 692458"/>
                <a:gd name="connsiteX8" fmla="*/ 4587231 w 4587231"/>
                <a:gd name="connsiteY8" fmla="*/ 346229 h 692458"/>
                <a:gd name="connsiteX9" fmla="*/ 4587231 w 4587231"/>
                <a:gd name="connsiteY9" fmla="*/ 346229 h 692458"/>
                <a:gd name="connsiteX10" fmla="*/ 4241002 w 4587231"/>
                <a:gd name="connsiteY10" fmla="*/ 692458 h 692458"/>
                <a:gd name="connsiteX11" fmla="*/ 3669769 w 4587231"/>
                <a:gd name="connsiteY11" fmla="*/ 692458 h 692458"/>
                <a:gd name="connsiteX12" fmla="*/ 3137483 w 4587231"/>
                <a:gd name="connsiteY12" fmla="*/ 692458 h 692458"/>
                <a:gd name="connsiteX13" fmla="*/ 2605197 w 4587231"/>
                <a:gd name="connsiteY13" fmla="*/ 692458 h 692458"/>
                <a:gd name="connsiteX14" fmla="*/ 2072912 w 4587231"/>
                <a:gd name="connsiteY14" fmla="*/ 692458 h 692458"/>
                <a:gd name="connsiteX15" fmla="*/ 1345887 w 4587231"/>
                <a:gd name="connsiteY15" fmla="*/ 692458 h 692458"/>
                <a:gd name="connsiteX16" fmla="*/ 346229 w 4587231"/>
                <a:gd name="connsiteY16" fmla="*/ 692458 h 692458"/>
                <a:gd name="connsiteX17" fmla="*/ 0 w 4587231"/>
                <a:gd name="connsiteY17" fmla="*/ 346229 h 69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7231" h="692458" fill="none" extrusionOk="0">
                  <a:moveTo>
                    <a:pt x="0" y="346229"/>
                  </a:moveTo>
                  <a:cubicBezTo>
                    <a:pt x="-27479" y="135189"/>
                    <a:pt x="156085" y="15989"/>
                    <a:pt x="346229" y="0"/>
                  </a:cubicBezTo>
                  <a:cubicBezTo>
                    <a:pt x="599258" y="-19087"/>
                    <a:pt x="769825" y="-4607"/>
                    <a:pt x="956410" y="0"/>
                  </a:cubicBezTo>
                  <a:cubicBezTo>
                    <a:pt x="1142995" y="4607"/>
                    <a:pt x="1349921" y="-23380"/>
                    <a:pt x="1644487" y="0"/>
                  </a:cubicBezTo>
                  <a:cubicBezTo>
                    <a:pt x="1939053" y="23380"/>
                    <a:pt x="2215610" y="17230"/>
                    <a:pt x="2371511" y="0"/>
                  </a:cubicBezTo>
                  <a:cubicBezTo>
                    <a:pt x="2527412" y="-17230"/>
                    <a:pt x="2726119" y="11739"/>
                    <a:pt x="3020640" y="0"/>
                  </a:cubicBezTo>
                  <a:cubicBezTo>
                    <a:pt x="3315161" y="-11739"/>
                    <a:pt x="3414936" y="6413"/>
                    <a:pt x="3630821" y="0"/>
                  </a:cubicBezTo>
                  <a:cubicBezTo>
                    <a:pt x="3846706" y="-6413"/>
                    <a:pt x="3992345" y="1634"/>
                    <a:pt x="4241002" y="0"/>
                  </a:cubicBezTo>
                  <a:cubicBezTo>
                    <a:pt x="4385385" y="3939"/>
                    <a:pt x="4596167" y="132166"/>
                    <a:pt x="4587231" y="346229"/>
                  </a:cubicBezTo>
                  <a:lnTo>
                    <a:pt x="4587231" y="346229"/>
                  </a:lnTo>
                  <a:cubicBezTo>
                    <a:pt x="4603417" y="494725"/>
                    <a:pt x="4410680" y="675593"/>
                    <a:pt x="4241002" y="692458"/>
                  </a:cubicBezTo>
                  <a:cubicBezTo>
                    <a:pt x="4021386" y="689855"/>
                    <a:pt x="3908353" y="676619"/>
                    <a:pt x="3669769" y="692458"/>
                  </a:cubicBezTo>
                  <a:cubicBezTo>
                    <a:pt x="3431185" y="708297"/>
                    <a:pt x="3340390" y="689615"/>
                    <a:pt x="3137483" y="692458"/>
                  </a:cubicBezTo>
                  <a:cubicBezTo>
                    <a:pt x="2934576" y="695301"/>
                    <a:pt x="2713623" y="689973"/>
                    <a:pt x="2605197" y="692458"/>
                  </a:cubicBezTo>
                  <a:cubicBezTo>
                    <a:pt x="2496771" y="694943"/>
                    <a:pt x="2214790" y="694088"/>
                    <a:pt x="2072912" y="692458"/>
                  </a:cubicBezTo>
                  <a:cubicBezTo>
                    <a:pt x="1931035" y="690828"/>
                    <a:pt x="1583394" y="668694"/>
                    <a:pt x="1345887" y="692458"/>
                  </a:cubicBezTo>
                  <a:cubicBezTo>
                    <a:pt x="1108380" y="716222"/>
                    <a:pt x="797525" y="716212"/>
                    <a:pt x="346229" y="692458"/>
                  </a:cubicBezTo>
                  <a:cubicBezTo>
                    <a:pt x="175831" y="720702"/>
                    <a:pt x="-9910" y="578703"/>
                    <a:pt x="0" y="346229"/>
                  </a:cubicBezTo>
                  <a:close/>
                </a:path>
                <a:path w="4587231" h="692458" stroke="0" extrusionOk="0">
                  <a:moveTo>
                    <a:pt x="0" y="346229"/>
                  </a:moveTo>
                  <a:cubicBezTo>
                    <a:pt x="34696" y="158421"/>
                    <a:pt x="181358" y="9833"/>
                    <a:pt x="346229" y="0"/>
                  </a:cubicBezTo>
                  <a:cubicBezTo>
                    <a:pt x="538255" y="-17305"/>
                    <a:pt x="756684" y="17456"/>
                    <a:pt x="956410" y="0"/>
                  </a:cubicBezTo>
                  <a:cubicBezTo>
                    <a:pt x="1156136" y="-17456"/>
                    <a:pt x="1422162" y="4336"/>
                    <a:pt x="1683434" y="0"/>
                  </a:cubicBezTo>
                  <a:cubicBezTo>
                    <a:pt x="1944706" y="-4336"/>
                    <a:pt x="2148774" y="30095"/>
                    <a:pt x="2293615" y="0"/>
                  </a:cubicBezTo>
                  <a:cubicBezTo>
                    <a:pt x="2438456" y="-30095"/>
                    <a:pt x="2718079" y="7936"/>
                    <a:pt x="2903797" y="0"/>
                  </a:cubicBezTo>
                  <a:cubicBezTo>
                    <a:pt x="3089515" y="-7936"/>
                    <a:pt x="3327556" y="2911"/>
                    <a:pt x="3475030" y="0"/>
                  </a:cubicBezTo>
                  <a:cubicBezTo>
                    <a:pt x="3622504" y="-2911"/>
                    <a:pt x="3930757" y="-11599"/>
                    <a:pt x="4241002" y="0"/>
                  </a:cubicBezTo>
                  <a:cubicBezTo>
                    <a:pt x="4438548" y="9478"/>
                    <a:pt x="4590273" y="160723"/>
                    <a:pt x="4587231" y="346229"/>
                  </a:cubicBezTo>
                  <a:lnTo>
                    <a:pt x="4587231" y="346229"/>
                  </a:lnTo>
                  <a:cubicBezTo>
                    <a:pt x="4552178" y="553403"/>
                    <a:pt x="4437456" y="688182"/>
                    <a:pt x="4241002" y="692458"/>
                  </a:cubicBezTo>
                  <a:cubicBezTo>
                    <a:pt x="3937067" y="712689"/>
                    <a:pt x="3782015" y="683669"/>
                    <a:pt x="3552925" y="692458"/>
                  </a:cubicBezTo>
                  <a:cubicBezTo>
                    <a:pt x="3323835" y="701247"/>
                    <a:pt x="3222127" y="674166"/>
                    <a:pt x="2981692" y="692458"/>
                  </a:cubicBezTo>
                  <a:cubicBezTo>
                    <a:pt x="2741257" y="710750"/>
                    <a:pt x="2556977" y="719830"/>
                    <a:pt x="2254668" y="692458"/>
                  </a:cubicBezTo>
                  <a:cubicBezTo>
                    <a:pt x="1952359" y="665086"/>
                    <a:pt x="1882127" y="677933"/>
                    <a:pt x="1644487" y="692458"/>
                  </a:cubicBezTo>
                  <a:cubicBezTo>
                    <a:pt x="1406847" y="706983"/>
                    <a:pt x="1166778" y="719615"/>
                    <a:pt x="1034306" y="692458"/>
                  </a:cubicBezTo>
                  <a:cubicBezTo>
                    <a:pt x="901834" y="665301"/>
                    <a:pt x="611820" y="726320"/>
                    <a:pt x="346229" y="692458"/>
                  </a:cubicBezTo>
                  <a:cubicBezTo>
                    <a:pt x="181443" y="681546"/>
                    <a:pt x="-43057" y="550495"/>
                    <a:pt x="0" y="346229"/>
                  </a:cubicBez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C3511A8-A643-217C-8CCC-861A254C7E76}"/>
                </a:ext>
              </a:extLst>
            </p:cNvPr>
            <p:cNvSpPr txBox="1"/>
            <p:nvPr/>
          </p:nvSpPr>
          <p:spPr>
            <a:xfrm>
              <a:off x="1220852" y="477897"/>
              <a:ext cx="4948103" cy="4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lang="en-US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42D8AA6-D94A-AFED-271D-14867E77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33" y="1075047"/>
            <a:ext cx="4451503" cy="3754033"/>
          </a:xfrm>
          <a:prstGeom prst="rect">
            <a:avLst/>
          </a:prstGeom>
        </p:spPr>
      </p:pic>
      <p:pic>
        <p:nvPicPr>
          <p:cNvPr id="8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8036AE23-3882-557B-4E8A-4C0358CC2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4729" y="7158896"/>
            <a:ext cx="500282" cy="500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96E173-F914-4C66-7DF8-D3AAEB919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332" y="1460475"/>
            <a:ext cx="3635424" cy="33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7F6AA62-5850-A1A5-B108-C8A1FDADD9CD}"/>
              </a:ext>
            </a:extLst>
          </p:cNvPr>
          <p:cNvGrpSpPr/>
          <p:nvPr/>
        </p:nvGrpSpPr>
        <p:grpSpPr>
          <a:xfrm>
            <a:off x="620226" y="373627"/>
            <a:ext cx="707130" cy="692458"/>
            <a:chOff x="3117618" y="2017113"/>
            <a:chExt cx="936765" cy="936765"/>
          </a:xfrm>
        </p:grpSpPr>
        <p:sp>
          <p:nvSpPr>
            <p:cNvPr id="2" name="椭圆 2">
              <a:extLst>
                <a:ext uri="{FF2B5EF4-FFF2-40B4-BE49-F238E27FC236}">
                  <a16:creationId xmlns="" xmlns:a16="http://schemas.microsoft.com/office/drawing/2014/main" id="{FDAC6DB1-85ED-F3C4-B850-DDEADBCB62B1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9">
              <a:extLst>
                <a:ext uri="{FF2B5EF4-FFF2-40B4-BE49-F238E27FC236}">
                  <a16:creationId xmlns="" xmlns:a16="http://schemas.microsoft.com/office/drawing/2014/main" id="{ADF38F55-3F5F-EDA3-96AD-34D05B8FE4C7}"/>
                </a:ext>
              </a:extLst>
            </p:cNvPr>
            <p:cNvSpPr txBox="1"/>
            <p:nvPr/>
          </p:nvSpPr>
          <p:spPr>
            <a:xfrm>
              <a:off x="3175590" y="2079514"/>
              <a:ext cx="820821" cy="87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spc="300" dirty="0">
                  <a:ln w="12700">
                    <a:noFill/>
                  </a:ln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三极正极黑简体" panose="00000500000000000000" charset="-122"/>
                  <a:sym typeface="+mn-ea"/>
                </a:rPr>
                <a:t>3</a:t>
              </a:r>
              <a:endParaRPr lang="zh-CN" altLang="en-US" sz="3600" b="1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D7F5E27-87DA-2376-2CDC-8A72DD963762}"/>
              </a:ext>
            </a:extLst>
          </p:cNvPr>
          <p:cNvGrpSpPr/>
          <p:nvPr/>
        </p:nvGrpSpPr>
        <p:grpSpPr>
          <a:xfrm>
            <a:off x="1371117" y="139078"/>
            <a:ext cx="9938323" cy="1322595"/>
            <a:chOff x="1371117" y="379108"/>
            <a:chExt cx="4587231" cy="692458"/>
          </a:xfrm>
        </p:grpSpPr>
        <p:sp>
          <p:nvSpPr>
            <p:cNvPr id="5" name="矩形: 圆角 8">
              <a:extLst>
                <a:ext uri="{FF2B5EF4-FFF2-40B4-BE49-F238E27FC236}">
                  <a16:creationId xmlns="" xmlns:a16="http://schemas.microsoft.com/office/drawing/2014/main" id="{5BB844A4-901C-8415-9B1B-9F9FBF79CA01}"/>
                </a:ext>
              </a:extLst>
            </p:cNvPr>
            <p:cNvSpPr/>
            <p:nvPr/>
          </p:nvSpPr>
          <p:spPr>
            <a:xfrm>
              <a:off x="1371117" y="379108"/>
              <a:ext cx="4587231" cy="692458"/>
            </a:xfrm>
            <a:custGeom>
              <a:avLst/>
              <a:gdLst>
                <a:gd name="connsiteX0" fmla="*/ 0 w 9938323"/>
                <a:gd name="connsiteY0" fmla="*/ 661298 h 1322595"/>
                <a:gd name="connsiteX1" fmla="*/ 661298 w 9938323"/>
                <a:gd name="connsiteY1" fmla="*/ 0 h 1322595"/>
                <a:gd name="connsiteX2" fmla="*/ 1496361 w 9938323"/>
                <a:gd name="connsiteY2" fmla="*/ 0 h 1322595"/>
                <a:gd name="connsiteX3" fmla="*/ 1986795 w 9938323"/>
                <a:gd name="connsiteY3" fmla="*/ 0 h 1322595"/>
                <a:gd name="connsiteX4" fmla="*/ 2649543 w 9938323"/>
                <a:gd name="connsiteY4" fmla="*/ 0 h 1322595"/>
                <a:gd name="connsiteX5" fmla="*/ 3139977 w 9938323"/>
                <a:gd name="connsiteY5" fmla="*/ 0 h 1322595"/>
                <a:gd name="connsiteX6" fmla="*/ 3544253 w 9938323"/>
                <a:gd name="connsiteY6" fmla="*/ 0 h 1322595"/>
                <a:gd name="connsiteX7" fmla="*/ 4120844 w 9938323"/>
                <a:gd name="connsiteY7" fmla="*/ 0 h 1322595"/>
                <a:gd name="connsiteX8" fmla="*/ 4697435 w 9938323"/>
                <a:gd name="connsiteY8" fmla="*/ 0 h 1322595"/>
                <a:gd name="connsiteX9" fmla="*/ 5360184 w 9938323"/>
                <a:gd name="connsiteY9" fmla="*/ 0 h 1322595"/>
                <a:gd name="connsiteX10" fmla="*/ 6022932 w 9938323"/>
                <a:gd name="connsiteY10" fmla="*/ 0 h 1322595"/>
                <a:gd name="connsiteX11" fmla="*/ 6857995 w 9938323"/>
                <a:gd name="connsiteY11" fmla="*/ 0 h 1322595"/>
                <a:gd name="connsiteX12" fmla="*/ 7693058 w 9938323"/>
                <a:gd name="connsiteY12" fmla="*/ 0 h 1322595"/>
                <a:gd name="connsiteX13" fmla="*/ 8183491 w 9938323"/>
                <a:gd name="connsiteY13" fmla="*/ 0 h 1322595"/>
                <a:gd name="connsiteX14" fmla="*/ 8587768 w 9938323"/>
                <a:gd name="connsiteY14" fmla="*/ 0 h 1322595"/>
                <a:gd name="connsiteX15" fmla="*/ 9277026 w 9938323"/>
                <a:gd name="connsiteY15" fmla="*/ 0 h 1322595"/>
                <a:gd name="connsiteX16" fmla="*/ 9938324 w 9938323"/>
                <a:gd name="connsiteY16" fmla="*/ 661298 h 1322595"/>
                <a:gd name="connsiteX17" fmla="*/ 9938323 w 9938323"/>
                <a:gd name="connsiteY17" fmla="*/ 661298 h 1322595"/>
                <a:gd name="connsiteX18" fmla="*/ 9277025 w 9938323"/>
                <a:gd name="connsiteY18" fmla="*/ 1322596 h 1322595"/>
                <a:gd name="connsiteX19" fmla="*/ 8786591 w 9938323"/>
                <a:gd name="connsiteY19" fmla="*/ 1322596 h 1322595"/>
                <a:gd name="connsiteX20" fmla="*/ 8382315 w 9938323"/>
                <a:gd name="connsiteY20" fmla="*/ 1322596 h 1322595"/>
                <a:gd name="connsiteX21" fmla="*/ 7978038 w 9938323"/>
                <a:gd name="connsiteY21" fmla="*/ 1322596 h 1322595"/>
                <a:gd name="connsiteX22" fmla="*/ 7487605 w 9938323"/>
                <a:gd name="connsiteY22" fmla="*/ 1322596 h 1322595"/>
                <a:gd name="connsiteX23" fmla="*/ 7083328 w 9938323"/>
                <a:gd name="connsiteY23" fmla="*/ 1322596 h 1322595"/>
                <a:gd name="connsiteX24" fmla="*/ 6506737 w 9938323"/>
                <a:gd name="connsiteY24" fmla="*/ 1322596 h 1322595"/>
                <a:gd name="connsiteX25" fmla="*/ 6102461 w 9938323"/>
                <a:gd name="connsiteY25" fmla="*/ 1322596 h 1322595"/>
                <a:gd name="connsiteX26" fmla="*/ 5525870 w 9938323"/>
                <a:gd name="connsiteY26" fmla="*/ 1322596 h 1322595"/>
                <a:gd name="connsiteX27" fmla="*/ 4863122 w 9938323"/>
                <a:gd name="connsiteY27" fmla="*/ 1322595 h 1322595"/>
                <a:gd name="connsiteX28" fmla="*/ 4458845 w 9938323"/>
                <a:gd name="connsiteY28" fmla="*/ 1322595 h 1322595"/>
                <a:gd name="connsiteX29" fmla="*/ 3709940 w 9938323"/>
                <a:gd name="connsiteY29" fmla="*/ 1322595 h 1322595"/>
                <a:gd name="connsiteX30" fmla="*/ 3219506 w 9938323"/>
                <a:gd name="connsiteY30" fmla="*/ 1322595 h 1322595"/>
                <a:gd name="connsiteX31" fmla="*/ 2556758 w 9938323"/>
                <a:gd name="connsiteY31" fmla="*/ 1322595 h 1322595"/>
                <a:gd name="connsiteX32" fmla="*/ 1980167 w 9938323"/>
                <a:gd name="connsiteY32" fmla="*/ 1322595 h 1322595"/>
                <a:gd name="connsiteX33" fmla="*/ 661298 w 9938323"/>
                <a:gd name="connsiteY33" fmla="*/ 1322595 h 1322595"/>
                <a:gd name="connsiteX34" fmla="*/ 0 w 9938323"/>
                <a:gd name="connsiteY34" fmla="*/ 661297 h 1322595"/>
                <a:gd name="connsiteX35" fmla="*/ 0 w 9938323"/>
                <a:gd name="connsiteY35" fmla="*/ 661298 h 13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938323" h="1322595" fill="none" extrusionOk="0">
                  <a:moveTo>
                    <a:pt x="0" y="661298"/>
                  </a:moveTo>
                  <a:cubicBezTo>
                    <a:pt x="3244" y="287096"/>
                    <a:pt x="312920" y="22306"/>
                    <a:pt x="661298" y="0"/>
                  </a:cubicBezTo>
                  <a:cubicBezTo>
                    <a:pt x="894851" y="-22347"/>
                    <a:pt x="1139505" y="-40159"/>
                    <a:pt x="1496361" y="0"/>
                  </a:cubicBezTo>
                  <a:cubicBezTo>
                    <a:pt x="1853217" y="40159"/>
                    <a:pt x="1862836" y="-13390"/>
                    <a:pt x="1986795" y="0"/>
                  </a:cubicBezTo>
                  <a:cubicBezTo>
                    <a:pt x="2110754" y="13390"/>
                    <a:pt x="2427120" y="28663"/>
                    <a:pt x="2649543" y="0"/>
                  </a:cubicBezTo>
                  <a:cubicBezTo>
                    <a:pt x="2871966" y="-28663"/>
                    <a:pt x="2974841" y="-3531"/>
                    <a:pt x="3139977" y="0"/>
                  </a:cubicBezTo>
                  <a:cubicBezTo>
                    <a:pt x="3305113" y="3531"/>
                    <a:pt x="3434377" y="-13158"/>
                    <a:pt x="3544253" y="0"/>
                  </a:cubicBezTo>
                  <a:cubicBezTo>
                    <a:pt x="3654129" y="13158"/>
                    <a:pt x="3998360" y="27213"/>
                    <a:pt x="4120844" y="0"/>
                  </a:cubicBezTo>
                  <a:cubicBezTo>
                    <a:pt x="4243328" y="-27213"/>
                    <a:pt x="4482046" y="-25873"/>
                    <a:pt x="4697435" y="0"/>
                  </a:cubicBezTo>
                  <a:cubicBezTo>
                    <a:pt x="4912824" y="25873"/>
                    <a:pt x="5158441" y="28699"/>
                    <a:pt x="5360184" y="0"/>
                  </a:cubicBezTo>
                  <a:cubicBezTo>
                    <a:pt x="5561927" y="-28699"/>
                    <a:pt x="5703182" y="-19067"/>
                    <a:pt x="6022932" y="0"/>
                  </a:cubicBezTo>
                  <a:cubicBezTo>
                    <a:pt x="6342682" y="19067"/>
                    <a:pt x="6667433" y="10208"/>
                    <a:pt x="6857995" y="0"/>
                  </a:cubicBezTo>
                  <a:cubicBezTo>
                    <a:pt x="7048557" y="-10208"/>
                    <a:pt x="7297322" y="-37533"/>
                    <a:pt x="7693058" y="0"/>
                  </a:cubicBezTo>
                  <a:cubicBezTo>
                    <a:pt x="8088794" y="37533"/>
                    <a:pt x="8071033" y="8750"/>
                    <a:pt x="8183491" y="0"/>
                  </a:cubicBezTo>
                  <a:cubicBezTo>
                    <a:pt x="8295949" y="-8750"/>
                    <a:pt x="8498682" y="4371"/>
                    <a:pt x="8587768" y="0"/>
                  </a:cubicBezTo>
                  <a:cubicBezTo>
                    <a:pt x="8676854" y="-4371"/>
                    <a:pt x="9046711" y="-97"/>
                    <a:pt x="9277026" y="0"/>
                  </a:cubicBezTo>
                  <a:cubicBezTo>
                    <a:pt x="9660552" y="-7323"/>
                    <a:pt x="9947271" y="334373"/>
                    <a:pt x="9938324" y="661298"/>
                  </a:cubicBezTo>
                  <a:lnTo>
                    <a:pt x="9938323" y="661298"/>
                  </a:lnTo>
                  <a:cubicBezTo>
                    <a:pt x="9934763" y="1107089"/>
                    <a:pt x="9592685" y="1395662"/>
                    <a:pt x="9277025" y="1322596"/>
                  </a:cubicBezTo>
                  <a:cubicBezTo>
                    <a:pt x="9083840" y="1299655"/>
                    <a:pt x="8903601" y="1308475"/>
                    <a:pt x="8786591" y="1322596"/>
                  </a:cubicBezTo>
                  <a:cubicBezTo>
                    <a:pt x="8669581" y="1336717"/>
                    <a:pt x="8512698" y="1306625"/>
                    <a:pt x="8382315" y="1322596"/>
                  </a:cubicBezTo>
                  <a:cubicBezTo>
                    <a:pt x="8251932" y="1338567"/>
                    <a:pt x="8081386" y="1323072"/>
                    <a:pt x="7978038" y="1322596"/>
                  </a:cubicBezTo>
                  <a:cubicBezTo>
                    <a:pt x="7874690" y="1322120"/>
                    <a:pt x="7640374" y="1320026"/>
                    <a:pt x="7487605" y="1322596"/>
                  </a:cubicBezTo>
                  <a:cubicBezTo>
                    <a:pt x="7334836" y="1325166"/>
                    <a:pt x="7232347" y="1307581"/>
                    <a:pt x="7083328" y="1322596"/>
                  </a:cubicBezTo>
                  <a:cubicBezTo>
                    <a:pt x="6934309" y="1337611"/>
                    <a:pt x="6742687" y="1298996"/>
                    <a:pt x="6506737" y="1322596"/>
                  </a:cubicBezTo>
                  <a:cubicBezTo>
                    <a:pt x="6270787" y="1346196"/>
                    <a:pt x="6269205" y="1312543"/>
                    <a:pt x="6102461" y="1322596"/>
                  </a:cubicBezTo>
                  <a:cubicBezTo>
                    <a:pt x="5935717" y="1332649"/>
                    <a:pt x="5675729" y="1324849"/>
                    <a:pt x="5525870" y="1322596"/>
                  </a:cubicBezTo>
                  <a:cubicBezTo>
                    <a:pt x="5376011" y="1320342"/>
                    <a:pt x="5055515" y="1348820"/>
                    <a:pt x="4863122" y="1322595"/>
                  </a:cubicBezTo>
                  <a:cubicBezTo>
                    <a:pt x="4670729" y="1296370"/>
                    <a:pt x="4582483" y="1312840"/>
                    <a:pt x="4458845" y="1322595"/>
                  </a:cubicBezTo>
                  <a:cubicBezTo>
                    <a:pt x="4335207" y="1332350"/>
                    <a:pt x="3894525" y="1354699"/>
                    <a:pt x="3709940" y="1322595"/>
                  </a:cubicBezTo>
                  <a:cubicBezTo>
                    <a:pt x="3525355" y="1290491"/>
                    <a:pt x="3428093" y="1314499"/>
                    <a:pt x="3219506" y="1322595"/>
                  </a:cubicBezTo>
                  <a:cubicBezTo>
                    <a:pt x="3010919" y="1330691"/>
                    <a:pt x="2724132" y="1302899"/>
                    <a:pt x="2556758" y="1322595"/>
                  </a:cubicBezTo>
                  <a:cubicBezTo>
                    <a:pt x="2389384" y="1342291"/>
                    <a:pt x="2156385" y="1299734"/>
                    <a:pt x="1980167" y="1322595"/>
                  </a:cubicBezTo>
                  <a:cubicBezTo>
                    <a:pt x="1803949" y="1345456"/>
                    <a:pt x="1286858" y="1256810"/>
                    <a:pt x="661298" y="1322595"/>
                  </a:cubicBezTo>
                  <a:cubicBezTo>
                    <a:pt x="306999" y="1323010"/>
                    <a:pt x="22235" y="1038234"/>
                    <a:pt x="0" y="661297"/>
                  </a:cubicBezTo>
                  <a:lnTo>
                    <a:pt x="0" y="661298"/>
                  </a:lnTo>
                  <a:close/>
                </a:path>
                <a:path w="9938323" h="1322595" stroke="0" extrusionOk="0">
                  <a:moveTo>
                    <a:pt x="0" y="661298"/>
                  </a:moveTo>
                  <a:cubicBezTo>
                    <a:pt x="90434" y="304958"/>
                    <a:pt x="328330" y="12039"/>
                    <a:pt x="661298" y="0"/>
                  </a:cubicBezTo>
                  <a:cubicBezTo>
                    <a:pt x="931744" y="15229"/>
                    <a:pt x="1104691" y="12832"/>
                    <a:pt x="1237889" y="0"/>
                  </a:cubicBezTo>
                  <a:cubicBezTo>
                    <a:pt x="1371087" y="-12832"/>
                    <a:pt x="1865519" y="3272"/>
                    <a:pt x="2072952" y="0"/>
                  </a:cubicBezTo>
                  <a:cubicBezTo>
                    <a:pt x="2280385" y="-3272"/>
                    <a:pt x="2375843" y="15008"/>
                    <a:pt x="2649543" y="0"/>
                  </a:cubicBezTo>
                  <a:cubicBezTo>
                    <a:pt x="2923243" y="-15008"/>
                    <a:pt x="2963425" y="12560"/>
                    <a:pt x="3226134" y="0"/>
                  </a:cubicBezTo>
                  <a:cubicBezTo>
                    <a:pt x="3488843" y="-12560"/>
                    <a:pt x="3609305" y="-19404"/>
                    <a:pt x="3716568" y="0"/>
                  </a:cubicBezTo>
                  <a:cubicBezTo>
                    <a:pt x="3823831" y="19404"/>
                    <a:pt x="4006532" y="23781"/>
                    <a:pt x="4293159" y="0"/>
                  </a:cubicBezTo>
                  <a:cubicBezTo>
                    <a:pt x="4579786" y="-23781"/>
                    <a:pt x="4675124" y="499"/>
                    <a:pt x="4869750" y="0"/>
                  </a:cubicBezTo>
                  <a:cubicBezTo>
                    <a:pt x="5064376" y="-499"/>
                    <a:pt x="5524522" y="-23624"/>
                    <a:pt x="5704813" y="0"/>
                  </a:cubicBezTo>
                  <a:cubicBezTo>
                    <a:pt x="5885104" y="23624"/>
                    <a:pt x="6079613" y="-2645"/>
                    <a:pt x="6195246" y="0"/>
                  </a:cubicBezTo>
                  <a:cubicBezTo>
                    <a:pt x="6310879" y="2645"/>
                    <a:pt x="6477814" y="-10183"/>
                    <a:pt x="6685680" y="0"/>
                  </a:cubicBezTo>
                  <a:cubicBezTo>
                    <a:pt x="6893546" y="10183"/>
                    <a:pt x="6993764" y="6709"/>
                    <a:pt x="7089957" y="0"/>
                  </a:cubicBezTo>
                  <a:cubicBezTo>
                    <a:pt x="7186150" y="-6709"/>
                    <a:pt x="7421737" y="9014"/>
                    <a:pt x="7580390" y="0"/>
                  </a:cubicBezTo>
                  <a:cubicBezTo>
                    <a:pt x="7739043" y="-9014"/>
                    <a:pt x="8106221" y="-21115"/>
                    <a:pt x="8329296" y="0"/>
                  </a:cubicBezTo>
                  <a:cubicBezTo>
                    <a:pt x="8552371" y="21115"/>
                    <a:pt x="8887713" y="5508"/>
                    <a:pt x="9277026" y="0"/>
                  </a:cubicBezTo>
                  <a:cubicBezTo>
                    <a:pt x="9562607" y="-30332"/>
                    <a:pt x="9978280" y="344922"/>
                    <a:pt x="9938324" y="661298"/>
                  </a:cubicBezTo>
                  <a:lnTo>
                    <a:pt x="9938323" y="661298"/>
                  </a:lnTo>
                  <a:cubicBezTo>
                    <a:pt x="10011505" y="996309"/>
                    <a:pt x="9598890" y="1335737"/>
                    <a:pt x="9277025" y="1322596"/>
                  </a:cubicBezTo>
                  <a:cubicBezTo>
                    <a:pt x="8978628" y="1341182"/>
                    <a:pt x="8851395" y="1345533"/>
                    <a:pt x="8614277" y="1322596"/>
                  </a:cubicBezTo>
                  <a:cubicBezTo>
                    <a:pt x="8377159" y="1299659"/>
                    <a:pt x="8184588" y="1354605"/>
                    <a:pt x="7779214" y="1322596"/>
                  </a:cubicBezTo>
                  <a:cubicBezTo>
                    <a:pt x="7373840" y="1290587"/>
                    <a:pt x="7572511" y="1320350"/>
                    <a:pt x="7374938" y="1322596"/>
                  </a:cubicBezTo>
                  <a:cubicBezTo>
                    <a:pt x="7177365" y="1324842"/>
                    <a:pt x="6922873" y="1314580"/>
                    <a:pt x="6539875" y="1322596"/>
                  </a:cubicBezTo>
                  <a:cubicBezTo>
                    <a:pt x="6156877" y="1330612"/>
                    <a:pt x="6229798" y="1341092"/>
                    <a:pt x="6135598" y="1322596"/>
                  </a:cubicBezTo>
                  <a:cubicBezTo>
                    <a:pt x="6041398" y="1304100"/>
                    <a:pt x="5572646" y="1308421"/>
                    <a:pt x="5300536" y="1322596"/>
                  </a:cubicBezTo>
                  <a:cubicBezTo>
                    <a:pt x="5028426" y="1336770"/>
                    <a:pt x="4745088" y="1292369"/>
                    <a:pt x="4551630" y="1322595"/>
                  </a:cubicBezTo>
                  <a:cubicBezTo>
                    <a:pt x="4358172" y="1352822"/>
                    <a:pt x="4337185" y="1318549"/>
                    <a:pt x="4147354" y="1322595"/>
                  </a:cubicBezTo>
                  <a:cubicBezTo>
                    <a:pt x="3957523" y="1326641"/>
                    <a:pt x="3570154" y="1303055"/>
                    <a:pt x="3312291" y="1322595"/>
                  </a:cubicBezTo>
                  <a:cubicBezTo>
                    <a:pt x="3054428" y="1342135"/>
                    <a:pt x="2963388" y="1307574"/>
                    <a:pt x="2735700" y="1322595"/>
                  </a:cubicBezTo>
                  <a:cubicBezTo>
                    <a:pt x="2508012" y="1337616"/>
                    <a:pt x="2417321" y="1311240"/>
                    <a:pt x="2245266" y="1322595"/>
                  </a:cubicBezTo>
                  <a:cubicBezTo>
                    <a:pt x="2073211" y="1333950"/>
                    <a:pt x="1788159" y="1339826"/>
                    <a:pt x="1496361" y="1322595"/>
                  </a:cubicBezTo>
                  <a:cubicBezTo>
                    <a:pt x="1204563" y="1305364"/>
                    <a:pt x="1035052" y="1304664"/>
                    <a:pt x="661298" y="1322595"/>
                  </a:cubicBezTo>
                  <a:cubicBezTo>
                    <a:pt x="304951" y="1333670"/>
                    <a:pt x="44875" y="1001135"/>
                    <a:pt x="0" y="661297"/>
                  </a:cubicBezTo>
                  <a:lnTo>
                    <a:pt x="0" y="661298"/>
                  </a:ln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2110A7F-8797-3291-807F-EBD6A37A2646}"/>
                </a:ext>
              </a:extLst>
            </p:cNvPr>
            <p:cNvSpPr txBox="1"/>
            <p:nvPr/>
          </p:nvSpPr>
          <p:spPr>
            <a:xfrm>
              <a:off x="1573161" y="427468"/>
              <a:ext cx="4377525" cy="62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 thể tích của hình A với tổng thể tích của các hình B, C và D dưới đây: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F09131-11DD-6334-3306-67F0EC4B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82" y="1872614"/>
            <a:ext cx="9634538" cy="314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8EBD14-182B-4692-2C54-A6276ECF9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DAFA06F-DACE-9AC8-04B7-52963B483FF8}"/>
              </a:ext>
            </a:extLst>
          </p:cNvPr>
          <p:cNvGrpSpPr/>
          <p:nvPr/>
        </p:nvGrpSpPr>
        <p:grpSpPr>
          <a:xfrm>
            <a:off x="620226" y="373627"/>
            <a:ext cx="707130" cy="692458"/>
            <a:chOff x="3117618" y="2017113"/>
            <a:chExt cx="936765" cy="936765"/>
          </a:xfrm>
        </p:grpSpPr>
        <p:sp>
          <p:nvSpPr>
            <p:cNvPr id="2" name="椭圆 2">
              <a:extLst>
                <a:ext uri="{FF2B5EF4-FFF2-40B4-BE49-F238E27FC236}">
                  <a16:creationId xmlns="" xmlns:a16="http://schemas.microsoft.com/office/drawing/2014/main" id="{49A29926-05C7-66AC-A7A5-39361D459806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9">
              <a:extLst>
                <a:ext uri="{FF2B5EF4-FFF2-40B4-BE49-F238E27FC236}">
                  <a16:creationId xmlns="" xmlns:a16="http://schemas.microsoft.com/office/drawing/2014/main" id="{22F8EC10-6BF0-16B3-EE86-2329DD4291FB}"/>
                </a:ext>
              </a:extLst>
            </p:cNvPr>
            <p:cNvSpPr txBox="1"/>
            <p:nvPr/>
          </p:nvSpPr>
          <p:spPr>
            <a:xfrm>
              <a:off x="3175590" y="2079514"/>
              <a:ext cx="820821" cy="87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spc="300" dirty="0">
                  <a:ln w="12700">
                    <a:noFill/>
                  </a:ln>
                  <a:solidFill>
                    <a:schemeClr val="bg1"/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三极正极黑简体" panose="00000500000000000000" charset="-122"/>
                  <a:sym typeface="+mn-ea"/>
                </a:rPr>
                <a:t>4</a:t>
              </a:r>
              <a:endParaRPr lang="zh-CN" altLang="en-US" sz="3600" b="1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7918A40-A2A7-E675-F24F-7A160E2BF4A9}"/>
              </a:ext>
            </a:extLst>
          </p:cNvPr>
          <p:cNvGrpSpPr/>
          <p:nvPr/>
        </p:nvGrpSpPr>
        <p:grpSpPr>
          <a:xfrm>
            <a:off x="1359687" y="196228"/>
            <a:ext cx="9766806" cy="1635700"/>
            <a:chOff x="1371117" y="379108"/>
            <a:chExt cx="4587231" cy="1472552"/>
          </a:xfrm>
        </p:grpSpPr>
        <p:sp>
          <p:nvSpPr>
            <p:cNvPr id="5" name="矩形: 圆角 8">
              <a:extLst>
                <a:ext uri="{FF2B5EF4-FFF2-40B4-BE49-F238E27FC236}">
                  <a16:creationId xmlns="" xmlns:a16="http://schemas.microsoft.com/office/drawing/2014/main" id="{EC2E16C4-870C-3730-E548-ED4087EC8D39}"/>
                </a:ext>
              </a:extLst>
            </p:cNvPr>
            <p:cNvSpPr/>
            <p:nvPr/>
          </p:nvSpPr>
          <p:spPr>
            <a:xfrm>
              <a:off x="1371117" y="379108"/>
              <a:ext cx="4587231" cy="1472552"/>
            </a:xfrm>
            <a:custGeom>
              <a:avLst/>
              <a:gdLst>
                <a:gd name="connsiteX0" fmla="*/ 0 w 9766806"/>
                <a:gd name="connsiteY0" fmla="*/ 599116 h 1198232"/>
                <a:gd name="connsiteX1" fmla="*/ 599116 w 9766806"/>
                <a:gd name="connsiteY1" fmla="*/ 0 h 1198232"/>
                <a:gd name="connsiteX2" fmla="*/ 1429609 w 9766806"/>
                <a:gd name="connsiteY2" fmla="*/ 0 h 1198232"/>
                <a:gd name="connsiteX3" fmla="*/ 1917358 w 9766806"/>
                <a:gd name="connsiteY3" fmla="*/ 0 h 1198232"/>
                <a:gd name="connsiteX4" fmla="*/ 2576479 w 9766806"/>
                <a:gd name="connsiteY4" fmla="*/ 0 h 1198232"/>
                <a:gd name="connsiteX5" fmla="*/ 3064229 w 9766806"/>
                <a:gd name="connsiteY5" fmla="*/ 0 h 1198232"/>
                <a:gd name="connsiteX6" fmla="*/ 3466293 w 9766806"/>
                <a:gd name="connsiteY6" fmla="*/ 0 h 1198232"/>
                <a:gd name="connsiteX7" fmla="*/ 4039728 w 9766806"/>
                <a:gd name="connsiteY7" fmla="*/ 0 h 1198232"/>
                <a:gd name="connsiteX8" fmla="*/ 4613163 w 9766806"/>
                <a:gd name="connsiteY8" fmla="*/ 0 h 1198232"/>
                <a:gd name="connsiteX9" fmla="*/ 5272284 w 9766806"/>
                <a:gd name="connsiteY9" fmla="*/ 0 h 1198232"/>
                <a:gd name="connsiteX10" fmla="*/ 5931406 w 9766806"/>
                <a:gd name="connsiteY10" fmla="*/ 0 h 1198232"/>
                <a:gd name="connsiteX11" fmla="*/ 6761898 w 9766806"/>
                <a:gd name="connsiteY11" fmla="*/ 0 h 1198232"/>
                <a:gd name="connsiteX12" fmla="*/ 7592391 w 9766806"/>
                <a:gd name="connsiteY12" fmla="*/ 0 h 1198232"/>
                <a:gd name="connsiteX13" fmla="*/ 8080140 w 9766806"/>
                <a:gd name="connsiteY13" fmla="*/ 0 h 1198232"/>
                <a:gd name="connsiteX14" fmla="*/ 8482204 w 9766806"/>
                <a:gd name="connsiteY14" fmla="*/ 0 h 1198232"/>
                <a:gd name="connsiteX15" fmla="*/ 9167690 w 9766806"/>
                <a:gd name="connsiteY15" fmla="*/ 0 h 1198232"/>
                <a:gd name="connsiteX16" fmla="*/ 9766806 w 9766806"/>
                <a:gd name="connsiteY16" fmla="*/ 599116 h 1198232"/>
                <a:gd name="connsiteX17" fmla="*/ 9766806 w 9766806"/>
                <a:gd name="connsiteY17" fmla="*/ 599116 h 1198232"/>
                <a:gd name="connsiteX18" fmla="*/ 9167690 w 9766806"/>
                <a:gd name="connsiteY18" fmla="*/ 1198232 h 1198232"/>
                <a:gd name="connsiteX19" fmla="*/ 8679940 w 9766806"/>
                <a:gd name="connsiteY19" fmla="*/ 1198232 h 1198232"/>
                <a:gd name="connsiteX20" fmla="*/ 8277877 w 9766806"/>
                <a:gd name="connsiteY20" fmla="*/ 1198232 h 1198232"/>
                <a:gd name="connsiteX21" fmla="*/ 7875813 w 9766806"/>
                <a:gd name="connsiteY21" fmla="*/ 1198232 h 1198232"/>
                <a:gd name="connsiteX22" fmla="*/ 7388063 w 9766806"/>
                <a:gd name="connsiteY22" fmla="*/ 1198232 h 1198232"/>
                <a:gd name="connsiteX23" fmla="*/ 6985999 w 9766806"/>
                <a:gd name="connsiteY23" fmla="*/ 1198232 h 1198232"/>
                <a:gd name="connsiteX24" fmla="*/ 6412564 w 9766806"/>
                <a:gd name="connsiteY24" fmla="*/ 1198232 h 1198232"/>
                <a:gd name="connsiteX25" fmla="*/ 6010500 w 9766806"/>
                <a:gd name="connsiteY25" fmla="*/ 1198232 h 1198232"/>
                <a:gd name="connsiteX26" fmla="*/ 5437065 w 9766806"/>
                <a:gd name="connsiteY26" fmla="*/ 1198232 h 1198232"/>
                <a:gd name="connsiteX27" fmla="*/ 4777944 w 9766806"/>
                <a:gd name="connsiteY27" fmla="*/ 1198232 h 1198232"/>
                <a:gd name="connsiteX28" fmla="*/ 4375880 w 9766806"/>
                <a:gd name="connsiteY28" fmla="*/ 1198232 h 1198232"/>
                <a:gd name="connsiteX29" fmla="*/ 3631073 w 9766806"/>
                <a:gd name="connsiteY29" fmla="*/ 1198232 h 1198232"/>
                <a:gd name="connsiteX30" fmla="*/ 3143323 w 9766806"/>
                <a:gd name="connsiteY30" fmla="*/ 1198232 h 1198232"/>
                <a:gd name="connsiteX31" fmla="*/ 2484202 w 9766806"/>
                <a:gd name="connsiteY31" fmla="*/ 1198232 h 1198232"/>
                <a:gd name="connsiteX32" fmla="*/ 1910767 w 9766806"/>
                <a:gd name="connsiteY32" fmla="*/ 1198232 h 1198232"/>
                <a:gd name="connsiteX33" fmla="*/ 599116 w 9766806"/>
                <a:gd name="connsiteY33" fmla="*/ 1198232 h 1198232"/>
                <a:gd name="connsiteX34" fmla="*/ 0 w 9766806"/>
                <a:gd name="connsiteY34" fmla="*/ 599116 h 119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806" h="1198232" fill="none" extrusionOk="0">
                  <a:moveTo>
                    <a:pt x="0" y="599116"/>
                  </a:moveTo>
                  <a:cubicBezTo>
                    <a:pt x="5544" y="252890"/>
                    <a:pt x="303733" y="47004"/>
                    <a:pt x="599116" y="0"/>
                  </a:cubicBezTo>
                  <a:cubicBezTo>
                    <a:pt x="769557" y="-29130"/>
                    <a:pt x="1023632" y="9110"/>
                    <a:pt x="1429609" y="0"/>
                  </a:cubicBezTo>
                  <a:cubicBezTo>
                    <a:pt x="1835586" y="-9110"/>
                    <a:pt x="1704393" y="16652"/>
                    <a:pt x="1917358" y="0"/>
                  </a:cubicBezTo>
                  <a:cubicBezTo>
                    <a:pt x="2130323" y="-16652"/>
                    <a:pt x="2253095" y="-16098"/>
                    <a:pt x="2576479" y="0"/>
                  </a:cubicBezTo>
                  <a:cubicBezTo>
                    <a:pt x="2899863" y="16098"/>
                    <a:pt x="2902283" y="-18182"/>
                    <a:pt x="3064229" y="0"/>
                  </a:cubicBezTo>
                  <a:cubicBezTo>
                    <a:pt x="3226175" y="18182"/>
                    <a:pt x="3358520" y="545"/>
                    <a:pt x="3466293" y="0"/>
                  </a:cubicBezTo>
                  <a:cubicBezTo>
                    <a:pt x="3574066" y="-545"/>
                    <a:pt x="3860852" y="10433"/>
                    <a:pt x="4039728" y="0"/>
                  </a:cubicBezTo>
                  <a:cubicBezTo>
                    <a:pt x="4218605" y="-10433"/>
                    <a:pt x="4425332" y="5684"/>
                    <a:pt x="4613163" y="0"/>
                  </a:cubicBezTo>
                  <a:cubicBezTo>
                    <a:pt x="4800995" y="-5684"/>
                    <a:pt x="5016995" y="-7199"/>
                    <a:pt x="5272284" y="0"/>
                  </a:cubicBezTo>
                  <a:cubicBezTo>
                    <a:pt x="5527573" y="7199"/>
                    <a:pt x="5794528" y="-2936"/>
                    <a:pt x="5931406" y="0"/>
                  </a:cubicBezTo>
                  <a:cubicBezTo>
                    <a:pt x="6068284" y="2936"/>
                    <a:pt x="6569420" y="28442"/>
                    <a:pt x="6761898" y="0"/>
                  </a:cubicBezTo>
                  <a:cubicBezTo>
                    <a:pt x="6954376" y="-28442"/>
                    <a:pt x="7274768" y="-3723"/>
                    <a:pt x="7592391" y="0"/>
                  </a:cubicBezTo>
                  <a:cubicBezTo>
                    <a:pt x="7910014" y="3723"/>
                    <a:pt x="7940490" y="3117"/>
                    <a:pt x="8080140" y="0"/>
                  </a:cubicBezTo>
                  <a:cubicBezTo>
                    <a:pt x="8219790" y="-3117"/>
                    <a:pt x="8388071" y="3679"/>
                    <a:pt x="8482204" y="0"/>
                  </a:cubicBezTo>
                  <a:cubicBezTo>
                    <a:pt x="8576337" y="-3679"/>
                    <a:pt x="8962865" y="-5696"/>
                    <a:pt x="9167690" y="0"/>
                  </a:cubicBezTo>
                  <a:cubicBezTo>
                    <a:pt x="9526882" y="-11327"/>
                    <a:pt x="9770077" y="282233"/>
                    <a:pt x="9766806" y="599116"/>
                  </a:cubicBezTo>
                  <a:lnTo>
                    <a:pt x="9766806" y="599116"/>
                  </a:lnTo>
                  <a:cubicBezTo>
                    <a:pt x="9765988" y="948514"/>
                    <a:pt x="9475787" y="1231822"/>
                    <a:pt x="9167690" y="1198232"/>
                  </a:cubicBezTo>
                  <a:cubicBezTo>
                    <a:pt x="8961818" y="1195652"/>
                    <a:pt x="8801215" y="1205043"/>
                    <a:pt x="8679940" y="1198232"/>
                  </a:cubicBezTo>
                  <a:cubicBezTo>
                    <a:pt x="8558665" y="1191422"/>
                    <a:pt x="8473769" y="1186378"/>
                    <a:pt x="8277877" y="1198232"/>
                  </a:cubicBezTo>
                  <a:cubicBezTo>
                    <a:pt x="8081985" y="1210086"/>
                    <a:pt x="8067267" y="1189896"/>
                    <a:pt x="7875813" y="1198232"/>
                  </a:cubicBezTo>
                  <a:cubicBezTo>
                    <a:pt x="7684359" y="1206568"/>
                    <a:pt x="7576272" y="1177337"/>
                    <a:pt x="7388063" y="1198232"/>
                  </a:cubicBezTo>
                  <a:cubicBezTo>
                    <a:pt x="7199854" y="1219128"/>
                    <a:pt x="7096844" y="1197865"/>
                    <a:pt x="6985999" y="1198232"/>
                  </a:cubicBezTo>
                  <a:cubicBezTo>
                    <a:pt x="6875154" y="1198599"/>
                    <a:pt x="6682233" y="1194493"/>
                    <a:pt x="6412564" y="1198232"/>
                  </a:cubicBezTo>
                  <a:cubicBezTo>
                    <a:pt x="6142895" y="1201971"/>
                    <a:pt x="6155077" y="1206729"/>
                    <a:pt x="6010500" y="1198232"/>
                  </a:cubicBezTo>
                  <a:cubicBezTo>
                    <a:pt x="5865923" y="1189735"/>
                    <a:pt x="5657076" y="1184694"/>
                    <a:pt x="5437065" y="1198232"/>
                  </a:cubicBezTo>
                  <a:cubicBezTo>
                    <a:pt x="5217054" y="1211770"/>
                    <a:pt x="4946851" y="1230749"/>
                    <a:pt x="4777944" y="1198232"/>
                  </a:cubicBezTo>
                  <a:cubicBezTo>
                    <a:pt x="4609037" y="1165715"/>
                    <a:pt x="4465741" y="1202165"/>
                    <a:pt x="4375880" y="1198232"/>
                  </a:cubicBezTo>
                  <a:cubicBezTo>
                    <a:pt x="4286019" y="1194299"/>
                    <a:pt x="3860940" y="1185862"/>
                    <a:pt x="3631073" y="1198232"/>
                  </a:cubicBezTo>
                  <a:cubicBezTo>
                    <a:pt x="3401206" y="1210602"/>
                    <a:pt x="3280190" y="1176952"/>
                    <a:pt x="3143323" y="1198232"/>
                  </a:cubicBezTo>
                  <a:cubicBezTo>
                    <a:pt x="3006456" y="1219513"/>
                    <a:pt x="2651131" y="1206316"/>
                    <a:pt x="2484202" y="1198232"/>
                  </a:cubicBezTo>
                  <a:cubicBezTo>
                    <a:pt x="2317273" y="1190148"/>
                    <a:pt x="2141056" y="1172034"/>
                    <a:pt x="1910767" y="1198232"/>
                  </a:cubicBezTo>
                  <a:cubicBezTo>
                    <a:pt x="1680478" y="1224430"/>
                    <a:pt x="972647" y="1215547"/>
                    <a:pt x="599116" y="1198232"/>
                  </a:cubicBezTo>
                  <a:cubicBezTo>
                    <a:pt x="349763" y="1201326"/>
                    <a:pt x="61912" y="962609"/>
                    <a:pt x="0" y="599116"/>
                  </a:cubicBezTo>
                  <a:close/>
                </a:path>
                <a:path w="9766806" h="1198232" stroke="0" extrusionOk="0">
                  <a:moveTo>
                    <a:pt x="0" y="599116"/>
                  </a:moveTo>
                  <a:cubicBezTo>
                    <a:pt x="66315" y="274748"/>
                    <a:pt x="337519" y="25859"/>
                    <a:pt x="599116" y="0"/>
                  </a:cubicBezTo>
                  <a:cubicBezTo>
                    <a:pt x="734998" y="-9160"/>
                    <a:pt x="938773" y="7182"/>
                    <a:pt x="1172551" y="0"/>
                  </a:cubicBezTo>
                  <a:cubicBezTo>
                    <a:pt x="1406329" y="-7182"/>
                    <a:pt x="1764601" y="-41061"/>
                    <a:pt x="2003044" y="0"/>
                  </a:cubicBezTo>
                  <a:cubicBezTo>
                    <a:pt x="2241487" y="41061"/>
                    <a:pt x="2423615" y="-6158"/>
                    <a:pt x="2576479" y="0"/>
                  </a:cubicBezTo>
                  <a:cubicBezTo>
                    <a:pt x="2729343" y="6158"/>
                    <a:pt x="2942134" y="20651"/>
                    <a:pt x="3149915" y="0"/>
                  </a:cubicBezTo>
                  <a:cubicBezTo>
                    <a:pt x="3357696" y="-20651"/>
                    <a:pt x="3527339" y="-10713"/>
                    <a:pt x="3637664" y="0"/>
                  </a:cubicBezTo>
                  <a:cubicBezTo>
                    <a:pt x="3747989" y="10713"/>
                    <a:pt x="4091615" y="4983"/>
                    <a:pt x="4211100" y="0"/>
                  </a:cubicBezTo>
                  <a:cubicBezTo>
                    <a:pt x="4330585" y="-4983"/>
                    <a:pt x="4523229" y="-22852"/>
                    <a:pt x="4784535" y="0"/>
                  </a:cubicBezTo>
                  <a:cubicBezTo>
                    <a:pt x="5045842" y="22852"/>
                    <a:pt x="5367899" y="21318"/>
                    <a:pt x="5615027" y="0"/>
                  </a:cubicBezTo>
                  <a:cubicBezTo>
                    <a:pt x="5862155" y="-21318"/>
                    <a:pt x="5947891" y="-10040"/>
                    <a:pt x="6102777" y="0"/>
                  </a:cubicBezTo>
                  <a:cubicBezTo>
                    <a:pt x="6257663" y="10040"/>
                    <a:pt x="6425468" y="11186"/>
                    <a:pt x="6590527" y="0"/>
                  </a:cubicBezTo>
                  <a:cubicBezTo>
                    <a:pt x="6755586" y="-11186"/>
                    <a:pt x="6891314" y="-8835"/>
                    <a:pt x="6992590" y="0"/>
                  </a:cubicBezTo>
                  <a:cubicBezTo>
                    <a:pt x="7093866" y="8835"/>
                    <a:pt x="7372658" y="-18442"/>
                    <a:pt x="7480340" y="0"/>
                  </a:cubicBezTo>
                  <a:cubicBezTo>
                    <a:pt x="7588022" y="18442"/>
                    <a:pt x="7904350" y="-27712"/>
                    <a:pt x="8225147" y="0"/>
                  </a:cubicBezTo>
                  <a:cubicBezTo>
                    <a:pt x="8545944" y="27712"/>
                    <a:pt x="8806856" y="-6793"/>
                    <a:pt x="9167690" y="0"/>
                  </a:cubicBezTo>
                  <a:cubicBezTo>
                    <a:pt x="9488417" y="-3868"/>
                    <a:pt x="9799635" y="308369"/>
                    <a:pt x="9766806" y="599116"/>
                  </a:cubicBezTo>
                  <a:lnTo>
                    <a:pt x="9766806" y="599116"/>
                  </a:lnTo>
                  <a:cubicBezTo>
                    <a:pt x="9815560" y="909870"/>
                    <a:pt x="9432475" y="1218264"/>
                    <a:pt x="9167690" y="1198232"/>
                  </a:cubicBezTo>
                  <a:cubicBezTo>
                    <a:pt x="8923130" y="1226322"/>
                    <a:pt x="8707561" y="1196740"/>
                    <a:pt x="8508569" y="1198232"/>
                  </a:cubicBezTo>
                  <a:cubicBezTo>
                    <a:pt x="8309577" y="1199724"/>
                    <a:pt x="8081929" y="1165602"/>
                    <a:pt x="7678076" y="1198232"/>
                  </a:cubicBezTo>
                  <a:cubicBezTo>
                    <a:pt x="7274223" y="1230862"/>
                    <a:pt x="7366632" y="1193928"/>
                    <a:pt x="7276013" y="1198232"/>
                  </a:cubicBezTo>
                  <a:cubicBezTo>
                    <a:pt x="7185394" y="1202536"/>
                    <a:pt x="6730950" y="1195252"/>
                    <a:pt x="6445520" y="1198232"/>
                  </a:cubicBezTo>
                  <a:cubicBezTo>
                    <a:pt x="6160090" y="1201212"/>
                    <a:pt x="6192709" y="1211385"/>
                    <a:pt x="6043456" y="1198232"/>
                  </a:cubicBezTo>
                  <a:cubicBezTo>
                    <a:pt x="5894203" y="1185079"/>
                    <a:pt x="5426623" y="1172846"/>
                    <a:pt x="5212964" y="1198232"/>
                  </a:cubicBezTo>
                  <a:cubicBezTo>
                    <a:pt x="4999305" y="1223618"/>
                    <a:pt x="4747578" y="1202317"/>
                    <a:pt x="4468157" y="1198232"/>
                  </a:cubicBezTo>
                  <a:cubicBezTo>
                    <a:pt x="4188736" y="1194147"/>
                    <a:pt x="4174165" y="1185828"/>
                    <a:pt x="4066093" y="1198232"/>
                  </a:cubicBezTo>
                  <a:cubicBezTo>
                    <a:pt x="3958021" y="1210636"/>
                    <a:pt x="3496446" y="1208154"/>
                    <a:pt x="3235600" y="1198232"/>
                  </a:cubicBezTo>
                  <a:cubicBezTo>
                    <a:pt x="2974754" y="1188310"/>
                    <a:pt x="2789758" y="1178933"/>
                    <a:pt x="2662165" y="1198232"/>
                  </a:cubicBezTo>
                  <a:cubicBezTo>
                    <a:pt x="2534572" y="1217531"/>
                    <a:pt x="2341564" y="1177956"/>
                    <a:pt x="2174415" y="1198232"/>
                  </a:cubicBezTo>
                  <a:cubicBezTo>
                    <a:pt x="2007266" y="1218509"/>
                    <a:pt x="1600455" y="1175794"/>
                    <a:pt x="1429609" y="1198232"/>
                  </a:cubicBezTo>
                  <a:cubicBezTo>
                    <a:pt x="1258763" y="1220670"/>
                    <a:pt x="853713" y="1173075"/>
                    <a:pt x="599116" y="1198232"/>
                  </a:cubicBezTo>
                  <a:cubicBezTo>
                    <a:pt x="281903" y="1215285"/>
                    <a:pt x="32932" y="911369"/>
                    <a:pt x="0" y="599116"/>
                  </a:cubicBezTo>
                  <a:close/>
                </a:path>
              </a:pathLst>
            </a:custGeom>
            <a:solidFill>
              <a:srgbClr val="079692"/>
            </a:solidFill>
            <a:ln>
              <a:solidFill>
                <a:srgbClr val="079692"/>
              </a:solidFill>
              <a:extLst>
                <a:ext uri="{C807C97D-BFC1-408E-A445-0C87EB9F89A2}">
                  <ask:lineSketchStyleProps xmlns="" xmlns:ask="http://schemas.microsoft.com/office/drawing/2018/sketchyshapes" sd="1777857782">
                    <a:prstGeom prst="roundRect">
                      <a:avLst>
                        <a:gd name="adj" fmla="val 5000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3E8C245-7311-685B-C0CA-627DB0A2D540}"/>
                </a:ext>
              </a:extLst>
            </p:cNvPr>
            <p:cNvSpPr txBox="1"/>
            <p:nvPr/>
          </p:nvSpPr>
          <p:spPr>
            <a:xfrm>
              <a:off x="1573161" y="427468"/>
              <a:ext cx="4385187" cy="96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uan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 </a:t>
              </a:r>
              <a:r>
                <a:rPr lang="vi-VN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 cho biết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</a:t>
              </a:r>
              <a:r>
                <a:rPr lang="vi-VN" sz="3200" b="1" i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 tích lớn </a:t>
              </a:r>
              <a:r>
                <a:rPr lang="vi-VN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2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F67865-3249-CAB8-11DB-C2C7BFCB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CB872F3-C35B-DF00-6CD8-7D678ED1AF35}"/>
              </a:ext>
            </a:extLst>
          </p:cNvPr>
          <p:cNvGrpSpPr/>
          <p:nvPr/>
        </p:nvGrpSpPr>
        <p:grpSpPr>
          <a:xfrm>
            <a:off x="364235" y="284801"/>
            <a:ext cx="707130" cy="692458"/>
            <a:chOff x="3117618" y="2017113"/>
            <a:chExt cx="936765" cy="936765"/>
          </a:xfrm>
        </p:grpSpPr>
        <p:sp>
          <p:nvSpPr>
            <p:cNvPr id="10" name="椭圆 2">
              <a:extLst>
                <a:ext uri="{FF2B5EF4-FFF2-40B4-BE49-F238E27FC236}">
                  <a16:creationId xmlns="" xmlns:a16="http://schemas.microsoft.com/office/drawing/2014/main" id="{DB2201CF-38C2-2245-4C27-0C9304597F11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9">
              <a:extLst>
                <a:ext uri="{FF2B5EF4-FFF2-40B4-BE49-F238E27FC236}">
                  <a16:creationId xmlns="" xmlns:a16="http://schemas.microsoft.com/office/drawing/2014/main" id="{2F76A6D2-71BD-C43E-10B3-01A08CEFB12D}"/>
                </a:ext>
              </a:extLst>
            </p:cNvPr>
            <p:cNvSpPr txBox="1"/>
            <p:nvPr/>
          </p:nvSpPr>
          <p:spPr>
            <a:xfrm>
              <a:off x="3175590" y="2079514"/>
              <a:ext cx="820821" cy="87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 w="1270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Medium" panose="02020500000000000000" pitchFamily="18" charset="-122"/>
                  <a:ea typeface="思源宋体 CN Medium" panose="02020500000000000000" pitchFamily="18" charset="-122"/>
                  <a:cs typeface="三极正极黑简体" panose="00000500000000000000" charset="-122"/>
                  <a:sym typeface="+mn-ea"/>
                </a:rPr>
                <a:t>5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3BCA51-F5D2-D0FB-27BC-CD1669243561}"/>
              </a:ext>
            </a:extLst>
          </p:cNvPr>
          <p:cNvSpPr txBox="1"/>
          <p:nvPr/>
        </p:nvSpPr>
        <p:spPr>
          <a:xfrm>
            <a:off x="655839" y="984844"/>
            <a:ext cx="10903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</a:rPr>
              <a:t>Thực hành:</a:t>
            </a:r>
            <a:endParaRPr lang="en-US" sz="3200" b="1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- </a:t>
            </a:r>
            <a:r>
              <a:rPr lang="vi-VN" sz="3200" dirty="0">
                <a:solidFill>
                  <a:srgbClr val="002060"/>
                </a:solidFill>
              </a:rPr>
              <a:t>Lấy ra một chiếc hộp có dạng hình hộp chữ nhật.</a:t>
            </a:r>
            <a:endParaRPr lang="en-US" sz="32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</a:rPr>
              <a:t>- Xếp các hình lập phương như nhau lấp đầy chiếc hộp.</a:t>
            </a:r>
            <a:endParaRPr lang="en-US" sz="32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3200" dirty="0">
                <a:solidFill>
                  <a:srgbClr val="002060"/>
                </a:solidFill>
              </a:rPr>
              <a:t>- </a:t>
            </a:r>
            <a:r>
              <a:rPr lang="vi-VN" sz="3200" dirty="0">
                <a:solidFill>
                  <a:srgbClr val="002060"/>
                </a:solidFill>
              </a:rPr>
              <a:t>Đếm số hình lập phương nhỏ đã sử dụng.</a:t>
            </a:r>
            <a:endParaRPr lang="en-US" sz="32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</a:rPr>
              <a:t>- Nói: Thể tích chiếc hộp khoảng ? hình lập phương nhỏ.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F67865-3249-CAB8-11DB-C2C7BFCB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CB872F3-C35B-DF00-6CD8-7D678ED1AF35}"/>
              </a:ext>
            </a:extLst>
          </p:cNvPr>
          <p:cNvGrpSpPr/>
          <p:nvPr/>
        </p:nvGrpSpPr>
        <p:grpSpPr>
          <a:xfrm>
            <a:off x="3412234" y="1066800"/>
            <a:ext cx="3308606" cy="2194560"/>
            <a:chOff x="3117618" y="2017113"/>
            <a:chExt cx="936765" cy="936765"/>
          </a:xfrm>
        </p:grpSpPr>
        <p:sp>
          <p:nvSpPr>
            <p:cNvPr id="10" name="椭圆 2">
              <a:extLst>
                <a:ext uri="{FF2B5EF4-FFF2-40B4-BE49-F238E27FC236}">
                  <a16:creationId xmlns="" xmlns:a16="http://schemas.microsoft.com/office/drawing/2014/main" id="{DB2201CF-38C2-2245-4C27-0C9304597F11}"/>
                </a:ext>
              </a:extLst>
            </p:cNvPr>
            <p:cNvSpPr/>
            <p:nvPr/>
          </p:nvSpPr>
          <p:spPr>
            <a:xfrm>
              <a:off x="3117618" y="2017113"/>
              <a:ext cx="936765" cy="9367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9">
              <a:extLst>
                <a:ext uri="{FF2B5EF4-FFF2-40B4-BE49-F238E27FC236}">
                  <a16:creationId xmlns="" xmlns:a16="http://schemas.microsoft.com/office/drawing/2014/main" id="{2F76A6D2-71BD-C43E-10B3-01A08CEFB12D}"/>
                </a:ext>
              </a:extLst>
            </p:cNvPr>
            <p:cNvSpPr txBox="1"/>
            <p:nvPr/>
          </p:nvSpPr>
          <p:spPr>
            <a:xfrm>
              <a:off x="3175590" y="2281179"/>
              <a:ext cx="820821" cy="512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Kể</a:t>
              </a:r>
              <a:r>
                <a:rPr kumimoji="0" lang="en-US" altLang="zh-CN" sz="3600" b="1" i="0" u="none" strike="noStrike" kern="1200" cap="none" spc="30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3600" b="1" i="0" u="none" strike="noStrike" kern="1200" cap="none" spc="30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chuyện</a:t>
              </a:r>
              <a:endParaRPr kumimoji="0" lang="en-US" altLang="zh-CN" sz="3600" b="1" i="0" u="none" strike="noStrike" kern="1200" cap="none" spc="30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spc="300" baseline="0" dirty="0" smtClea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CÂN</a:t>
              </a:r>
              <a:r>
                <a:rPr lang="en-US" altLang="zh-CN" sz="3600" b="1" spc="300" dirty="0" smtClean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 VOI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9ABD654-6136-419B-B498-0D73A9F7A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641" y="1539246"/>
            <a:ext cx="5318754" cy="5318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4D698F-FF7E-7F6F-872D-C69F4808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605" y="201378"/>
            <a:ext cx="5480779" cy="192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543575-7318-025A-C59B-6209EFE1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605" y="2507369"/>
            <a:ext cx="8407113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2EA1BC-EB88-CD1C-86BD-93C537311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518" y="3610308"/>
            <a:ext cx="5035732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207</Words>
  <Application>Microsoft Office PowerPoint</Application>
  <PresentationFormat>Custom</PresentationFormat>
  <Paragraphs>39</Paragraphs>
  <Slides>12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RedStar</cp:lastModifiedBy>
  <cp:revision>52</cp:revision>
  <dcterms:created xsi:type="dcterms:W3CDTF">2022-01-17T01:16:00Z</dcterms:created>
  <dcterms:modified xsi:type="dcterms:W3CDTF">2025-03-02T15:31:08Z</dcterms:modified>
</cp:coreProperties>
</file>