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415" r:id="rId2"/>
    <p:sldId id="416" r:id="rId3"/>
    <p:sldId id="408" r:id="rId4"/>
    <p:sldId id="257" r:id="rId5"/>
    <p:sldId id="260" r:id="rId6"/>
    <p:sldId id="410" r:id="rId7"/>
    <p:sldId id="267" r:id="rId8"/>
    <p:sldId id="417" r:id="rId9"/>
    <p:sldId id="268" r:id="rId10"/>
    <p:sldId id="270" r:id="rId11"/>
    <p:sldId id="418" r:id="rId12"/>
    <p:sldId id="414" r:id="rId13"/>
    <p:sldId id="271" r:id="rId14"/>
    <p:sldId id="272" r:id="rId15"/>
    <p:sldId id="273" r:id="rId16"/>
    <p:sldId id="274" r:id="rId17"/>
    <p:sldId id="275" r:id="rId18"/>
  </p:sldIdLst>
  <p:sldSz cx="10080625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50" d="100"/>
          <a:sy n="50" d="100"/>
        </p:scale>
        <p:origin x="-1612" y="-368"/>
      </p:cViewPr>
      <p:guideLst>
        <p:guide orient="horz" pos="2160"/>
        <p:guide pos="3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2434A-C8E5-46A3-B66E-6B3CA6750A4B}" type="datetimeFigureOut">
              <a:rPr lang="en-SG" smtClean="0"/>
              <a:t>8/11/2022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1788" y="857250"/>
            <a:ext cx="3400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CB44A-213D-4EEB-8605-59E305332BE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979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2875" y="514350"/>
            <a:ext cx="377825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3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8" y="2130430"/>
            <a:ext cx="856853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3886200"/>
            <a:ext cx="705643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6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6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3" y="274643"/>
            <a:ext cx="22681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3" y="274643"/>
            <a:ext cx="663641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3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1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1" y="4406905"/>
            <a:ext cx="85685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1" y="2906717"/>
            <a:ext cx="856853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2" y="1600205"/>
            <a:ext cx="44522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9" y="1600205"/>
            <a:ext cx="44522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8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4" y="1535113"/>
            <a:ext cx="44540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4" y="2174875"/>
            <a:ext cx="44540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21" y="1535113"/>
            <a:ext cx="44557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21" y="2174875"/>
            <a:ext cx="44557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7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7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2" y="273050"/>
            <a:ext cx="331645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4" y="273055"/>
            <a:ext cx="56353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2" y="1435103"/>
            <a:ext cx="331645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5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4" y="4800600"/>
            <a:ext cx="604837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4" y="612775"/>
            <a:ext cx="60483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4" y="5367338"/>
            <a:ext cx="60483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5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4" y="274638"/>
            <a:ext cx="90725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4" y="1600205"/>
            <a:ext cx="90725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6356355"/>
            <a:ext cx="2352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6" y="6356355"/>
            <a:ext cx="3192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6356355"/>
            <a:ext cx="2352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9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840055" y="457200"/>
            <a:ext cx="8663037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520159" y="1752600"/>
            <a:ext cx="515582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 Mĩ thuật</a:t>
            </a: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436151" y="5334000"/>
            <a:ext cx="5376334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428089" y="3352800"/>
            <a:ext cx="7560469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891713" y="3309938"/>
            <a:ext cx="72160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200" b="1" smtClean="0">
                <a:solidFill>
                  <a:schemeClr val="tx1"/>
                </a:solidFill>
              </a:rPr>
              <a:t>Chủ đề 2: ĐƯỜNG ĐẾN TRƯỜNG EM</a:t>
            </a:r>
          </a:p>
          <a:p>
            <a:pPr algn="ctr">
              <a:defRPr/>
            </a:pPr>
            <a:r>
              <a:rPr lang="en-US" sz="3200" b="1" smtClean="0">
                <a:solidFill>
                  <a:srgbClr val="FF0000"/>
                </a:solidFill>
              </a:rPr>
              <a:t>Bài 2: Cặp sách xinh xắn (2 tiết) 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3" y="381000"/>
            <a:ext cx="448029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6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824" y="50312"/>
            <a:ext cx="5903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2. 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</a:p>
          <a:p>
            <a:pPr algn="ctr"/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chiếc cặp sách</a:t>
            </a:r>
            <a:endParaRPr lang="en-US" sz="2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28833" r="9283" b="48824"/>
          <a:stretch/>
        </p:blipFill>
        <p:spPr bwMode="auto">
          <a:xfrm>
            <a:off x="330200" y="3352800"/>
            <a:ext cx="93472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13128" r="9283" b="73490"/>
          <a:stretch/>
        </p:blipFill>
        <p:spPr bwMode="auto">
          <a:xfrm>
            <a:off x="330200" y="985132"/>
            <a:ext cx="9347200" cy="203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43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52229" r="9283" b="20174"/>
          <a:stretch/>
        </p:blipFill>
        <p:spPr bwMode="auto">
          <a:xfrm>
            <a:off x="215901" y="950286"/>
            <a:ext cx="9630492" cy="4739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NH Mí thuật 2 Chủ đề 2 Bài Cặp sách xinh xắn tiết 1">
            <a:hlinkClick r:id="" action="ppaction://media"/>
            <a:extLst>
              <a:ext uri="{FF2B5EF4-FFF2-40B4-BE49-F238E27FC236}">
                <a16:creationId xmlns:a16="http://schemas.microsoft.com/office/drawing/2014/main" xmlns="" id="{5437CF78-8A65-47F4-90A0-DFDDF34519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080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0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1810"/>
            <a:ext cx="1008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 PHẦM THAM KHẢO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7612" y="801032"/>
            <a:ext cx="9751088" cy="5878748"/>
            <a:chOff x="252661" y="1375044"/>
            <a:chExt cx="8677957" cy="56132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1965" y="4223864"/>
              <a:ext cx="2678653" cy="276442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7" name="Group 6"/>
            <p:cNvGrpSpPr/>
            <p:nvPr/>
          </p:nvGrpSpPr>
          <p:grpSpPr>
            <a:xfrm>
              <a:off x="252661" y="1375044"/>
              <a:ext cx="8677957" cy="5613242"/>
              <a:chOff x="252661" y="1375044"/>
              <a:chExt cx="8677957" cy="561324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2935" y="4223864"/>
                <a:ext cx="2863287" cy="276442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2935" y="1375044"/>
                <a:ext cx="2863287" cy="259631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661" y="4223864"/>
                <a:ext cx="2710324" cy="276442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1965" y="1375044"/>
                <a:ext cx="2678653" cy="259631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2661" y="1375044"/>
                <a:ext cx="2710323" cy="259631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8799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0400" y="1358901"/>
            <a:ext cx="67691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TẬP- SÁNG TẠO</a:t>
            </a:r>
            <a:endParaRPr lang="en-US" sz="40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8802" y="2269507"/>
            <a:ext cx="8080864" cy="148540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n-GB" sz="2400" b="1" i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Tạo hình và trang trí được một chiếc cặp sách của mình bằng giấy bìa màu</a:t>
            </a:r>
            <a:endParaRPr lang="en-US" sz="2400" b="1" i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29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21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1802" y="235271"/>
            <a:ext cx="54483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</a:t>
            </a:r>
            <a:r>
              <a:rPr lang="nl-NL" sz="28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nl-NL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PHÂN </a:t>
            </a:r>
            <a:r>
              <a:rPr lang="nl-NL" sz="28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TÍCH- </a:t>
            </a:r>
            <a:r>
              <a:rPr lang="nl-NL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 </a:t>
            </a:r>
            <a:r>
              <a:rPr lang="nl-NL" sz="28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endParaRPr lang="nl-NL" sz="2800" b="1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700" y="1111992"/>
            <a:ext cx="9347200" cy="2862322"/>
          </a:xfrm>
          <a:prstGeom prst="rect">
            <a:avLst/>
          </a:prstGeom>
          <a:solidFill>
            <a:schemeClr val="accent2">
              <a:lumMod val="40000"/>
              <a:lumOff val="60000"/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 cặp đó có hình dáng gì? 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Chiếc cặp đó có bộ phận gì? Tác dụng của mỗi bộ phận thế nào?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Màu sắc, cách trang trí cặp sách có gì nổi bật và ấn tượng với em? 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Để tạo ra chiếc cặp, theo em khó hay dễ?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Để giữ gìn chiếc cặp sách , em cần làm gì?</a:t>
            </a:r>
            <a:endParaRPr lang="en-US" sz="24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4199" y="464063"/>
            <a:ext cx="5943601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</a:t>
            </a:r>
            <a:r>
              <a:rPr lang="nl-NL" sz="2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nl-NL" sz="2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VẬN DỤNG – PHÁT TRIỂN:</a:t>
            </a:r>
          </a:p>
          <a:p>
            <a:pPr algn="ctr"/>
            <a:r>
              <a:rPr lang="nl-NL" sz="2400" b="1" i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Trò </a:t>
            </a:r>
            <a:r>
              <a:rPr lang="nl-NL" sz="2400" b="1" i="1">
                <a:solidFill>
                  <a:srgbClr val="0070C0"/>
                </a:solidFill>
                <a:latin typeface="Times New Roman" panose="02020603050405020304" pitchFamily="18" charset="0"/>
              </a:rPr>
              <a:t>chơi bán hàng</a:t>
            </a:r>
            <a:endParaRPr lang="en-US" sz="2400" b="1" i="1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499435"/>
            <a:ext cx="8902700" cy="5053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857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7073" y="953001"/>
            <a:ext cx="6205476" cy="374963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TIẾT HỌC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2322146" y="2203184"/>
            <a:ext cx="5355333" cy="1073421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, học giỏi</a:t>
            </a:r>
          </a:p>
        </p:txBody>
      </p:sp>
    </p:spTree>
    <p:extLst>
      <p:ext uri="{BB962C8B-B14F-4D97-AF65-F5344CB8AC3E}">
        <p14:creationId xmlns:p14="http://schemas.microsoft.com/office/powerpoint/2010/main" val="28428157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58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328" y="10"/>
            <a:ext cx="10078000" cy="6857999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769368" y="598834"/>
            <a:ext cx="6799164" cy="4036163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86558" tIns="43278" rIns="86558" bIns="43278" numCol="1" anchor="t" anchorCtr="0" compatLnSpc="1"/>
          <a:lstStyle/>
          <a:p>
            <a:pPr defTabSz="865586">
              <a:defRPr/>
            </a:pPr>
            <a:endParaRPr lang="zh-CN" altLang="en-US" sz="1700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945061" y="598832"/>
            <a:ext cx="8549606" cy="23809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6305" y="2046727"/>
            <a:ext cx="5305295" cy="1140375"/>
          </a:xfrm>
          <a:prstGeom prst="rect">
            <a:avLst/>
          </a:prstGeom>
          <a:noFill/>
        </p:spPr>
        <p:txBody>
          <a:bodyPr wrap="none" lIns="123506" tIns="61753" rIns="123506" bIns="617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152"/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396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2"/>
    </mc:Choice>
    <mc:Fallback xmlns="">
      <p:transition spd="slow" advTm="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xmlns="" id="{BF2966CE-5CB3-4933-9ACE-D503F6D98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551" y="570016"/>
            <a:ext cx="4114072" cy="82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prstTxWarp prst="textDeflat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939835-9774-45E3-80CA-47725E67E747}"/>
              </a:ext>
            </a:extLst>
          </p:cNvPr>
          <p:cNvSpPr txBox="1"/>
          <p:nvPr/>
        </p:nvSpPr>
        <p:spPr>
          <a:xfrm>
            <a:off x="925851" y="1758885"/>
            <a:ext cx="7894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E4BA16-6852-46AF-ACA1-76DB18061768}"/>
              </a:ext>
            </a:extLst>
          </p:cNvPr>
          <p:cNvSpPr txBox="1"/>
          <p:nvPr/>
        </p:nvSpPr>
        <p:spPr>
          <a:xfrm>
            <a:off x="925851" y="1758888"/>
            <a:ext cx="83070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Kết quả hình ảnh cho cap sach hoc sinh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248722"/>
            <a:ext cx="9619717" cy="631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0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980" y="443836"/>
            <a:ext cx="100436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2: ĐƯỜNG ĐẾN TRƯỜNG EM</a:t>
            </a:r>
          </a:p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Cặp sách xinh xắn (2 tiết)</a:t>
            </a:r>
          </a:p>
          <a:p>
            <a:pPr algn="ctr"/>
            <a:endParaRPr lang="en-US" sz="320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942" y="2838866"/>
            <a:ext cx="2547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1. KHÁM PHÁ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7E61F4-23B2-401B-9D5B-C159E71AE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5" t="50521" r="7919" b="3087"/>
          <a:stretch/>
        </p:blipFill>
        <p:spPr>
          <a:xfrm>
            <a:off x="6985591" y="3561907"/>
            <a:ext cx="2957674" cy="3135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7E61F4-23B2-401B-9D5B-C159E71AE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7" t="7736" r="11885" b="46290"/>
          <a:stretch/>
        </p:blipFill>
        <p:spPr>
          <a:xfrm>
            <a:off x="6985591" y="126702"/>
            <a:ext cx="2957674" cy="3105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E61F4-23B2-401B-9D5B-C159E71AE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9" t="53710" r="54109" b="3088"/>
          <a:stretch/>
        </p:blipFill>
        <p:spPr>
          <a:xfrm>
            <a:off x="3477106" y="3561906"/>
            <a:ext cx="3242669" cy="3135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7E61F4-23B2-401B-9D5B-C159E71AE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9" t="13020" r="55379" b="46290"/>
          <a:stretch/>
        </p:blipFill>
        <p:spPr>
          <a:xfrm>
            <a:off x="3477107" y="126702"/>
            <a:ext cx="3242669" cy="3105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8223" y="489098"/>
            <a:ext cx="316623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Chiếc cặp có hình gì?</a:t>
            </a:r>
          </a:p>
          <a:p>
            <a:pPr algn="just">
              <a:lnSpc>
                <a:spcPct val="150000"/>
              </a:lnSpc>
            </a:pPr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Chiếc cặp có những bộ phận nào? </a:t>
            </a:r>
          </a:p>
          <a:p>
            <a:pPr algn="just">
              <a:lnSpc>
                <a:spcPct val="150000"/>
              </a:lnSpc>
            </a:pP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Các bộ phận của cặp có hình dạng giống nhau không? Vì sao?</a:t>
            </a:r>
          </a:p>
          <a:p>
            <a:pPr algn="just">
              <a:lnSpc>
                <a:spcPct val="150000"/>
              </a:lnSpc>
            </a:pP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Chiếc cặp được trang trí những hình gì?</a:t>
            </a:r>
          </a:p>
          <a:p>
            <a:pPr algn="just">
              <a:lnSpc>
                <a:spcPct val="150000"/>
              </a:lnSpc>
            </a:pP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Chiếc cặp có màu sắc như thế nào?</a:t>
            </a:r>
          </a:p>
          <a:p>
            <a:pPr algn="just">
              <a:lnSpc>
                <a:spcPct val="150000"/>
              </a:lnSpc>
            </a:pPr>
            <a:endParaRPr lang="en-US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60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Kết quả hình ảnh cho cap sach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3370" r="11228"/>
          <a:stretch/>
        </p:blipFill>
        <p:spPr bwMode="auto">
          <a:xfrm>
            <a:off x="2892058" y="1403597"/>
            <a:ext cx="4635795" cy="4190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9">
            <a:extLst>
              <a:ext uri="{FF2B5EF4-FFF2-40B4-BE49-F238E27FC236}">
                <a16:creationId xmlns:a16="http://schemas.microsoft.com/office/drawing/2014/main" xmlns="" id="{B861590A-F50C-49FC-9E11-0DE0C938D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8530" y="1499294"/>
            <a:ext cx="2482680" cy="50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4" name="Line 9">
            <a:extLst>
              <a:ext uri="{FF2B5EF4-FFF2-40B4-BE49-F238E27FC236}">
                <a16:creationId xmlns:a16="http://schemas.microsoft.com/office/drawing/2014/main" xmlns="" id="{B861590A-F50C-49FC-9E11-0DE0C938D8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04692" y="4903788"/>
            <a:ext cx="2265178" cy="2616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xmlns="" id="{B861590A-F50C-49FC-9E11-0DE0C938D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7066" y="3094506"/>
            <a:ext cx="2645204" cy="2525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9891F1D0-CBB8-46D8-9B21-6F3CB0B5F76E}"/>
              </a:ext>
            </a:extLst>
          </p:cNvPr>
          <p:cNvCxnSpPr/>
          <p:nvPr/>
        </p:nvCxnSpPr>
        <p:spPr>
          <a:xfrm flipH="1" flipV="1">
            <a:off x="6323087" y="1791683"/>
            <a:ext cx="2038460" cy="1222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9891F1D0-CBB8-46D8-9B21-6F3CB0B5F76E}"/>
              </a:ext>
            </a:extLst>
          </p:cNvPr>
          <p:cNvCxnSpPr/>
          <p:nvPr/>
        </p:nvCxnSpPr>
        <p:spPr>
          <a:xfrm flipH="1" flipV="1">
            <a:off x="7081284" y="4444409"/>
            <a:ext cx="1770782" cy="9176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8852067" y="5069692"/>
            <a:ext cx="1119217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48766" y="4971131"/>
            <a:ext cx="1141659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8361547" y="1684276"/>
            <a:ext cx="1609736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 đeo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239620" y="2860262"/>
            <a:ext cx="914033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252321" y="1175405"/>
            <a:ext cx="2076209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Quai xách </a:t>
            </a:r>
          </a:p>
        </p:txBody>
      </p:sp>
    </p:spTree>
    <p:extLst>
      <p:ext uri="{BB962C8B-B14F-4D97-AF65-F5344CB8AC3E}">
        <p14:creationId xmlns:p14="http://schemas.microsoft.com/office/powerpoint/2010/main" val="41629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3247" y="125147"/>
            <a:ext cx="5203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4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cặp sách khác</a:t>
            </a:r>
          </a:p>
        </p:txBody>
      </p:sp>
      <p:pic>
        <p:nvPicPr>
          <p:cNvPr id="12" name="Picture 9" descr="Kết quả hình ảnh cho cap sach hoc sinh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55" y="3746500"/>
            <a:ext cx="3042246" cy="293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ết quả hình ảnh cho cap sach hoc sinh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9"/>
          <a:stretch/>
        </p:blipFill>
        <p:spPr bwMode="auto">
          <a:xfrm>
            <a:off x="5427246" y="3525372"/>
            <a:ext cx="3513553" cy="315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Kết quả hình ảnh cho cap sach hoc sinh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/>
          <a:stretch/>
        </p:blipFill>
        <p:spPr bwMode="auto">
          <a:xfrm>
            <a:off x="998075" y="669924"/>
            <a:ext cx="3800805" cy="30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Kết quả hình ảnh cho cap sach hoc sinh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28" y="669924"/>
            <a:ext cx="3913853" cy="298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6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319</Words>
  <Application>Microsoft Office PowerPoint</Application>
  <PresentationFormat>Custom</PresentationFormat>
  <Paragraphs>45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CTY REDSTAR</cp:lastModifiedBy>
  <cp:revision>87</cp:revision>
  <dcterms:created xsi:type="dcterms:W3CDTF">2021-10-24T01:19:49Z</dcterms:created>
  <dcterms:modified xsi:type="dcterms:W3CDTF">2022-11-08T00:00:38Z</dcterms:modified>
</cp:coreProperties>
</file>