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0" r:id="rId5"/>
    <p:sldId id="271" r:id="rId6"/>
    <p:sldId id="265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FCE6"/>
    <a:srgbClr val="ECF5FD"/>
    <a:srgbClr val="F6882E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02143-E2EF-4B11-B934-21BE3C2E5D26}" v="101" dt="2022-07-28T11:06:26.683"/>
    <p1510:client id="{8C38CDD8-877A-4E75-85E2-A56E72D62EF7}" v="220" dt="2022-07-28T00:02:59.484"/>
    <p1510:client id="{B95C2C18-3E01-4E1A-804F-6079784A3449}" v="513" dt="2022-07-27T22:35:50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51" y="156"/>
      </p:cViewPr>
      <p:guideLst>
        <p:guide pos="5127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8C38CDD8-877A-4E75-85E2-A56E72D62EF7}"/>
    <pc:docChg chg="undo custSel modSld">
      <pc:chgData name="Trang Ha" userId="270efafb50020bd6" providerId="LiveId" clId="{8C38CDD8-877A-4E75-85E2-A56E72D62EF7}" dt="2022-07-28T00:03:53.542" v="363" actId="1076"/>
      <pc:docMkLst>
        <pc:docMk/>
      </pc:docMkLst>
      <pc:sldChg chg="modSp mod">
        <pc:chgData name="Trang Ha" userId="270efafb50020bd6" providerId="LiveId" clId="{8C38CDD8-877A-4E75-85E2-A56E72D62EF7}" dt="2022-07-28T00:01:19.288" v="289" actId="20577"/>
        <pc:sldMkLst>
          <pc:docMk/>
          <pc:sldMk cId="562573195" sldId="256"/>
        </pc:sldMkLst>
        <pc:spChg chg="mod">
          <ac:chgData name="Trang Ha" userId="270efafb50020bd6" providerId="LiveId" clId="{8C38CDD8-877A-4E75-85E2-A56E72D62EF7}" dt="2022-07-28T00:01:19.288" v="289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8C38CDD8-877A-4E75-85E2-A56E72D62EF7}" dt="2022-07-28T00:01:15.429" v="287" actId="20577"/>
        <pc:sldMkLst>
          <pc:docMk/>
          <pc:sldMk cId="2365650238" sldId="258"/>
        </pc:sldMkLst>
        <pc:spChg chg="mod">
          <ac:chgData name="Trang Ha" userId="270efafb50020bd6" providerId="LiveId" clId="{8C38CDD8-877A-4E75-85E2-A56E72D62EF7}" dt="2022-07-28T00:01:15.429" v="28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8C38CDD8-877A-4E75-85E2-A56E72D62EF7}" dt="2022-07-27T22:40:37.300" v="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8C38CDD8-877A-4E75-85E2-A56E72D62EF7}" dt="2022-07-27T23:19:06.980" v="24"/>
          <ac:spMkLst>
            <pc:docMk/>
            <pc:sldMk cId="2365650238" sldId="258"/>
            <ac:spMk id="13" creationId="{903BC5C6-57D7-0C16-B754-8D32A476315C}"/>
          </ac:spMkLst>
        </pc:spChg>
        <pc:spChg chg="add">
          <ac:chgData name="Trang Ha" userId="270efafb50020bd6" providerId="LiveId" clId="{8C38CDD8-877A-4E75-85E2-A56E72D62EF7}" dt="2022-07-27T23:20:09.228" v="26" actId="11529"/>
          <ac:spMkLst>
            <pc:docMk/>
            <pc:sldMk cId="2365650238" sldId="258"/>
            <ac:spMk id="14" creationId="{A4E01B6C-86CF-6042-B58D-90320809271A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16" creationId="{62DC56D7-460B-3B7E-05DF-D7988B557F48}"/>
          </ac:spMkLst>
        </pc:spChg>
        <pc:spChg chg="add del mod">
          <ac:chgData name="Trang Ha" userId="270efafb50020bd6" providerId="LiveId" clId="{8C38CDD8-877A-4E75-85E2-A56E72D62EF7}" dt="2022-07-27T23:19:06.980" v="24"/>
          <ac:spMkLst>
            <pc:docMk/>
            <pc:sldMk cId="2365650238" sldId="258"/>
            <ac:spMk id="20" creationId="{D4F9E1F2-635C-829C-03A2-29900A2E2FC7}"/>
          </ac:spMkLst>
        </pc:spChg>
        <pc:spChg chg="add mod">
          <ac:chgData name="Trang Ha" userId="270efafb50020bd6" providerId="LiveId" clId="{8C38CDD8-877A-4E75-85E2-A56E72D62EF7}" dt="2022-07-27T23:20:11.419" v="27" actId="571"/>
          <ac:spMkLst>
            <pc:docMk/>
            <pc:sldMk cId="2365650238" sldId="258"/>
            <ac:spMk id="28" creationId="{59AF0B86-E177-CB5C-9B12-502CBECA8BF8}"/>
          </ac:spMkLst>
        </pc:spChg>
        <pc:spChg chg="add mod">
          <ac:chgData name="Trang Ha" userId="270efafb50020bd6" providerId="LiveId" clId="{8C38CDD8-877A-4E75-85E2-A56E72D62EF7}" dt="2022-07-27T23:20:13.549" v="28" actId="571"/>
          <ac:spMkLst>
            <pc:docMk/>
            <pc:sldMk cId="2365650238" sldId="258"/>
            <ac:spMk id="29" creationId="{2364FC5F-9F2C-FD29-3D92-3E3956B2C3CF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45" creationId="{D78BC05C-7EA9-16B0-AD61-6F7E9F883BDE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46" creationId="{8D496FF0-1371-21B3-15E8-2AE7693934D7}"/>
          </ac:spMkLst>
        </pc:spChg>
        <pc:picChg chg="add del 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10" creationId="{E9C134F5-467C-BB60-BC79-58A66172B58D}"/>
          </ac:picMkLst>
        </pc:picChg>
        <pc:picChg chg="mod">
          <ac:chgData name="Trang Ha" userId="270efafb50020bd6" providerId="LiveId" clId="{8C38CDD8-877A-4E75-85E2-A56E72D62EF7}" dt="2022-07-27T23:18:18.942" v="21"/>
          <ac:picMkLst>
            <pc:docMk/>
            <pc:sldMk cId="2365650238" sldId="258"/>
            <ac:picMk id="21" creationId="{82390A14-8C45-46B3-65BB-27B381188DC0}"/>
          </ac:picMkLst>
        </pc:picChg>
        <pc:picChg chg="mod">
          <ac:chgData name="Trang Ha" userId="270efafb50020bd6" providerId="LiveId" clId="{8C38CDD8-877A-4E75-85E2-A56E72D62EF7}" dt="2022-07-27T23:18:48.377" v="23"/>
          <ac:picMkLst>
            <pc:docMk/>
            <pc:sldMk cId="2365650238" sldId="258"/>
            <ac:picMk id="22" creationId="{B937D30B-6383-EC81-83D2-A569CD733273}"/>
          </ac:picMkLst>
        </pc:picChg>
        <pc:picChg chg="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23" creationId="{E4E4EE35-13C2-2A86-20F3-35FCBE6B38EE}"/>
          </ac:picMkLst>
        </pc:picChg>
        <pc:picChg chg="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24" creationId="{E32AC9D9-9CE8-FC07-CAB4-F042A2D24B60}"/>
          </ac:picMkLst>
        </pc:picChg>
        <pc:picChg chg="mod">
          <ac:chgData name="Trang Ha" userId="270efafb50020bd6" providerId="LiveId" clId="{8C38CDD8-877A-4E75-85E2-A56E72D62EF7}" dt="2022-07-27T23:20:37.066" v="30"/>
          <ac:picMkLst>
            <pc:docMk/>
            <pc:sldMk cId="2365650238" sldId="258"/>
            <ac:picMk id="25" creationId="{85C48CD6-540A-5D91-7332-DC2CA7C4C6F9}"/>
          </ac:picMkLst>
        </pc:picChg>
        <pc:picChg chg="mod">
          <ac:chgData name="Trang Ha" userId="270efafb50020bd6" providerId="LiveId" clId="{8C38CDD8-877A-4E75-85E2-A56E72D62EF7}" dt="2022-07-27T23:20:37.066" v="30"/>
          <ac:picMkLst>
            <pc:docMk/>
            <pc:sldMk cId="2365650238" sldId="258"/>
            <ac:picMk id="26" creationId="{1460E5EC-410F-CD60-6CF3-1F859A6FEC71}"/>
          </ac:picMkLst>
        </pc:picChg>
        <pc:picChg chg="del">
          <ac:chgData name="Trang Ha" userId="270efafb50020bd6" providerId="LiveId" clId="{8C38CDD8-877A-4E75-85E2-A56E72D62EF7}" dt="2022-07-27T22:40:27.621" v="3" actId="478"/>
          <ac:picMkLst>
            <pc:docMk/>
            <pc:sldMk cId="2365650238" sldId="258"/>
            <ac:picMk id="42" creationId="{132F2B3E-939F-23E1-0E4E-789B08F3D07F}"/>
          </ac:picMkLst>
        </pc:picChg>
        <pc:picChg chg="del">
          <ac:chgData name="Trang Ha" userId="270efafb50020bd6" providerId="LiveId" clId="{8C38CDD8-877A-4E75-85E2-A56E72D62EF7}" dt="2022-07-27T22:40:26.262" v="2" actId="478"/>
          <ac:picMkLst>
            <pc:docMk/>
            <pc:sldMk cId="2365650238" sldId="258"/>
            <ac:picMk id="43" creationId="{E21DF0D7-4A79-4BA6-BBD2-25695106989D}"/>
          </ac:picMkLst>
        </pc:picChg>
        <pc:picChg chg="del">
          <ac:chgData name="Trang Ha" userId="270efafb50020bd6" providerId="LiveId" clId="{8C38CDD8-877A-4E75-85E2-A56E72D62EF7}" dt="2022-07-27T22:40:26.262" v="2" actId="478"/>
          <ac:picMkLst>
            <pc:docMk/>
            <pc:sldMk cId="2365650238" sldId="258"/>
            <ac:picMk id="44" creationId="{C6B627B7-93B0-8024-AC5E-9B0B58615458}"/>
          </ac:picMkLst>
        </pc:picChg>
      </pc:sldChg>
      <pc:sldChg chg="modSp mod">
        <pc:chgData name="Trang Ha" userId="270efafb50020bd6" providerId="LiveId" clId="{8C38CDD8-877A-4E75-85E2-A56E72D62EF7}" dt="2022-07-28T00:01:38.831" v="301" actId="20577"/>
        <pc:sldMkLst>
          <pc:docMk/>
          <pc:sldMk cId="261207011" sldId="265"/>
        </pc:sldMkLst>
        <pc:spChg chg="mod">
          <ac:chgData name="Trang Ha" userId="270efafb50020bd6" providerId="LiveId" clId="{8C38CDD8-877A-4E75-85E2-A56E72D62EF7}" dt="2022-07-28T00:01:38.831" v="301" actId="20577"/>
          <ac:spMkLst>
            <pc:docMk/>
            <pc:sldMk cId="261207011" sldId="265"/>
            <ac:spMk id="108" creationId="{046CAE86-00A5-0361-1E35-80291CEA3329}"/>
          </ac:spMkLst>
        </pc:spChg>
      </pc:sldChg>
      <pc:sldChg chg="addSp delSp modSp mod">
        <pc:chgData name="Trang Ha" userId="270efafb50020bd6" providerId="LiveId" clId="{8C38CDD8-877A-4E75-85E2-A56E72D62EF7}" dt="2022-07-28T00:01:28.620" v="295" actId="20577"/>
        <pc:sldMkLst>
          <pc:docMk/>
          <pc:sldMk cId="1727781939" sldId="270"/>
        </pc:sldMkLst>
        <pc:spChg chg="mod">
          <ac:chgData name="Trang Ha" userId="270efafb50020bd6" providerId="LiveId" clId="{8C38CDD8-877A-4E75-85E2-A56E72D62EF7}" dt="2022-07-28T00:01:28.620" v="29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8C38CDD8-877A-4E75-85E2-A56E72D62EF7}" dt="2022-07-27T23:58:02.421" v="210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8C38CDD8-877A-4E75-85E2-A56E72D62EF7}" dt="2022-07-27T23:32:41.436" v="135" actId="20577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8C38CDD8-877A-4E75-85E2-A56E72D62EF7}" dt="2022-07-27T23:33:25.511" v="147" actId="1035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8C38CDD8-877A-4E75-85E2-A56E72D62EF7}" dt="2022-07-27T23:33:25.511" v="147" actId="1035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8C38CDD8-877A-4E75-85E2-A56E72D62EF7}" dt="2022-07-27T23:29:19.180" v="77" actId="2057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8C38CDD8-877A-4E75-85E2-A56E72D62EF7}" dt="2022-07-27T23:30:46.990" v="104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8C38CDD8-877A-4E75-85E2-A56E72D62EF7}" dt="2022-07-27T23:30:39.696" v="103" actId="1038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8C38CDD8-877A-4E75-85E2-A56E72D62EF7}" dt="2022-07-27T23:58:07.284" v="21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8C38CDD8-877A-4E75-85E2-A56E72D62EF7}" dt="2022-07-27T23:53:14.260" v="175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8C38CDD8-877A-4E75-85E2-A56E72D62EF7}" dt="2022-07-27T23:57:26.519" v="19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8C38CDD8-877A-4E75-85E2-A56E72D62EF7}" dt="2022-07-27T23:58:42.286" v="228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8C38CDD8-877A-4E75-85E2-A56E72D62EF7}" dt="2022-07-27T23:59:30.752" v="255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8C38CDD8-877A-4E75-85E2-A56E72D62EF7}" dt="2022-07-28T00:00:11.023" v="283" actId="20577"/>
          <ac:spMkLst>
            <pc:docMk/>
            <pc:sldMk cId="1727781939" sldId="270"/>
            <ac:spMk id="36" creationId="{ADC64E5B-A384-A730-BD89-FEA1E29F2F92}"/>
          </ac:spMkLst>
        </pc:spChg>
        <pc:picChg chg="del">
          <ac:chgData name="Trang Ha" userId="270efafb50020bd6" providerId="LiveId" clId="{8C38CDD8-877A-4E75-85E2-A56E72D62EF7}" dt="2022-07-27T23:22:16.546" v="35" actId="478"/>
          <ac:picMkLst>
            <pc:docMk/>
            <pc:sldMk cId="1727781939" sldId="270"/>
            <ac:picMk id="10" creationId="{E0FA8133-F975-DA37-C4FD-5D5AD11DCA5B}"/>
          </ac:picMkLst>
        </pc:picChg>
        <pc:picChg chg="add mod ord modCrop">
          <ac:chgData name="Trang Ha" userId="270efafb50020bd6" providerId="LiveId" clId="{8C38CDD8-877A-4E75-85E2-A56E72D62EF7}" dt="2022-07-27T23:25:37.392" v="53" actId="167"/>
          <ac:picMkLst>
            <pc:docMk/>
            <pc:sldMk cId="1727781939" sldId="270"/>
            <ac:picMk id="13" creationId="{497EA641-1800-B9F3-BD49-C3D1C287B9EB}"/>
          </ac:picMkLst>
        </pc:picChg>
      </pc:sldChg>
      <pc:sldChg chg="addSp delSp modSp mod delAnim modAnim">
        <pc:chgData name="Trang Ha" userId="270efafb50020bd6" providerId="LiveId" clId="{8C38CDD8-877A-4E75-85E2-A56E72D62EF7}" dt="2022-07-28T00:03:53.542" v="363" actId="1076"/>
        <pc:sldMkLst>
          <pc:docMk/>
          <pc:sldMk cId="2893097710" sldId="271"/>
        </pc:sldMkLst>
        <pc:spChg chg="mod">
          <ac:chgData name="Trang Ha" userId="270efafb50020bd6" providerId="LiveId" clId="{8C38CDD8-877A-4E75-85E2-A56E72D62EF7}" dt="2022-07-28T00:02:33.958" v="345" actId="20577"/>
          <ac:spMkLst>
            <pc:docMk/>
            <pc:sldMk cId="2893097710" sldId="271"/>
            <ac:spMk id="7" creationId="{00000000-0000-0000-0000-000000000000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16" creationId="{F3CB54CE-2E39-1680-20D9-C655FC876D47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17" creationId="{74BF2737-6551-8BF9-72DD-605AE5C4CEDB}"/>
          </ac:spMkLst>
        </pc:spChg>
        <pc:spChg chg="add mod">
          <ac:chgData name="Trang Ha" userId="270efafb50020bd6" providerId="LiveId" clId="{8C38CDD8-877A-4E75-85E2-A56E72D62EF7}" dt="2022-07-28T00:03:35.373" v="359" actId="1076"/>
          <ac:spMkLst>
            <pc:docMk/>
            <pc:sldMk cId="2893097710" sldId="271"/>
            <ac:spMk id="18" creationId="{077DB971-5353-C218-E306-3ACA62F7E181}"/>
          </ac:spMkLst>
        </pc:spChg>
        <pc:spChg chg="add mod">
          <ac:chgData name="Trang Ha" userId="270efafb50020bd6" providerId="LiveId" clId="{8C38CDD8-877A-4E75-85E2-A56E72D62EF7}" dt="2022-07-28T00:03:07.467" v="352" actId="1076"/>
          <ac:spMkLst>
            <pc:docMk/>
            <pc:sldMk cId="2893097710" sldId="271"/>
            <ac:spMk id="19" creationId="{AF9D39D4-0396-C8E9-BA7D-4CA172A05D93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20" creationId="{2A1F1F22-05D2-2F28-B59A-384CB0F66ACA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21" creationId="{A7FFC59C-0BC5-5BD4-DE9A-DC3042DB9AB0}"/>
          </ac:spMkLst>
        </pc:spChg>
        <pc:spChg chg="add mod">
          <ac:chgData name="Trang Ha" userId="270efafb50020bd6" providerId="LiveId" clId="{8C38CDD8-877A-4E75-85E2-A56E72D62EF7}" dt="2022-07-28T00:03:46.371" v="362" actId="1076"/>
          <ac:spMkLst>
            <pc:docMk/>
            <pc:sldMk cId="2893097710" sldId="271"/>
            <ac:spMk id="22" creationId="{897F07F3-A114-2B96-336C-4FA6531A47A6}"/>
          </ac:spMkLst>
        </pc:spChg>
        <pc:spChg chg="add mod">
          <ac:chgData name="Trang Ha" userId="270efafb50020bd6" providerId="LiveId" clId="{8C38CDD8-877A-4E75-85E2-A56E72D62EF7}" dt="2022-07-28T00:03:53.542" v="363" actId="1076"/>
          <ac:spMkLst>
            <pc:docMk/>
            <pc:sldMk cId="2893097710" sldId="271"/>
            <ac:spMk id="23" creationId="{2F8B403C-A680-A6CD-70DA-55DBA57755E0}"/>
          </ac:spMkLst>
        </pc:spChg>
        <pc:picChg chg="del mod">
          <ac:chgData name="Trang Ha" userId="270efafb50020bd6" providerId="LiveId" clId="{8C38CDD8-877A-4E75-85E2-A56E72D62EF7}" dt="2022-07-28T00:02:14.781" v="334" actId="478"/>
          <ac:picMkLst>
            <pc:docMk/>
            <pc:sldMk cId="2893097710" sldId="271"/>
            <ac:picMk id="10" creationId="{AA306EC4-9791-2F56-9811-67DEC2E1FBDE}"/>
          </ac:picMkLst>
        </pc:picChg>
        <pc:picChg chg="add mod">
          <ac:chgData name="Trang Ha" userId="270efafb50020bd6" providerId="LiveId" clId="{8C38CDD8-877A-4E75-85E2-A56E72D62EF7}" dt="2022-07-28T00:02:26.578" v="339" actId="1076"/>
          <ac:picMkLst>
            <pc:docMk/>
            <pc:sldMk cId="2893097710" sldId="271"/>
            <ac:picMk id="11" creationId="{6289DDEC-FAAE-7CD4-1A51-B2640E3F2212}"/>
          </ac:picMkLst>
        </pc:picChg>
        <pc:picChg chg="add del">
          <ac:chgData name="Trang Ha" userId="270efafb50020bd6" providerId="LiveId" clId="{8C38CDD8-877A-4E75-85E2-A56E72D62EF7}" dt="2022-07-28T00:02:57.770" v="350"/>
          <ac:picMkLst>
            <pc:docMk/>
            <pc:sldMk cId="2893097710" sldId="271"/>
            <ac:picMk id="12" creationId="{4450C6BE-ADB3-11B2-726C-118AD9D79B1D}"/>
          </ac:picMkLst>
        </pc:picChg>
      </pc:sldChg>
    </pc:docChg>
  </pc:docChgLst>
  <pc:docChgLst>
    <pc:chgData name="Trang Ha" userId="270efafb50020bd6" providerId="LiveId" clId="{B95C2C18-3E01-4E1A-804F-6079784A3449}"/>
    <pc:docChg chg="undo redo custSel delSld modSld">
      <pc:chgData name="Trang Ha" userId="270efafb50020bd6" providerId="LiveId" clId="{B95C2C18-3E01-4E1A-804F-6079784A3449}" dt="2022-07-27T22:35:56.964" v="1138" actId="1076"/>
      <pc:docMkLst>
        <pc:docMk/>
      </pc:docMkLst>
      <pc:sldChg chg="modSp mod">
        <pc:chgData name="Trang Ha" userId="270efafb50020bd6" providerId="LiveId" clId="{B95C2C18-3E01-4E1A-804F-6079784A3449}" dt="2022-07-27T11:16:54.394" v="3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7T11:16:54.394" v="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B95C2C18-3E01-4E1A-804F-6079784A3449}" dt="2022-07-27T16:19:34.980" v="155" actId="2085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7T22:22:16.627" v="815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7T22:14:57.237" v="74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7T22:22:16.627" v="815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mod">
        <pc:chgData name="Trang Ha" userId="270efafb50020bd6" providerId="LiveId" clId="{B95C2C18-3E01-4E1A-804F-6079784A3449}" dt="2022-07-27T21:48:00.201" v="385" actId="2057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mod delAnim modAnim">
        <pc:chgData name="Trang Ha" userId="270efafb50020bd6" providerId="LiveId" clId="{B95C2C18-3E01-4E1A-804F-6079784A3449}" dt="2022-07-27T21:53:48.281" v="415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7T22:35:56.964" v="1138" actId="1076"/>
        <pc:sldMkLst>
          <pc:docMk/>
          <pc:sldMk cId="3893718582" sldId="273"/>
        </pc:sldMkLst>
        <pc:spChg chg="mod">
          <ac:chgData name="Trang Ha" userId="270efafb50020bd6" providerId="LiveId" clId="{B95C2C18-3E01-4E1A-804F-6079784A3449}" dt="2022-07-27T22:24:37.571" v="820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7T22:35:56.964" v="1138" actId="1076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7T22:35:47.639" v="1135" actId="14100"/>
          <ac:spMkLst>
            <pc:docMk/>
            <pc:sldMk cId="3893718582" sldId="273"/>
            <ac:spMk id="19" creationId="{2FA569B8-EB6F-7F5A-65D3-32EB57BAB483}"/>
          </ac:spMkLst>
        </pc:spChg>
        <pc:spChg chg="mod">
          <ac:chgData name="Trang Ha" userId="270efafb50020bd6" providerId="LiveId" clId="{B95C2C18-3E01-4E1A-804F-6079784A3449}" dt="2022-07-27T22:25:54.789" v="827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7T22:29:14.296" v="865" actId="732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7T22:31:05.856" v="879" actId="478"/>
          <ac:picMkLst>
            <pc:docMk/>
            <pc:sldMk cId="3893718582" sldId="273"/>
            <ac:picMk id="17" creationId="{4C67EFAA-815D-CEDE-89D6-EB60A4CAA1D4}"/>
          </ac:picMkLst>
        </pc:picChg>
      </pc:sldChg>
    </pc:docChg>
  </pc:docChgLst>
  <pc:docChgLst>
    <pc:chgData name="Trang Ha" userId="270efafb50020bd6" providerId="LiveId" clId="{2C502143-E2EF-4B11-B934-21BE3C2E5D26}"/>
    <pc:docChg chg="undo custSel delSld modSld">
      <pc:chgData name="Trang Ha" userId="270efafb50020bd6" providerId="LiveId" clId="{2C502143-E2EF-4B11-B934-21BE3C2E5D26}" dt="2022-07-28T11:07:10.571" v="290" actId="2696"/>
      <pc:docMkLst>
        <pc:docMk/>
      </pc:docMkLst>
      <pc:sldChg chg="modSp mod">
        <pc:chgData name="Trang Ha" userId="270efafb50020bd6" providerId="LiveId" clId="{2C502143-E2EF-4B11-B934-21BE3C2E5D26}" dt="2022-07-28T10:47:48.558" v="4" actId="20577"/>
        <pc:sldMkLst>
          <pc:docMk/>
          <pc:sldMk cId="562573195" sldId="256"/>
        </pc:sldMkLst>
        <pc:spChg chg="mod">
          <ac:chgData name="Trang Ha" userId="270efafb50020bd6" providerId="LiveId" clId="{2C502143-E2EF-4B11-B934-21BE3C2E5D26}" dt="2022-07-28T10:47:48.558" v="4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 delAnim">
        <pc:chgData name="Trang Ha" userId="270efafb50020bd6" providerId="LiveId" clId="{2C502143-E2EF-4B11-B934-21BE3C2E5D26}" dt="2022-07-28T10:48:14.056" v="5" actId="478"/>
        <pc:sldMkLst>
          <pc:docMk/>
          <pc:sldMk cId="3120436675" sldId="257"/>
        </pc:sldMkLst>
        <pc:picChg chg="del">
          <ac:chgData name="Trang Ha" userId="270efafb50020bd6" providerId="LiveId" clId="{2C502143-E2EF-4B11-B934-21BE3C2E5D26}" dt="2022-07-28T10:48:14.056" v="5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modSp mod">
        <pc:chgData name="Trang Ha" userId="270efafb50020bd6" providerId="LiveId" clId="{2C502143-E2EF-4B11-B934-21BE3C2E5D26}" dt="2022-07-28T10:48:59.918" v="19" actId="207"/>
        <pc:sldMkLst>
          <pc:docMk/>
          <pc:sldMk cId="2365650238" sldId="258"/>
        </pc:sldMkLst>
        <pc:spChg chg="mod">
          <ac:chgData name="Trang Ha" userId="270efafb50020bd6" providerId="LiveId" clId="{2C502143-E2EF-4B11-B934-21BE3C2E5D26}" dt="2022-07-28T10:48:34.099" v="15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2C502143-E2EF-4B11-B934-21BE3C2E5D26}" dt="2022-07-28T10:48:23.583" v="8" actId="1036"/>
          <ac:spMkLst>
            <pc:docMk/>
            <pc:sldMk cId="2365650238" sldId="258"/>
            <ac:spMk id="11" creationId="{00000000-0000-0000-0000-000000000000}"/>
          </ac:spMkLst>
        </pc:spChg>
        <pc:spChg chg="mod">
          <ac:chgData name="Trang Ha" userId="270efafb50020bd6" providerId="LiveId" clId="{2C502143-E2EF-4B11-B934-21BE3C2E5D26}" dt="2022-07-28T10:48:59.918" v="19" actId="207"/>
          <ac:spMkLst>
            <pc:docMk/>
            <pc:sldMk cId="2365650238" sldId="258"/>
            <ac:spMk id="14" creationId="{A4E01B6C-86CF-6042-B58D-90320809271A}"/>
          </ac:spMkLst>
        </pc:spChg>
        <pc:spChg chg="mod">
          <ac:chgData name="Trang Ha" userId="270efafb50020bd6" providerId="LiveId" clId="{2C502143-E2EF-4B11-B934-21BE3C2E5D26}" dt="2022-07-28T10:48:59.918" v="19" actId="207"/>
          <ac:spMkLst>
            <pc:docMk/>
            <pc:sldMk cId="2365650238" sldId="258"/>
            <ac:spMk id="28" creationId="{59AF0B86-E177-CB5C-9B12-502CBECA8BF8}"/>
          </ac:spMkLst>
        </pc:spChg>
        <pc:spChg chg="mod">
          <ac:chgData name="Trang Ha" userId="270efafb50020bd6" providerId="LiveId" clId="{2C502143-E2EF-4B11-B934-21BE3C2E5D26}" dt="2022-07-28T10:48:59.918" v="19" actId="207"/>
          <ac:spMkLst>
            <pc:docMk/>
            <pc:sldMk cId="2365650238" sldId="258"/>
            <ac:spMk id="29" creationId="{2364FC5F-9F2C-FD29-3D92-3E3956B2C3CF}"/>
          </ac:spMkLst>
        </pc:spChg>
      </pc:sldChg>
      <pc:sldChg chg="addSp delSp modSp mod delAnim modAnim">
        <pc:chgData name="Trang Ha" userId="270efafb50020bd6" providerId="LiveId" clId="{2C502143-E2EF-4B11-B934-21BE3C2E5D26}" dt="2022-07-28T11:06:26.683" v="289"/>
        <pc:sldMkLst>
          <pc:docMk/>
          <pc:sldMk cId="261207011" sldId="265"/>
        </pc:sldMkLst>
        <pc:spChg chg="mod">
          <ac:chgData name="Trang Ha" userId="270efafb50020bd6" providerId="LiveId" clId="{2C502143-E2EF-4B11-B934-21BE3C2E5D26}" dt="2022-07-28T10:53:09.691" v="45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2C502143-E2EF-4B11-B934-21BE3C2E5D26}" dt="2022-07-28T10:53:56.808" v="70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16" creationId="{669BF751-98C7-A052-406D-C49DFCC7C7A2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26" creationId="{2FE17A94-6637-270C-1081-1869680FE13E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27" creationId="{EC309D21-E2CA-72AC-0F48-73DDABA03E27}"/>
          </ac:spMkLst>
        </pc:spChg>
        <pc:spChg chg="mod">
          <ac:chgData name="Trang Ha" userId="270efafb50020bd6" providerId="LiveId" clId="{2C502143-E2EF-4B11-B934-21BE3C2E5D26}" dt="2022-07-28T10:55:28.980" v="95" actId="20577"/>
          <ac:spMkLst>
            <pc:docMk/>
            <pc:sldMk cId="261207011" sldId="265"/>
            <ac:spMk id="30" creationId="{A2243B2A-3019-F818-9F3B-F3808D15B96D}"/>
          </ac:spMkLst>
        </pc:spChg>
        <pc:spChg chg="mod">
          <ac:chgData name="Trang Ha" userId="270efafb50020bd6" providerId="LiveId" clId="{2C502143-E2EF-4B11-B934-21BE3C2E5D26}" dt="2022-07-28T10:55:12.464" v="83"/>
          <ac:spMkLst>
            <pc:docMk/>
            <pc:sldMk cId="261207011" sldId="265"/>
            <ac:spMk id="31" creationId="{662E30D5-BDE3-070A-4964-84C2D00D4AC7}"/>
          </ac:spMkLst>
        </pc:spChg>
        <pc:spChg chg="mod">
          <ac:chgData name="Trang Ha" userId="270efafb50020bd6" providerId="LiveId" clId="{2C502143-E2EF-4B11-B934-21BE3C2E5D26}" dt="2022-07-28T10:55:21.646" v="87" actId="20577"/>
          <ac:spMkLst>
            <pc:docMk/>
            <pc:sldMk cId="261207011" sldId="265"/>
            <ac:spMk id="32" creationId="{19ED88C6-93FE-BA08-987F-2D768FD2E710}"/>
          </ac:spMkLst>
        </pc:spChg>
        <pc:spChg chg="add mod">
          <ac:chgData name="Trang Ha" userId="270efafb50020bd6" providerId="LiveId" clId="{2C502143-E2EF-4B11-B934-21BE3C2E5D26}" dt="2022-07-28T11:03:46.077" v="237" actId="20577"/>
          <ac:spMkLst>
            <pc:docMk/>
            <pc:sldMk cId="261207011" sldId="265"/>
            <ac:spMk id="33" creationId="{8801C377-2710-0EAC-16A5-EDDA120D43F4}"/>
          </ac:spMkLst>
        </pc:spChg>
        <pc:spChg chg="add mod">
          <ac:chgData name="Trang Ha" userId="270efafb50020bd6" providerId="LiveId" clId="{2C502143-E2EF-4B11-B934-21BE3C2E5D26}" dt="2022-07-28T10:57:58.038" v="131" actId="571"/>
          <ac:spMkLst>
            <pc:docMk/>
            <pc:sldMk cId="261207011" sldId="265"/>
            <ac:spMk id="35" creationId="{D447AE7D-09B0-8DAE-4C6F-4CD9A8229F3C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36" creationId="{71C9E112-3991-7B64-88DB-B8B65B22E49F}"/>
          </ac:spMkLst>
        </pc:spChg>
        <pc:spChg chg="add mod">
          <ac:chgData name="Trang Ha" userId="270efafb50020bd6" providerId="LiveId" clId="{2C502143-E2EF-4B11-B934-21BE3C2E5D26}" dt="2022-07-28T10:58:35.792" v="144" actId="571"/>
          <ac:spMkLst>
            <pc:docMk/>
            <pc:sldMk cId="261207011" sldId="265"/>
            <ac:spMk id="37" creationId="{68F3D48B-55B0-C8C3-4814-84E352664554}"/>
          </ac:spMkLst>
        </pc:spChg>
        <pc:spChg chg="add mod">
          <ac:chgData name="Trang Ha" userId="270efafb50020bd6" providerId="LiveId" clId="{2C502143-E2EF-4B11-B934-21BE3C2E5D26}" dt="2022-07-28T10:58:13.066" v="135" actId="571"/>
          <ac:spMkLst>
            <pc:docMk/>
            <pc:sldMk cId="261207011" sldId="265"/>
            <ac:spMk id="39" creationId="{3A5DC476-1A38-4A22-941C-4A1EA3F8A05D}"/>
          </ac:spMkLst>
        </pc:spChg>
        <pc:spChg chg="add mod">
          <ac:chgData name="Trang Ha" userId="270efafb50020bd6" providerId="LiveId" clId="{2C502143-E2EF-4B11-B934-21BE3C2E5D26}" dt="2022-07-28T10:58:17.826" v="137" actId="571"/>
          <ac:spMkLst>
            <pc:docMk/>
            <pc:sldMk cId="261207011" sldId="265"/>
            <ac:spMk id="41" creationId="{7DD278ED-FF64-F9DF-19C5-1A79C26D756C}"/>
          </ac:spMkLst>
        </pc:spChg>
        <pc:spChg chg="add mod">
          <ac:chgData name="Trang Ha" userId="270efafb50020bd6" providerId="LiveId" clId="{2C502143-E2EF-4B11-B934-21BE3C2E5D26}" dt="2022-07-28T10:58:34.966" v="143" actId="571"/>
          <ac:spMkLst>
            <pc:docMk/>
            <pc:sldMk cId="261207011" sldId="265"/>
            <ac:spMk id="43" creationId="{70CB9044-AFC6-9752-1719-C6C80556E223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44" creationId="{F2735C42-AB81-CFE0-C74A-D616ACB16F34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45" creationId="{333FCC42-D7C0-3AD8-4463-CE0E5FC080DB}"/>
          </ac:spMkLst>
        </pc:spChg>
        <pc:spChg chg="add mod">
          <ac:chgData name="Trang Ha" userId="270efafb50020bd6" providerId="LiveId" clId="{2C502143-E2EF-4B11-B934-21BE3C2E5D26}" dt="2022-07-28T11:02:44.052" v="214" actId="1038"/>
          <ac:spMkLst>
            <pc:docMk/>
            <pc:sldMk cId="261207011" sldId="265"/>
            <ac:spMk id="46" creationId="{72E5E839-5245-B779-C396-00FDF474D31F}"/>
          </ac:spMkLst>
        </pc:spChg>
        <pc:spChg chg="add mod">
          <ac:chgData name="Trang Ha" userId="270efafb50020bd6" providerId="LiveId" clId="{2C502143-E2EF-4B11-B934-21BE3C2E5D26}" dt="2022-07-28T11:02:44.052" v="214" actId="1038"/>
          <ac:spMkLst>
            <pc:docMk/>
            <pc:sldMk cId="261207011" sldId="265"/>
            <ac:spMk id="47" creationId="{C2EC3D5A-A43B-BC40-96D5-93F1CFF5AAB2}"/>
          </ac:spMkLst>
        </pc:spChg>
        <pc:spChg chg="add mod">
          <ac:chgData name="Trang Ha" userId="270efafb50020bd6" providerId="LiveId" clId="{2C502143-E2EF-4B11-B934-21BE3C2E5D26}" dt="2022-07-28T11:04:09.774" v="244" actId="20577"/>
          <ac:spMkLst>
            <pc:docMk/>
            <pc:sldMk cId="261207011" sldId="265"/>
            <ac:spMk id="48" creationId="{3685124E-6746-5014-1389-50A69A5648DA}"/>
          </ac:spMkLst>
        </pc:spChg>
        <pc:spChg chg="add mod">
          <ac:chgData name="Trang Ha" userId="270efafb50020bd6" providerId="LiveId" clId="{2C502143-E2EF-4B11-B934-21BE3C2E5D26}" dt="2022-07-28T11:04:45.469" v="253" actId="20577"/>
          <ac:spMkLst>
            <pc:docMk/>
            <pc:sldMk cId="261207011" sldId="265"/>
            <ac:spMk id="49" creationId="{B20DF8CE-D36F-B687-A3D0-A3EC26CDF22E}"/>
          </ac:spMkLst>
        </pc:spChg>
        <pc:spChg chg="add mod">
          <ac:chgData name="Trang Ha" userId="270efafb50020bd6" providerId="LiveId" clId="{2C502143-E2EF-4B11-B934-21BE3C2E5D26}" dt="2022-07-28T11:04:15.382" v="248" actId="20577"/>
          <ac:spMkLst>
            <pc:docMk/>
            <pc:sldMk cId="261207011" sldId="265"/>
            <ac:spMk id="50" creationId="{F4732445-857C-3180-B69F-9E6728C6120C}"/>
          </ac:spMkLst>
        </pc:spChg>
        <pc:spChg chg="add mod">
          <ac:chgData name="Trang Ha" userId="270efafb50020bd6" providerId="LiveId" clId="{2C502143-E2EF-4B11-B934-21BE3C2E5D26}" dt="2022-07-28T11:04:50.433" v="257" actId="20577"/>
          <ac:spMkLst>
            <pc:docMk/>
            <pc:sldMk cId="261207011" sldId="265"/>
            <ac:spMk id="51" creationId="{9B7177D4-A5A7-2010-95E1-FAF5770139B5}"/>
          </ac:spMkLst>
        </pc:spChg>
        <pc:spChg chg="add mod">
          <ac:chgData name="Trang Ha" userId="270efafb50020bd6" providerId="LiveId" clId="{2C502143-E2EF-4B11-B934-21BE3C2E5D26}" dt="2022-07-28T11:04:55.002" v="263" actId="20577"/>
          <ac:spMkLst>
            <pc:docMk/>
            <pc:sldMk cId="261207011" sldId="265"/>
            <ac:spMk id="52" creationId="{9A66488B-4284-EC8E-E2F6-3D95DDE1482F}"/>
          </ac:spMkLst>
        </pc:spChg>
        <pc:spChg chg="add mod">
          <ac:chgData name="Trang Ha" userId="270efafb50020bd6" providerId="LiveId" clId="{2C502143-E2EF-4B11-B934-21BE3C2E5D26}" dt="2022-07-28T11:04:57.879" v="267" actId="20577"/>
          <ac:spMkLst>
            <pc:docMk/>
            <pc:sldMk cId="261207011" sldId="265"/>
            <ac:spMk id="53" creationId="{CDBA4C2B-262A-77DD-F468-7BD22AB267BF}"/>
          </ac:spMkLst>
        </pc:spChg>
        <pc:spChg chg="add mod">
          <ac:chgData name="Trang Ha" userId="270efafb50020bd6" providerId="LiveId" clId="{2C502143-E2EF-4B11-B934-21BE3C2E5D26}" dt="2022-07-28T11:01:27.402" v="188" actId="571"/>
          <ac:spMkLst>
            <pc:docMk/>
            <pc:sldMk cId="261207011" sldId="265"/>
            <ac:spMk id="55" creationId="{8AE5B645-D1EB-BAA9-7C29-FC1A9687297D}"/>
          </ac:spMkLst>
        </pc:spChg>
        <pc:spChg chg="add mod">
          <ac:chgData name="Trang Ha" userId="270efafb50020bd6" providerId="LiveId" clId="{2C502143-E2EF-4B11-B934-21BE3C2E5D26}" dt="2022-07-28T11:01:27.402" v="188" actId="571"/>
          <ac:spMkLst>
            <pc:docMk/>
            <pc:sldMk cId="261207011" sldId="265"/>
            <ac:spMk id="56" creationId="{4F779EA7-D61B-894C-2BED-DE0CC6DB92B4}"/>
          </ac:spMkLst>
        </pc:spChg>
        <pc:spChg chg="add mod">
          <ac:chgData name="Trang Ha" userId="270efafb50020bd6" providerId="LiveId" clId="{2C502143-E2EF-4B11-B934-21BE3C2E5D26}" dt="2022-07-28T11:01:33.812" v="190" actId="571"/>
          <ac:spMkLst>
            <pc:docMk/>
            <pc:sldMk cId="261207011" sldId="265"/>
            <ac:spMk id="58" creationId="{5B3EBA7C-61C4-FB9A-E269-189EBD846BAE}"/>
          </ac:spMkLst>
        </pc:spChg>
        <pc:spChg chg="add mod">
          <ac:chgData name="Trang Ha" userId="270efafb50020bd6" providerId="LiveId" clId="{2C502143-E2EF-4B11-B934-21BE3C2E5D26}" dt="2022-07-28T11:01:33.812" v="190" actId="571"/>
          <ac:spMkLst>
            <pc:docMk/>
            <pc:sldMk cId="261207011" sldId="265"/>
            <ac:spMk id="59" creationId="{3C1EA811-ECFA-DB33-A9A1-0B26AA7CDDBA}"/>
          </ac:spMkLst>
        </pc:spChg>
        <pc:spChg chg="add mod">
          <ac:chgData name="Trang Ha" userId="270efafb50020bd6" providerId="LiveId" clId="{2C502143-E2EF-4B11-B934-21BE3C2E5D26}" dt="2022-07-28T11:01:41.302" v="192" actId="571"/>
          <ac:spMkLst>
            <pc:docMk/>
            <pc:sldMk cId="261207011" sldId="265"/>
            <ac:spMk id="61" creationId="{C59FC12D-3009-EF80-48F3-1E6CAFE8DFCA}"/>
          </ac:spMkLst>
        </pc:spChg>
        <pc:spChg chg="add mod">
          <ac:chgData name="Trang Ha" userId="270efafb50020bd6" providerId="LiveId" clId="{2C502143-E2EF-4B11-B934-21BE3C2E5D26}" dt="2022-07-28T11:01:41.302" v="192" actId="571"/>
          <ac:spMkLst>
            <pc:docMk/>
            <pc:sldMk cId="261207011" sldId="265"/>
            <ac:spMk id="62" creationId="{40FEA4D3-63D1-E24F-7AEF-2E86CEFCDE33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63" creationId="{489C2B30-5E76-9DA4-194A-A4E03689C53E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2C502143-E2EF-4B11-B934-21BE3C2E5D26}" dt="2022-07-28T11:01:54.509" v="194" actId="571"/>
          <ac:spMkLst>
            <pc:docMk/>
            <pc:sldMk cId="261207011" sldId="265"/>
            <ac:spMk id="66" creationId="{2E5264B7-204D-62D6-F815-111F6E4EC23A}"/>
          </ac:spMkLst>
        </pc:spChg>
        <pc:spChg chg="add mod">
          <ac:chgData name="Trang Ha" userId="270efafb50020bd6" providerId="LiveId" clId="{2C502143-E2EF-4B11-B934-21BE3C2E5D26}" dt="2022-07-28T11:02:01.704" v="196"/>
          <ac:spMkLst>
            <pc:docMk/>
            <pc:sldMk cId="261207011" sldId="265"/>
            <ac:spMk id="68" creationId="{B4E98B5C-F333-452D-4DE0-1A6BB0A2FD22}"/>
          </ac:spMkLst>
        </pc:spChg>
        <pc:spChg chg="add mod">
          <ac:chgData name="Trang Ha" userId="270efafb50020bd6" providerId="LiveId" clId="{2C502143-E2EF-4B11-B934-21BE3C2E5D26}" dt="2022-07-28T11:02:01.704" v="196"/>
          <ac:spMkLst>
            <pc:docMk/>
            <pc:sldMk cId="261207011" sldId="265"/>
            <ac:spMk id="69" creationId="{C32B31FC-3493-E613-9B7E-2A369604AA3B}"/>
          </ac:spMkLst>
        </pc:spChg>
        <pc:spChg chg="add mod">
          <ac:chgData name="Trang Ha" userId="270efafb50020bd6" providerId="LiveId" clId="{2C502143-E2EF-4B11-B934-21BE3C2E5D26}" dt="2022-07-28T11:05:06.049" v="271" actId="20577"/>
          <ac:spMkLst>
            <pc:docMk/>
            <pc:sldMk cId="261207011" sldId="265"/>
            <ac:spMk id="70" creationId="{4A20D642-A210-4B8A-B163-84722A3A1A2B}"/>
          </ac:spMkLst>
        </pc:spChg>
        <pc:spChg chg="add mod">
          <ac:chgData name="Trang Ha" userId="270efafb50020bd6" providerId="LiveId" clId="{2C502143-E2EF-4B11-B934-21BE3C2E5D26}" dt="2022-07-28T11:05:11.778" v="275" actId="20577"/>
          <ac:spMkLst>
            <pc:docMk/>
            <pc:sldMk cId="261207011" sldId="265"/>
            <ac:spMk id="71" creationId="{1FC817B1-1131-4B98-266B-28CB2835C951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2" creationId="{914229D8-F3EA-D4BC-6A98-C7248780C636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3" creationId="{442CA862-6CC4-A65F-AD7E-5E2BB6E86617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4" creationId="{ADA9A910-F351-1C94-2D41-3411E98A24A8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5" creationId="{4F86ACAF-C717-BAE7-01C3-3EC6D05AD2FE}"/>
          </ac:spMkLst>
        </pc:spChg>
        <pc:spChg chg="add mod">
          <ac:chgData name="Trang Ha" userId="270efafb50020bd6" providerId="LiveId" clId="{2C502143-E2EF-4B11-B934-21BE3C2E5D26}" dt="2022-07-28T11:02:16.828" v="199" actId="571"/>
          <ac:spMkLst>
            <pc:docMk/>
            <pc:sldMk cId="261207011" sldId="265"/>
            <ac:spMk id="77" creationId="{30DE3EC6-30FE-A232-396E-CCFD682764DE}"/>
          </ac:spMkLst>
        </pc:spChg>
        <pc:spChg chg="add mod">
          <ac:chgData name="Trang Ha" userId="270efafb50020bd6" providerId="LiveId" clId="{2C502143-E2EF-4B11-B934-21BE3C2E5D26}" dt="2022-07-28T11:02:16.828" v="199" actId="571"/>
          <ac:spMkLst>
            <pc:docMk/>
            <pc:sldMk cId="261207011" sldId="265"/>
            <ac:spMk id="78" creationId="{A6862E73-9CB5-9231-8350-5652EDDB7A9F}"/>
          </ac:spMkLst>
        </pc:spChg>
        <pc:spChg chg="add mod">
          <ac:chgData name="Trang Ha" userId="270efafb50020bd6" providerId="LiveId" clId="{2C502143-E2EF-4B11-B934-21BE3C2E5D26}" dt="2022-07-28T11:05:17.733" v="279" actId="20577"/>
          <ac:spMkLst>
            <pc:docMk/>
            <pc:sldMk cId="261207011" sldId="265"/>
            <ac:spMk id="79" creationId="{5E00565C-4192-A6A0-E85C-E7E7DA6D6018}"/>
          </ac:spMkLst>
        </pc:spChg>
        <pc:spChg chg="add mod">
          <ac:chgData name="Trang Ha" userId="270efafb50020bd6" providerId="LiveId" clId="{2C502143-E2EF-4B11-B934-21BE3C2E5D26}" dt="2022-07-28T11:05:21.260" v="283" actId="20577"/>
          <ac:spMkLst>
            <pc:docMk/>
            <pc:sldMk cId="261207011" sldId="265"/>
            <ac:spMk id="80" creationId="{445CE8E1-248A-7A80-E9C4-2870A732DF8A}"/>
          </ac:spMkLst>
        </pc:spChg>
        <pc:grpChg chg="add mod">
          <ac:chgData name="Trang Ha" userId="270efafb50020bd6" providerId="LiveId" clId="{2C502143-E2EF-4B11-B934-21BE3C2E5D26}" dt="2022-07-28T10:55:19.619" v="85" actId="1076"/>
          <ac:grpSpMkLst>
            <pc:docMk/>
            <pc:sldMk cId="261207011" sldId="265"/>
            <ac:grpSpMk id="28" creationId="{4E9EDD51-108F-1BA4-4EC5-AAA8480D2B79}"/>
          </ac:grpSpMkLst>
        </pc:grpChg>
        <pc:grpChg chg="mod">
          <ac:chgData name="Trang Ha" userId="270efafb50020bd6" providerId="LiveId" clId="{2C502143-E2EF-4B11-B934-21BE3C2E5D26}" dt="2022-07-28T10:55:12.464" v="83"/>
          <ac:grpSpMkLst>
            <pc:docMk/>
            <pc:sldMk cId="261207011" sldId="265"/>
            <ac:grpSpMk id="29" creationId="{9E618E00-E11D-07E8-CFBE-50F88CE3B696}"/>
          </ac:grpSpMkLst>
        </pc:grpChg>
        <pc:picChg chg="add mod">
          <ac:chgData name="Trang Ha" userId="270efafb50020bd6" providerId="LiveId" clId="{2C502143-E2EF-4B11-B934-21BE3C2E5D26}" dt="2022-07-28T11:05:22.893" v="284" actId="1076"/>
          <ac:picMkLst>
            <pc:docMk/>
            <pc:sldMk cId="261207011" sldId="265"/>
            <ac:picMk id="13" creationId="{0DBB06BB-06B3-B5DD-A57D-96A384B87FD9}"/>
          </ac:picMkLst>
        </pc:picChg>
        <pc:picChg chg="add mod">
          <ac:chgData name="Trang Ha" userId="270efafb50020bd6" providerId="LiveId" clId="{2C502143-E2EF-4B11-B934-21BE3C2E5D26}" dt="2022-07-28T11:02:55.794" v="220" actId="1037"/>
          <ac:picMkLst>
            <pc:docMk/>
            <pc:sldMk cId="261207011" sldId="265"/>
            <ac:picMk id="15" creationId="{890B8D1A-BC4D-F751-56A9-C8318F8DE250}"/>
          </ac:picMkLst>
        </pc:picChg>
        <pc:picChg chg="add del mod">
          <ac:chgData name="Trang Ha" userId="270efafb50020bd6" providerId="LiveId" clId="{2C502143-E2EF-4B11-B934-21BE3C2E5D26}" dt="2022-07-28T11:05:34.777" v="285" actId="478"/>
          <ac:picMkLst>
            <pc:docMk/>
            <pc:sldMk cId="261207011" sldId="265"/>
            <ac:picMk id="18" creationId="{A0546BD5-BF9F-AEA3-0FDE-468F20716081}"/>
          </ac:picMkLst>
        </pc:picChg>
        <pc:picChg chg="del">
          <ac:chgData name="Trang Ha" userId="270efafb50020bd6" providerId="LiveId" clId="{2C502143-E2EF-4B11-B934-21BE3C2E5D26}" dt="2022-07-28T10:53:01.290" v="41" actId="478"/>
          <ac:picMkLst>
            <pc:docMk/>
            <pc:sldMk cId="261207011" sldId="265"/>
            <ac:picMk id="23" creationId="{F2C35E3B-EC98-DDCE-E987-22BF814A97F4}"/>
          </ac:picMkLst>
        </pc:picChg>
        <pc:picChg chg="del">
          <ac:chgData name="Trang Ha" userId="270efafb50020bd6" providerId="LiveId" clId="{2C502143-E2EF-4B11-B934-21BE3C2E5D26}" dt="2022-07-28T10:53:05.886" v="43" actId="478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2C502143-E2EF-4B11-B934-21BE3C2E5D26}" dt="2022-07-28T10:57:58.038" v="131" actId="571"/>
          <ac:picMkLst>
            <pc:docMk/>
            <pc:sldMk cId="261207011" sldId="265"/>
            <ac:picMk id="34" creationId="{382BFADB-621D-5A0F-CAC5-81C113EF2BA7}"/>
          </ac:picMkLst>
        </pc:picChg>
        <pc:picChg chg="add mod">
          <ac:chgData name="Trang Ha" userId="270efafb50020bd6" providerId="LiveId" clId="{2C502143-E2EF-4B11-B934-21BE3C2E5D26}" dt="2022-07-28T10:58:13.066" v="135" actId="571"/>
          <ac:picMkLst>
            <pc:docMk/>
            <pc:sldMk cId="261207011" sldId="265"/>
            <ac:picMk id="38" creationId="{717BD234-6759-9B72-DC07-E6CB5CFA61DE}"/>
          </ac:picMkLst>
        </pc:picChg>
        <pc:picChg chg="add mod">
          <ac:chgData name="Trang Ha" userId="270efafb50020bd6" providerId="LiveId" clId="{2C502143-E2EF-4B11-B934-21BE3C2E5D26}" dt="2022-07-28T10:58:17.826" v="137" actId="571"/>
          <ac:picMkLst>
            <pc:docMk/>
            <pc:sldMk cId="261207011" sldId="265"/>
            <ac:picMk id="40" creationId="{91FB7753-4C8B-8ACD-3F49-B3ED56E4957E}"/>
          </ac:picMkLst>
        </pc:picChg>
        <pc:picChg chg="add mod">
          <ac:chgData name="Trang Ha" userId="270efafb50020bd6" providerId="LiveId" clId="{2C502143-E2EF-4B11-B934-21BE3C2E5D26}" dt="2022-07-28T10:58:34.966" v="143" actId="571"/>
          <ac:picMkLst>
            <pc:docMk/>
            <pc:sldMk cId="261207011" sldId="265"/>
            <ac:picMk id="42" creationId="{FD39053D-3B89-D013-C686-7F19B565F298}"/>
          </ac:picMkLst>
        </pc:picChg>
        <pc:picChg chg="add mod">
          <ac:chgData name="Trang Ha" userId="270efafb50020bd6" providerId="LiveId" clId="{2C502143-E2EF-4B11-B934-21BE3C2E5D26}" dt="2022-07-28T11:01:27.402" v="188" actId="571"/>
          <ac:picMkLst>
            <pc:docMk/>
            <pc:sldMk cId="261207011" sldId="265"/>
            <ac:picMk id="54" creationId="{46DA19E1-F7A2-4888-CDBA-7B0937F43EFF}"/>
          </ac:picMkLst>
        </pc:picChg>
        <pc:picChg chg="add mod">
          <ac:chgData name="Trang Ha" userId="270efafb50020bd6" providerId="LiveId" clId="{2C502143-E2EF-4B11-B934-21BE3C2E5D26}" dt="2022-07-28T11:01:33.812" v="190" actId="571"/>
          <ac:picMkLst>
            <pc:docMk/>
            <pc:sldMk cId="261207011" sldId="265"/>
            <ac:picMk id="57" creationId="{EF59D4C2-3890-DE98-E655-C31C5C25677B}"/>
          </ac:picMkLst>
        </pc:picChg>
        <pc:picChg chg="add mod">
          <ac:chgData name="Trang Ha" userId="270efafb50020bd6" providerId="LiveId" clId="{2C502143-E2EF-4B11-B934-21BE3C2E5D26}" dt="2022-07-28T11:01:41.302" v="192" actId="571"/>
          <ac:picMkLst>
            <pc:docMk/>
            <pc:sldMk cId="261207011" sldId="265"/>
            <ac:picMk id="60" creationId="{4FCE2723-4C61-8C52-FDFC-14F045347304}"/>
          </ac:picMkLst>
        </pc:picChg>
        <pc:picChg chg="add mod">
          <ac:chgData name="Trang Ha" userId="270efafb50020bd6" providerId="LiveId" clId="{2C502143-E2EF-4B11-B934-21BE3C2E5D26}" dt="2022-07-28T11:01:54.509" v="194" actId="571"/>
          <ac:picMkLst>
            <pc:docMk/>
            <pc:sldMk cId="261207011" sldId="265"/>
            <ac:picMk id="64" creationId="{49036B5C-7EFC-C71B-895E-F62353C84CFF}"/>
          </ac:picMkLst>
        </pc:picChg>
        <pc:picChg chg="add mod">
          <ac:chgData name="Trang Ha" userId="270efafb50020bd6" providerId="LiveId" clId="{2C502143-E2EF-4B11-B934-21BE3C2E5D26}" dt="2022-07-28T11:02:01.704" v="196"/>
          <ac:picMkLst>
            <pc:docMk/>
            <pc:sldMk cId="261207011" sldId="265"/>
            <ac:picMk id="67" creationId="{3D3BC533-0788-F1EC-08B9-6B7AD5E4F167}"/>
          </ac:picMkLst>
        </pc:picChg>
        <pc:picChg chg="add mod">
          <ac:chgData name="Trang Ha" userId="270efafb50020bd6" providerId="LiveId" clId="{2C502143-E2EF-4B11-B934-21BE3C2E5D26}" dt="2022-07-28T11:02:16.828" v="199" actId="571"/>
          <ac:picMkLst>
            <pc:docMk/>
            <pc:sldMk cId="261207011" sldId="265"/>
            <ac:picMk id="76" creationId="{C622756E-8564-D8A0-34D5-D8FEEAC35B86}"/>
          </ac:picMkLst>
        </pc:picChg>
      </pc:sldChg>
      <pc:sldChg chg="modSp mod">
        <pc:chgData name="Trang Ha" userId="270efafb50020bd6" providerId="LiveId" clId="{2C502143-E2EF-4B11-B934-21BE3C2E5D26}" dt="2022-07-28T10:52:02.247" v="40" actId="1036"/>
        <pc:sldMkLst>
          <pc:docMk/>
          <pc:sldMk cId="1727781939" sldId="270"/>
        </pc:sldMkLst>
        <pc:spChg chg="mod">
          <ac:chgData name="Trang Ha" userId="270efafb50020bd6" providerId="LiveId" clId="{2C502143-E2EF-4B11-B934-21BE3C2E5D26}" dt="2022-07-28T10:49:38.391" v="25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2C502143-E2EF-4B11-B934-21BE3C2E5D26}" dt="2022-07-28T10:52:02.247" v="40" actId="1036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2C502143-E2EF-4B11-B934-21BE3C2E5D26}" dt="2022-07-28T10:51:57.043" v="39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6" creationId="{ADC64E5B-A384-A730-BD89-FEA1E29F2F92}"/>
          </ac:spMkLst>
        </pc:spChg>
        <pc:picChg chg="mod">
          <ac:chgData name="Trang Ha" userId="270efafb50020bd6" providerId="LiveId" clId="{2C502143-E2EF-4B11-B934-21BE3C2E5D26}" dt="2022-07-28T10:50:29.743" v="34" actId="1076"/>
          <ac:picMkLst>
            <pc:docMk/>
            <pc:sldMk cId="1727781939" sldId="270"/>
            <ac:picMk id="13" creationId="{497EA641-1800-B9F3-BD49-C3D1C287B9EB}"/>
          </ac:picMkLst>
        </pc:picChg>
      </pc:sldChg>
      <pc:sldChg chg="del">
        <pc:chgData name="Trang Ha" userId="270efafb50020bd6" providerId="LiveId" clId="{2C502143-E2EF-4B11-B934-21BE3C2E5D26}" dt="2022-07-28T11:07:10.571" v="290" actId="2696"/>
        <pc:sldMkLst>
          <pc:docMk/>
          <pc:sldMk cId="3893718582" sldId="273"/>
        </pc:sldMkLst>
      </pc:sldChg>
    </pc:docChg>
  </pc:docChgLst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1.jpeg"/><Relationship Id="rId18" Type="http://schemas.openxmlformats.org/officeDocument/2006/relationships/image" Target="../media/image25.jpeg"/><Relationship Id="rId3" Type="http://schemas.openxmlformats.org/officeDocument/2006/relationships/image" Target="../media/image13.jpeg"/><Relationship Id="rId21" Type="http://schemas.openxmlformats.org/officeDocument/2006/relationships/image" Target="../media/image27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9.jpeg"/><Relationship Id="rId10" Type="http://schemas.openxmlformats.org/officeDocument/2006/relationships/image" Target="../media/image18.png"/><Relationship Id="rId19" Type="http://schemas.openxmlformats.org/officeDocument/2006/relationships/image" Target="../media/image26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BẢNG NHÂN 9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37519" y="1502913"/>
            <a:ext cx="13487400" cy="1468887"/>
            <a:chOff x="1342709" y="1943100"/>
            <a:chExt cx="13487400" cy="1468887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2150103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9 chấm tròn. Lần lượt lấy ra 1,2,3 tấm thẻ rồi nêu các phép nhân tương ứng: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460E5EC-410F-CD60-6CF3-1F859A6FEC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348" t="46722" r="42682" b="43227"/>
          <a:stretch>
            <a:fillRect/>
          </a:stretch>
        </p:blipFill>
        <p:spPr>
          <a:xfrm>
            <a:off x="2920787" y="5426840"/>
            <a:ext cx="5715000" cy="533400"/>
          </a:xfrm>
          <a:custGeom>
            <a:avLst/>
            <a:gdLst>
              <a:gd name="connsiteX0" fmla="*/ 0 w 5715000"/>
              <a:gd name="connsiteY0" fmla="*/ 0 h 533400"/>
              <a:gd name="connsiteX1" fmla="*/ 5715000 w 5715000"/>
              <a:gd name="connsiteY1" fmla="*/ 0 h 533400"/>
              <a:gd name="connsiteX2" fmla="*/ 5715000 w 5715000"/>
              <a:gd name="connsiteY2" fmla="*/ 533400 h 533400"/>
              <a:gd name="connsiteX3" fmla="*/ 0 w 5715000"/>
              <a:gd name="connsiteY3" fmla="*/ 533400 h 533400"/>
              <a:gd name="connsiteX4" fmla="*/ 0 w 57150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533400">
                <a:moveTo>
                  <a:pt x="0" y="0"/>
                </a:moveTo>
                <a:lnTo>
                  <a:pt x="5715000" y="0"/>
                </a:lnTo>
                <a:lnTo>
                  <a:pt x="57150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C48CD6-540A-5D91-7332-DC2CA7C4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46" t="91971" r="43284"/>
          <a:stretch>
            <a:fillRect/>
          </a:stretch>
        </p:blipFill>
        <p:spPr>
          <a:xfrm>
            <a:off x="2804319" y="7852905"/>
            <a:ext cx="5715000" cy="426136"/>
          </a:xfrm>
          <a:custGeom>
            <a:avLst/>
            <a:gdLst>
              <a:gd name="connsiteX0" fmla="*/ 0 w 5715000"/>
              <a:gd name="connsiteY0" fmla="*/ 0 h 426136"/>
              <a:gd name="connsiteX1" fmla="*/ 5715000 w 5715000"/>
              <a:gd name="connsiteY1" fmla="*/ 0 h 426136"/>
              <a:gd name="connsiteX2" fmla="*/ 5715000 w 5715000"/>
              <a:gd name="connsiteY2" fmla="*/ 426136 h 426136"/>
              <a:gd name="connsiteX3" fmla="*/ 0 w 5715000"/>
              <a:gd name="connsiteY3" fmla="*/ 426136 h 426136"/>
              <a:gd name="connsiteX4" fmla="*/ 0 w 5715000"/>
              <a:gd name="connsiteY4" fmla="*/ 0 h 42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426136">
                <a:moveTo>
                  <a:pt x="0" y="0"/>
                </a:moveTo>
                <a:lnTo>
                  <a:pt x="5715000" y="0"/>
                </a:lnTo>
                <a:lnTo>
                  <a:pt x="5715000" y="426136"/>
                </a:lnTo>
                <a:lnTo>
                  <a:pt x="0" y="42613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2AC9D9-9CE8-FC07-CAB4-F042A2D2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28119" y="2971800"/>
            <a:ext cx="10210800" cy="5307241"/>
          </a:xfrm>
          <a:custGeom>
            <a:avLst/>
            <a:gdLst>
              <a:gd name="connsiteX0" fmla="*/ 0 w 10210800"/>
              <a:gd name="connsiteY0" fmla="*/ 0 h 5307241"/>
              <a:gd name="connsiteX1" fmla="*/ 10210800 w 10210800"/>
              <a:gd name="connsiteY1" fmla="*/ 0 h 5307241"/>
              <a:gd name="connsiteX2" fmla="*/ 10210800 w 10210800"/>
              <a:gd name="connsiteY2" fmla="*/ 5307241 h 5307241"/>
              <a:gd name="connsiteX3" fmla="*/ 5791200 w 10210800"/>
              <a:gd name="connsiteY3" fmla="*/ 5307241 h 5307241"/>
              <a:gd name="connsiteX4" fmla="*/ 5791200 w 10210800"/>
              <a:gd name="connsiteY4" fmla="*/ 4881105 h 5307241"/>
              <a:gd name="connsiteX5" fmla="*/ 76200 w 10210800"/>
              <a:gd name="connsiteY5" fmla="*/ 4881105 h 5307241"/>
              <a:gd name="connsiteX6" fmla="*/ 76200 w 10210800"/>
              <a:gd name="connsiteY6" fmla="*/ 5307241 h 5307241"/>
              <a:gd name="connsiteX7" fmla="*/ 0 w 10210800"/>
              <a:gd name="connsiteY7" fmla="*/ 5307241 h 5307241"/>
              <a:gd name="connsiteX8" fmla="*/ 0 w 10210800"/>
              <a:gd name="connsiteY8" fmla="*/ 0 h 5307241"/>
              <a:gd name="connsiteX9" fmla="*/ 137634 w 10210800"/>
              <a:gd name="connsiteY9" fmla="*/ 2479668 h 5307241"/>
              <a:gd name="connsiteX10" fmla="*/ 137634 w 10210800"/>
              <a:gd name="connsiteY10" fmla="*/ 3013068 h 5307241"/>
              <a:gd name="connsiteX11" fmla="*/ 5852634 w 10210800"/>
              <a:gd name="connsiteY11" fmla="*/ 3013068 h 5307241"/>
              <a:gd name="connsiteX12" fmla="*/ 5852634 w 10210800"/>
              <a:gd name="connsiteY12" fmla="*/ 2479668 h 5307241"/>
              <a:gd name="connsiteX13" fmla="*/ 137634 w 10210800"/>
              <a:gd name="connsiteY13" fmla="*/ 2479668 h 530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10800" h="5307241">
                <a:moveTo>
                  <a:pt x="0" y="0"/>
                </a:moveTo>
                <a:lnTo>
                  <a:pt x="10210800" y="0"/>
                </a:lnTo>
                <a:lnTo>
                  <a:pt x="10210800" y="5307241"/>
                </a:lnTo>
                <a:lnTo>
                  <a:pt x="5791200" y="5307241"/>
                </a:lnTo>
                <a:lnTo>
                  <a:pt x="5791200" y="4881105"/>
                </a:lnTo>
                <a:lnTo>
                  <a:pt x="76200" y="4881105"/>
                </a:lnTo>
                <a:lnTo>
                  <a:pt x="76200" y="5307241"/>
                </a:lnTo>
                <a:lnTo>
                  <a:pt x="0" y="5307241"/>
                </a:lnTo>
                <a:lnTo>
                  <a:pt x="0" y="0"/>
                </a:lnTo>
                <a:close/>
                <a:moveTo>
                  <a:pt x="137634" y="2479668"/>
                </a:moveTo>
                <a:lnTo>
                  <a:pt x="137634" y="3013068"/>
                </a:lnTo>
                <a:lnTo>
                  <a:pt x="5852634" y="3013068"/>
                </a:lnTo>
                <a:lnTo>
                  <a:pt x="5852634" y="2479668"/>
                </a:lnTo>
                <a:lnTo>
                  <a:pt x="137634" y="2479668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E4EE35-13C2-2A86-20F3-35FCBE6B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6" t="100000" r="43284" b="-2021"/>
          <a:stretch>
            <a:fillRect/>
          </a:stretch>
        </p:blipFill>
        <p:spPr>
          <a:xfrm>
            <a:off x="2804319" y="8279041"/>
            <a:ext cx="5715000" cy="107264"/>
          </a:xfrm>
          <a:custGeom>
            <a:avLst/>
            <a:gdLst>
              <a:gd name="connsiteX0" fmla="*/ 0 w 5715000"/>
              <a:gd name="connsiteY0" fmla="*/ 0 h 107264"/>
              <a:gd name="connsiteX1" fmla="*/ 5715000 w 5715000"/>
              <a:gd name="connsiteY1" fmla="*/ 0 h 107264"/>
              <a:gd name="connsiteX2" fmla="*/ 5715000 w 5715000"/>
              <a:gd name="connsiteY2" fmla="*/ 107264 h 107264"/>
              <a:gd name="connsiteX3" fmla="*/ 0 w 5715000"/>
              <a:gd name="connsiteY3" fmla="*/ 107264 h 107264"/>
              <a:gd name="connsiteX4" fmla="*/ 0 w 5715000"/>
              <a:gd name="connsiteY4" fmla="*/ 0 h 1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107264">
                <a:moveTo>
                  <a:pt x="0" y="0"/>
                </a:moveTo>
                <a:lnTo>
                  <a:pt x="5715000" y="0"/>
                </a:lnTo>
                <a:lnTo>
                  <a:pt x="5715000" y="107264"/>
                </a:lnTo>
                <a:lnTo>
                  <a:pt x="0" y="1072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E01B6C-86CF-6042-B58D-90320809271A}"/>
              </a:ext>
            </a:extLst>
          </p:cNvPr>
          <p:cNvSpPr/>
          <p:nvPr/>
        </p:nvSpPr>
        <p:spPr>
          <a:xfrm>
            <a:off x="6690519" y="3207579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AF0B86-E177-CB5C-9B12-502CBECA8BF8}"/>
              </a:ext>
            </a:extLst>
          </p:cNvPr>
          <p:cNvSpPr/>
          <p:nvPr/>
        </p:nvSpPr>
        <p:spPr>
          <a:xfrm>
            <a:off x="6690519" y="4403453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64FC5F-9F2C-FD29-3D92-3E3956B2C3CF}"/>
              </a:ext>
            </a:extLst>
          </p:cNvPr>
          <p:cNvSpPr/>
          <p:nvPr/>
        </p:nvSpPr>
        <p:spPr>
          <a:xfrm>
            <a:off x="6690519" y="6517219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7EA641-1800-B9F3-BD49-C3D1C287B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" t="20922" r="25501" b="317"/>
          <a:stretch/>
        </p:blipFill>
        <p:spPr>
          <a:xfrm>
            <a:off x="692055" y="3096968"/>
            <a:ext cx="7235400" cy="57249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37053" y="1813268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9 chấm tròn. Lần lượt lấy ra 4, 5, 6, 7, 8, 9, 10 tấm thẻ rồi nêu các phép nhân tương ứng: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6B7E84-CEBE-175D-F644-7437A73CCF3F}"/>
              </a:ext>
            </a:extLst>
          </p:cNvPr>
          <p:cNvSpPr txBox="1"/>
          <p:nvPr/>
        </p:nvSpPr>
        <p:spPr>
          <a:xfrm>
            <a:off x="9059313" y="4038600"/>
            <a:ext cx="7231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FA29DF-303A-31A0-35FA-F6B774AD3830}"/>
              </a:ext>
            </a:extLst>
          </p:cNvPr>
          <p:cNvSpPr txBox="1"/>
          <p:nvPr/>
        </p:nvSpPr>
        <p:spPr>
          <a:xfrm>
            <a:off x="7333431" y="4189026"/>
            <a:ext cx="80568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C16E1-FADA-CF49-032E-797E34841D9A}"/>
              </a:ext>
            </a:extLst>
          </p:cNvPr>
          <p:cNvSpPr txBox="1"/>
          <p:nvPr/>
        </p:nvSpPr>
        <p:spPr>
          <a:xfrm>
            <a:off x="7300119" y="4836865"/>
            <a:ext cx="72879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F8B07-AFE8-4502-294E-AA60C64212AE}"/>
              </a:ext>
            </a:extLst>
          </p:cNvPr>
          <p:cNvSpPr txBox="1"/>
          <p:nvPr/>
        </p:nvSpPr>
        <p:spPr>
          <a:xfrm>
            <a:off x="7300119" y="5547626"/>
            <a:ext cx="1176101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4A1A6-708B-78EB-EAAC-817F13B4493C}"/>
              </a:ext>
            </a:extLst>
          </p:cNvPr>
          <p:cNvSpPr txBox="1"/>
          <p:nvPr/>
        </p:nvSpPr>
        <p:spPr>
          <a:xfrm>
            <a:off x="7312148" y="6181599"/>
            <a:ext cx="890341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A72583-2612-0F6C-D5E5-5A564F3CF633}"/>
              </a:ext>
            </a:extLst>
          </p:cNvPr>
          <p:cNvSpPr txBox="1"/>
          <p:nvPr/>
        </p:nvSpPr>
        <p:spPr>
          <a:xfrm>
            <a:off x="7310108" y="7005191"/>
            <a:ext cx="723176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608846-D12E-645C-B884-5C38DB886E17}"/>
              </a:ext>
            </a:extLst>
          </p:cNvPr>
          <p:cNvSpPr txBox="1"/>
          <p:nvPr/>
        </p:nvSpPr>
        <p:spPr>
          <a:xfrm>
            <a:off x="7422047" y="7712787"/>
            <a:ext cx="76573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9262976" y="3525978"/>
            <a:ext cx="3967077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4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9267350" y="4189026"/>
            <a:ext cx="428116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9x 5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9318588" y="4851477"/>
            <a:ext cx="493921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6 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9262976" y="5587866"/>
            <a:ext cx="54332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9224335" y="6319925"/>
            <a:ext cx="5966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8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9351763" y="6969870"/>
            <a:ext cx="634607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9394895" y="7777069"/>
            <a:ext cx="6744424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10 =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=90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/>
      <p:bldP spid="29" grpId="0"/>
      <p:bldP spid="30" grpId="0"/>
      <p:bldP spid="31" grpId="0"/>
      <p:bldP spid="3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89DDEC-FAAE-7CD4-1A51-B2640E3F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9" y="2459599"/>
            <a:ext cx="14477685" cy="51928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77DB971-5353-C218-E306-3ACA62F7E181}"/>
              </a:ext>
            </a:extLst>
          </p:cNvPr>
          <p:cNvSpPr/>
          <p:nvPr/>
        </p:nvSpPr>
        <p:spPr>
          <a:xfrm>
            <a:off x="2347119" y="5257800"/>
            <a:ext cx="2219866" cy="10456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9D39D4-0396-C8E9-BA7D-4CA172A05D93}"/>
              </a:ext>
            </a:extLst>
          </p:cNvPr>
          <p:cNvSpPr/>
          <p:nvPr/>
        </p:nvSpPr>
        <p:spPr>
          <a:xfrm>
            <a:off x="2194483" y="4079823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7F07F3-A114-2B96-336C-4FA6531A47A6}"/>
              </a:ext>
            </a:extLst>
          </p:cNvPr>
          <p:cNvSpPr/>
          <p:nvPr/>
        </p:nvSpPr>
        <p:spPr>
          <a:xfrm>
            <a:off x="5747893" y="5943600"/>
            <a:ext cx="2375660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8B403C-A680-A6CD-70DA-55DBA57755E0}"/>
              </a:ext>
            </a:extLst>
          </p:cNvPr>
          <p:cNvSpPr/>
          <p:nvPr/>
        </p:nvSpPr>
        <p:spPr>
          <a:xfrm>
            <a:off x="5747893" y="4675016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BB06BB-06B3-B5DD-A57D-96A384B8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12" y="2845474"/>
            <a:ext cx="13868400" cy="2177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0B8D1A-BC4D-F751-56A9-C8318F8D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19" y="5867400"/>
            <a:ext cx="12625866" cy="199527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E9EDD51-108F-1BA4-4EC5-AAA8480D2B79}"/>
              </a:ext>
            </a:extLst>
          </p:cNvPr>
          <p:cNvGrpSpPr/>
          <p:nvPr/>
        </p:nvGrpSpPr>
        <p:grpSpPr>
          <a:xfrm>
            <a:off x="1280319" y="4724400"/>
            <a:ext cx="1590587" cy="681454"/>
            <a:chOff x="1470819" y="1943100"/>
            <a:chExt cx="1590587" cy="68145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E618E00-E11D-07E8-CFBE-50F88CE3B69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62E30D5-BDE3-070A-4964-84C2D00D4AC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ED88C6-93FE-BA08-987F-2D768FD2E71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243B2A-3019-F818-9F3B-F3808D15B96D}"/>
                </a:ext>
              </a:extLst>
            </p:cNvPr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69BF751-98C7-A052-406D-C49DFCC7C7A2}"/>
              </a:ext>
            </a:extLst>
          </p:cNvPr>
          <p:cNvSpPr/>
          <p:nvPr/>
        </p:nvSpPr>
        <p:spPr>
          <a:xfrm>
            <a:off x="8197327" y="7102841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01C377-2710-0EAC-16A5-EDDA120D43F4}"/>
              </a:ext>
            </a:extLst>
          </p:cNvPr>
          <p:cNvSpPr/>
          <p:nvPr/>
        </p:nvSpPr>
        <p:spPr>
          <a:xfrm>
            <a:off x="9471819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C9E112-3991-7B64-88DB-B8B65B22E49F}"/>
              </a:ext>
            </a:extLst>
          </p:cNvPr>
          <p:cNvSpPr/>
          <p:nvPr/>
        </p:nvSpPr>
        <p:spPr>
          <a:xfrm>
            <a:off x="10588864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735C42-AB81-CFE0-C74A-D616ACB16F34}"/>
              </a:ext>
            </a:extLst>
          </p:cNvPr>
          <p:cNvSpPr/>
          <p:nvPr/>
        </p:nvSpPr>
        <p:spPr>
          <a:xfrm>
            <a:off x="11910219" y="7081764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3FCC42-D7C0-3AD8-4463-CE0E5FC080DB}"/>
              </a:ext>
            </a:extLst>
          </p:cNvPr>
          <p:cNvSpPr/>
          <p:nvPr/>
        </p:nvSpPr>
        <p:spPr>
          <a:xfrm>
            <a:off x="13068957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2E5E839-5245-B779-C396-00FDF474D31F}"/>
              </a:ext>
            </a:extLst>
          </p:cNvPr>
          <p:cNvSpPr/>
          <p:nvPr/>
        </p:nvSpPr>
        <p:spPr>
          <a:xfrm>
            <a:off x="2684513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EC3D5A-A43B-BC40-96D5-93F1CFF5AAB2}"/>
              </a:ext>
            </a:extLst>
          </p:cNvPr>
          <p:cNvSpPr/>
          <p:nvPr/>
        </p:nvSpPr>
        <p:spPr>
          <a:xfrm>
            <a:off x="2684513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85124E-6746-5014-1389-50A69A5648DA}"/>
              </a:ext>
            </a:extLst>
          </p:cNvPr>
          <p:cNvSpPr/>
          <p:nvPr/>
        </p:nvSpPr>
        <p:spPr>
          <a:xfrm>
            <a:off x="5208727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0DF8CE-D36F-B687-A3D0-A3EC26CDF22E}"/>
              </a:ext>
            </a:extLst>
          </p:cNvPr>
          <p:cNvSpPr/>
          <p:nvPr/>
        </p:nvSpPr>
        <p:spPr>
          <a:xfrm>
            <a:off x="5208727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732445-857C-3180-B69F-9E6728C6120C}"/>
              </a:ext>
            </a:extLst>
          </p:cNvPr>
          <p:cNvSpPr/>
          <p:nvPr/>
        </p:nvSpPr>
        <p:spPr>
          <a:xfrm>
            <a:off x="7647127" y="2949961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7177D4-A5A7-2010-95E1-FAF5770139B5}"/>
              </a:ext>
            </a:extLst>
          </p:cNvPr>
          <p:cNvSpPr/>
          <p:nvPr/>
        </p:nvSpPr>
        <p:spPr>
          <a:xfrm>
            <a:off x="7647127" y="38914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A66488B-4284-EC8E-E2F6-3D95DDE1482F}"/>
              </a:ext>
            </a:extLst>
          </p:cNvPr>
          <p:cNvSpPr/>
          <p:nvPr/>
        </p:nvSpPr>
        <p:spPr>
          <a:xfrm>
            <a:off x="10268644" y="295482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BA4C2B-262A-77DD-F468-7BD22AB267BF}"/>
              </a:ext>
            </a:extLst>
          </p:cNvPr>
          <p:cNvSpPr/>
          <p:nvPr/>
        </p:nvSpPr>
        <p:spPr>
          <a:xfrm>
            <a:off x="10268644" y="3896272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A20D642-A210-4B8A-B163-84722A3A1A2B}"/>
              </a:ext>
            </a:extLst>
          </p:cNvPr>
          <p:cNvSpPr/>
          <p:nvPr/>
        </p:nvSpPr>
        <p:spPr>
          <a:xfrm>
            <a:off x="12486006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FC817B1-1131-4B98-266B-28CB2835C951}"/>
              </a:ext>
            </a:extLst>
          </p:cNvPr>
          <p:cNvSpPr/>
          <p:nvPr/>
        </p:nvSpPr>
        <p:spPr>
          <a:xfrm>
            <a:off x="12486006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00565C-4192-A6A0-E85C-E7E7DA6D6018}"/>
              </a:ext>
            </a:extLst>
          </p:cNvPr>
          <p:cNvSpPr/>
          <p:nvPr/>
        </p:nvSpPr>
        <p:spPr>
          <a:xfrm>
            <a:off x="14910506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45CE8E1-248A-7A80-E9C4-2870A732DF8A}"/>
              </a:ext>
            </a:extLst>
          </p:cNvPr>
          <p:cNvSpPr/>
          <p:nvPr/>
        </p:nvSpPr>
        <p:spPr>
          <a:xfrm>
            <a:off x="14910506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6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70" grpId="0"/>
      <p:bldP spid="71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343</Words>
  <Application>Microsoft Office PowerPoint</Application>
  <PresentationFormat>Custom</PresentationFormat>
  <Paragraphs>91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Ha</cp:lastModifiedBy>
  <cp:revision>156</cp:revision>
  <dcterms:created xsi:type="dcterms:W3CDTF">2022-07-10T01:37:20Z</dcterms:created>
  <dcterms:modified xsi:type="dcterms:W3CDTF">2022-07-28T11:07:19Z</dcterms:modified>
</cp:coreProperties>
</file>