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74" r:id="rId5"/>
    <p:sldId id="273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FCE6"/>
    <a:srgbClr val="ECF5FD"/>
    <a:srgbClr val="F6882E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C2C18-3E01-4E1A-804F-6079784A3449}" v="867" dt="2022-07-28T10:38:53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addSld delSld modSld">
      <pc:chgData name="Trang Ha" userId="270efafb50020bd6" providerId="LiveId" clId="{B95C2C18-3E01-4E1A-804F-6079784A3449}" dt="2022-07-29T08:43:57.186" v="2255" actId="20577"/>
      <pc:docMkLst>
        <pc:docMk/>
      </pc:docMkLst>
      <pc:sldChg chg="modSp mod">
        <pc:chgData name="Trang Ha" userId="270efafb50020bd6" providerId="LiveId" clId="{B95C2C18-3E01-4E1A-804F-6079784A3449}" dt="2022-07-28T10:06:45.274" v="1480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8T10:06:45.274" v="148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 delAnim">
        <pc:chgData name="Trang Ha" userId="270efafb50020bd6" providerId="LiveId" clId="{B95C2C18-3E01-4E1A-804F-6079784A3449}" dt="2022-07-28T09:53:43.090" v="1142" actId="478"/>
        <pc:sldMkLst>
          <pc:docMk/>
          <pc:sldMk cId="3120436675" sldId="257"/>
        </pc:sldMkLst>
        <pc:picChg chg="del">
          <ac:chgData name="Trang Ha" userId="270efafb50020bd6" providerId="LiveId" clId="{B95C2C18-3E01-4E1A-804F-6079784A3449}" dt="2022-07-28T09:53:43.090" v="1142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del mod delAnim modAnim">
        <pc:chgData name="Trang Ha" userId="270efafb50020bd6" providerId="LiveId" clId="{B95C2C18-3E01-4E1A-804F-6079784A3449}" dt="2022-07-28T09:53:39.284" v="1140" actId="47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9T08:43:47.633" v="2251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9T08:43:47.633" v="225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8T10:06:57.707" v="1484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">
          <ac:chgData name="Trang Ha" userId="270efafb50020bd6" providerId="LiveId" clId="{B95C2C18-3E01-4E1A-804F-6079784A3449}" dt="2022-07-28T09:55:01.163" v="1150" actId="22"/>
          <ac:picMkLst>
            <pc:docMk/>
            <pc:sldMk cId="261207011" sldId="265"/>
            <ac:picMk id="13" creationId="{80A18CF0-E37A-7D2D-9143-8C667B5F0018}"/>
          </ac:picMkLst>
        </pc:pic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del mod">
        <pc:chgData name="Trang Ha" userId="270efafb50020bd6" providerId="LiveId" clId="{B95C2C18-3E01-4E1A-804F-6079784A3449}" dt="2022-07-28T09:53:40.494" v="1141" actId="4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del mod delAnim modAnim">
        <pc:chgData name="Trang Ha" userId="270efafb50020bd6" providerId="LiveId" clId="{B95C2C18-3E01-4E1A-804F-6079784A3449}" dt="2022-07-28T09:53:37.942" v="1139" actId="47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9T08:43:57.186" v="2255" actId="20577"/>
        <pc:sldMkLst>
          <pc:docMk/>
          <pc:sldMk cId="3893718582" sldId="273"/>
        </pc:sldMkLst>
        <pc:spChg chg="add mod">
          <ac:chgData name="Trang Ha" userId="270efafb50020bd6" providerId="LiveId" clId="{B95C2C18-3E01-4E1A-804F-6079784A3449}" dt="2022-07-28T10:38:53.524" v="2249" actId="20577"/>
          <ac:spMkLst>
            <pc:docMk/>
            <pc:sldMk cId="3893718582" sldId="273"/>
            <ac:spMk id="7" creationId="{73B5540A-A270-EAB1-E412-B074ED46B4A1}"/>
          </ac:spMkLst>
        </pc:spChg>
        <pc:spChg chg="mod">
          <ac:chgData name="Trang Ha" userId="270efafb50020bd6" providerId="LiveId" clId="{B95C2C18-3E01-4E1A-804F-6079784A3449}" dt="2022-07-29T08:43:57.186" v="2255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8T10:29:16.102" v="1694" actId="20577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8T10:29:12.134" v="1678" actId="122"/>
          <ac:spMkLst>
            <pc:docMk/>
            <pc:sldMk cId="3893718582" sldId="273"/>
            <ac:spMk id="19" creationId="{2FA569B8-EB6F-7F5A-65D3-32EB57BAB483}"/>
          </ac:spMkLst>
        </pc:spChg>
        <pc:spChg chg="add mod">
          <ac:chgData name="Trang Ha" userId="270efafb50020bd6" providerId="LiveId" clId="{B95C2C18-3E01-4E1A-804F-6079784A3449}" dt="2022-07-28T10:37:03.909" v="2235" actId="20577"/>
          <ac:spMkLst>
            <pc:docMk/>
            <pc:sldMk cId="3893718582" sldId="273"/>
            <ac:spMk id="24" creationId="{71354F10-B313-5A62-113C-D11F04D9D09E}"/>
          </ac:spMkLst>
        </pc:spChg>
        <pc:spChg chg="add mod">
          <ac:chgData name="Trang Ha" userId="270efafb50020bd6" providerId="LiveId" clId="{B95C2C18-3E01-4E1A-804F-6079784A3449}" dt="2022-07-28T10:38:40.253" v="2241" actId="571"/>
          <ac:spMkLst>
            <pc:docMk/>
            <pc:sldMk cId="3893718582" sldId="273"/>
            <ac:spMk id="27" creationId="{C719C5E8-38D8-49C0-6196-E4575BD1B38B}"/>
          </ac:spMkLst>
        </pc:spChg>
        <pc:spChg chg="add mod">
          <ac:chgData name="Trang Ha" userId="270efafb50020bd6" providerId="LiveId" clId="{B95C2C18-3E01-4E1A-804F-6079784A3449}" dt="2022-07-28T10:38:40.253" v="2241" actId="571"/>
          <ac:spMkLst>
            <pc:docMk/>
            <pc:sldMk cId="3893718582" sldId="273"/>
            <ac:spMk id="28" creationId="{88EE992D-2E8A-BD45-6813-4BEA298A7C07}"/>
          </ac:spMkLst>
        </pc:spChg>
        <pc:spChg chg="mod">
          <ac:chgData name="Trang Ha" userId="270efafb50020bd6" providerId="LiveId" clId="{B95C2C18-3E01-4E1A-804F-6079784A3449}" dt="2022-07-28T10:29:48.076" v="1699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8T10:32:37.477" v="2066" actId="1076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8T10:36:47.660" v="2231" actId="478"/>
          <ac:picMkLst>
            <pc:docMk/>
            <pc:sldMk cId="3893718582" sldId="273"/>
            <ac:picMk id="17" creationId="{4C67EFAA-815D-CEDE-89D6-EB60A4CAA1D4}"/>
          </ac:picMkLst>
        </pc:picChg>
        <pc:cxnChg chg="add mod">
          <ac:chgData name="Trang Ha" userId="270efafb50020bd6" providerId="LiveId" clId="{B95C2C18-3E01-4E1A-804F-6079784A3449}" dt="2022-07-28T10:34:02.447" v="2091" actId="1035"/>
          <ac:cxnSpMkLst>
            <pc:docMk/>
            <pc:sldMk cId="3893718582" sldId="273"/>
            <ac:cxnSpMk id="12" creationId="{82CF4CF8-D022-FE70-BDBC-029BFF3BBAF4}"/>
          </ac:cxnSpMkLst>
        </pc:cxnChg>
        <pc:cxnChg chg="add mod">
          <ac:chgData name="Trang Ha" userId="270efafb50020bd6" providerId="LiveId" clId="{B95C2C18-3E01-4E1A-804F-6079784A3449}" dt="2022-07-28T10:34:22.593" v="2094" actId="1076"/>
          <ac:cxnSpMkLst>
            <pc:docMk/>
            <pc:sldMk cId="3893718582" sldId="273"/>
            <ac:cxnSpMk id="21" creationId="{FCF7AC31-EB59-4722-E286-90B6DAC87FA0}"/>
          </ac:cxnSpMkLst>
        </pc:cxnChg>
        <pc:cxnChg chg="add mod">
          <ac:chgData name="Trang Ha" userId="270efafb50020bd6" providerId="LiveId" clId="{B95C2C18-3E01-4E1A-804F-6079784A3449}" dt="2022-07-28T10:37:49.931" v="2238" actId="14100"/>
          <ac:cxnSpMkLst>
            <pc:docMk/>
            <pc:sldMk cId="3893718582" sldId="273"/>
            <ac:cxnSpMk id="23" creationId="{642E2D1F-EF32-C2C6-9FB3-7C32BDB2801F}"/>
          </ac:cxnSpMkLst>
        </pc:cxnChg>
      </pc:sldChg>
      <pc:sldChg chg="addSp delSp modSp add mod delAnim modAnim">
        <pc:chgData name="Trang Ha" userId="270efafb50020bd6" providerId="LiveId" clId="{B95C2C18-3E01-4E1A-804F-6079784A3449}" dt="2022-07-29T08:43:53.588" v="2253" actId="20577"/>
        <pc:sldMkLst>
          <pc:docMk/>
          <pc:sldMk cId="443761308" sldId="274"/>
        </pc:sldMkLst>
        <pc:spChg chg="mod">
          <ac:chgData name="Trang Ha" userId="270efafb50020bd6" providerId="LiveId" clId="{B95C2C18-3E01-4E1A-804F-6079784A3449}" dt="2022-07-29T08:43:53.588" v="2253" actId="20577"/>
          <ac:spMkLst>
            <pc:docMk/>
            <pc:sldMk cId="443761308" sldId="274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8T10:03:59.027" v="1457" actId="14100"/>
          <ac:spMkLst>
            <pc:docMk/>
            <pc:sldMk cId="443761308" sldId="274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8T10:04:18.992" v="1461" actId="1036"/>
          <ac:spMkLst>
            <pc:docMk/>
            <pc:sldMk cId="443761308" sldId="274"/>
            <ac:spMk id="16" creationId="{CB6C680A-4844-5D80-7977-8A1A61A88B56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26" creationId="{2FE17A94-6637-270C-1081-1869680FE13E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27" creationId="{EC309D21-E2CA-72AC-0F48-73DDABA03E27}"/>
          </ac:spMkLst>
        </pc:spChg>
        <pc:spChg chg="add mod">
          <ac:chgData name="Trang Ha" userId="270efafb50020bd6" providerId="LiveId" clId="{B95C2C18-3E01-4E1A-804F-6079784A3449}" dt="2022-07-28T10:04:22.232" v="1465" actId="1036"/>
          <ac:spMkLst>
            <pc:docMk/>
            <pc:sldMk cId="443761308" sldId="274"/>
            <ac:spMk id="30" creationId="{19320569-3F47-F342-5CDD-CFDC84A66151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63" creationId="{489C2B30-5E76-9DA4-194A-A4E03689C53E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65" creationId="{6E40CB0A-44E0-102E-94D8-20BB9885ED79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2" creationId="{914229D8-F3EA-D4BC-6A98-C7248780C636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3" creationId="{442CA862-6CC4-A65F-AD7E-5E2BB6E86617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4" creationId="{ADA9A910-F351-1C94-2D41-3411E98A24A8}"/>
          </ac:spMkLst>
        </pc:spChg>
        <pc:spChg chg="del">
          <ac:chgData name="Trang Ha" userId="270efafb50020bd6" providerId="LiveId" clId="{B95C2C18-3E01-4E1A-804F-6079784A3449}" dt="2022-07-28T09:58:07.604" v="1307" actId="478"/>
          <ac:spMkLst>
            <pc:docMk/>
            <pc:sldMk cId="443761308" sldId="274"/>
            <ac:spMk id="75" creationId="{4F86ACAF-C717-BAE7-01C3-3EC6D05AD2FE}"/>
          </ac:spMkLst>
        </pc:spChg>
        <pc:spChg chg="mod">
          <ac:chgData name="Trang Ha" userId="270efafb50020bd6" providerId="LiveId" clId="{B95C2C18-3E01-4E1A-804F-6079784A3449}" dt="2022-07-28T10:06:52.315" v="1482" actId="20577"/>
          <ac:spMkLst>
            <pc:docMk/>
            <pc:sldMk cId="443761308" sldId="274"/>
            <ac:spMk id="108" creationId="{046CAE86-00A5-0361-1E35-80291CEA3329}"/>
          </ac:spMkLst>
        </pc:spChg>
        <pc:grpChg chg="mod">
          <ac:chgData name="Trang Ha" userId="270efafb50020bd6" providerId="LiveId" clId="{B95C2C18-3E01-4E1A-804F-6079784A3449}" dt="2022-07-28T09:56:02.681" v="1300" actId="1038"/>
          <ac:grpSpMkLst>
            <pc:docMk/>
            <pc:sldMk cId="443761308" sldId="274"/>
            <ac:grpSpMk id="12" creationId="{00000000-0000-0000-0000-000000000000}"/>
          </ac:grpSpMkLst>
        </pc:grpChg>
        <pc:picChg chg="add del">
          <ac:chgData name="Trang Ha" userId="270efafb50020bd6" providerId="LiveId" clId="{B95C2C18-3E01-4E1A-804F-6079784A3449}" dt="2022-07-28T09:56:14.484" v="1301" actId="478"/>
          <ac:picMkLst>
            <pc:docMk/>
            <pc:sldMk cId="443761308" sldId="274"/>
            <ac:picMk id="13" creationId="{822C6AC0-5C10-762F-7556-F447C5D3ED63}"/>
          </ac:picMkLst>
        </pc:picChg>
        <pc:picChg chg="add mod modCrop">
          <ac:chgData name="Trang Ha" userId="270efafb50020bd6" providerId="LiveId" clId="{B95C2C18-3E01-4E1A-804F-6079784A3449}" dt="2022-07-28T10:04:31.376" v="1467" actId="1076"/>
          <ac:picMkLst>
            <pc:docMk/>
            <pc:sldMk cId="443761308" sldId="274"/>
            <ac:picMk id="15" creationId="{D127218D-1223-6BA8-549E-9A05990E60AB}"/>
          </ac:picMkLst>
        </pc:picChg>
        <pc:picChg chg="del">
          <ac:chgData name="Trang Ha" userId="270efafb50020bd6" providerId="LiveId" clId="{B95C2C18-3E01-4E1A-804F-6079784A3449}" dt="2022-07-28T09:55:08.789" v="1152" actId="478"/>
          <ac:picMkLst>
            <pc:docMk/>
            <pc:sldMk cId="443761308" sldId="274"/>
            <ac:picMk id="23" creationId="{F2C35E3B-EC98-DDCE-E987-22BF814A97F4}"/>
          </ac:picMkLst>
        </pc:picChg>
        <pc:picChg chg="del">
          <ac:chgData name="Trang Ha" userId="270efafb50020bd6" providerId="LiveId" clId="{B95C2C18-3E01-4E1A-804F-6079784A3449}" dt="2022-07-28T09:58:05.016" v="1306" actId="478"/>
          <ac:picMkLst>
            <pc:docMk/>
            <pc:sldMk cId="443761308" sldId="274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8T10:04:15.559" v="1460" actId="1036"/>
          <ac:picMkLst>
            <pc:docMk/>
            <pc:sldMk cId="443761308" sldId="274"/>
            <ac:picMk id="28" creationId="{8A79CEF2-5122-F7E5-AF62-158C3CBF0E50}"/>
          </ac:picMkLst>
        </pc:picChg>
        <pc:picChg chg="add del mod">
          <ac:chgData name="Trang Ha" userId="270efafb50020bd6" providerId="LiveId" clId="{B95C2C18-3E01-4E1A-804F-6079784A3449}" dt="2022-07-28T10:02:17.495" v="1427" actId="478"/>
          <ac:picMkLst>
            <pc:docMk/>
            <pc:sldMk cId="443761308" sldId="274"/>
            <ac:picMk id="29" creationId="{41A8704F-F434-A1F9-48E4-B3F2B79419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BẢNG NHÂN 8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775520" cy="681454"/>
            <a:chOff x="1470819" y="1943100"/>
            <a:chExt cx="977552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278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2C35E3B-EC98-DDCE-E987-22BF814A9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3"/>
          <a:stretch/>
        </p:blipFill>
        <p:spPr>
          <a:xfrm>
            <a:off x="1557735" y="2427569"/>
            <a:ext cx="13162756" cy="34766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A1E5C9E-CB16-D81E-B608-F43E6ACFC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5" r="5023"/>
          <a:stretch/>
        </p:blipFill>
        <p:spPr>
          <a:xfrm>
            <a:off x="1446010" y="5976048"/>
            <a:ext cx="13162756" cy="33004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E17A94-6637-270C-1081-1869680FE13E}"/>
              </a:ext>
            </a:extLst>
          </p:cNvPr>
          <p:cNvSpPr/>
          <p:nvPr/>
        </p:nvSpPr>
        <p:spPr>
          <a:xfrm>
            <a:off x="6233319" y="52578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89C2B30-5E76-9DA4-194A-A4E03689C53E}"/>
              </a:ext>
            </a:extLst>
          </p:cNvPr>
          <p:cNvSpPr/>
          <p:nvPr/>
        </p:nvSpPr>
        <p:spPr>
          <a:xfrm>
            <a:off x="7909720" y="5252591"/>
            <a:ext cx="533399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6E40CB0A-44E0-102E-94D8-20BB9885ED79}"/>
              </a:ext>
            </a:extLst>
          </p:cNvPr>
          <p:cNvSpPr/>
          <p:nvPr/>
        </p:nvSpPr>
        <p:spPr>
          <a:xfrm>
            <a:off x="7185422" y="5291847"/>
            <a:ext cx="419497" cy="42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309D21-E2CA-72AC-0F48-73DDABA03E27}"/>
              </a:ext>
            </a:extLst>
          </p:cNvPr>
          <p:cNvSpPr txBox="1"/>
          <p:nvPr/>
        </p:nvSpPr>
        <p:spPr>
          <a:xfrm>
            <a:off x="9128919" y="5234118"/>
            <a:ext cx="6096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914229D8-F3EA-D4BC-6A98-C7248780C636}"/>
              </a:ext>
            </a:extLst>
          </p:cNvPr>
          <p:cNvSpPr/>
          <p:nvPr/>
        </p:nvSpPr>
        <p:spPr>
          <a:xfrm>
            <a:off x="6157119" y="8495287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42CA862-6CC4-A65F-AD7E-5E2BB6E86617}"/>
              </a:ext>
            </a:extLst>
          </p:cNvPr>
          <p:cNvSpPr/>
          <p:nvPr/>
        </p:nvSpPr>
        <p:spPr>
          <a:xfrm>
            <a:off x="7833520" y="8490078"/>
            <a:ext cx="533399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ADA9A910-F351-1C94-2D41-3411E98A24A8}"/>
              </a:ext>
            </a:extLst>
          </p:cNvPr>
          <p:cNvSpPr/>
          <p:nvPr/>
        </p:nvSpPr>
        <p:spPr>
          <a:xfrm>
            <a:off x="7109222" y="8529334"/>
            <a:ext cx="419497" cy="42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F86ACAF-C717-BAE7-01C3-3EC6D05AD2FE}"/>
              </a:ext>
            </a:extLst>
          </p:cNvPr>
          <p:cNvSpPr txBox="1"/>
          <p:nvPr/>
        </p:nvSpPr>
        <p:spPr>
          <a:xfrm>
            <a:off x="9052719" y="8471605"/>
            <a:ext cx="6096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3" grpId="0" animBg="1"/>
      <p:bldP spid="65" grpId="0" animBg="1"/>
      <p:bldP spid="27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19296" y="1752600"/>
            <a:ext cx="13238823" cy="1332768"/>
            <a:chOff x="1470819" y="1943100"/>
            <a:chExt cx="13238823" cy="13327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3409" y="2013984"/>
              <a:ext cx="1276623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 vào bảng con các nhóm chấm tròn thích hợp với phép nhân 8 x 2.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27218D-1223-6BA8-549E-9A05990E6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t="8000" r="953" b="8000"/>
          <a:stretch/>
        </p:blipFill>
        <p:spPr>
          <a:xfrm>
            <a:off x="1354795" y="3289786"/>
            <a:ext cx="11501407" cy="15286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A79CEF2-5122-F7E5-AF62-158C3CBF0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t="8000" r="953" b="8000"/>
          <a:stretch/>
        </p:blipFill>
        <p:spPr>
          <a:xfrm>
            <a:off x="1366104" y="4992469"/>
            <a:ext cx="11572814" cy="1538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6C680A-4844-5D80-7977-8A1A61A88B56}"/>
              </a:ext>
            </a:extLst>
          </p:cNvPr>
          <p:cNvSpPr txBox="1"/>
          <p:nvPr/>
        </p:nvSpPr>
        <p:spPr>
          <a:xfrm>
            <a:off x="2042319" y="6973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8 x 2 = 8 + 8 = 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9320569-3F47-F342-5CDD-CFDC84A66151}"/>
              </a:ext>
            </a:extLst>
          </p:cNvPr>
          <p:cNvSpPr txBox="1"/>
          <p:nvPr/>
        </p:nvSpPr>
        <p:spPr>
          <a:xfrm>
            <a:off x="9118365" y="6973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 16</a:t>
            </a:r>
          </a:p>
        </p:txBody>
      </p:sp>
    </p:spTree>
    <p:extLst>
      <p:ext uri="{BB962C8B-B14F-4D97-AF65-F5344CB8AC3E}">
        <p14:creationId xmlns:p14="http://schemas.microsoft.com/office/powerpoint/2010/main" val="4437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70725" y="2173069"/>
            <a:ext cx="514394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2755" y="1943100"/>
              <a:ext cx="419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2" y="1150799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A29CE8-741F-1217-F72A-167FD4394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07" t="6207" b="19030"/>
          <a:stretch/>
        </p:blipFill>
        <p:spPr>
          <a:xfrm>
            <a:off x="9574338" y="2057400"/>
            <a:ext cx="6610920" cy="3677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0B9D84-544B-8E9A-898B-97985961B7D8}"/>
              </a:ext>
            </a:extLst>
          </p:cNvPr>
          <p:cNvSpPr txBox="1"/>
          <p:nvPr/>
        </p:nvSpPr>
        <p:spPr>
          <a:xfrm>
            <a:off x="2042319" y="5439219"/>
            <a:ext cx="723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chuẩn bị số ghế là: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 (chiếc ghế)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48 chiếc ghế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A569B8-EB6F-7F5A-65D3-32EB57BAB483}"/>
              </a:ext>
            </a:extLst>
          </p:cNvPr>
          <p:cNvSpPr txBox="1"/>
          <p:nvPr/>
        </p:nvSpPr>
        <p:spPr>
          <a:xfrm>
            <a:off x="4381491" y="4572000"/>
            <a:ext cx="21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B5540A-A270-EAB1-E412-B074ED46B4A1}"/>
              </a:ext>
            </a:extLst>
          </p:cNvPr>
          <p:cNvSpPr txBox="1"/>
          <p:nvPr/>
        </p:nvSpPr>
        <p:spPr>
          <a:xfrm>
            <a:off x="1878138" y="1987199"/>
            <a:ext cx="7399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chuẩn bị cho Lễ kết nạp Đội viên của lớp 3A, các bạn đã sắp xếp 6 hàng ghế, mỗi hàng 8 ghế. Hỏi các bạn đã chuẩn bị tất cả bao nhiêu chiếc ghế?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2CF4CF8-D022-FE70-BDBC-029BFF3BBAF4}"/>
              </a:ext>
            </a:extLst>
          </p:cNvPr>
          <p:cNvCxnSpPr>
            <a:cxnSpLocks/>
          </p:cNvCxnSpPr>
          <p:nvPr/>
        </p:nvCxnSpPr>
        <p:spPr>
          <a:xfrm flipH="1" flipV="1">
            <a:off x="2042319" y="3657600"/>
            <a:ext cx="2145381" cy="7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CF7AC31-EB59-4722-E286-90B6DAC87FA0}"/>
              </a:ext>
            </a:extLst>
          </p:cNvPr>
          <p:cNvCxnSpPr>
            <a:cxnSpLocks/>
          </p:cNvCxnSpPr>
          <p:nvPr/>
        </p:nvCxnSpPr>
        <p:spPr>
          <a:xfrm flipH="1">
            <a:off x="4381491" y="3657600"/>
            <a:ext cx="2939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42E2D1F-EF32-C2C6-9FB3-7C32BDB2801F}"/>
              </a:ext>
            </a:extLst>
          </p:cNvPr>
          <p:cNvCxnSpPr>
            <a:cxnSpLocks/>
          </p:cNvCxnSpPr>
          <p:nvPr/>
        </p:nvCxnSpPr>
        <p:spPr>
          <a:xfrm flipH="1">
            <a:off x="3413919" y="4267200"/>
            <a:ext cx="495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1354F10-B313-5A62-113C-D11F04D9D09E}"/>
              </a:ext>
            </a:extLst>
          </p:cNvPr>
          <p:cNvSpPr txBox="1"/>
          <p:nvPr/>
        </p:nvSpPr>
        <p:spPr>
          <a:xfrm>
            <a:off x="1585127" y="7473274"/>
            <a:ext cx="1280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Kể một tình huống sử dụng phép nhận 8 x 7 trong thực tế.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719C5E8-38D8-49C0-6196-E4575BD1B38B}"/>
              </a:ext>
            </a:extLst>
          </p:cNvPr>
          <p:cNvSpPr txBox="1"/>
          <p:nvPr/>
        </p:nvSpPr>
        <p:spPr>
          <a:xfrm>
            <a:off x="2042319" y="5452045"/>
            <a:ext cx="7235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chuẩn bị số ghế là: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 (chiếc ghế)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48 chiếc ghế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8EE992D-2E8A-BD45-6813-4BEA298A7C07}"/>
              </a:ext>
            </a:extLst>
          </p:cNvPr>
          <p:cNvSpPr txBox="1"/>
          <p:nvPr/>
        </p:nvSpPr>
        <p:spPr>
          <a:xfrm>
            <a:off x="4381491" y="4584826"/>
            <a:ext cx="210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8937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358</Words>
  <Application>Microsoft Office PowerPoint</Application>
  <PresentationFormat>Custom</PresentationFormat>
  <Paragraphs>77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156</cp:revision>
  <dcterms:created xsi:type="dcterms:W3CDTF">2022-07-10T01:37:20Z</dcterms:created>
  <dcterms:modified xsi:type="dcterms:W3CDTF">2022-08-20T03:13:47Z</dcterms:modified>
</cp:coreProperties>
</file>