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6" r:id="rId2"/>
    <p:sldId id="257" r:id="rId3"/>
    <p:sldId id="271" r:id="rId4"/>
    <p:sldId id="272" r:id="rId5"/>
    <p:sldId id="274" r:id="rId6"/>
    <p:sldId id="268" r:id="rId7"/>
    <p:sldId id="275" r:id="rId8"/>
    <p:sldId id="267" r:id="rId9"/>
    <p:sldId id="276" r:id="rId10"/>
    <p:sldId id="281" r:id="rId11"/>
    <p:sldId id="282" r:id="rId12"/>
    <p:sldId id="283" r:id="rId13"/>
    <p:sldId id="263" r:id="rId14"/>
    <p:sldId id="284" r:id="rId15"/>
    <p:sldId id="285" r:id="rId16"/>
    <p:sldId id="287" r:id="rId17"/>
    <p:sldId id="288" r:id="rId18"/>
    <p:sldId id="290" r:id="rId19"/>
    <p:sldId id="292" r:id="rId20"/>
    <p:sldId id="291" r:id="rId21"/>
    <p:sldId id="289" r:id="rId22"/>
    <p:sldId id="293" r:id="rId23"/>
    <p:sldId id="286" r:id="rId24"/>
    <p:sldId id="294"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94660"/>
  </p:normalViewPr>
  <p:slideViewPr>
    <p:cSldViewPr>
      <p:cViewPr>
        <p:scale>
          <a:sx n="100" d="100"/>
          <a:sy n="100" d="100"/>
        </p:scale>
        <p:origin x="-312"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C9D19-51D6-456E-9AE0-6BC0177E3DE3}" type="datetimeFigureOut">
              <a:rPr lang="en-US" smtClean="0"/>
              <a:t>25/11/2023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62070-846A-49EC-B19E-4BCB7DCB7173}" type="slidenum">
              <a:rPr lang="en-US" smtClean="0"/>
              <a:t>‹#›</a:t>
            </a:fld>
            <a:endParaRPr lang="en-US"/>
          </a:p>
        </p:txBody>
      </p:sp>
    </p:spTree>
    <p:extLst>
      <p:ext uri="{BB962C8B-B14F-4D97-AF65-F5344CB8AC3E}">
        <p14:creationId xmlns:p14="http://schemas.microsoft.com/office/powerpoint/2010/main" val="195612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3 Quốc</a:t>
            </a:r>
            <a:r>
              <a:rPr lang="en-US" baseline="0" smtClean="0"/>
              <a:t> gia Đông Nam Á còn vua: Campuchia, Thái Lan, Brunei</a:t>
            </a:r>
            <a:endParaRPr lang="en-US"/>
          </a:p>
        </p:txBody>
      </p:sp>
      <p:sp>
        <p:nvSpPr>
          <p:cNvPr id="4" name="Slide Number Placeholder 3"/>
          <p:cNvSpPr>
            <a:spLocks noGrp="1"/>
          </p:cNvSpPr>
          <p:nvPr>
            <p:ph type="sldNum" sz="quarter" idx="10"/>
          </p:nvPr>
        </p:nvSpPr>
        <p:spPr/>
        <p:txBody>
          <a:bodyPr/>
          <a:lstStyle/>
          <a:p>
            <a:fld id="{0C462070-846A-49EC-B19E-4BCB7DCB7173}" type="slidenum">
              <a:rPr lang="en-US" smtClean="0"/>
              <a:t>3</a:t>
            </a:fld>
            <a:endParaRPr lang="en-US"/>
          </a:p>
        </p:txBody>
      </p:sp>
    </p:spTree>
    <p:extLst>
      <p:ext uri="{BB962C8B-B14F-4D97-AF65-F5344CB8AC3E}">
        <p14:creationId xmlns:p14="http://schemas.microsoft.com/office/powerpoint/2010/main" val="385037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Từ khóa:</a:t>
            </a:r>
            <a:r>
              <a:rPr lang="en-US" baseline="0" smtClean="0"/>
              <a:t> Chuyển động ném</a:t>
            </a:r>
            <a:endParaRPr lang="en-US"/>
          </a:p>
        </p:txBody>
      </p:sp>
      <p:sp>
        <p:nvSpPr>
          <p:cNvPr id="4" name="Slide Number Placeholder 3"/>
          <p:cNvSpPr>
            <a:spLocks noGrp="1"/>
          </p:cNvSpPr>
          <p:nvPr>
            <p:ph type="sldNum" sz="quarter" idx="10"/>
          </p:nvPr>
        </p:nvSpPr>
        <p:spPr/>
        <p:txBody>
          <a:bodyPr/>
          <a:lstStyle/>
          <a:p>
            <a:fld id="{0C462070-846A-49EC-B19E-4BCB7DCB7173}" type="slidenum">
              <a:rPr lang="en-US" smtClean="0"/>
              <a:t>7</a:t>
            </a:fld>
            <a:endParaRPr lang="en-US"/>
          </a:p>
        </p:txBody>
      </p:sp>
    </p:spTree>
    <p:extLst>
      <p:ext uri="{BB962C8B-B14F-4D97-AF65-F5344CB8AC3E}">
        <p14:creationId xmlns:p14="http://schemas.microsoft.com/office/powerpoint/2010/main" val="109099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0AADBD-EFE6-4C9D-BBB4-7E34D5D5C9A9}"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302241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AADBD-EFE6-4C9D-BBB4-7E34D5D5C9A9}"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152022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AADBD-EFE6-4C9D-BBB4-7E34D5D5C9A9}"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26278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AADBD-EFE6-4C9D-BBB4-7E34D5D5C9A9}"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171943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0AADBD-EFE6-4C9D-BBB4-7E34D5D5C9A9}"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3534903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0AADBD-EFE6-4C9D-BBB4-7E34D5D5C9A9}" type="datetimeFigureOut">
              <a:rPr lang="en-US" smtClean="0"/>
              <a:t>25/11/2023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364386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0AADBD-EFE6-4C9D-BBB4-7E34D5D5C9A9}" type="datetimeFigureOut">
              <a:rPr lang="en-US" smtClean="0"/>
              <a:t>25/11/2023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378561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0AADBD-EFE6-4C9D-BBB4-7E34D5D5C9A9}" type="datetimeFigureOut">
              <a:rPr lang="en-US" smtClean="0"/>
              <a:t>25/11/2023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30427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AADBD-EFE6-4C9D-BBB4-7E34D5D5C9A9}" type="datetimeFigureOut">
              <a:rPr lang="en-US" smtClean="0"/>
              <a:t>25/11/2023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41329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0AADBD-EFE6-4C9D-BBB4-7E34D5D5C9A9}" type="datetimeFigureOut">
              <a:rPr lang="en-US" smtClean="0"/>
              <a:t>25/11/2023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14468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0AADBD-EFE6-4C9D-BBB4-7E34D5D5C9A9}" type="datetimeFigureOut">
              <a:rPr lang="en-US" smtClean="0"/>
              <a:t>25/11/2023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C3627-A6C5-4A16-8E33-8A5A823DB65D}" type="slidenum">
              <a:rPr lang="en-US" smtClean="0"/>
              <a:t>‹#›</a:t>
            </a:fld>
            <a:endParaRPr lang="en-US"/>
          </a:p>
        </p:txBody>
      </p:sp>
    </p:spTree>
    <p:extLst>
      <p:ext uri="{BB962C8B-B14F-4D97-AF65-F5344CB8AC3E}">
        <p14:creationId xmlns:p14="http://schemas.microsoft.com/office/powerpoint/2010/main" val="145632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10AADBD-EFE6-4C9D-BBB4-7E34D5D5C9A9}" type="datetimeFigureOut">
              <a:rPr lang="en-US" smtClean="0"/>
              <a:t>25/11/2023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B6C3627-A6C5-4A16-8E33-8A5A823DB65D}" type="slidenum">
              <a:rPr lang="en-US" smtClean="0"/>
              <a:t>‹#›</a:t>
            </a:fld>
            <a:endParaRPr lang="en-US"/>
          </a:p>
        </p:txBody>
      </p:sp>
      <p:pic>
        <p:nvPicPr>
          <p:cNvPr id="3074" name="Picture 2" descr="https://static.wikia.nocookie.net/duong-len-dinh-olympia/images/1/15/Olympia_22_background.png/revision/latest/scale-to-width-down/1000?cb=20221022023710&amp;path-prefix=v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525" y="-9936"/>
            <a:ext cx="9153525" cy="515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217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5.mp3"/><Relationship Id="rId7" Type="http://schemas.openxmlformats.org/officeDocument/2006/relationships/slideLayout" Target="../slideLayouts/slideLayout2.xml"/><Relationship Id="rId12" Type="http://schemas.openxmlformats.org/officeDocument/2006/relationships/image" Target="../media/image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5.mp3"/><Relationship Id="rId11" Type="http://schemas.openxmlformats.org/officeDocument/2006/relationships/image" Target="../media/image20.png"/><Relationship Id="rId5" Type="http://schemas.microsoft.com/office/2007/relationships/media" Target="../media/media25.mp3"/><Relationship Id="rId10" Type="http://schemas.openxmlformats.org/officeDocument/2006/relationships/image" Target="../media/image19.png"/><Relationship Id="rId4" Type="http://schemas.openxmlformats.org/officeDocument/2006/relationships/audio" Target="../media/media15.mp3"/><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5.mp3"/><Relationship Id="rId7" Type="http://schemas.openxmlformats.org/officeDocument/2006/relationships/slideLayout" Target="../slideLayouts/slideLayout2.xml"/><Relationship Id="rId12" Type="http://schemas.openxmlformats.org/officeDocument/2006/relationships/image" Target="../media/image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5.mp3"/><Relationship Id="rId11" Type="http://schemas.openxmlformats.org/officeDocument/2006/relationships/image" Target="../media/image20.png"/><Relationship Id="rId5" Type="http://schemas.microsoft.com/office/2007/relationships/media" Target="../media/media25.mp3"/><Relationship Id="rId10" Type="http://schemas.openxmlformats.org/officeDocument/2006/relationships/image" Target="../media/image19.png"/><Relationship Id="rId4" Type="http://schemas.openxmlformats.org/officeDocument/2006/relationships/audio" Target="../media/media15.mp3"/><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png"/><Relationship Id="rId3" Type="http://schemas.microsoft.com/office/2007/relationships/media" Target="../media/media24.mp3"/><Relationship Id="rId7" Type="http://schemas.openxmlformats.org/officeDocument/2006/relationships/slideLayout" Target="../slideLayouts/slideLayout2.xml"/><Relationship Id="rId12" Type="http://schemas.openxmlformats.org/officeDocument/2006/relationships/image" Target="../media/image20.png"/><Relationship Id="rId2" Type="http://schemas.microsoft.com/office/2007/relationships/media" Target="../media/media26.mp4"/><Relationship Id="rId1" Type="http://schemas.openxmlformats.org/officeDocument/2006/relationships/video" Target="NULL" TargetMode="External"/><Relationship Id="rId6" Type="http://schemas.openxmlformats.org/officeDocument/2006/relationships/audio" Target="../media/media15.mp3"/><Relationship Id="rId11" Type="http://schemas.openxmlformats.org/officeDocument/2006/relationships/image" Target="../media/image19.png"/><Relationship Id="rId5" Type="http://schemas.microsoft.com/office/2007/relationships/media" Target="../media/media15.mp3"/><Relationship Id="rId10" Type="http://schemas.openxmlformats.org/officeDocument/2006/relationships/image" Target="../media/image18.png"/><Relationship Id="rId4" Type="http://schemas.openxmlformats.org/officeDocument/2006/relationships/audio" Target="../media/media24.mp3"/><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audio" Target="../media/media27.mp3"/><Relationship Id="rId16" Type="http://schemas.openxmlformats.org/officeDocument/2006/relationships/slide" Target="slide24.xml"/><Relationship Id="rId1" Type="http://schemas.microsoft.com/office/2007/relationships/media" Target="../media/media27.mp3"/><Relationship Id="rId6" Type="http://schemas.openxmlformats.org/officeDocument/2006/relationships/slide" Target="slide15.xml"/><Relationship Id="rId11" Type="http://schemas.openxmlformats.org/officeDocument/2006/relationships/slide" Target="slide17.xml"/><Relationship Id="rId5" Type="http://schemas.openxmlformats.org/officeDocument/2006/relationships/image" Target="../media/image23.png"/><Relationship Id="rId15" Type="http://schemas.openxmlformats.org/officeDocument/2006/relationships/image" Target="../media/image4.png"/><Relationship Id="rId10" Type="http://schemas.openxmlformats.org/officeDocument/2006/relationships/slide" Target="slide21.xml"/><Relationship Id="rId4" Type="http://schemas.openxmlformats.org/officeDocument/2006/relationships/image" Target="../media/image22.png"/><Relationship Id="rId9" Type="http://schemas.openxmlformats.org/officeDocument/2006/relationships/slide" Target="slide19.xml"/><Relationship Id="rId14"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audio" Target="../media/media31.mp3"/><Relationship Id="rId13" Type="http://schemas.microsoft.com/office/2007/relationships/media" Target="../media/media8.mp3"/><Relationship Id="rId18" Type="http://schemas.openxmlformats.org/officeDocument/2006/relationships/image" Target="../media/image24.png"/><Relationship Id="rId26" Type="http://schemas.openxmlformats.org/officeDocument/2006/relationships/slide" Target="slide14.xml"/><Relationship Id="rId3" Type="http://schemas.microsoft.com/office/2007/relationships/media" Target="../media/media29.mp3"/><Relationship Id="rId21" Type="http://schemas.openxmlformats.org/officeDocument/2006/relationships/image" Target="../media/image27.png"/><Relationship Id="rId7" Type="http://schemas.microsoft.com/office/2007/relationships/media" Target="../media/media31.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image" Target="../media/image28.png"/><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6.png"/><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image" Target="../media/image7.png"/><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4.png"/><Relationship Id="rId10" Type="http://schemas.openxmlformats.org/officeDocument/2006/relationships/audio" Target="../media/media32.mp3"/><Relationship Id="rId19" Type="http://schemas.openxmlformats.org/officeDocument/2006/relationships/image" Target="../media/image25.gif"/><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audio" Target="../media/media31.mp3"/><Relationship Id="rId13" Type="http://schemas.microsoft.com/office/2007/relationships/media" Target="../media/media8.mp3"/><Relationship Id="rId18" Type="http://schemas.openxmlformats.org/officeDocument/2006/relationships/image" Target="../media/image24.png"/><Relationship Id="rId3" Type="http://schemas.microsoft.com/office/2007/relationships/media" Target="../media/media29.mp3"/><Relationship Id="rId21" Type="http://schemas.openxmlformats.org/officeDocument/2006/relationships/image" Target="../media/image4.png"/><Relationship Id="rId7" Type="http://schemas.microsoft.com/office/2007/relationships/media" Target="../media/media31.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image" Target="../media/image28.png"/><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0.png"/><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slide" Target="slide14.xml"/><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7.png"/><Relationship Id="rId10" Type="http://schemas.openxmlformats.org/officeDocument/2006/relationships/audio" Target="../media/media32.mp3"/><Relationship Id="rId19" Type="http://schemas.openxmlformats.org/officeDocument/2006/relationships/image" Target="../media/image25.gif"/><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audio" Target="../media/media31.mp3"/><Relationship Id="rId13" Type="http://schemas.microsoft.com/office/2007/relationships/media" Target="../media/media8.mp3"/><Relationship Id="rId18" Type="http://schemas.openxmlformats.org/officeDocument/2006/relationships/image" Target="../media/image24.png"/><Relationship Id="rId3" Type="http://schemas.microsoft.com/office/2007/relationships/media" Target="../media/media29.mp3"/><Relationship Id="rId21" Type="http://schemas.openxmlformats.org/officeDocument/2006/relationships/image" Target="../media/image4.png"/><Relationship Id="rId7" Type="http://schemas.microsoft.com/office/2007/relationships/media" Target="../media/media31.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image" Target="../media/image28.png"/><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0.png"/><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slide" Target="slide14.xml"/><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7.png"/><Relationship Id="rId10" Type="http://schemas.openxmlformats.org/officeDocument/2006/relationships/audio" Target="../media/media32.mp3"/><Relationship Id="rId19" Type="http://schemas.openxmlformats.org/officeDocument/2006/relationships/image" Target="../media/image25.gif"/><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audio" Target="../media/media35.mp3"/><Relationship Id="rId13" Type="http://schemas.microsoft.com/office/2007/relationships/media" Target="../media/media8.mp3"/><Relationship Id="rId18" Type="http://schemas.openxmlformats.org/officeDocument/2006/relationships/image" Target="../media/image24.png"/><Relationship Id="rId3" Type="http://schemas.microsoft.com/office/2007/relationships/media" Target="../media/media29.mp3"/><Relationship Id="rId21" Type="http://schemas.openxmlformats.org/officeDocument/2006/relationships/image" Target="../media/image4.png"/><Relationship Id="rId7" Type="http://schemas.microsoft.com/office/2007/relationships/media" Target="../media/media35.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slide" Target="slide14.xml"/><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0.png"/><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image" Target="../media/image28.png"/><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7.png"/><Relationship Id="rId10" Type="http://schemas.openxmlformats.org/officeDocument/2006/relationships/audio" Target="../media/media32.mp3"/><Relationship Id="rId19" Type="http://schemas.openxmlformats.org/officeDocument/2006/relationships/image" Target="../media/image25.gif"/><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audio" Target="../media/media35.mp3"/><Relationship Id="rId13" Type="http://schemas.microsoft.com/office/2007/relationships/media" Target="../media/media8.mp3"/><Relationship Id="rId18" Type="http://schemas.openxmlformats.org/officeDocument/2006/relationships/image" Target="../media/image24.png"/><Relationship Id="rId3" Type="http://schemas.microsoft.com/office/2007/relationships/media" Target="../media/media29.mp3"/><Relationship Id="rId21" Type="http://schemas.openxmlformats.org/officeDocument/2006/relationships/image" Target="../media/image4.png"/><Relationship Id="rId7" Type="http://schemas.microsoft.com/office/2007/relationships/media" Target="../media/media35.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slide" Target="slide14.xml"/><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0.png"/><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image" Target="../media/image28.png"/><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7.png"/><Relationship Id="rId10" Type="http://schemas.openxmlformats.org/officeDocument/2006/relationships/audio" Target="../media/media32.mp3"/><Relationship Id="rId19" Type="http://schemas.openxmlformats.org/officeDocument/2006/relationships/image" Target="../media/image25.gif"/><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20.xml.rels><?xml version="1.0" encoding="UTF-8" standalone="yes"?>
<Relationships xmlns="http://schemas.openxmlformats.org/package/2006/relationships"><Relationship Id="rId8" Type="http://schemas.microsoft.com/office/2007/relationships/media" Target="../media/media30.mp3"/><Relationship Id="rId13" Type="http://schemas.microsoft.com/office/2007/relationships/media" Target="../media/media33.mp3"/><Relationship Id="rId18" Type="http://schemas.openxmlformats.org/officeDocument/2006/relationships/audio" Target="../media/media34.mp3"/><Relationship Id="rId26" Type="http://schemas.openxmlformats.org/officeDocument/2006/relationships/image" Target="../media/image7.png"/><Relationship Id="rId3" Type="http://schemas.microsoft.com/office/2007/relationships/media" Target="../media/media28.mp3"/><Relationship Id="rId21" Type="http://schemas.openxmlformats.org/officeDocument/2006/relationships/image" Target="../media/image29.png"/><Relationship Id="rId7" Type="http://schemas.openxmlformats.org/officeDocument/2006/relationships/audio" Target="NULL" TargetMode="External"/><Relationship Id="rId12" Type="http://schemas.openxmlformats.org/officeDocument/2006/relationships/audio" Target="../media/media32.mp3"/><Relationship Id="rId17" Type="http://schemas.microsoft.com/office/2007/relationships/media" Target="../media/media34.mp3"/><Relationship Id="rId25" Type="http://schemas.openxmlformats.org/officeDocument/2006/relationships/image" Target="../media/image26.png"/><Relationship Id="rId2" Type="http://schemas.openxmlformats.org/officeDocument/2006/relationships/video" Target="../media/media36.mp4"/><Relationship Id="rId16" Type="http://schemas.openxmlformats.org/officeDocument/2006/relationships/audio" Target="../media/media8.mp3"/><Relationship Id="rId20" Type="http://schemas.openxmlformats.org/officeDocument/2006/relationships/image" Target="../media/image24.png"/><Relationship Id="rId1" Type="http://schemas.microsoft.com/office/2007/relationships/media" Target="../media/media36.mp4"/><Relationship Id="rId6" Type="http://schemas.openxmlformats.org/officeDocument/2006/relationships/audio" Target="../media/media29.mp3"/><Relationship Id="rId11" Type="http://schemas.microsoft.com/office/2007/relationships/media" Target="../media/media32.mp3"/><Relationship Id="rId24" Type="http://schemas.openxmlformats.org/officeDocument/2006/relationships/image" Target="../media/image4.png"/><Relationship Id="rId5" Type="http://schemas.microsoft.com/office/2007/relationships/media" Target="../media/media29.mp3"/><Relationship Id="rId15" Type="http://schemas.microsoft.com/office/2007/relationships/media" Target="../media/media8.mp3"/><Relationship Id="rId23" Type="http://schemas.openxmlformats.org/officeDocument/2006/relationships/image" Target="../media/image20.png"/><Relationship Id="rId28" Type="http://schemas.openxmlformats.org/officeDocument/2006/relationships/slide" Target="slide14.xml"/><Relationship Id="rId10" Type="http://schemas.openxmlformats.org/officeDocument/2006/relationships/audio" Target="../media/media35.mp3"/><Relationship Id="rId19" Type="http://schemas.openxmlformats.org/officeDocument/2006/relationships/slideLayout" Target="../slideLayouts/slideLayout2.xml"/><Relationship Id="rId4" Type="http://schemas.openxmlformats.org/officeDocument/2006/relationships/audio" Target="../media/media28.mp3"/><Relationship Id="rId9" Type="http://schemas.microsoft.com/office/2007/relationships/media" Target="../media/media35.mp3"/><Relationship Id="rId14" Type="http://schemas.openxmlformats.org/officeDocument/2006/relationships/audio" Target="../media/media33.mp3"/><Relationship Id="rId22" Type="http://schemas.openxmlformats.org/officeDocument/2006/relationships/image" Target="../media/image25.gif"/><Relationship Id="rId27"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microsoft.com/office/2007/relationships/media" Target="../media/media30.mp3"/><Relationship Id="rId13" Type="http://schemas.microsoft.com/office/2007/relationships/media" Target="../media/media33.mp3"/><Relationship Id="rId18" Type="http://schemas.openxmlformats.org/officeDocument/2006/relationships/audio" Target="../media/media34.mp3"/><Relationship Id="rId26" Type="http://schemas.openxmlformats.org/officeDocument/2006/relationships/image" Target="../media/image7.png"/><Relationship Id="rId3" Type="http://schemas.microsoft.com/office/2007/relationships/media" Target="../media/media28.mp3"/><Relationship Id="rId21" Type="http://schemas.openxmlformats.org/officeDocument/2006/relationships/image" Target="../media/image30.png"/><Relationship Id="rId7" Type="http://schemas.openxmlformats.org/officeDocument/2006/relationships/audio" Target="NULL" TargetMode="External"/><Relationship Id="rId12" Type="http://schemas.openxmlformats.org/officeDocument/2006/relationships/audio" Target="../media/media32.mp3"/><Relationship Id="rId17" Type="http://schemas.microsoft.com/office/2007/relationships/media" Target="../media/media34.mp3"/><Relationship Id="rId25" Type="http://schemas.openxmlformats.org/officeDocument/2006/relationships/image" Target="../media/image26.png"/><Relationship Id="rId2" Type="http://schemas.openxmlformats.org/officeDocument/2006/relationships/video" Target="../media/media37.mp4"/><Relationship Id="rId16" Type="http://schemas.openxmlformats.org/officeDocument/2006/relationships/audio" Target="../media/media8.mp3"/><Relationship Id="rId20" Type="http://schemas.openxmlformats.org/officeDocument/2006/relationships/image" Target="../media/image24.png"/><Relationship Id="rId1" Type="http://schemas.microsoft.com/office/2007/relationships/media" Target="../media/media37.mp4"/><Relationship Id="rId6" Type="http://schemas.openxmlformats.org/officeDocument/2006/relationships/audio" Target="../media/media29.mp3"/><Relationship Id="rId11" Type="http://schemas.microsoft.com/office/2007/relationships/media" Target="../media/media32.mp3"/><Relationship Id="rId24" Type="http://schemas.openxmlformats.org/officeDocument/2006/relationships/image" Target="../media/image4.png"/><Relationship Id="rId5" Type="http://schemas.microsoft.com/office/2007/relationships/media" Target="../media/media29.mp3"/><Relationship Id="rId15" Type="http://schemas.microsoft.com/office/2007/relationships/media" Target="../media/media8.mp3"/><Relationship Id="rId23" Type="http://schemas.openxmlformats.org/officeDocument/2006/relationships/image" Target="../media/image20.png"/><Relationship Id="rId28" Type="http://schemas.openxmlformats.org/officeDocument/2006/relationships/slide" Target="slide14.xml"/><Relationship Id="rId10" Type="http://schemas.openxmlformats.org/officeDocument/2006/relationships/audio" Target="../media/media38.mp3"/><Relationship Id="rId19" Type="http://schemas.openxmlformats.org/officeDocument/2006/relationships/slideLayout" Target="../slideLayouts/slideLayout2.xml"/><Relationship Id="rId4" Type="http://schemas.openxmlformats.org/officeDocument/2006/relationships/audio" Target="../media/media28.mp3"/><Relationship Id="rId9" Type="http://schemas.microsoft.com/office/2007/relationships/media" Target="../media/media38.mp3"/><Relationship Id="rId14" Type="http://schemas.openxmlformats.org/officeDocument/2006/relationships/audio" Target="../media/media33.mp3"/><Relationship Id="rId22" Type="http://schemas.openxmlformats.org/officeDocument/2006/relationships/image" Target="../media/image25.gif"/><Relationship Id="rId27"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audio" Target="../media/media38.mp3"/><Relationship Id="rId13" Type="http://schemas.microsoft.com/office/2007/relationships/media" Target="../media/media8.mp3"/><Relationship Id="rId18" Type="http://schemas.openxmlformats.org/officeDocument/2006/relationships/image" Target="../media/image24.png"/><Relationship Id="rId26" Type="http://schemas.openxmlformats.org/officeDocument/2006/relationships/slide" Target="slide14.xml"/><Relationship Id="rId3" Type="http://schemas.microsoft.com/office/2007/relationships/media" Target="../media/media29.mp3"/><Relationship Id="rId21" Type="http://schemas.openxmlformats.org/officeDocument/2006/relationships/image" Target="../media/image20.png"/><Relationship Id="rId7" Type="http://schemas.microsoft.com/office/2007/relationships/media" Target="../media/media38.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image" Target="../media/image28.png"/><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5.gif"/><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image" Target="../media/image7.png"/><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26.png"/><Relationship Id="rId10" Type="http://schemas.openxmlformats.org/officeDocument/2006/relationships/audio" Target="../media/media32.mp3"/><Relationship Id="rId19" Type="http://schemas.openxmlformats.org/officeDocument/2006/relationships/image" Target="../media/image31.png"/><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audio" Target="../media/media38.mp3"/><Relationship Id="rId13" Type="http://schemas.microsoft.com/office/2007/relationships/media" Target="../media/media8.mp3"/><Relationship Id="rId18" Type="http://schemas.openxmlformats.org/officeDocument/2006/relationships/image" Target="../media/image24.png"/><Relationship Id="rId26" Type="http://schemas.openxmlformats.org/officeDocument/2006/relationships/slide" Target="slide14.xml"/><Relationship Id="rId3" Type="http://schemas.microsoft.com/office/2007/relationships/media" Target="../media/media29.mp3"/><Relationship Id="rId21" Type="http://schemas.openxmlformats.org/officeDocument/2006/relationships/image" Target="../media/image4.png"/><Relationship Id="rId7" Type="http://schemas.microsoft.com/office/2007/relationships/media" Target="../media/media38.mp3"/><Relationship Id="rId12" Type="http://schemas.openxmlformats.org/officeDocument/2006/relationships/audio" Target="../media/media33.mp3"/><Relationship Id="rId17" Type="http://schemas.openxmlformats.org/officeDocument/2006/relationships/slideLayout" Target="../slideLayouts/slideLayout2.xml"/><Relationship Id="rId25" Type="http://schemas.openxmlformats.org/officeDocument/2006/relationships/image" Target="../media/image28.png"/><Relationship Id="rId2" Type="http://schemas.openxmlformats.org/officeDocument/2006/relationships/audio" Target="../media/media28.mp3"/><Relationship Id="rId16" Type="http://schemas.openxmlformats.org/officeDocument/2006/relationships/audio" Target="../media/media34.mp3"/><Relationship Id="rId20" Type="http://schemas.openxmlformats.org/officeDocument/2006/relationships/image" Target="../media/image20.png"/><Relationship Id="rId1" Type="http://schemas.microsoft.com/office/2007/relationships/media" Target="../media/media28.mp3"/><Relationship Id="rId6" Type="http://schemas.microsoft.com/office/2007/relationships/media" Target="../media/media30.mp3"/><Relationship Id="rId11" Type="http://schemas.microsoft.com/office/2007/relationships/media" Target="../media/media33.mp3"/><Relationship Id="rId24" Type="http://schemas.openxmlformats.org/officeDocument/2006/relationships/image" Target="../media/image7.png"/><Relationship Id="rId5" Type="http://schemas.openxmlformats.org/officeDocument/2006/relationships/audio" Target="NULL" TargetMode="External"/><Relationship Id="rId15" Type="http://schemas.microsoft.com/office/2007/relationships/media" Target="../media/media34.mp3"/><Relationship Id="rId23" Type="http://schemas.openxmlformats.org/officeDocument/2006/relationships/image" Target="../media/image32.png"/><Relationship Id="rId10" Type="http://schemas.openxmlformats.org/officeDocument/2006/relationships/audio" Target="../media/media32.mp3"/><Relationship Id="rId19" Type="http://schemas.openxmlformats.org/officeDocument/2006/relationships/image" Target="../media/image25.gif"/><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audio" Target="../media/media8.mp3"/><Relationship Id="rId22"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9.mp3"/><Relationship Id="rId18" Type="http://schemas.openxmlformats.org/officeDocument/2006/relationships/image" Target="../media/image4.png"/><Relationship Id="rId3" Type="http://schemas.microsoft.com/office/2007/relationships/media" Target="../media/media3.mp3"/><Relationship Id="rId7" Type="http://schemas.microsoft.com/office/2007/relationships/media" Target="../media/media6.mp3"/><Relationship Id="rId12" Type="http://schemas.openxmlformats.org/officeDocument/2006/relationships/audio" Target="../media/media8.mp3"/><Relationship Id="rId17" Type="http://schemas.openxmlformats.org/officeDocument/2006/relationships/image" Target="../media/image5.png"/><Relationship Id="rId2" Type="http://schemas.openxmlformats.org/officeDocument/2006/relationships/audio" Target="../media/media4.mp3"/><Relationship Id="rId16" Type="http://schemas.openxmlformats.org/officeDocument/2006/relationships/notesSlide" Target="../notesSlides/notesSlide1.xml"/><Relationship Id="rId1" Type="http://schemas.microsoft.com/office/2007/relationships/media" Target="../media/media4.mp3"/><Relationship Id="rId6" Type="http://schemas.openxmlformats.org/officeDocument/2006/relationships/audio" Target="../media/media5.mp3"/><Relationship Id="rId11" Type="http://schemas.microsoft.com/office/2007/relationships/media" Target="../media/media8.mp3"/><Relationship Id="rId5" Type="http://schemas.microsoft.com/office/2007/relationships/media" Target="../media/media5.mp3"/><Relationship Id="rId15" Type="http://schemas.openxmlformats.org/officeDocument/2006/relationships/slideLayout" Target="../slideLayouts/slideLayout2.xml"/><Relationship Id="rId10" Type="http://schemas.openxmlformats.org/officeDocument/2006/relationships/audio" Target="../media/media7.mp3"/><Relationship Id="rId4" Type="http://schemas.openxmlformats.org/officeDocument/2006/relationships/audio" Target="../media/media3.mp3"/><Relationship Id="rId9" Type="http://schemas.microsoft.com/office/2007/relationships/media" Target="../media/media7.mp3"/><Relationship Id="rId14" Type="http://schemas.openxmlformats.org/officeDocument/2006/relationships/audio" Target="../media/media9.mp3"/></Relationships>
</file>

<file path=ppt/slides/_rels/slide4.xml.rels><?xml version="1.0" encoding="UTF-8" standalone="yes"?>
<Relationships xmlns="http://schemas.openxmlformats.org/package/2006/relationships"><Relationship Id="rId8" Type="http://schemas.openxmlformats.org/officeDocument/2006/relationships/audio" Target="../media/media9.mp3"/><Relationship Id="rId13" Type="http://schemas.microsoft.com/office/2007/relationships/media" Target="../media/media12.mp3"/><Relationship Id="rId18" Type="http://schemas.openxmlformats.org/officeDocument/2006/relationships/audio" Target="../media/media3.mp3"/><Relationship Id="rId3" Type="http://schemas.microsoft.com/office/2007/relationships/media" Target="../media/media6.mp3"/><Relationship Id="rId21" Type="http://schemas.openxmlformats.org/officeDocument/2006/relationships/image" Target="../media/image4.png"/><Relationship Id="rId7" Type="http://schemas.microsoft.com/office/2007/relationships/media" Target="../media/media9.mp3"/><Relationship Id="rId12" Type="http://schemas.openxmlformats.org/officeDocument/2006/relationships/audio" Target="../media/media11.mp3"/><Relationship Id="rId17" Type="http://schemas.microsoft.com/office/2007/relationships/media" Target="../media/media3.mp3"/><Relationship Id="rId2" Type="http://schemas.openxmlformats.org/officeDocument/2006/relationships/audio" Target="../media/media5.mp3"/><Relationship Id="rId16" Type="http://schemas.openxmlformats.org/officeDocument/2006/relationships/audio" Target="../media/media7.mp3"/><Relationship Id="rId20" Type="http://schemas.openxmlformats.org/officeDocument/2006/relationships/image" Target="../media/image5.png"/><Relationship Id="rId1" Type="http://schemas.microsoft.com/office/2007/relationships/media" Target="../media/media5.mp3"/><Relationship Id="rId6" Type="http://schemas.microsoft.com/office/2007/relationships/media" Target="../media/media8.mp3"/><Relationship Id="rId11" Type="http://schemas.microsoft.com/office/2007/relationships/media" Target="../media/media11.mp3"/><Relationship Id="rId5" Type="http://schemas.openxmlformats.org/officeDocument/2006/relationships/audio" Target="NULL" TargetMode="External"/><Relationship Id="rId15" Type="http://schemas.microsoft.com/office/2007/relationships/media" Target="../media/media7.mp3"/><Relationship Id="rId10" Type="http://schemas.openxmlformats.org/officeDocument/2006/relationships/audio" Target="../media/media10.mp3"/><Relationship Id="rId19" Type="http://schemas.openxmlformats.org/officeDocument/2006/relationships/slideLayout" Target="../slideLayouts/slideLayout2.xml"/><Relationship Id="rId4" Type="http://schemas.openxmlformats.org/officeDocument/2006/relationships/audio" Target="../media/media6.mp3"/><Relationship Id="rId9" Type="http://schemas.microsoft.com/office/2007/relationships/media" Target="../media/media10.mp3"/><Relationship Id="rId14" Type="http://schemas.openxmlformats.org/officeDocument/2006/relationships/audio" Target="../media/media12.mp3"/></Relationships>
</file>

<file path=ppt/slides/_rels/slide5.xml.rels><?xml version="1.0" encoding="UTF-8" standalone="yes"?>
<Relationships xmlns="http://schemas.openxmlformats.org/package/2006/relationships"><Relationship Id="rId8" Type="http://schemas.openxmlformats.org/officeDocument/2006/relationships/audio" Target="../media/media9.mp3"/><Relationship Id="rId13" Type="http://schemas.microsoft.com/office/2007/relationships/media" Target="../media/media14.mp3"/><Relationship Id="rId18" Type="http://schemas.openxmlformats.org/officeDocument/2006/relationships/audio" Target="../media/media15.mp3"/><Relationship Id="rId3" Type="http://schemas.microsoft.com/office/2007/relationships/media" Target="../media/media6.mp3"/><Relationship Id="rId21" Type="http://schemas.openxmlformats.org/officeDocument/2006/relationships/image" Target="../media/image4.png"/><Relationship Id="rId7" Type="http://schemas.microsoft.com/office/2007/relationships/media" Target="../media/media9.mp3"/><Relationship Id="rId12" Type="http://schemas.openxmlformats.org/officeDocument/2006/relationships/audio" Target="../media/media13.mp3"/><Relationship Id="rId17" Type="http://schemas.microsoft.com/office/2007/relationships/media" Target="../media/media15.mp3"/><Relationship Id="rId2" Type="http://schemas.openxmlformats.org/officeDocument/2006/relationships/audio" Target="../media/media5.mp3"/><Relationship Id="rId16" Type="http://schemas.openxmlformats.org/officeDocument/2006/relationships/audio" Target="../media/media7.mp3"/><Relationship Id="rId20" Type="http://schemas.openxmlformats.org/officeDocument/2006/relationships/image" Target="../media/image5.png"/><Relationship Id="rId1" Type="http://schemas.microsoft.com/office/2007/relationships/media" Target="../media/media5.mp3"/><Relationship Id="rId6" Type="http://schemas.microsoft.com/office/2007/relationships/media" Target="../media/media8.mp3"/><Relationship Id="rId11" Type="http://schemas.microsoft.com/office/2007/relationships/media" Target="../media/media13.mp3"/><Relationship Id="rId5" Type="http://schemas.openxmlformats.org/officeDocument/2006/relationships/audio" Target="NULL" TargetMode="External"/><Relationship Id="rId15" Type="http://schemas.microsoft.com/office/2007/relationships/media" Target="../media/media7.mp3"/><Relationship Id="rId23" Type="http://schemas.openxmlformats.org/officeDocument/2006/relationships/image" Target="../media/image7.png"/><Relationship Id="rId10" Type="http://schemas.openxmlformats.org/officeDocument/2006/relationships/audio" Target="../media/media11.mp3"/><Relationship Id="rId19" Type="http://schemas.openxmlformats.org/officeDocument/2006/relationships/slideLayout" Target="../slideLayouts/slideLayout2.xml"/><Relationship Id="rId4" Type="http://schemas.openxmlformats.org/officeDocument/2006/relationships/audio" Target="../media/media6.mp3"/><Relationship Id="rId9" Type="http://schemas.microsoft.com/office/2007/relationships/media" Target="../media/media11.mp3"/><Relationship Id="rId14" Type="http://schemas.openxmlformats.org/officeDocument/2006/relationships/audio" Target="../media/media14.mp3"/><Relationship Id="rId2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audio" Target="../media/media19.mp3"/><Relationship Id="rId13" Type="http://schemas.microsoft.com/office/2007/relationships/media" Target="../media/media21.mp3"/><Relationship Id="rId18" Type="http://schemas.openxmlformats.org/officeDocument/2006/relationships/notesSlide" Target="../notesSlides/notesSlide2.xml"/><Relationship Id="rId26" Type="http://schemas.openxmlformats.org/officeDocument/2006/relationships/image" Target="../media/image15.png"/><Relationship Id="rId3" Type="http://schemas.microsoft.com/office/2007/relationships/media" Target="../media/media17.mp3"/><Relationship Id="rId21" Type="http://schemas.openxmlformats.org/officeDocument/2006/relationships/image" Target="../media/image10.png"/><Relationship Id="rId7" Type="http://schemas.microsoft.com/office/2007/relationships/media" Target="../media/media19.mp3"/><Relationship Id="rId12" Type="http://schemas.openxmlformats.org/officeDocument/2006/relationships/audio" Target="../media/media20.mp3"/><Relationship Id="rId17" Type="http://schemas.openxmlformats.org/officeDocument/2006/relationships/slideLayout" Target="../slideLayouts/slideLayout2.xml"/><Relationship Id="rId25" Type="http://schemas.openxmlformats.org/officeDocument/2006/relationships/image" Target="../media/image14.png"/><Relationship Id="rId2" Type="http://schemas.openxmlformats.org/officeDocument/2006/relationships/video" Target="../media/media16.mp4"/><Relationship Id="rId16" Type="http://schemas.openxmlformats.org/officeDocument/2006/relationships/audio" Target="../media/media22.mp3"/><Relationship Id="rId20" Type="http://schemas.openxmlformats.org/officeDocument/2006/relationships/image" Target="../media/image9.png"/><Relationship Id="rId29" Type="http://schemas.openxmlformats.org/officeDocument/2006/relationships/image" Target="../media/image7.png"/><Relationship Id="rId1" Type="http://schemas.microsoft.com/office/2007/relationships/media" Target="../media/media16.mp4"/><Relationship Id="rId6" Type="http://schemas.openxmlformats.org/officeDocument/2006/relationships/audio" Target="../media/media18.mp3"/><Relationship Id="rId11" Type="http://schemas.microsoft.com/office/2007/relationships/media" Target="../media/media20.mp3"/><Relationship Id="rId24" Type="http://schemas.openxmlformats.org/officeDocument/2006/relationships/image" Target="../media/image13.png"/><Relationship Id="rId5" Type="http://schemas.microsoft.com/office/2007/relationships/media" Target="../media/media18.mp3"/><Relationship Id="rId15" Type="http://schemas.microsoft.com/office/2007/relationships/media" Target="../media/media22.mp3"/><Relationship Id="rId23" Type="http://schemas.openxmlformats.org/officeDocument/2006/relationships/image" Target="../media/image12.png"/><Relationship Id="rId28" Type="http://schemas.openxmlformats.org/officeDocument/2006/relationships/image" Target="../media/image6.png"/><Relationship Id="rId10" Type="http://schemas.openxmlformats.org/officeDocument/2006/relationships/audio" Target="../media/media15.mp3"/><Relationship Id="rId19" Type="http://schemas.openxmlformats.org/officeDocument/2006/relationships/image" Target="../media/image8.png"/><Relationship Id="rId4" Type="http://schemas.openxmlformats.org/officeDocument/2006/relationships/audio" Target="../media/media17.mp3"/><Relationship Id="rId9" Type="http://schemas.microsoft.com/office/2007/relationships/media" Target="../media/media15.mp3"/><Relationship Id="rId14" Type="http://schemas.openxmlformats.org/officeDocument/2006/relationships/audio" Target="../media/media21.mp3"/><Relationship Id="rId22" Type="http://schemas.openxmlformats.org/officeDocument/2006/relationships/image" Target="../media/image11.png"/><Relationship Id="rId27"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media" Target="../media/media23.mp3"/><Relationship Id="rId7" Type="http://schemas.openxmlformats.org/officeDocument/2006/relationships/image" Target="../media/image4.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3.mp3"/></Relationships>
</file>

<file path=ppt/slides/_rels/slide9.xml.rels><?xml version="1.0" encoding="UTF-8" standalone="yes"?>
<Relationships xmlns="http://schemas.openxmlformats.org/package/2006/relationships"><Relationship Id="rId8" Type="http://schemas.openxmlformats.org/officeDocument/2006/relationships/audio" Target="../media/media15.mp3"/><Relationship Id="rId13" Type="http://schemas.openxmlformats.org/officeDocument/2006/relationships/image" Target="../media/image19.png"/><Relationship Id="rId3" Type="http://schemas.microsoft.com/office/2007/relationships/media" Target="../media/media24.mp3"/><Relationship Id="rId7" Type="http://schemas.microsoft.com/office/2007/relationships/media" Target="../media/media15.mp3"/><Relationship Id="rId12" Type="http://schemas.openxmlformats.org/officeDocument/2006/relationships/image" Target="../media/image18.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11" Type="http://schemas.openxmlformats.org/officeDocument/2006/relationships/image" Target="../media/image4.png"/><Relationship Id="rId5" Type="http://schemas.microsoft.com/office/2007/relationships/media" Target="../media/media25.mp3"/><Relationship Id="rId1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audio" Target="../media/media24.mp3"/><Relationship Id="rId9" Type="http://schemas.openxmlformats.org/officeDocument/2006/relationships/slideLayout" Target="../slideLayouts/slideLayout2.xml"/><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o .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60564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wikia.nocookie.net/duong-len-dinh-olympia/images/9/90/Olympia_22_TT_questionbar.png/revision/latest/scale-to-width-down/1000?cb=20221113161410&amp;path-prefix=v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9499" y="209550"/>
            <a:ext cx="6125232" cy="4710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17991" y="328517"/>
            <a:ext cx="4184159" cy="707886"/>
          </a:xfrm>
          <a:prstGeom prst="rect">
            <a:avLst/>
          </a:prstGeom>
        </p:spPr>
        <p:txBody>
          <a:bodyPr wrap="none">
            <a:spAutoFit/>
          </a:bodyPr>
          <a:lstStyle/>
          <a:p>
            <a:r>
              <a:rPr lang="vi-VN" sz="2000" b="1">
                <a:solidFill>
                  <a:schemeClr val="bg1"/>
                </a:solidFill>
                <a:latin typeface="Times New Roman" pitchFamily="18" charset="0"/>
                <a:cs typeface="Times New Roman" pitchFamily="18" charset="0"/>
              </a:rPr>
              <a:t>Tỉnh/ thành nào của nước ta có mốc </a:t>
            </a:r>
            <a:endParaRPr lang="en-US" sz="2000" b="1">
              <a:solidFill>
                <a:schemeClr val="bg1"/>
              </a:solidFill>
              <a:latin typeface="Times New Roman" pitchFamily="18" charset="0"/>
              <a:cs typeface="Times New Roman" pitchFamily="18" charset="0"/>
            </a:endParaRPr>
          </a:p>
          <a:p>
            <a:pPr algn="ctr"/>
            <a:r>
              <a:rPr lang="vi-VN" sz="2000" b="1">
                <a:solidFill>
                  <a:schemeClr val="bg1"/>
                </a:solidFill>
                <a:latin typeface="Times New Roman" pitchFamily="18" charset="0"/>
                <a:cs typeface="Times New Roman" pitchFamily="18" charset="0"/>
              </a:rPr>
              <a:t>tọa độ Quốc gia GPS 0001?</a:t>
            </a:r>
          </a:p>
        </p:txBody>
      </p:sp>
      <p:grpSp>
        <p:nvGrpSpPr>
          <p:cNvPr id="2" name="Group 1"/>
          <p:cNvGrpSpPr/>
          <p:nvPr/>
        </p:nvGrpSpPr>
        <p:grpSpPr>
          <a:xfrm>
            <a:off x="3004970" y="1581150"/>
            <a:ext cx="5410200" cy="2743200"/>
            <a:chOff x="3004970" y="1581150"/>
            <a:chExt cx="5410200" cy="2743200"/>
          </a:xfrm>
        </p:grpSpPr>
        <p:sp>
          <p:nvSpPr>
            <p:cNvPr id="16" name="Rectangle 15"/>
            <p:cNvSpPr/>
            <p:nvPr/>
          </p:nvSpPr>
          <p:spPr>
            <a:xfrm>
              <a:off x="3004970" y="1581150"/>
              <a:ext cx="5410200" cy="2743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TextBox 16"/>
            <p:cNvSpPr txBox="1"/>
            <p:nvPr/>
          </p:nvSpPr>
          <p:spPr>
            <a:xfrm>
              <a:off x="3309770" y="2105269"/>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A. Hà Giang</a:t>
              </a:r>
              <a:endParaRPr lang="en-US" sz="2400">
                <a:latin typeface="Times New Roman" pitchFamily="18" charset="0"/>
                <a:cs typeface="Times New Roman" pitchFamily="18" charset="0"/>
              </a:endParaRPr>
            </a:p>
          </p:txBody>
        </p:sp>
        <p:sp>
          <p:nvSpPr>
            <p:cNvPr id="18" name="TextBox 17"/>
            <p:cNvSpPr txBox="1"/>
            <p:nvPr/>
          </p:nvSpPr>
          <p:spPr>
            <a:xfrm>
              <a:off x="3309770" y="3409950"/>
              <a:ext cx="2453016" cy="461665"/>
            </a:xfrm>
            <a:prstGeom prst="rect">
              <a:avLst/>
            </a:prstGeom>
            <a:noFill/>
          </p:spPr>
          <p:txBody>
            <a:bodyPr wrap="square" rtlCol="0">
              <a:spAutoFit/>
            </a:bodyPr>
            <a:lstStyle/>
            <a:p>
              <a:r>
                <a:rPr lang="en-US" sz="2400">
                  <a:latin typeface="Times New Roman" pitchFamily="18" charset="0"/>
                  <a:cs typeface="Times New Roman" pitchFamily="18" charset="0"/>
                </a:rPr>
                <a:t>B</a:t>
              </a:r>
              <a:r>
                <a:rPr lang="en-US" sz="2400" smtClean="0">
                  <a:latin typeface="Times New Roman" pitchFamily="18" charset="0"/>
                  <a:cs typeface="Times New Roman" pitchFamily="18" charset="0"/>
                </a:rPr>
                <a:t>. Điện Biên Phủ</a:t>
              </a:r>
              <a:endParaRPr lang="en-US" sz="2400">
                <a:latin typeface="Times New Roman" pitchFamily="18" charset="0"/>
                <a:cs typeface="Times New Roman" pitchFamily="18" charset="0"/>
              </a:endParaRPr>
            </a:p>
          </p:txBody>
        </p:sp>
        <p:sp>
          <p:nvSpPr>
            <p:cNvPr id="19" name="TextBox 18"/>
            <p:cNvSpPr txBox="1"/>
            <p:nvPr/>
          </p:nvSpPr>
          <p:spPr>
            <a:xfrm>
              <a:off x="5976770" y="3409950"/>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D. Khánh Hòa</a:t>
              </a:r>
              <a:endParaRPr lang="en-US" sz="2400">
                <a:latin typeface="Times New Roman" pitchFamily="18" charset="0"/>
                <a:cs typeface="Times New Roman" pitchFamily="18" charset="0"/>
              </a:endParaRPr>
            </a:p>
          </p:txBody>
        </p:sp>
        <p:sp>
          <p:nvSpPr>
            <p:cNvPr id="20" name="TextBox 19"/>
            <p:cNvSpPr txBox="1"/>
            <p:nvPr/>
          </p:nvSpPr>
          <p:spPr>
            <a:xfrm>
              <a:off x="5976770" y="2105268"/>
              <a:ext cx="2247901" cy="461665"/>
            </a:xfrm>
            <a:prstGeom prst="rect">
              <a:avLst/>
            </a:prstGeom>
            <a:noFill/>
          </p:spPr>
          <p:txBody>
            <a:bodyPr wrap="square" rtlCol="0">
              <a:spAutoFit/>
            </a:bodyPr>
            <a:lstStyle/>
            <a:p>
              <a:r>
                <a:rPr lang="en-US" sz="2400">
                  <a:latin typeface="Times New Roman" pitchFamily="18" charset="0"/>
                  <a:cs typeface="Times New Roman" pitchFamily="18" charset="0"/>
                </a:rPr>
                <a:t>C</a:t>
              </a:r>
              <a:r>
                <a:rPr lang="en-US" sz="2400" smtClean="0">
                  <a:latin typeface="Times New Roman" pitchFamily="18" charset="0"/>
                  <a:cs typeface="Times New Roman" pitchFamily="18" charset="0"/>
                </a:rPr>
                <a:t>. Cà Mau</a:t>
              </a:r>
              <a:endParaRPr lang="en-US" sz="2400">
                <a:latin typeface="Times New Roman" pitchFamily="18" charset="0"/>
                <a:cs typeface="Times New Roman" pitchFamily="18" charset="0"/>
              </a:endParaRPr>
            </a:p>
          </p:txBody>
        </p:sp>
      </p:grpSp>
      <p:pic>
        <p:nvPicPr>
          <p:cNvPr id="21" name="Picture 4" descr="https://static.wikia.nocookie.net/duong-len-dinh-olympia/images/b/b9/Olympia_22_TT_contestantanswer.png/revision/latest?cb=20211003172750&amp;path-prefix=vi"/>
          <p:cNvPicPr>
            <a:picLocks noChangeAspect="1" noChangeArrowheads="1"/>
          </p:cNvPicPr>
          <p:nvPr/>
        </p:nvPicPr>
        <p:blipFill rotWithShape="1">
          <a:blip r:embed="rId9">
            <a:extLst>
              <a:ext uri="{28A0092B-C50C-407E-A947-70E740481C1C}">
                <a14:useLocalDpi xmlns:a14="http://schemas.microsoft.com/office/drawing/2010/main" val="0"/>
              </a:ext>
            </a:extLst>
          </a:blip>
          <a:srcRect r="78520"/>
          <a:stretch/>
        </p:blipFill>
        <p:spPr bwMode="auto">
          <a:xfrm>
            <a:off x="0" y="69475"/>
            <a:ext cx="1067579"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837211" y="1807310"/>
            <a:ext cx="1600200" cy="461665"/>
          </a:xfrm>
          <a:prstGeom prst="rect">
            <a:avLst/>
          </a:prstGeom>
          <a:noFill/>
        </p:spPr>
        <p:txBody>
          <a:bodyPr wrap="square" rtlCol="0">
            <a:spAutoFit/>
          </a:bodyPr>
          <a:lstStyle/>
          <a:p>
            <a:pPr algn="ctr"/>
            <a:r>
              <a:rPr lang="en-US" sz="2400" b="1" smtClean="0">
                <a:solidFill>
                  <a:srgbClr val="FFFF00"/>
                </a:solidFill>
                <a:latin typeface="Times New Roman" pitchFamily="18" charset="0"/>
                <a:cs typeface="Times New Roman" pitchFamily="18" charset="0"/>
              </a:rPr>
              <a:t>Câu 2</a:t>
            </a:r>
            <a:endParaRPr lang="en-US" sz="2400" b="1">
              <a:solidFill>
                <a:srgbClr val="FFFF00"/>
              </a:solidFill>
              <a:latin typeface="Times New Roman" pitchFamily="18" charset="0"/>
              <a:cs typeface="Times New Roman" pitchFamily="18" charset="0"/>
            </a:endParaRPr>
          </a:p>
        </p:txBody>
      </p:sp>
      <p:sp>
        <p:nvSpPr>
          <p:cNvPr id="31" name="TextBox 30"/>
          <p:cNvSpPr txBox="1"/>
          <p:nvPr/>
        </p:nvSpPr>
        <p:spPr>
          <a:xfrm>
            <a:off x="837211" y="767786"/>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1</a:t>
            </a:r>
            <a:endParaRPr lang="en-US" b="1">
              <a:solidFill>
                <a:schemeClr val="bg1"/>
              </a:solidFill>
              <a:latin typeface="Times New Roman" pitchFamily="18" charset="0"/>
              <a:cs typeface="Times New Roman" pitchFamily="18" charset="0"/>
            </a:endParaRPr>
          </a:p>
        </p:txBody>
      </p:sp>
      <p:sp>
        <p:nvSpPr>
          <p:cNvPr id="32" name="TextBox 31"/>
          <p:cNvSpPr txBox="1"/>
          <p:nvPr/>
        </p:nvSpPr>
        <p:spPr>
          <a:xfrm>
            <a:off x="838201" y="2854858"/>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3</a:t>
            </a:r>
            <a:endParaRPr lang="en-US" b="1">
              <a:solidFill>
                <a:schemeClr val="bg1"/>
              </a:solidFill>
              <a:latin typeface="Times New Roman" pitchFamily="18" charset="0"/>
              <a:cs typeface="Times New Roman" pitchFamily="18" charset="0"/>
            </a:endParaRPr>
          </a:p>
        </p:txBody>
      </p:sp>
      <p:sp>
        <p:nvSpPr>
          <p:cNvPr id="33" name="TextBox 32"/>
          <p:cNvSpPr txBox="1"/>
          <p:nvPr/>
        </p:nvSpPr>
        <p:spPr>
          <a:xfrm>
            <a:off x="838201" y="3884017"/>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4</a:t>
            </a:r>
            <a:endParaRPr lang="en-US" b="1">
              <a:solidFill>
                <a:schemeClr val="bg1"/>
              </a:solidFill>
              <a:latin typeface="Times New Roman" pitchFamily="18" charset="0"/>
              <a:cs typeface="Times New Roman" pitchFamily="18" charset="0"/>
            </a:endParaRPr>
          </a:p>
        </p:txBody>
      </p:sp>
      <p:pic>
        <p:nvPicPr>
          <p:cNvPr id="34" name="TT_mở_câu_hỏi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25000" y="1428543"/>
            <a:ext cx="609600" cy="609600"/>
          </a:xfrm>
          <a:prstGeom prst="rect">
            <a:avLst/>
          </a:prstGeom>
        </p:spPr>
      </p:pic>
      <p:pic>
        <p:nvPicPr>
          <p:cNvPr id="37" name="VCNV_câu_đú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044142" y="1366484"/>
            <a:ext cx="428311" cy="428311"/>
          </a:xfrm>
          <a:prstGeom prst="rect">
            <a:avLst/>
          </a:prstGeom>
        </p:spPr>
      </p:pic>
      <p:pic>
        <p:nvPicPr>
          <p:cNvPr id="35" name="TT_10s_right_O22.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601200" y="2266950"/>
            <a:ext cx="457200" cy="457200"/>
          </a:xfrm>
          <a:prstGeom prst="rect">
            <a:avLst/>
          </a:prstGeom>
        </p:spPr>
      </p:pic>
    </p:spTree>
    <p:extLst>
      <p:ext uri="{BB962C8B-B14F-4D97-AF65-F5344CB8AC3E}">
        <p14:creationId xmlns:p14="http://schemas.microsoft.com/office/powerpoint/2010/main" val="289051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 fill="hold"/>
                                        <p:tgtEl>
                                          <p:spTgt spid="34"/>
                                        </p:tgtEl>
                                      </p:cBhvr>
                                    </p:cmd>
                                  </p:childTnLst>
                                </p:cTn>
                              </p:par>
                              <p:par>
                                <p:cTn id="7" presetID="1" presetClass="entr" presetSubtype="0" fill="hold" grpId="0" nodeType="withEffect">
                                  <p:stCondLst>
                                    <p:cond delay="70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entr" presetSubtype="0" fill="hold" nodeType="withEffect">
                                  <p:stCondLst>
                                    <p:cond delay="1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59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4"/>
                </p:tgtEl>
              </p:cMediaNode>
            </p:audio>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119" fill="hold"/>
                                        <p:tgtEl>
                                          <p:spTgt spid="37"/>
                                        </p:tgtEl>
                                      </p:cBhvr>
                                    </p:cmd>
                                  </p:childTnLst>
                                </p:cTn>
                              </p:par>
                            </p:childTnLst>
                          </p:cTn>
                        </p:par>
                      </p:childTnLst>
                    </p:cTn>
                  </p:par>
                </p:childTnLst>
              </p:cTn>
              <p:nextCondLst>
                <p:cond evt="onClick" delay="0">
                  <p:tgtEl>
                    <p:spTgt spid="37"/>
                  </p:tgtEl>
                </p:cond>
              </p:nextCondLst>
            </p:seq>
            <p:audio>
              <p:cMediaNode vol="80000">
                <p:cTn id="24" fill="hold" display="0">
                  <p:stCondLst>
                    <p:cond delay="indefinite"/>
                  </p:stCondLst>
                  <p:endCondLst>
                    <p:cond evt="onStopAudio" delay="0">
                      <p:tgtEl>
                        <p:sldTgt/>
                      </p:tgtEl>
                    </p:cond>
                  </p:endCondLst>
                </p:cTn>
                <p:tgtEl>
                  <p:spTgt spid="37"/>
                </p:tgtEl>
              </p:cMediaNode>
            </p:audio>
            <p:audio>
              <p:cMediaNode vol="80000">
                <p:cTn id="25" fill="hold" display="0">
                  <p:stCondLst>
                    <p:cond delay="indefinite"/>
                  </p:stCondLst>
                  <p:endCondLst>
                    <p:cond evt="onStopAudio" delay="0">
                      <p:tgtEl>
                        <p:sldTgt/>
                      </p:tgtEl>
                    </p:cond>
                  </p:endCondLst>
                </p:cTn>
                <p:tgtEl>
                  <p:spTgt spid="3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wikia.nocookie.net/duong-len-dinh-olympia/images/9/90/Olympia_22_TT_questionbar.png/revision/latest/scale-to-width-down/1000?cb=20221113161410&amp;path-prefix=v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9499" y="209550"/>
            <a:ext cx="6125232" cy="4710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59664" y="433262"/>
            <a:ext cx="3900811" cy="400110"/>
          </a:xfrm>
          <a:prstGeom prst="rect">
            <a:avLst/>
          </a:prstGeom>
        </p:spPr>
        <p:txBody>
          <a:bodyPr wrap="none">
            <a:spAutoFit/>
          </a:bodyPr>
          <a:lstStyle/>
          <a:p>
            <a:pPr algn="ctr"/>
            <a:r>
              <a:rPr lang="en-US" sz="2000" b="1">
                <a:solidFill>
                  <a:schemeClr val="bg1"/>
                </a:solidFill>
                <a:latin typeface="Times New Roman" pitchFamily="18" charset="0"/>
                <a:cs typeface="Times New Roman" pitchFamily="18" charset="0"/>
              </a:rPr>
              <a:t>Trong dấu ba chấm là yếu tố nào?</a:t>
            </a:r>
          </a:p>
        </p:txBody>
      </p:sp>
      <p:sp>
        <p:nvSpPr>
          <p:cNvPr id="11" name="Rectangle 10"/>
          <p:cNvSpPr/>
          <p:nvPr/>
        </p:nvSpPr>
        <p:spPr>
          <a:xfrm>
            <a:off x="2852569" y="1370864"/>
            <a:ext cx="5715000" cy="1015663"/>
          </a:xfrm>
          <a:prstGeom prst="rect">
            <a:avLst/>
          </a:prstGeom>
        </p:spPr>
        <p:txBody>
          <a:bodyPr wrap="square">
            <a:spAutoFit/>
          </a:bodyPr>
          <a:lstStyle/>
          <a:p>
            <a:r>
              <a:rPr lang="vi-VN" sz="2000">
                <a:solidFill>
                  <a:schemeClr val="bg1"/>
                </a:solidFill>
                <a:latin typeface="Times New Roman" pitchFamily="18" charset="0"/>
                <a:cs typeface="Times New Roman" pitchFamily="18" charset="0"/>
              </a:rPr>
              <a:t>Trong Hiến chương Liên Hợp Quốc 1945 đã khẳng định mục đích ra đời của tổ chức là:</a:t>
            </a:r>
          </a:p>
          <a:p>
            <a:pPr algn="ctr"/>
            <a:r>
              <a:rPr lang="en-US" sz="2000" i="1">
                <a:solidFill>
                  <a:schemeClr val="bg1"/>
                </a:solidFill>
                <a:latin typeface="Times New Roman" pitchFamily="18" charset="0"/>
                <a:cs typeface="Times New Roman" pitchFamily="18" charset="0"/>
              </a:rPr>
              <a:t>D</a:t>
            </a:r>
            <a:r>
              <a:rPr lang="vi-VN" sz="2000" i="1" smtClean="0">
                <a:solidFill>
                  <a:schemeClr val="bg1"/>
                </a:solidFill>
                <a:latin typeface="Times New Roman" pitchFamily="18" charset="0"/>
                <a:cs typeface="Times New Roman" pitchFamily="18" charset="0"/>
              </a:rPr>
              <a:t>uy </a:t>
            </a:r>
            <a:r>
              <a:rPr lang="vi-VN" sz="2000" i="1">
                <a:solidFill>
                  <a:schemeClr val="bg1"/>
                </a:solidFill>
                <a:latin typeface="Times New Roman" pitchFamily="18" charset="0"/>
                <a:cs typeface="Times New Roman" pitchFamily="18" charset="0"/>
              </a:rPr>
              <a:t>trì … và an ninh quốc </a:t>
            </a:r>
            <a:r>
              <a:rPr lang="vi-VN" sz="2000" i="1" smtClean="0">
                <a:solidFill>
                  <a:schemeClr val="bg1"/>
                </a:solidFill>
                <a:latin typeface="Times New Roman" pitchFamily="18" charset="0"/>
                <a:cs typeface="Times New Roman" pitchFamily="18" charset="0"/>
              </a:rPr>
              <a:t>tế</a:t>
            </a:r>
            <a:endParaRPr lang="en-US" sz="2000" i="1">
              <a:solidFill>
                <a:schemeClr val="bg1"/>
              </a:solidFill>
              <a:latin typeface="Times New Roman" pitchFamily="18" charset="0"/>
              <a:cs typeface="Times New Roman" pitchFamily="18" charset="0"/>
            </a:endParaRPr>
          </a:p>
        </p:txBody>
      </p:sp>
      <p:grpSp>
        <p:nvGrpSpPr>
          <p:cNvPr id="2" name="Group 1"/>
          <p:cNvGrpSpPr/>
          <p:nvPr/>
        </p:nvGrpSpPr>
        <p:grpSpPr>
          <a:xfrm>
            <a:off x="3004969" y="2564702"/>
            <a:ext cx="5410200" cy="1828800"/>
            <a:chOff x="3004969" y="2564702"/>
            <a:chExt cx="5410200" cy="1828800"/>
          </a:xfrm>
        </p:grpSpPr>
        <p:sp>
          <p:nvSpPr>
            <p:cNvPr id="13" name="Rectangle 12"/>
            <p:cNvSpPr/>
            <p:nvPr/>
          </p:nvSpPr>
          <p:spPr>
            <a:xfrm>
              <a:off x="3004969" y="2564702"/>
              <a:ext cx="5410200" cy="1828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TextBox 13"/>
            <p:cNvSpPr txBox="1"/>
            <p:nvPr/>
          </p:nvSpPr>
          <p:spPr>
            <a:xfrm>
              <a:off x="3462168" y="2694272"/>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A. Chiến tranh</a:t>
              </a:r>
              <a:endParaRPr lang="en-US" sz="2400">
                <a:latin typeface="Times New Roman" pitchFamily="18" charset="0"/>
                <a:cs typeface="Times New Roman" pitchFamily="18" charset="0"/>
              </a:endParaRPr>
            </a:p>
          </p:txBody>
        </p:sp>
        <p:sp>
          <p:nvSpPr>
            <p:cNvPr id="15" name="TextBox 14"/>
            <p:cNvSpPr txBox="1"/>
            <p:nvPr/>
          </p:nvSpPr>
          <p:spPr>
            <a:xfrm>
              <a:off x="3462167" y="3707702"/>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C. Độc lập</a:t>
              </a:r>
              <a:endParaRPr lang="en-US" sz="2400">
                <a:latin typeface="Times New Roman" pitchFamily="18" charset="0"/>
                <a:cs typeface="Times New Roman" pitchFamily="18" charset="0"/>
              </a:endParaRPr>
            </a:p>
          </p:txBody>
        </p:sp>
        <p:sp>
          <p:nvSpPr>
            <p:cNvPr id="21" name="TextBox 20"/>
            <p:cNvSpPr txBox="1"/>
            <p:nvPr/>
          </p:nvSpPr>
          <p:spPr>
            <a:xfrm>
              <a:off x="6167268" y="2694272"/>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B. Hòa bình</a:t>
              </a:r>
              <a:endParaRPr lang="en-US" sz="2400">
                <a:latin typeface="Times New Roman" pitchFamily="18" charset="0"/>
                <a:cs typeface="Times New Roman" pitchFamily="18" charset="0"/>
              </a:endParaRPr>
            </a:p>
          </p:txBody>
        </p:sp>
        <p:sp>
          <p:nvSpPr>
            <p:cNvPr id="22" name="TextBox 21"/>
            <p:cNvSpPr txBox="1"/>
            <p:nvPr/>
          </p:nvSpPr>
          <p:spPr>
            <a:xfrm>
              <a:off x="6167267" y="3707702"/>
              <a:ext cx="2247901" cy="461665"/>
            </a:xfrm>
            <a:prstGeom prst="rect">
              <a:avLst/>
            </a:prstGeom>
            <a:noFill/>
          </p:spPr>
          <p:txBody>
            <a:bodyPr wrap="square" rtlCol="0">
              <a:spAutoFit/>
            </a:bodyPr>
            <a:lstStyle/>
            <a:p>
              <a:r>
                <a:rPr lang="en-US" sz="2400">
                  <a:latin typeface="Times New Roman" pitchFamily="18" charset="0"/>
                  <a:cs typeface="Times New Roman" pitchFamily="18" charset="0"/>
                </a:rPr>
                <a:t>D</a:t>
              </a:r>
              <a:r>
                <a:rPr lang="en-US" sz="2400" smtClean="0">
                  <a:latin typeface="Times New Roman" pitchFamily="18" charset="0"/>
                  <a:cs typeface="Times New Roman" pitchFamily="18" charset="0"/>
                </a:rPr>
                <a:t>. Tự do</a:t>
              </a:r>
              <a:endParaRPr lang="en-US" sz="2400">
                <a:latin typeface="Times New Roman" pitchFamily="18" charset="0"/>
                <a:cs typeface="Times New Roman" pitchFamily="18" charset="0"/>
              </a:endParaRPr>
            </a:p>
          </p:txBody>
        </p:sp>
      </p:grpSp>
      <p:pic>
        <p:nvPicPr>
          <p:cNvPr id="23" name="Picture 4" descr="https://static.wikia.nocookie.net/duong-len-dinh-olympia/images/b/b9/Olympia_22_TT_contestantanswer.png/revision/latest?cb=20211003172750&amp;path-prefix=vi"/>
          <p:cNvPicPr>
            <a:picLocks noChangeAspect="1" noChangeArrowheads="1"/>
          </p:cNvPicPr>
          <p:nvPr/>
        </p:nvPicPr>
        <p:blipFill rotWithShape="1">
          <a:blip r:embed="rId9">
            <a:extLst>
              <a:ext uri="{28A0092B-C50C-407E-A947-70E740481C1C}">
                <a14:useLocalDpi xmlns:a14="http://schemas.microsoft.com/office/drawing/2010/main" val="0"/>
              </a:ext>
            </a:extLst>
          </a:blip>
          <a:srcRect r="78520"/>
          <a:stretch/>
        </p:blipFill>
        <p:spPr bwMode="auto">
          <a:xfrm>
            <a:off x="0" y="69475"/>
            <a:ext cx="1067579"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838201" y="2808691"/>
            <a:ext cx="1600200" cy="461665"/>
          </a:xfrm>
          <a:prstGeom prst="rect">
            <a:avLst/>
          </a:prstGeom>
          <a:noFill/>
        </p:spPr>
        <p:txBody>
          <a:bodyPr wrap="square" rtlCol="0">
            <a:spAutoFit/>
          </a:bodyPr>
          <a:lstStyle/>
          <a:p>
            <a:pPr algn="ctr"/>
            <a:r>
              <a:rPr lang="en-US" sz="2400" b="1" smtClean="0">
                <a:solidFill>
                  <a:srgbClr val="FFFF00"/>
                </a:solidFill>
                <a:latin typeface="Times New Roman" pitchFamily="18" charset="0"/>
                <a:cs typeface="Times New Roman" pitchFamily="18" charset="0"/>
              </a:rPr>
              <a:t>Câu 3</a:t>
            </a:r>
            <a:endParaRPr lang="en-US" sz="2400" b="1">
              <a:solidFill>
                <a:srgbClr val="FFFF00"/>
              </a:solidFill>
              <a:latin typeface="Times New Roman" pitchFamily="18" charset="0"/>
              <a:cs typeface="Times New Roman" pitchFamily="18" charset="0"/>
            </a:endParaRPr>
          </a:p>
        </p:txBody>
      </p:sp>
      <p:sp>
        <p:nvSpPr>
          <p:cNvPr id="33" name="TextBox 32"/>
          <p:cNvSpPr txBox="1"/>
          <p:nvPr/>
        </p:nvSpPr>
        <p:spPr>
          <a:xfrm>
            <a:off x="838201" y="1853477"/>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2</a:t>
            </a:r>
            <a:endParaRPr lang="en-US" b="1">
              <a:solidFill>
                <a:schemeClr val="bg1"/>
              </a:solidFill>
              <a:latin typeface="Times New Roman" pitchFamily="18" charset="0"/>
              <a:cs typeface="Times New Roman" pitchFamily="18" charset="0"/>
            </a:endParaRPr>
          </a:p>
        </p:txBody>
      </p:sp>
      <p:sp>
        <p:nvSpPr>
          <p:cNvPr id="34" name="TextBox 33"/>
          <p:cNvSpPr txBox="1"/>
          <p:nvPr/>
        </p:nvSpPr>
        <p:spPr>
          <a:xfrm>
            <a:off x="838201" y="767786"/>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1</a:t>
            </a:r>
            <a:endParaRPr lang="en-US" b="1">
              <a:solidFill>
                <a:schemeClr val="bg1"/>
              </a:solidFill>
              <a:latin typeface="Times New Roman" pitchFamily="18" charset="0"/>
              <a:cs typeface="Times New Roman" pitchFamily="18" charset="0"/>
            </a:endParaRPr>
          </a:p>
        </p:txBody>
      </p:sp>
      <p:sp>
        <p:nvSpPr>
          <p:cNvPr id="35" name="TextBox 34"/>
          <p:cNvSpPr txBox="1"/>
          <p:nvPr/>
        </p:nvSpPr>
        <p:spPr>
          <a:xfrm>
            <a:off x="838201" y="3884017"/>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4</a:t>
            </a:r>
            <a:endParaRPr lang="en-US" b="1">
              <a:solidFill>
                <a:schemeClr val="bg1"/>
              </a:solidFill>
              <a:latin typeface="Times New Roman" pitchFamily="18" charset="0"/>
              <a:cs typeface="Times New Roman" pitchFamily="18" charset="0"/>
            </a:endParaRPr>
          </a:p>
        </p:txBody>
      </p:sp>
      <p:pic>
        <p:nvPicPr>
          <p:cNvPr id="36" name="TT_mở_câu_hỏi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25000" y="1428543"/>
            <a:ext cx="609600" cy="609600"/>
          </a:xfrm>
          <a:prstGeom prst="rect">
            <a:avLst/>
          </a:prstGeom>
        </p:spPr>
      </p:pic>
      <p:pic>
        <p:nvPicPr>
          <p:cNvPr id="39" name="VCNV_câu_đú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015555" y="1859134"/>
            <a:ext cx="428311" cy="428311"/>
          </a:xfrm>
          <a:prstGeom prst="rect">
            <a:avLst/>
          </a:prstGeom>
        </p:spPr>
      </p:pic>
      <p:pic>
        <p:nvPicPr>
          <p:cNvPr id="37" name="TT_10s_right_O22.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601200" y="2266950"/>
            <a:ext cx="457200" cy="457200"/>
          </a:xfrm>
          <a:prstGeom prst="rect">
            <a:avLst/>
          </a:prstGeom>
        </p:spPr>
      </p:pic>
    </p:spTree>
    <p:extLst>
      <p:ext uri="{BB962C8B-B14F-4D97-AF65-F5344CB8AC3E}">
        <p14:creationId xmlns:p14="http://schemas.microsoft.com/office/powerpoint/2010/main" val="4210709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 fill="hold"/>
                                        <p:tgtEl>
                                          <p:spTgt spid="36"/>
                                        </p:tgtEl>
                                      </p:cBhvr>
                                    </p:cmd>
                                  </p:childTnLst>
                                </p:cTn>
                              </p:par>
                              <p:par>
                                <p:cTn id="7" presetID="1" presetClass="entr" presetSubtype="0" fill="hold" grpId="0" nodeType="withEffect">
                                  <p:stCondLst>
                                    <p:cond delay="7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childTnLst>
                                </p:cTn>
                              </p:par>
                              <p:par>
                                <p:cTn id="11" presetID="42" presetClass="entr" presetSubtype="0" fill="hold" nodeType="withEffect">
                                  <p:stCondLst>
                                    <p:cond delay="13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597"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6"/>
                </p:tgtEl>
              </p:cMediaNode>
            </p:audio>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119" fill="hold"/>
                                        <p:tgtEl>
                                          <p:spTgt spid="39"/>
                                        </p:tgtEl>
                                      </p:cBhvr>
                                    </p:cmd>
                                  </p:childTnLst>
                                </p:cTn>
                              </p:par>
                            </p:childTnLst>
                          </p:cTn>
                        </p:par>
                      </p:childTnLst>
                    </p:cTn>
                  </p:par>
                </p:childTnLst>
              </p:cTn>
              <p:nextCondLst>
                <p:cond evt="onClick" delay="0">
                  <p:tgtEl>
                    <p:spTgt spid="39"/>
                  </p:tgtEl>
                </p:cond>
              </p:nextCondLst>
            </p:seq>
            <p:audio>
              <p:cMediaNode vol="80000">
                <p:cTn id="26" fill="hold" display="0">
                  <p:stCondLst>
                    <p:cond delay="indefinite"/>
                  </p:stCondLst>
                  <p:endCondLst>
                    <p:cond evt="onStopAudio" delay="0">
                      <p:tgtEl>
                        <p:sldTgt/>
                      </p:tgtEl>
                    </p:cond>
                  </p:endCondLst>
                </p:cTn>
                <p:tgtEl>
                  <p:spTgt spid="39"/>
                </p:tgtEl>
              </p:cMediaNode>
            </p:audio>
            <p:audio>
              <p:cMediaNode vol="80000">
                <p:cTn id="27" fill="hold" display="0">
                  <p:stCondLst>
                    <p:cond delay="indefinite"/>
                  </p:stCondLst>
                  <p:endCondLst>
                    <p:cond evt="onStopAudio" delay="0">
                      <p:tgtEl>
                        <p:sldTgt/>
                      </p:tgtEl>
                    </p:cond>
                  </p:endCondLst>
                </p:cTn>
                <p:tgtEl>
                  <p:spTgt spid="37"/>
                </p:tgtEl>
              </p:cMediaNode>
            </p:audio>
          </p:childTnLst>
        </p:cTn>
      </p:par>
    </p:tnLst>
    <p:bldLst>
      <p:bldP spid="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wikia.nocookie.net/duong-len-dinh-olympia/images/9/90/Olympia_22_TT_questionbar.png/revision/latest/scale-to-width-down/1000?cb=20221113161410&amp;path-prefix=v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9499" y="209550"/>
            <a:ext cx="6125232" cy="4710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20483" y="433262"/>
            <a:ext cx="2379177" cy="400110"/>
          </a:xfrm>
          <a:prstGeom prst="rect">
            <a:avLst/>
          </a:prstGeom>
        </p:spPr>
        <p:txBody>
          <a:bodyPr wrap="none">
            <a:spAutoFit/>
          </a:bodyPr>
          <a:lstStyle/>
          <a:p>
            <a:pPr algn="ctr"/>
            <a:r>
              <a:rPr lang="en-US" sz="2000" b="1" smtClean="0">
                <a:solidFill>
                  <a:schemeClr val="bg1"/>
                </a:solidFill>
                <a:latin typeface="Times New Roman" pitchFamily="18" charset="0"/>
                <a:cs typeface="Times New Roman" pitchFamily="18" charset="0"/>
              </a:rPr>
              <a:t>Đây là nhân vật nào</a:t>
            </a:r>
            <a:endParaRPr lang="en-US" sz="2000" b="1">
              <a:solidFill>
                <a:schemeClr val="bg1"/>
              </a:solidFill>
              <a:latin typeface="Times New Roman" pitchFamily="18" charset="0"/>
              <a:cs typeface="Times New Roman" pitchFamily="18" charset="0"/>
            </a:endParaRPr>
          </a:p>
        </p:txBody>
      </p:sp>
      <p:pic>
        <p:nvPicPr>
          <p:cNvPr id="12" name="Tăng tốc.mp4">
            <a:hlinkClick r:id="" action="ppaction://media"/>
          </p:cNvPr>
          <p:cNvPicPr>
            <a:picLocks noChangeAspect="1"/>
          </p:cNvPicPr>
          <p:nvPr>
            <a:videoFile r:link="rId1"/>
            <p:extLst>
              <p:ext uri="{DAA4B4D4-6D71-4841-9C94-3DE7FCFB9230}">
                <p14:media xmlns:p14="http://schemas.microsoft.com/office/powerpoint/2010/main" r:embed="rId2">
                  <p14:trim end="371.6058"/>
                </p14:media>
              </p:ext>
            </p:extLst>
          </p:nvPr>
        </p:nvPicPr>
        <p:blipFill>
          <a:blip r:embed="rId9"/>
          <a:stretch>
            <a:fillRect/>
          </a:stretch>
        </p:blipFill>
        <p:spPr>
          <a:xfrm>
            <a:off x="3042014" y="1428750"/>
            <a:ext cx="5336114" cy="2932827"/>
          </a:xfrm>
          <a:prstGeom prst="rect">
            <a:avLst/>
          </a:prstGeom>
        </p:spPr>
      </p:pic>
      <p:pic>
        <p:nvPicPr>
          <p:cNvPr id="16" name="Picture 4" descr="https://static.wikia.nocookie.net/duong-len-dinh-olympia/images/b/b9/Olympia_22_TT_contestantanswer.png/revision/latest?cb=20211003172750&amp;path-prefix=vi"/>
          <p:cNvPicPr>
            <a:picLocks noChangeAspect="1" noChangeArrowheads="1"/>
          </p:cNvPicPr>
          <p:nvPr/>
        </p:nvPicPr>
        <p:blipFill rotWithShape="1">
          <a:blip r:embed="rId10">
            <a:extLst>
              <a:ext uri="{28A0092B-C50C-407E-A947-70E740481C1C}">
                <a14:useLocalDpi xmlns:a14="http://schemas.microsoft.com/office/drawing/2010/main" val="0"/>
              </a:ext>
            </a:extLst>
          </a:blip>
          <a:srcRect r="78520"/>
          <a:stretch/>
        </p:blipFill>
        <p:spPr bwMode="auto">
          <a:xfrm>
            <a:off x="0" y="69475"/>
            <a:ext cx="1067579"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38201" y="3837850"/>
            <a:ext cx="1600200" cy="461665"/>
          </a:xfrm>
          <a:prstGeom prst="rect">
            <a:avLst/>
          </a:prstGeom>
          <a:noFill/>
        </p:spPr>
        <p:txBody>
          <a:bodyPr wrap="square" rtlCol="0">
            <a:spAutoFit/>
          </a:bodyPr>
          <a:lstStyle/>
          <a:p>
            <a:pPr algn="ctr"/>
            <a:r>
              <a:rPr lang="en-US" sz="2400" b="1" smtClean="0">
                <a:solidFill>
                  <a:srgbClr val="FFFF00"/>
                </a:solidFill>
                <a:latin typeface="Times New Roman" pitchFamily="18" charset="0"/>
                <a:cs typeface="Times New Roman" pitchFamily="18" charset="0"/>
              </a:rPr>
              <a:t>Câu 4</a:t>
            </a:r>
            <a:endParaRPr lang="en-US" sz="2400" b="1">
              <a:solidFill>
                <a:srgbClr val="FFFF00"/>
              </a:solidFill>
              <a:latin typeface="Times New Roman" pitchFamily="18" charset="0"/>
              <a:cs typeface="Times New Roman" pitchFamily="18" charset="0"/>
            </a:endParaRPr>
          </a:p>
        </p:txBody>
      </p:sp>
      <p:sp>
        <p:nvSpPr>
          <p:cNvPr id="28" name="TextBox 27"/>
          <p:cNvSpPr txBox="1"/>
          <p:nvPr/>
        </p:nvSpPr>
        <p:spPr>
          <a:xfrm>
            <a:off x="838201" y="1853477"/>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2</a:t>
            </a:r>
            <a:endParaRPr lang="en-US" b="1">
              <a:solidFill>
                <a:schemeClr val="bg1"/>
              </a:solidFill>
              <a:latin typeface="Times New Roman" pitchFamily="18" charset="0"/>
              <a:cs typeface="Times New Roman" pitchFamily="18" charset="0"/>
            </a:endParaRPr>
          </a:p>
        </p:txBody>
      </p:sp>
      <p:sp>
        <p:nvSpPr>
          <p:cNvPr id="29" name="TextBox 28"/>
          <p:cNvSpPr txBox="1"/>
          <p:nvPr/>
        </p:nvSpPr>
        <p:spPr>
          <a:xfrm>
            <a:off x="838201" y="2854858"/>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3</a:t>
            </a:r>
            <a:endParaRPr lang="en-US" b="1">
              <a:solidFill>
                <a:schemeClr val="bg1"/>
              </a:solidFill>
              <a:latin typeface="Times New Roman" pitchFamily="18" charset="0"/>
              <a:cs typeface="Times New Roman" pitchFamily="18" charset="0"/>
            </a:endParaRPr>
          </a:p>
        </p:txBody>
      </p:sp>
      <p:sp>
        <p:nvSpPr>
          <p:cNvPr id="30" name="TextBox 29"/>
          <p:cNvSpPr txBox="1"/>
          <p:nvPr/>
        </p:nvSpPr>
        <p:spPr>
          <a:xfrm>
            <a:off x="838201" y="767786"/>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1</a:t>
            </a:r>
            <a:endParaRPr lang="en-US" b="1">
              <a:solidFill>
                <a:schemeClr val="bg1"/>
              </a:solidFill>
              <a:latin typeface="Times New Roman" pitchFamily="18" charset="0"/>
              <a:cs typeface="Times New Roman" pitchFamily="18" charset="0"/>
            </a:endParaRPr>
          </a:p>
        </p:txBody>
      </p:sp>
      <p:pic>
        <p:nvPicPr>
          <p:cNvPr id="31" name="TT_mở_câu_hỏi_O15.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25000" y="1428543"/>
            <a:ext cx="609600" cy="609600"/>
          </a:xfrm>
          <a:prstGeom prst="rect">
            <a:avLst/>
          </a:prstGeom>
        </p:spPr>
      </p:pic>
      <p:pic>
        <p:nvPicPr>
          <p:cNvPr id="22" name="VCNV_câu_đúng.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930889" y="553630"/>
            <a:ext cx="428311" cy="428311"/>
          </a:xfrm>
          <a:prstGeom prst="rect">
            <a:avLst/>
          </a:prstGeom>
        </p:spPr>
      </p:pic>
    </p:spTree>
    <p:extLst>
      <p:ext uri="{BB962C8B-B14F-4D97-AF65-F5344CB8AC3E}">
        <p14:creationId xmlns:p14="http://schemas.microsoft.com/office/powerpoint/2010/main" val="3600262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 fill="hold"/>
                                        <p:tgtEl>
                                          <p:spTgt spid="31"/>
                                        </p:tgtEl>
                                      </p:cBhvr>
                                    </p:cmd>
                                  </p:childTnLst>
                                </p:cTn>
                              </p:par>
                              <p:par>
                                <p:cTn id="7" presetID="1" presetClass="entr" presetSubtype="0" fill="hold" grpId="0" nodeType="withEffect">
                                  <p:stCondLst>
                                    <p:cond delay="70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entr" presetSubtype="0"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2"/>
                </p:tgtEl>
              </p:cMediaNode>
            </p:video>
            <p:audio>
              <p:cMediaNode vol="80000">
                <p:cTn id="15" fill="hold" display="0">
                  <p:stCondLst>
                    <p:cond delay="indefinite"/>
                  </p:stCondLst>
                  <p:endCondLst>
                    <p:cond evt="onStopAudio" delay="0">
                      <p:tgtEl>
                        <p:sldTgt/>
                      </p:tgtEl>
                    </p:cond>
                  </p:endCondLst>
                </p:cTn>
                <p:tgtEl>
                  <p:spTgt spid="31"/>
                </p:tgtEl>
              </p:cMediaNode>
            </p:audio>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119" fill="hold"/>
                                        <p:tgtEl>
                                          <p:spTgt spid="22"/>
                                        </p:tgtEl>
                                      </p:cBhvr>
                                    </p:cmd>
                                  </p:childTnLst>
                                </p:cTn>
                              </p:par>
                            </p:childTnLst>
                          </p:cTn>
                        </p:par>
                      </p:childTnLst>
                    </p:cTn>
                  </p:par>
                </p:childTnLst>
              </p:cTn>
              <p:nextCondLst>
                <p:cond evt="onClick" delay="0">
                  <p:tgtEl>
                    <p:spTgt spid="22"/>
                  </p:tgtEl>
                </p:cond>
              </p:nextCondLst>
            </p:seq>
            <p:audio>
              <p:cMediaNode vol="80000">
                <p:cTn id="21"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phần thi.mp4">
            <a:hlinkClick r:id="" action="ppaction://media"/>
          </p:cNvPr>
          <p:cNvPicPr>
            <a:picLocks noChangeAspect="1"/>
          </p:cNvPicPr>
          <p:nvPr>
            <a:videoFile r:link="rId1"/>
            <p:extLst>
              <p:ext uri="{DAA4B4D4-6D71-4841-9C94-3DE7FCFB9230}">
                <p14:media xmlns:p14="http://schemas.microsoft.com/office/powerpoint/2010/main" r:embed="rId2">
                  <p14:trim st="22767.208"/>
                </p14:media>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423721125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285750"/>
            <a:ext cx="1828800" cy="1676837"/>
            <a:chOff x="914400" y="285750"/>
            <a:chExt cx="1828800" cy="1676837"/>
          </a:xfrm>
        </p:grpSpPr>
        <p:pic>
          <p:nvPicPr>
            <p:cNvPr id="1026" name="Picture 2" descr="https://static.wikia.nocookie.net/duong-len-dinh-olympia/images/5/5b/Olympia_22_V%C4%90_scorepack.png/revision/latest?cb=20220807031651&amp;path-prefix=v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85750"/>
              <a:ext cx="1828800" cy="16768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51746" y="616335"/>
              <a:ext cx="954107" cy="1015663"/>
            </a:xfrm>
            <a:prstGeom prst="rect">
              <a:avLst/>
            </a:prstGeom>
            <a:noFill/>
          </p:spPr>
          <p:txBody>
            <a:bodyPr wrap="none" rtlCol="0">
              <a:spAutoFit/>
            </a:bodyPr>
            <a:lstStyle/>
            <a:p>
              <a:r>
                <a:rPr lang="en-US" sz="6000" b="1" smtClean="0">
                  <a:solidFill>
                    <a:schemeClr val="bg1"/>
                  </a:solidFill>
                  <a:latin typeface="Times New Roman" pitchFamily="18" charset="0"/>
                  <a:cs typeface="Times New Roman" pitchFamily="18" charset="0"/>
                </a:rPr>
                <a:t>10</a:t>
              </a:r>
              <a:endParaRPr lang="en-US" sz="6000" b="1">
                <a:solidFill>
                  <a:schemeClr val="bg1"/>
                </a:solidFill>
                <a:latin typeface="Times New Roman" pitchFamily="18" charset="0"/>
                <a:cs typeface="Times New Roman" pitchFamily="18" charset="0"/>
              </a:endParaRPr>
            </a:p>
          </p:txBody>
        </p:sp>
      </p:grpSp>
      <p:grpSp>
        <p:nvGrpSpPr>
          <p:cNvPr id="5" name="Group 4"/>
          <p:cNvGrpSpPr/>
          <p:nvPr/>
        </p:nvGrpSpPr>
        <p:grpSpPr>
          <a:xfrm>
            <a:off x="3657600" y="285749"/>
            <a:ext cx="1828800" cy="1676837"/>
            <a:chOff x="3657600" y="285749"/>
            <a:chExt cx="1828800" cy="1676837"/>
          </a:xfrm>
        </p:grpSpPr>
        <p:pic>
          <p:nvPicPr>
            <p:cNvPr id="3" name="Picture 2" descr="https://static.wikia.nocookie.net/duong-len-dinh-olympia/images/5/5b/Olympia_22_V%C4%90_scorepack.png/revision/latest?cb=20220807031651&amp;path-prefix=v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285749"/>
              <a:ext cx="1828800" cy="16768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94946" y="616334"/>
              <a:ext cx="954107" cy="1015663"/>
            </a:xfrm>
            <a:prstGeom prst="rect">
              <a:avLst/>
            </a:prstGeom>
            <a:noFill/>
          </p:spPr>
          <p:txBody>
            <a:bodyPr wrap="none" rtlCol="0">
              <a:spAutoFit/>
            </a:bodyPr>
            <a:lstStyle/>
            <a:p>
              <a:r>
                <a:rPr lang="en-US" sz="6000" b="1">
                  <a:solidFill>
                    <a:schemeClr val="bg1"/>
                  </a:solidFill>
                  <a:latin typeface="Times New Roman" pitchFamily="18" charset="0"/>
                  <a:cs typeface="Times New Roman" pitchFamily="18" charset="0"/>
                </a:rPr>
                <a:t>2</a:t>
              </a:r>
              <a:r>
                <a:rPr lang="en-US" sz="6000" b="1" smtClean="0">
                  <a:solidFill>
                    <a:schemeClr val="bg1"/>
                  </a:solidFill>
                  <a:latin typeface="Times New Roman" pitchFamily="18" charset="0"/>
                  <a:cs typeface="Times New Roman" pitchFamily="18" charset="0"/>
                </a:rPr>
                <a:t>0</a:t>
              </a:r>
              <a:endParaRPr lang="en-US" sz="6000" b="1">
                <a:solidFill>
                  <a:schemeClr val="bg1"/>
                </a:solidFill>
                <a:latin typeface="Times New Roman" pitchFamily="18" charset="0"/>
                <a:cs typeface="Times New Roman" pitchFamily="18" charset="0"/>
              </a:endParaRPr>
            </a:p>
          </p:txBody>
        </p:sp>
      </p:grpSp>
      <p:grpSp>
        <p:nvGrpSpPr>
          <p:cNvPr id="6" name="Group 5"/>
          <p:cNvGrpSpPr/>
          <p:nvPr/>
        </p:nvGrpSpPr>
        <p:grpSpPr>
          <a:xfrm>
            <a:off x="6400800" y="285750"/>
            <a:ext cx="1828800" cy="1676837"/>
            <a:chOff x="6400800" y="285750"/>
            <a:chExt cx="1828800" cy="1676837"/>
          </a:xfrm>
        </p:grpSpPr>
        <p:pic>
          <p:nvPicPr>
            <p:cNvPr id="4" name="Picture 3" descr="https://static.wikia.nocookie.net/duong-len-dinh-olympia/images/5/5b/Olympia_22_V%C4%90_scorepack.png/revision/latest?cb=20220807031651&amp;path-prefix=v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85750"/>
              <a:ext cx="1828800" cy="16768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38146" y="616335"/>
              <a:ext cx="954107" cy="1015663"/>
            </a:xfrm>
            <a:prstGeom prst="rect">
              <a:avLst/>
            </a:prstGeom>
            <a:noFill/>
          </p:spPr>
          <p:txBody>
            <a:bodyPr wrap="none" rtlCol="0">
              <a:spAutoFit/>
            </a:bodyPr>
            <a:lstStyle/>
            <a:p>
              <a:r>
                <a:rPr lang="en-US" sz="6000" b="1">
                  <a:solidFill>
                    <a:schemeClr val="bg1"/>
                  </a:solidFill>
                  <a:latin typeface="Times New Roman" pitchFamily="18" charset="0"/>
                  <a:cs typeface="Times New Roman" pitchFamily="18" charset="0"/>
                </a:rPr>
                <a:t>3</a:t>
              </a:r>
              <a:r>
                <a:rPr lang="en-US" sz="6000" b="1" smtClean="0">
                  <a:solidFill>
                    <a:schemeClr val="bg1"/>
                  </a:solidFill>
                  <a:latin typeface="Times New Roman" pitchFamily="18" charset="0"/>
                  <a:cs typeface="Times New Roman" pitchFamily="18" charset="0"/>
                </a:rPr>
                <a:t>0</a:t>
              </a:r>
              <a:endParaRPr lang="en-US" sz="6000" b="1">
                <a:solidFill>
                  <a:schemeClr val="bg1"/>
                </a:solidFill>
                <a:latin typeface="Times New Roman" pitchFamily="18" charset="0"/>
                <a:cs typeface="Times New Roman" pitchFamily="18" charset="0"/>
              </a:endParaRPr>
            </a:p>
          </p:txBody>
        </p:sp>
      </p:grpSp>
      <p:grpSp>
        <p:nvGrpSpPr>
          <p:cNvPr id="1032" name="Group 1031"/>
          <p:cNvGrpSpPr/>
          <p:nvPr/>
        </p:nvGrpSpPr>
        <p:grpSpPr>
          <a:xfrm>
            <a:off x="609600" y="2628902"/>
            <a:ext cx="914400" cy="901338"/>
            <a:chOff x="609600" y="2628902"/>
            <a:chExt cx="914400" cy="901338"/>
          </a:xfrm>
        </p:grpSpPr>
        <p:pic>
          <p:nvPicPr>
            <p:cNvPr id="1028"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628902"/>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rId6" action="ppaction://hlinksldjump"/>
            </p:cNvPr>
            <p:cNvSpPr txBox="1"/>
            <p:nvPr/>
          </p:nvSpPr>
          <p:spPr>
            <a:xfrm>
              <a:off x="615910" y="2756405"/>
              <a:ext cx="908090" cy="646331"/>
            </a:xfrm>
            <a:prstGeom prst="rect">
              <a:avLst/>
            </a:prstGeom>
            <a:noFill/>
          </p:spPr>
          <p:txBody>
            <a:bodyPr wrap="square" rtlCol="0">
              <a:spAutoFit/>
            </a:bodyPr>
            <a:lstStyle/>
            <a:p>
              <a:pPr algn="ctr"/>
              <a:r>
                <a:rPr lang="en-US" sz="3600" b="1" smtClean="0">
                  <a:solidFill>
                    <a:schemeClr val="bg1"/>
                  </a:solidFill>
                  <a:latin typeface="Times New Roman" pitchFamily="18" charset="0"/>
                  <a:cs typeface="Times New Roman" pitchFamily="18" charset="0"/>
                </a:rPr>
                <a:t>10</a:t>
              </a:r>
              <a:endParaRPr lang="en-US" sz="3600" b="1">
                <a:solidFill>
                  <a:schemeClr val="bg1"/>
                </a:solidFill>
                <a:latin typeface="Times New Roman" pitchFamily="18" charset="0"/>
                <a:cs typeface="Times New Roman" pitchFamily="18" charset="0"/>
              </a:endParaRPr>
            </a:p>
          </p:txBody>
        </p:sp>
      </p:grpSp>
      <p:grpSp>
        <p:nvGrpSpPr>
          <p:cNvPr id="1030" name="Group 1029"/>
          <p:cNvGrpSpPr/>
          <p:nvPr/>
        </p:nvGrpSpPr>
        <p:grpSpPr>
          <a:xfrm>
            <a:off x="1981200" y="2628902"/>
            <a:ext cx="914400" cy="901338"/>
            <a:chOff x="1981200" y="2628902"/>
            <a:chExt cx="914400" cy="901338"/>
          </a:xfrm>
        </p:grpSpPr>
        <p:pic>
          <p:nvPicPr>
            <p:cNvPr id="14"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628902"/>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hlinkClick r:id="rId7" action="ppaction://hlinksldjump"/>
            </p:cNvPr>
            <p:cNvSpPr txBox="1"/>
            <p:nvPr/>
          </p:nvSpPr>
          <p:spPr>
            <a:xfrm>
              <a:off x="1981200" y="2756405"/>
              <a:ext cx="908090" cy="646331"/>
            </a:xfrm>
            <a:prstGeom prst="rect">
              <a:avLst/>
            </a:prstGeom>
            <a:noFill/>
          </p:spPr>
          <p:txBody>
            <a:bodyPr wrap="square" rtlCol="0">
              <a:spAutoFit/>
            </a:bodyPr>
            <a:lstStyle/>
            <a:p>
              <a:pPr algn="ctr"/>
              <a:r>
                <a:rPr lang="en-US" sz="3600" b="1" smtClean="0">
                  <a:solidFill>
                    <a:schemeClr val="bg1"/>
                  </a:solidFill>
                  <a:latin typeface="Times New Roman" pitchFamily="18" charset="0"/>
                  <a:cs typeface="Times New Roman" pitchFamily="18" charset="0"/>
                </a:rPr>
                <a:t>10</a:t>
              </a:r>
              <a:endParaRPr lang="en-US" sz="3600" b="1">
                <a:solidFill>
                  <a:schemeClr val="bg1"/>
                </a:solidFill>
                <a:latin typeface="Times New Roman" pitchFamily="18" charset="0"/>
                <a:cs typeface="Times New Roman" pitchFamily="18" charset="0"/>
              </a:endParaRPr>
            </a:p>
          </p:txBody>
        </p:sp>
      </p:grpSp>
      <p:grpSp>
        <p:nvGrpSpPr>
          <p:cNvPr id="1029" name="Group 1028"/>
          <p:cNvGrpSpPr/>
          <p:nvPr/>
        </p:nvGrpSpPr>
        <p:grpSpPr>
          <a:xfrm>
            <a:off x="3467904" y="2628902"/>
            <a:ext cx="914400" cy="901338"/>
            <a:chOff x="3467904" y="2628902"/>
            <a:chExt cx="914400" cy="901338"/>
          </a:xfrm>
        </p:grpSpPr>
        <p:pic>
          <p:nvPicPr>
            <p:cNvPr id="16"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904" y="2628902"/>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rId8" action="ppaction://hlinksldjump"/>
            </p:cNvPr>
            <p:cNvSpPr txBox="1"/>
            <p:nvPr/>
          </p:nvSpPr>
          <p:spPr>
            <a:xfrm>
              <a:off x="3467904" y="2756405"/>
              <a:ext cx="908090" cy="646331"/>
            </a:xfrm>
            <a:prstGeom prst="rect">
              <a:avLst/>
            </a:prstGeom>
            <a:noFill/>
          </p:spPr>
          <p:txBody>
            <a:bodyPr wrap="square" rtlCol="0">
              <a:spAutoFit/>
            </a:bodyPr>
            <a:lstStyle/>
            <a:p>
              <a:pPr algn="ctr"/>
              <a:r>
                <a:rPr lang="en-US" sz="3600" b="1">
                  <a:solidFill>
                    <a:schemeClr val="bg1"/>
                  </a:solidFill>
                  <a:latin typeface="Times New Roman" pitchFamily="18" charset="0"/>
                  <a:cs typeface="Times New Roman" pitchFamily="18" charset="0"/>
                </a:rPr>
                <a:t>2</a:t>
              </a:r>
              <a:r>
                <a:rPr lang="en-US" sz="3600" b="1" smtClean="0">
                  <a:solidFill>
                    <a:schemeClr val="bg1"/>
                  </a:solidFill>
                  <a:latin typeface="Times New Roman" pitchFamily="18" charset="0"/>
                  <a:cs typeface="Times New Roman" pitchFamily="18" charset="0"/>
                </a:rPr>
                <a:t>0</a:t>
              </a:r>
              <a:endParaRPr lang="en-US" sz="3600" b="1">
                <a:solidFill>
                  <a:schemeClr val="bg1"/>
                </a:solidFill>
                <a:latin typeface="Times New Roman" pitchFamily="18" charset="0"/>
                <a:cs typeface="Times New Roman" pitchFamily="18" charset="0"/>
              </a:endParaRPr>
            </a:p>
          </p:txBody>
        </p:sp>
      </p:grpSp>
      <p:grpSp>
        <p:nvGrpSpPr>
          <p:cNvPr id="1027" name="Group 1026"/>
          <p:cNvGrpSpPr/>
          <p:nvPr/>
        </p:nvGrpSpPr>
        <p:grpSpPr>
          <a:xfrm>
            <a:off x="4839504" y="2628902"/>
            <a:ext cx="914400" cy="901338"/>
            <a:chOff x="4839504" y="2628902"/>
            <a:chExt cx="914400" cy="901338"/>
          </a:xfrm>
        </p:grpSpPr>
        <p:pic>
          <p:nvPicPr>
            <p:cNvPr id="17"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9504" y="2628902"/>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hlinkClick r:id="rId9" action="ppaction://hlinksldjump"/>
            </p:cNvPr>
            <p:cNvSpPr txBox="1"/>
            <p:nvPr/>
          </p:nvSpPr>
          <p:spPr>
            <a:xfrm>
              <a:off x="4839504" y="2756405"/>
              <a:ext cx="908090" cy="646331"/>
            </a:xfrm>
            <a:prstGeom prst="rect">
              <a:avLst/>
            </a:prstGeom>
            <a:noFill/>
          </p:spPr>
          <p:txBody>
            <a:bodyPr wrap="square" rtlCol="0">
              <a:spAutoFit/>
            </a:bodyPr>
            <a:lstStyle/>
            <a:p>
              <a:pPr algn="ctr"/>
              <a:r>
                <a:rPr lang="en-US" sz="3600" b="1">
                  <a:solidFill>
                    <a:schemeClr val="bg1"/>
                  </a:solidFill>
                  <a:latin typeface="Times New Roman" pitchFamily="18" charset="0"/>
                  <a:cs typeface="Times New Roman" pitchFamily="18" charset="0"/>
                </a:rPr>
                <a:t>2</a:t>
              </a:r>
              <a:r>
                <a:rPr lang="en-US" sz="3600" b="1" smtClean="0">
                  <a:solidFill>
                    <a:schemeClr val="bg1"/>
                  </a:solidFill>
                  <a:latin typeface="Times New Roman" pitchFamily="18" charset="0"/>
                  <a:cs typeface="Times New Roman" pitchFamily="18" charset="0"/>
                </a:rPr>
                <a:t>0</a:t>
              </a:r>
              <a:endParaRPr lang="en-US" sz="3600" b="1">
                <a:solidFill>
                  <a:schemeClr val="bg1"/>
                </a:solidFill>
                <a:latin typeface="Times New Roman" pitchFamily="18" charset="0"/>
                <a:cs typeface="Times New Roman" pitchFamily="18" charset="0"/>
              </a:endParaRPr>
            </a:p>
          </p:txBody>
        </p:sp>
      </p:grpSp>
      <p:grpSp>
        <p:nvGrpSpPr>
          <p:cNvPr id="13" name="Group 12"/>
          <p:cNvGrpSpPr/>
          <p:nvPr/>
        </p:nvGrpSpPr>
        <p:grpSpPr>
          <a:xfrm>
            <a:off x="6134904" y="2628902"/>
            <a:ext cx="914400" cy="901338"/>
            <a:chOff x="6134904" y="2628902"/>
            <a:chExt cx="914400" cy="901338"/>
          </a:xfrm>
        </p:grpSpPr>
        <p:pic>
          <p:nvPicPr>
            <p:cNvPr id="19"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904" y="2628902"/>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hlinkClick r:id="rId10" action="ppaction://hlinksldjump"/>
            </p:cNvPr>
            <p:cNvSpPr txBox="1"/>
            <p:nvPr/>
          </p:nvSpPr>
          <p:spPr>
            <a:xfrm>
              <a:off x="6134904" y="2756405"/>
              <a:ext cx="908090" cy="646331"/>
            </a:xfrm>
            <a:prstGeom prst="rect">
              <a:avLst/>
            </a:prstGeom>
            <a:noFill/>
          </p:spPr>
          <p:txBody>
            <a:bodyPr wrap="square" rtlCol="0">
              <a:spAutoFit/>
            </a:bodyPr>
            <a:lstStyle/>
            <a:p>
              <a:pPr algn="ctr"/>
              <a:r>
                <a:rPr lang="en-US" sz="3600" b="1">
                  <a:solidFill>
                    <a:schemeClr val="bg1"/>
                  </a:solidFill>
                  <a:latin typeface="Times New Roman" pitchFamily="18" charset="0"/>
                  <a:cs typeface="Times New Roman" pitchFamily="18" charset="0"/>
                </a:rPr>
                <a:t>3</a:t>
              </a:r>
              <a:r>
                <a:rPr lang="en-US" sz="3600" b="1" smtClean="0">
                  <a:solidFill>
                    <a:schemeClr val="bg1"/>
                  </a:solidFill>
                  <a:latin typeface="Times New Roman" pitchFamily="18" charset="0"/>
                  <a:cs typeface="Times New Roman" pitchFamily="18" charset="0"/>
                </a:rPr>
                <a:t>0</a:t>
              </a:r>
              <a:endParaRPr lang="en-US" sz="3600" b="1">
                <a:solidFill>
                  <a:schemeClr val="bg1"/>
                </a:solidFill>
                <a:latin typeface="Times New Roman" pitchFamily="18" charset="0"/>
                <a:cs typeface="Times New Roman" pitchFamily="18" charset="0"/>
              </a:endParaRPr>
            </a:p>
          </p:txBody>
        </p:sp>
      </p:grpSp>
      <p:grpSp>
        <p:nvGrpSpPr>
          <p:cNvPr id="1031" name="Group 1030"/>
          <p:cNvGrpSpPr/>
          <p:nvPr/>
        </p:nvGrpSpPr>
        <p:grpSpPr>
          <a:xfrm>
            <a:off x="1323171" y="4019550"/>
            <a:ext cx="914400" cy="901338"/>
            <a:chOff x="1323171" y="4019550"/>
            <a:chExt cx="914400" cy="901338"/>
          </a:xfrm>
        </p:grpSpPr>
        <p:pic>
          <p:nvPicPr>
            <p:cNvPr id="15"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171" y="4019550"/>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rId11" action="ppaction://hlinksldjump"/>
            </p:cNvPr>
            <p:cNvSpPr txBox="1"/>
            <p:nvPr/>
          </p:nvSpPr>
          <p:spPr>
            <a:xfrm>
              <a:off x="1323171" y="4147053"/>
              <a:ext cx="908090" cy="646331"/>
            </a:xfrm>
            <a:prstGeom prst="rect">
              <a:avLst/>
            </a:prstGeom>
            <a:noFill/>
          </p:spPr>
          <p:txBody>
            <a:bodyPr wrap="square" rtlCol="0">
              <a:spAutoFit/>
            </a:bodyPr>
            <a:lstStyle/>
            <a:p>
              <a:pPr algn="ctr"/>
              <a:r>
                <a:rPr lang="en-US" sz="3600" b="1" smtClean="0">
                  <a:solidFill>
                    <a:schemeClr val="bg1"/>
                  </a:solidFill>
                  <a:latin typeface="Times New Roman" pitchFamily="18" charset="0"/>
                  <a:cs typeface="Times New Roman" pitchFamily="18" charset="0"/>
                </a:rPr>
                <a:t>10</a:t>
              </a:r>
              <a:endParaRPr lang="en-US" sz="3600" b="1">
                <a:solidFill>
                  <a:schemeClr val="bg1"/>
                </a:solidFill>
                <a:latin typeface="Times New Roman" pitchFamily="18" charset="0"/>
                <a:cs typeface="Times New Roman" pitchFamily="18" charset="0"/>
              </a:endParaRPr>
            </a:p>
          </p:txBody>
        </p:sp>
      </p:grpSp>
      <p:grpSp>
        <p:nvGrpSpPr>
          <p:cNvPr id="1024" name="Group 1023"/>
          <p:cNvGrpSpPr/>
          <p:nvPr/>
        </p:nvGrpSpPr>
        <p:grpSpPr>
          <a:xfrm>
            <a:off x="4160013" y="4019550"/>
            <a:ext cx="916812" cy="901338"/>
            <a:chOff x="4160013" y="4019550"/>
            <a:chExt cx="916812" cy="901338"/>
          </a:xfrm>
        </p:grpSpPr>
        <p:pic>
          <p:nvPicPr>
            <p:cNvPr id="18"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4019550"/>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hlinkClick r:id="rId12" action="ppaction://hlinksldjump"/>
            </p:cNvPr>
            <p:cNvSpPr txBox="1"/>
            <p:nvPr/>
          </p:nvSpPr>
          <p:spPr>
            <a:xfrm>
              <a:off x="4160013" y="4147053"/>
              <a:ext cx="908090" cy="646331"/>
            </a:xfrm>
            <a:prstGeom prst="rect">
              <a:avLst/>
            </a:prstGeom>
            <a:noFill/>
          </p:spPr>
          <p:txBody>
            <a:bodyPr wrap="square" rtlCol="0">
              <a:spAutoFit/>
            </a:bodyPr>
            <a:lstStyle/>
            <a:p>
              <a:pPr algn="ctr"/>
              <a:r>
                <a:rPr lang="en-US" sz="3600" b="1">
                  <a:solidFill>
                    <a:schemeClr val="bg1"/>
                  </a:solidFill>
                  <a:latin typeface="Times New Roman" pitchFamily="18" charset="0"/>
                  <a:cs typeface="Times New Roman" pitchFamily="18" charset="0"/>
                </a:rPr>
                <a:t>2</a:t>
              </a:r>
              <a:r>
                <a:rPr lang="en-US" sz="3600" b="1" smtClean="0">
                  <a:solidFill>
                    <a:schemeClr val="bg1"/>
                  </a:solidFill>
                  <a:latin typeface="Times New Roman" pitchFamily="18" charset="0"/>
                  <a:cs typeface="Times New Roman" pitchFamily="18" charset="0"/>
                </a:rPr>
                <a:t>0</a:t>
              </a:r>
              <a:endParaRPr lang="en-US" sz="3600" b="1">
                <a:solidFill>
                  <a:schemeClr val="bg1"/>
                </a:solidFill>
                <a:latin typeface="Times New Roman" pitchFamily="18" charset="0"/>
                <a:cs typeface="Times New Roman" pitchFamily="18" charset="0"/>
              </a:endParaRPr>
            </a:p>
          </p:txBody>
        </p:sp>
      </p:grpSp>
      <p:grpSp>
        <p:nvGrpSpPr>
          <p:cNvPr id="1025" name="Group 1024"/>
          <p:cNvGrpSpPr/>
          <p:nvPr/>
        </p:nvGrpSpPr>
        <p:grpSpPr>
          <a:xfrm>
            <a:off x="6780996" y="4019550"/>
            <a:ext cx="915204" cy="901338"/>
            <a:chOff x="6780996" y="4019550"/>
            <a:chExt cx="915204" cy="901338"/>
          </a:xfrm>
        </p:grpSpPr>
        <p:pic>
          <p:nvPicPr>
            <p:cNvPr id="21"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019550"/>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hlinkClick r:id="rId13" action="ppaction://hlinksldjump"/>
            </p:cNvPr>
            <p:cNvSpPr txBox="1"/>
            <p:nvPr/>
          </p:nvSpPr>
          <p:spPr>
            <a:xfrm>
              <a:off x="6780996" y="4147053"/>
              <a:ext cx="908090" cy="646331"/>
            </a:xfrm>
            <a:prstGeom prst="rect">
              <a:avLst/>
            </a:prstGeom>
            <a:noFill/>
          </p:spPr>
          <p:txBody>
            <a:bodyPr wrap="square" rtlCol="0">
              <a:spAutoFit/>
            </a:bodyPr>
            <a:lstStyle/>
            <a:p>
              <a:pPr algn="ctr"/>
              <a:r>
                <a:rPr lang="en-US" sz="3600" b="1">
                  <a:solidFill>
                    <a:schemeClr val="bg1"/>
                  </a:solidFill>
                  <a:latin typeface="Times New Roman" pitchFamily="18" charset="0"/>
                  <a:cs typeface="Times New Roman" pitchFamily="18" charset="0"/>
                </a:rPr>
                <a:t>3</a:t>
              </a:r>
              <a:r>
                <a:rPr lang="en-US" sz="3600" b="1" smtClean="0">
                  <a:solidFill>
                    <a:schemeClr val="bg1"/>
                  </a:solidFill>
                  <a:latin typeface="Times New Roman" pitchFamily="18" charset="0"/>
                  <a:cs typeface="Times New Roman" pitchFamily="18" charset="0"/>
                </a:rPr>
                <a:t>0</a:t>
              </a:r>
              <a:endParaRPr lang="en-US" sz="3600" b="1">
                <a:solidFill>
                  <a:schemeClr val="bg1"/>
                </a:solidFill>
                <a:latin typeface="Times New Roman" pitchFamily="18" charset="0"/>
                <a:cs typeface="Times New Roman" pitchFamily="18" charset="0"/>
              </a:endParaRPr>
            </a:p>
          </p:txBody>
        </p:sp>
      </p:grpSp>
      <p:grpSp>
        <p:nvGrpSpPr>
          <p:cNvPr id="10" name="Group 9"/>
          <p:cNvGrpSpPr/>
          <p:nvPr/>
        </p:nvGrpSpPr>
        <p:grpSpPr>
          <a:xfrm>
            <a:off x="7506504" y="2628902"/>
            <a:ext cx="914400" cy="901338"/>
            <a:chOff x="7506504" y="2628902"/>
            <a:chExt cx="914400" cy="901338"/>
          </a:xfrm>
        </p:grpSpPr>
        <p:pic>
          <p:nvPicPr>
            <p:cNvPr id="20" name="Picture 4" descr="https://static.wikia.nocookie.net/duong-len-dinh-olympia/images/e/ea/Olympia_22_V%C4%90_no_tick.png/revision/latest?cb=20211127160326&amp;path-prefix=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504" y="2628902"/>
              <a:ext cx="914400" cy="90133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rId14" action="ppaction://hlinksldjump"/>
            </p:cNvPr>
            <p:cNvSpPr txBox="1"/>
            <p:nvPr/>
          </p:nvSpPr>
          <p:spPr>
            <a:xfrm>
              <a:off x="7512814" y="2775455"/>
              <a:ext cx="908090" cy="646331"/>
            </a:xfrm>
            <a:prstGeom prst="rect">
              <a:avLst/>
            </a:prstGeom>
            <a:noFill/>
          </p:spPr>
          <p:txBody>
            <a:bodyPr wrap="square" rtlCol="0">
              <a:spAutoFit/>
            </a:bodyPr>
            <a:lstStyle/>
            <a:p>
              <a:pPr algn="ctr"/>
              <a:r>
                <a:rPr lang="en-US" sz="3600" b="1" smtClean="0">
                  <a:solidFill>
                    <a:schemeClr val="bg1"/>
                  </a:solidFill>
                  <a:latin typeface="Times New Roman" pitchFamily="18" charset="0"/>
                  <a:cs typeface="Times New Roman" pitchFamily="18" charset="0"/>
                </a:rPr>
                <a:t>30</a:t>
              </a:r>
              <a:endParaRPr lang="en-US" sz="3600" b="1">
                <a:solidFill>
                  <a:schemeClr val="bg1"/>
                </a:solidFill>
                <a:latin typeface="Times New Roman" pitchFamily="18" charset="0"/>
                <a:cs typeface="Times New Roman" pitchFamily="18" charset="0"/>
              </a:endParaRPr>
            </a:p>
          </p:txBody>
        </p:sp>
      </p:grpSp>
      <p:pic>
        <p:nvPicPr>
          <p:cNvPr id="36" name="TT_bắt_đầu_O22.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09600" y="1276350"/>
            <a:ext cx="609600" cy="609600"/>
          </a:xfrm>
          <a:prstGeom prst="rect">
            <a:avLst/>
          </a:prstGeom>
        </p:spPr>
      </p:pic>
      <p:sp>
        <p:nvSpPr>
          <p:cNvPr id="40" name="Rectangle 39">
            <a:hlinkClick r:id="rId16"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18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49" fill="hold"/>
                                        <p:tgtEl>
                                          <p:spTgt spid="36"/>
                                        </p:tgtEl>
                                      </p:cBhvr>
                                    </p:cmd>
                                  </p:childTnLst>
                                </p:cTn>
                              </p:par>
                              <p:par>
                                <p:cTn id="7" presetID="42" presetClass="entr" presetSubtype="0" fill="hold" nodeType="withEffect">
                                  <p:stCondLst>
                                    <p:cond delay="6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3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20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anim calcmode="lin" valueType="num">
                                      <p:cBhvr>
                                        <p:cTn id="30" dur="1000" fill="hold"/>
                                        <p:tgtEl>
                                          <p:spTgt spid="1030"/>
                                        </p:tgtEl>
                                        <p:attrNameLst>
                                          <p:attrName>ppt_x</p:attrName>
                                        </p:attrNameLst>
                                      </p:cBhvr>
                                      <p:tavLst>
                                        <p:tav tm="0">
                                          <p:val>
                                            <p:strVal val="#ppt_x"/>
                                          </p:val>
                                        </p:tav>
                                        <p:tav tm="100000">
                                          <p:val>
                                            <p:strVal val="#ppt_x"/>
                                          </p:val>
                                        </p:tav>
                                      </p:tavLst>
                                    </p:anim>
                                    <p:anim calcmode="lin" valueType="num">
                                      <p:cBhvr>
                                        <p:cTn id="31" dur="1000" fill="hold"/>
                                        <p:tgtEl>
                                          <p:spTgt spid="103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50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1000"/>
                                        <p:tgtEl>
                                          <p:spTgt spid="1029"/>
                                        </p:tgtEl>
                                      </p:cBhvr>
                                    </p:animEffect>
                                    <p:anim calcmode="lin" valueType="num">
                                      <p:cBhvr>
                                        <p:cTn id="35" dur="1000" fill="hold"/>
                                        <p:tgtEl>
                                          <p:spTgt spid="1029"/>
                                        </p:tgtEl>
                                        <p:attrNameLst>
                                          <p:attrName>ppt_x</p:attrName>
                                        </p:attrNameLst>
                                      </p:cBhvr>
                                      <p:tavLst>
                                        <p:tav tm="0">
                                          <p:val>
                                            <p:strVal val="#ppt_x"/>
                                          </p:val>
                                        </p:tav>
                                        <p:tav tm="100000">
                                          <p:val>
                                            <p:strVal val="#ppt_x"/>
                                          </p:val>
                                        </p:tav>
                                      </p:tavLst>
                                    </p:anim>
                                    <p:anim calcmode="lin" valueType="num">
                                      <p:cBhvr>
                                        <p:cTn id="36" dur="1000" fill="hold"/>
                                        <p:tgtEl>
                                          <p:spTgt spid="10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1800"/>
                                  </p:stCondLst>
                                  <p:childTnLst>
                                    <p:set>
                                      <p:cBhvr>
                                        <p:cTn id="38" dur="1" fill="hold">
                                          <p:stCondLst>
                                            <p:cond delay="0"/>
                                          </p:stCondLst>
                                        </p:cTn>
                                        <p:tgtEl>
                                          <p:spTgt spid="1027"/>
                                        </p:tgtEl>
                                        <p:attrNameLst>
                                          <p:attrName>style.visibility</p:attrName>
                                        </p:attrNameLst>
                                      </p:cBhvr>
                                      <p:to>
                                        <p:strVal val="visible"/>
                                      </p:to>
                                    </p:set>
                                    <p:animEffect transition="in" filter="fade">
                                      <p:cBhvr>
                                        <p:cTn id="39" dur="1000"/>
                                        <p:tgtEl>
                                          <p:spTgt spid="1027"/>
                                        </p:tgtEl>
                                      </p:cBhvr>
                                    </p:animEffect>
                                    <p:anim calcmode="lin" valueType="num">
                                      <p:cBhvr>
                                        <p:cTn id="40" dur="1000" fill="hold"/>
                                        <p:tgtEl>
                                          <p:spTgt spid="1027"/>
                                        </p:tgtEl>
                                        <p:attrNameLst>
                                          <p:attrName>ppt_x</p:attrName>
                                        </p:attrNameLst>
                                      </p:cBhvr>
                                      <p:tavLst>
                                        <p:tav tm="0">
                                          <p:val>
                                            <p:strVal val="#ppt_x"/>
                                          </p:val>
                                        </p:tav>
                                        <p:tav tm="100000">
                                          <p:val>
                                            <p:strVal val="#ppt_x"/>
                                          </p:val>
                                        </p:tav>
                                      </p:tavLst>
                                    </p:anim>
                                    <p:anim calcmode="lin" valueType="num">
                                      <p:cBhvr>
                                        <p:cTn id="41" dur="1000" fill="hold"/>
                                        <p:tgtEl>
                                          <p:spTgt spid="102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1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400"/>
                                  </p:stCondLst>
                                  <p:childTnLst>
                                    <p:set>
                                      <p:cBhvr>
                                        <p:cTn id="48" dur="1" fill="hold">
                                          <p:stCondLst>
                                            <p:cond delay="0"/>
                                          </p:stCondLst>
                                        </p:cTn>
                                        <p:tgtEl>
                                          <p:spTgt spid="1031"/>
                                        </p:tgtEl>
                                        <p:attrNameLst>
                                          <p:attrName>style.visibility</p:attrName>
                                        </p:attrNameLst>
                                      </p:cBhvr>
                                      <p:to>
                                        <p:strVal val="visible"/>
                                      </p:to>
                                    </p:set>
                                    <p:animEffect transition="in" filter="fade">
                                      <p:cBhvr>
                                        <p:cTn id="49" dur="1000"/>
                                        <p:tgtEl>
                                          <p:spTgt spid="1031"/>
                                        </p:tgtEl>
                                      </p:cBhvr>
                                    </p:animEffect>
                                    <p:anim calcmode="lin" valueType="num">
                                      <p:cBhvr>
                                        <p:cTn id="50" dur="1000" fill="hold"/>
                                        <p:tgtEl>
                                          <p:spTgt spid="1031"/>
                                        </p:tgtEl>
                                        <p:attrNameLst>
                                          <p:attrName>ppt_x</p:attrName>
                                        </p:attrNameLst>
                                      </p:cBhvr>
                                      <p:tavLst>
                                        <p:tav tm="0">
                                          <p:val>
                                            <p:strVal val="#ppt_x"/>
                                          </p:val>
                                        </p:tav>
                                        <p:tav tm="100000">
                                          <p:val>
                                            <p:strVal val="#ppt_x"/>
                                          </p:val>
                                        </p:tav>
                                      </p:tavLst>
                                    </p:anim>
                                    <p:anim calcmode="lin" valueType="num">
                                      <p:cBhvr>
                                        <p:cTn id="51" dur="1000" fill="hold"/>
                                        <p:tgtEl>
                                          <p:spTgt spid="103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27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3000"/>
                                  </p:stCondLst>
                                  <p:childTnLst>
                                    <p:set>
                                      <p:cBhvr>
                                        <p:cTn id="58" dur="1" fill="hold">
                                          <p:stCondLst>
                                            <p:cond delay="0"/>
                                          </p:stCondLst>
                                        </p:cTn>
                                        <p:tgtEl>
                                          <p:spTgt spid="1024"/>
                                        </p:tgtEl>
                                        <p:attrNameLst>
                                          <p:attrName>style.visibility</p:attrName>
                                        </p:attrNameLst>
                                      </p:cBhvr>
                                      <p:to>
                                        <p:strVal val="visible"/>
                                      </p:to>
                                    </p:set>
                                    <p:animEffect transition="in" filter="fade">
                                      <p:cBhvr>
                                        <p:cTn id="59" dur="1000"/>
                                        <p:tgtEl>
                                          <p:spTgt spid="1024"/>
                                        </p:tgtEl>
                                      </p:cBhvr>
                                    </p:animEffect>
                                    <p:anim calcmode="lin" valueType="num">
                                      <p:cBhvr>
                                        <p:cTn id="60" dur="1000" fill="hold"/>
                                        <p:tgtEl>
                                          <p:spTgt spid="1024"/>
                                        </p:tgtEl>
                                        <p:attrNameLst>
                                          <p:attrName>ppt_x</p:attrName>
                                        </p:attrNameLst>
                                      </p:cBhvr>
                                      <p:tavLst>
                                        <p:tav tm="0">
                                          <p:val>
                                            <p:strVal val="#ppt_x"/>
                                          </p:val>
                                        </p:tav>
                                        <p:tav tm="100000">
                                          <p:val>
                                            <p:strVal val="#ppt_x"/>
                                          </p:val>
                                        </p:tav>
                                      </p:tavLst>
                                    </p:anim>
                                    <p:anim calcmode="lin" valueType="num">
                                      <p:cBhvr>
                                        <p:cTn id="61" dur="1000" fill="hold"/>
                                        <p:tgtEl>
                                          <p:spTgt spid="102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3300"/>
                                  </p:stCondLst>
                                  <p:childTnLst>
                                    <p:set>
                                      <p:cBhvr>
                                        <p:cTn id="63" dur="1" fill="hold">
                                          <p:stCondLst>
                                            <p:cond delay="0"/>
                                          </p:stCondLst>
                                        </p:cTn>
                                        <p:tgtEl>
                                          <p:spTgt spid="1025"/>
                                        </p:tgtEl>
                                        <p:attrNameLst>
                                          <p:attrName>style.visibility</p:attrName>
                                        </p:attrNameLst>
                                      </p:cBhvr>
                                      <p:to>
                                        <p:strVal val="visible"/>
                                      </p:to>
                                    </p:set>
                                    <p:animEffect transition="in" filter="fade">
                                      <p:cBhvr>
                                        <p:cTn id="64" dur="1000"/>
                                        <p:tgtEl>
                                          <p:spTgt spid="1025"/>
                                        </p:tgtEl>
                                      </p:cBhvr>
                                    </p:animEffect>
                                    <p:anim calcmode="lin" valueType="num">
                                      <p:cBhvr>
                                        <p:cTn id="65" dur="1000" fill="hold"/>
                                        <p:tgtEl>
                                          <p:spTgt spid="1025"/>
                                        </p:tgtEl>
                                        <p:attrNameLst>
                                          <p:attrName>ppt_x</p:attrName>
                                        </p:attrNameLst>
                                      </p:cBhvr>
                                      <p:tavLst>
                                        <p:tav tm="0">
                                          <p:val>
                                            <p:strVal val="#ppt_x"/>
                                          </p:val>
                                        </p:tav>
                                        <p:tav tm="100000">
                                          <p:val>
                                            <p:strVal val="#ppt_x"/>
                                          </p:val>
                                        </p:tav>
                                      </p:tavLst>
                                    </p:anim>
                                    <p:anim calcmode="lin" valueType="num">
                                      <p:cBhvr>
                                        <p:cTn id="66"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3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49"/>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839200" y="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https://static.wikia.nocookie.net/duong-len-dinh-olympia/images/1/1e/Olympia_22_V%C4%90_ngoisaohyvong.gif/revision/latest?cb=20211003111912&amp;path-prefix=v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704820"/>
            <a:ext cx="5610956" cy="400110"/>
          </a:xfrm>
          <a:prstGeom prst="rect">
            <a:avLst/>
          </a:prstGeom>
        </p:spPr>
        <p:txBody>
          <a:bodyPr wrap="square">
            <a:spAutoFit/>
          </a:bodyPr>
          <a:lstStyle/>
          <a:p>
            <a:pPr algn="ctr"/>
            <a:r>
              <a:rPr lang="vi-VN" sz="2000" b="1">
                <a:solidFill>
                  <a:schemeClr val="bg1"/>
                </a:solidFill>
                <a:latin typeface="Times New Roman" pitchFamily="18" charset="0"/>
                <a:cs typeface="Times New Roman" pitchFamily="18" charset="0"/>
              </a:rPr>
              <a:t>Hãy tính góc </a:t>
            </a:r>
            <a:r>
              <a:rPr lang="el-GR" sz="2000" b="1">
                <a:solidFill>
                  <a:schemeClr val="bg1"/>
                </a:solidFill>
                <a:latin typeface="Times New Roman" pitchFamily="18" charset="0"/>
                <a:cs typeface="Times New Roman" pitchFamily="18" charset="0"/>
              </a:rPr>
              <a:t>α </a:t>
            </a:r>
            <a:r>
              <a:rPr lang="vi-VN" sz="2000" b="1">
                <a:solidFill>
                  <a:schemeClr val="bg1"/>
                </a:solidFill>
                <a:latin typeface="Times New Roman" pitchFamily="18" charset="0"/>
                <a:cs typeface="Times New Roman" pitchFamily="18" charset="0"/>
              </a:rPr>
              <a:t>trong hình vẽ sau</a:t>
            </a:r>
            <a:endParaRPr lang="en-US" sz="2000" b="1">
              <a:solidFill>
                <a:schemeClr val="bg1"/>
              </a:solidFill>
              <a:latin typeface="Times New Roman" pitchFamily="18" charset="0"/>
              <a:cs typeface="Times New Roman" pitchFamily="18" charset="0"/>
            </a:endParaRPr>
          </a:p>
        </p:txBody>
      </p:sp>
      <p:pic>
        <p:nvPicPr>
          <p:cNvPr id="2054" name="Picture 6" descr="https://static.wikia.nocookie.net/duong-len-dinh-olympia/images/5/56/Olympia_22_V%C4%90_contestant_scoreboard.png/revision/latest?cb=20230205152240&amp;path-prefix=v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71116" y="3471302"/>
            <a:ext cx="2048606" cy="954107"/>
          </a:xfrm>
          <a:prstGeom prst="rect">
            <a:avLst/>
          </a:prstGeom>
        </p:spPr>
        <p:txBody>
          <a:bodyPr wrap="square">
            <a:spAutoFit/>
          </a:bodyPr>
          <a:lstStyle/>
          <a:p>
            <a:pPr algn="ctr"/>
            <a:r>
              <a:rPr lang="en-US" sz="2800" b="1" smtClean="0">
                <a:solidFill>
                  <a:schemeClr val="bg1"/>
                </a:solidFill>
                <a:latin typeface="Times New Roman" pitchFamily="18" charset="0"/>
                <a:cs typeface="Times New Roman" pitchFamily="18" charset="0"/>
              </a:rPr>
              <a:t>10</a:t>
            </a: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2" name="Rectangle 11"/>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053"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91990" y="1578043"/>
            <a:ext cx="3188975" cy="2651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9296400" y="958918"/>
            <a:ext cx="609600" cy="609600"/>
          </a:xfrm>
          <a:prstGeom prst="rect">
            <a:avLst/>
          </a:prstGeom>
        </p:spPr>
      </p:pic>
      <p:pic>
        <p:nvPicPr>
          <p:cNvPr id="14"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28650" y="2324102"/>
            <a:ext cx="609600" cy="609600"/>
          </a:xfrm>
          <a:prstGeom prst="rect">
            <a:avLst/>
          </a:prstGeom>
        </p:spPr>
      </p:pic>
      <p:pic>
        <p:nvPicPr>
          <p:cNvPr id="3"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4"/>
          <a:stretch>
            <a:fillRect/>
          </a:stretch>
        </p:blipFill>
        <p:spPr>
          <a:xfrm>
            <a:off x="-628650" y="904875"/>
            <a:ext cx="609600" cy="609600"/>
          </a:xfrm>
          <a:prstGeom prst="rect">
            <a:avLst/>
          </a:prstGeom>
        </p:spPr>
      </p:pic>
      <p:pic>
        <p:nvPicPr>
          <p:cNvPr id="4" name="VĐ_15s_righ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685800" y="3136726"/>
            <a:ext cx="609600" cy="60960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1595483291"/>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17"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6689277" y="1743276"/>
            <a:ext cx="223688" cy="223688"/>
          </a:xfrm>
          <a:prstGeom prst="rect">
            <a:avLst/>
          </a:prstGeom>
        </p:spPr>
      </p:pic>
      <p:pic>
        <p:nvPicPr>
          <p:cNvPr id="7"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462474" y="1734330"/>
            <a:ext cx="257911" cy="257911"/>
          </a:xfrm>
          <a:prstGeom prst="rect">
            <a:avLst/>
          </a:prstGeom>
        </p:spPr>
      </p:pic>
      <p:pic>
        <p:nvPicPr>
          <p:cNvPr id="10"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8206155" y="1734330"/>
            <a:ext cx="257911" cy="257911"/>
          </a:xfrm>
          <a:prstGeom prst="rect">
            <a:avLst/>
          </a:prstGeom>
        </p:spPr>
      </p:pic>
      <p:sp>
        <p:nvSpPr>
          <p:cNvPr id="15" name="Rectangle 14">
            <a:hlinkClick r:id="rId26"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8"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2074580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74" fill="hold"/>
                                        <p:tgtEl>
                                          <p:spTgt spid="3"/>
                                        </p:tgtEl>
                                      </p:cBhvr>
                                    </p:cmd>
                                  </p:childTnLst>
                                </p:cTn>
                              </p:par>
                              <p:par>
                                <p:cTn id="11" presetID="1"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nodeType="clickEffect">
                                  <p:stCondLst>
                                    <p:cond delay="20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1" presetClass="mediacall" presetSubtype="0" fill="hold" nodeType="withEffect">
                                  <p:stCondLst>
                                    <p:cond delay="0"/>
                                  </p:stCondLst>
                                  <p:childTnLst>
                                    <p:cmd type="call" cmd="playFrom(0.0)">
                                      <p:cBhvr>
                                        <p:cTn id="26" dur="10536" fill="hold"/>
                                        <p:tgtEl>
                                          <p:spTgt spid="2"/>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14"/>
                </p:tgtEl>
              </p:cMediaNode>
            </p:audio>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4"/>
                </p:tgtEl>
              </p:cMediaNode>
            </p:audio>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236" fill="hold"/>
                                        <p:tgtEl>
                                          <p:spTgt spid="17"/>
                                        </p:tgtEl>
                                      </p:cBhvr>
                                    </p:cmd>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17"/>
                </p:tgtEl>
              </p:cMediaNode>
            </p:audio>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695" fill="hold"/>
                                        <p:tgtEl>
                                          <p:spTgt spid="7"/>
                                        </p:tgtEl>
                                      </p:cBhvr>
                                    </p:cmd>
                                  </p:childTnLst>
                                </p:cTn>
                              </p:par>
                            </p:childTnLst>
                          </p:cTn>
                        </p:par>
                      </p:childTnLst>
                    </p:cTn>
                  </p:par>
                </p:childTnLst>
              </p:cTn>
              <p:nextCondLst>
                <p:cond evt="onClick" delay="0">
                  <p:tgtEl>
                    <p:spTgt spid="7"/>
                  </p:tgtEl>
                </p:cond>
              </p:nextCondLst>
            </p:seq>
            <p:audio>
              <p:cMediaNode vol="80000">
                <p:cTn id="42" fill="hold" display="0">
                  <p:stCondLst>
                    <p:cond delay="indefinite"/>
                  </p:stCondLst>
                  <p:endCondLst>
                    <p:cond evt="onStopAudio" delay="0">
                      <p:tgtEl>
                        <p:sldTgt/>
                      </p:tgtEl>
                    </p:cond>
                  </p:endCondLst>
                </p:cTn>
                <p:tgtEl>
                  <p:spTgt spid="7"/>
                </p:tgtEl>
              </p:cMediaNode>
            </p:audio>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260" fill="hold"/>
                                        <p:tgtEl>
                                          <p:spTgt spid="10"/>
                                        </p:tgtEl>
                                      </p:cBhvr>
                                    </p:cmd>
                                  </p:childTnLst>
                                </p:cTn>
                              </p:par>
                            </p:childTnLst>
                          </p:cTn>
                        </p:par>
                      </p:childTnLst>
                    </p:cTn>
                  </p:par>
                </p:childTnLst>
              </p:cTn>
              <p:nextCondLst>
                <p:cond evt="onClick" delay="0">
                  <p:tgtEl>
                    <p:spTgt spid="10"/>
                  </p:tgtEl>
                </p:cond>
              </p:nextCondLst>
            </p:seq>
            <p:audio>
              <p:cMediaNode vol="80000">
                <p:cTn id="48" fill="hold" display="0">
                  <p:stCondLst>
                    <p:cond delay="indefinite"/>
                  </p:stCondLst>
                  <p:endCondLst>
                    <p:cond evt="onStopAudio" delay="0">
                      <p:tgtEl>
                        <p:sldTgt/>
                      </p:tgtEl>
                    </p:cond>
                  </p:endCondLst>
                </p:cTn>
                <p:tgtEl>
                  <p:spTgt spid="10"/>
                </p:tgtEl>
              </p:cMediaNode>
            </p:audio>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7949" fill="hold"/>
                                        <p:tgtEl>
                                          <p:spTgt spid="18"/>
                                        </p:tgtEl>
                                      </p:cBhvr>
                                    </p:cmd>
                                  </p:childTnLst>
                                </p:cTn>
                              </p:par>
                            </p:childTnLst>
                          </p:cTn>
                        </p:par>
                      </p:childTnLst>
                    </p:cTn>
                  </p:par>
                </p:childTnLst>
              </p:cTn>
              <p:nextCondLst>
                <p:cond evt="onClick" delay="0">
                  <p:tgtEl>
                    <p:spTgt spid="18"/>
                  </p:tgtEl>
                </p:cond>
              </p:nextCondLst>
            </p:seq>
            <p:audio>
              <p:cMediaNode vol="80000">
                <p:cTn id="54" fill="hold"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1504950"/>
            <a:ext cx="5382356" cy="707886"/>
          </a:xfrm>
          <a:prstGeom prst="rect">
            <a:avLst/>
          </a:prstGeom>
        </p:spPr>
        <p:txBody>
          <a:bodyPr wrap="square">
            <a:spAutoFit/>
          </a:bodyPr>
          <a:lstStyle/>
          <a:p>
            <a:r>
              <a:rPr lang="vi-VN" sz="2000" b="1">
                <a:solidFill>
                  <a:schemeClr val="bg1"/>
                </a:solidFill>
                <a:latin typeface="Times New Roman" pitchFamily="18" charset="0"/>
                <a:cs typeface="Times New Roman" pitchFamily="18" charset="0"/>
              </a:rPr>
              <a:t>Mỗi năm A sinh nhật một lần. Năm nay </a:t>
            </a:r>
            <a:r>
              <a:rPr lang="vi-VN" sz="2000" b="1" smtClean="0">
                <a:solidFill>
                  <a:schemeClr val="bg1"/>
                </a:solidFill>
                <a:latin typeface="Times New Roman" pitchFamily="18" charset="0"/>
                <a:cs typeface="Times New Roman" pitchFamily="18" charset="0"/>
              </a:rPr>
              <a:t>A</a:t>
            </a:r>
            <a:r>
              <a:rPr lang="en-US" sz="2000" b="1" smtClean="0">
                <a:solidFill>
                  <a:schemeClr val="bg1"/>
                </a:solidFill>
                <a:latin typeface="Times New Roman" pitchFamily="18" charset="0"/>
                <a:cs typeface="Times New Roman" pitchFamily="18" charset="0"/>
              </a:rPr>
              <a:t> </a:t>
            </a:r>
            <a:r>
              <a:rPr lang="vi-VN" sz="2000" b="1" smtClean="0">
                <a:solidFill>
                  <a:schemeClr val="bg1"/>
                </a:solidFill>
                <a:latin typeface="Times New Roman" pitchFamily="18" charset="0"/>
                <a:cs typeface="Times New Roman" pitchFamily="18" charset="0"/>
              </a:rPr>
              <a:t>16 </a:t>
            </a:r>
            <a:r>
              <a:rPr lang="vi-VN" sz="2000" b="1">
                <a:solidFill>
                  <a:schemeClr val="bg1"/>
                </a:solidFill>
                <a:latin typeface="Times New Roman" pitchFamily="18" charset="0"/>
                <a:cs typeface="Times New Roman" pitchFamily="18" charset="0"/>
              </a:rPr>
              <a:t>tuổi thì có bao nhiêu ngày </a:t>
            </a:r>
            <a:r>
              <a:rPr lang="vi-VN" sz="2000" b="1" smtClean="0">
                <a:solidFill>
                  <a:schemeClr val="bg1"/>
                </a:solidFill>
                <a:latin typeface="Times New Roman" pitchFamily="18" charset="0"/>
                <a:cs typeface="Times New Roman" pitchFamily="18" charset="0"/>
              </a:rPr>
              <a:t>sinh</a:t>
            </a:r>
            <a:r>
              <a:rPr lang="en-US" sz="2000" b="1" smtClean="0">
                <a:solidFill>
                  <a:schemeClr val="bg1"/>
                </a:solidFill>
                <a:latin typeface="Times New Roman" pitchFamily="18" charset="0"/>
                <a:cs typeface="Times New Roman" pitchFamily="18" charset="0"/>
              </a:rPr>
              <a:t> ?</a:t>
            </a:r>
            <a:endParaRPr lang="en-US" sz="2000" b="1">
              <a:solidFill>
                <a:schemeClr val="bg1"/>
              </a:solidFill>
              <a:latin typeface="Times New Roman" pitchFamily="18" charset="0"/>
              <a:cs typeface="Times New Roman" pitchFamily="18" charset="0"/>
            </a:endParaRPr>
          </a:p>
        </p:txBody>
      </p:sp>
      <p:sp>
        <p:nvSpPr>
          <p:cNvPr id="14" name="Rectangle 13"/>
          <p:cNvSpPr/>
          <p:nvPr/>
        </p:nvSpPr>
        <p:spPr>
          <a:xfrm>
            <a:off x="8839200" y="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https://static.wikia.nocookie.net/duong-len-dinh-olympia/images/1/1e/Olympia_22_V%C4%90_ngoisaohyvong.gif/revision/latest?cb=20211003111912&amp;path-prefix=v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6"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96400" y="958918"/>
            <a:ext cx="609600" cy="609600"/>
          </a:xfrm>
          <a:prstGeom prst="rect">
            <a:avLst/>
          </a:prstGeom>
        </p:spPr>
      </p:pic>
      <p:pic>
        <p:nvPicPr>
          <p:cNvPr id="12"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28650" y="2324102"/>
            <a:ext cx="609600" cy="609600"/>
          </a:xfrm>
          <a:prstGeom prst="rect">
            <a:avLst/>
          </a:prstGeom>
        </p:spPr>
      </p:pic>
      <p:pic>
        <p:nvPicPr>
          <p:cNvPr id="13" name="Picture 6" descr="https://static.wikia.nocookie.net/duong-len-dinh-olympia/images/5/56/Olympia_22_V%C4%90_contestant_scoreboard.png/revision/latest?cb=20230205152240&amp;path-prefix=v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71116" y="3471302"/>
            <a:ext cx="2048606" cy="954107"/>
          </a:xfrm>
          <a:prstGeom prst="rect">
            <a:avLst/>
          </a:prstGeom>
        </p:spPr>
        <p:txBody>
          <a:bodyPr wrap="square">
            <a:spAutoFit/>
          </a:bodyPr>
          <a:lstStyle/>
          <a:p>
            <a:pPr algn="ctr"/>
            <a:r>
              <a:rPr lang="en-US" sz="2800" b="1" smtClean="0">
                <a:solidFill>
                  <a:schemeClr val="bg1"/>
                </a:solidFill>
                <a:latin typeface="Times New Roman" pitchFamily="18" charset="0"/>
                <a:cs typeface="Times New Roman" pitchFamily="18" charset="0"/>
              </a:rPr>
              <a:t>10</a:t>
            </a: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9" name="Rectangle 18"/>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1"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3"/>
          <a:stretch>
            <a:fillRect/>
          </a:stretch>
        </p:blipFill>
        <p:spPr>
          <a:xfrm>
            <a:off x="-628650" y="904875"/>
            <a:ext cx="609600" cy="609600"/>
          </a:xfrm>
          <a:prstGeom prst="rect">
            <a:avLst/>
          </a:prstGeom>
        </p:spPr>
      </p:pic>
      <p:pic>
        <p:nvPicPr>
          <p:cNvPr id="22" name="VĐ_15s_righ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685800" y="3136726"/>
            <a:ext cx="609600" cy="609600"/>
          </a:xfrm>
          <a:prstGeom prst="rect">
            <a:avLst/>
          </a:prstGeom>
        </p:spPr>
      </p:pic>
      <p:sp>
        <p:nvSpPr>
          <p:cNvPr id="27" name="Rectangle 26">
            <a:hlinkClick r:id="rId24"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8" name="Table 27"/>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9"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6689277" y="1743276"/>
            <a:ext cx="223688" cy="223688"/>
          </a:xfrm>
          <a:prstGeom prst="rect">
            <a:avLst/>
          </a:prstGeom>
        </p:spPr>
      </p:pic>
      <p:pic>
        <p:nvPicPr>
          <p:cNvPr id="30"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7462474" y="1734330"/>
            <a:ext cx="257911" cy="257911"/>
          </a:xfrm>
          <a:prstGeom prst="rect">
            <a:avLst/>
          </a:prstGeom>
        </p:spPr>
      </p:pic>
      <p:pic>
        <p:nvPicPr>
          <p:cNvPr id="31"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06155" y="1734330"/>
            <a:ext cx="257911" cy="257911"/>
          </a:xfrm>
          <a:prstGeom prst="rect">
            <a:avLst/>
          </a:prstGeom>
        </p:spPr>
      </p:pic>
      <p:pic>
        <p:nvPicPr>
          <p:cNvPr id="32"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74" fill="hold"/>
                                        <p:tgtEl>
                                          <p:spTgt spid="21"/>
                                        </p:tgtEl>
                                      </p:cBhvr>
                                    </p:cmd>
                                  </p:childTnLst>
                                </p:cTn>
                              </p:par>
                              <p:par>
                                <p:cTn id="11" presetID="1"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12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20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1" presetClass="mediacall" presetSubtype="0" fill="hold" nodeType="withEffect">
                                  <p:stCondLst>
                                    <p:cond delay="0"/>
                                  </p:stCondLst>
                                  <p:childTnLst>
                                    <p:cmd type="call" cmd="playFrom(0.0)">
                                      <p:cBhvr>
                                        <p:cTn id="24" dur="10536" fill="hold"/>
                                        <p:tgtEl>
                                          <p:spTgt spid="16"/>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6"/>
                </p:tgtEl>
              </p:cMediaNode>
            </p:audio>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236" fill="hold"/>
                                        <p:tgtEl>
                                          <p:spTgt spid="29"/>
                                        </p:tgtEl>
                                      </p:cBhvr>
                                    </p:cmd>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695" fill="hold"/>
                                        <p:tgtEl>
                                          <p:spTgt spid="30"/>
                                        </p:tgtEl>
                                      </p:cBhvr>
                                    </p:cmd>
                                  </p:child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260" fill="hold"/>
                                        <p:tgtEl>
                                          <p:spTgt spid="31"/>
                                        </p:tgtEl>
                                      </p:cBhvr>
                                    </p:cmd>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949" fill="hold"/>
                                        <p:tgtEl>
                                          <p:spTgt spid="32"/>
                                        </p:tgtEl>
                                      </p:cBhvr>
                                    </p:cmd>
                                  </p:childTnLst>
                                </p:cTn>
                              </p:par>
                            </p:childTnLst>
                          </p:cTn>
                        </p:par>
                      </p:childTnLst>
                    </p:cTn>
                  </p:par>
                </p:childTnLst>
              </p:cTn>
              <p:nextCondLst>
                <p:cond evt="onClick" delay="0">
                  <p:tgtEl>
                    <p:spTgt spid="32"/>
                  </p:tgtEl>
                </p:cond>
              </p:nextCondLst>
            </p:seq>
            <p:audio>
              <p:cMediaNode vol="80000">
                <p:cTn id="49" fill="hold" display="0">
                  <p:stCondLst>
                    <p:cond delay="indefinite"/>
                  </p:stCondLst>
                  <p:endCondLst>
                    <p:cond evt="onStopAudio" delay="0">
                      <p:tgtEl>
                        <p:sldTgt/>
                      </p:tgtEl>
                    </p:cond>
                  </p:endCondLst>
                </p:cTn>
                <p:tgtEl>
                  <p:spTgt spid="29"/>
                </p:tgtEl>
              </p:cMediaNode>
            </p:audio>
            <p:audio>
              <p:cMediaNode vol="80000">
                <p:cTn id="50" fill="hold" display="0">
                  <p:stCondLst>
                    <p:cond delay="indefinite"/>
                  </p:stCondLst>
                  <p:endCondLst>
                    <p:cond evt="onStopAudio" delay="0">
                      <p:tgtEl>
                        <p:sldTgt/>
                      </p:tgtEl>
                    </p:cond>
                  </p:endCondLst>
                </p:cTn>
                <p:tgtEl>
                  <p:spTgt spid="30"/>
                </p:tgtEl>
              </p:cMediaNode>
            </p:audio>
            <p:audio>
              <p:cMediaNode vol="80000">
                <p:cTn id="51" fill="hold" display="0">
                  <p:stCondLst>
                    <p:cond delay="indefinite"/>
                  </p:stCondLst>
                  <p:endCondLst>
                    <p:cond evt="onStopAudio" delay="0">
                      <p:tgtEl>
                        <p:sldTgt/>
                      </p:tgtEl>
                    </p:cond>
                  </p:endCondLst>
                </p:cTn>
                <p:tgtEl>
                  <p:spTgt spid="31"/>
                </p:tgtEl>
              </p:cMediaNode>
            </p:audio>
            <p:audio>
              <p:cMediaNode vol="80000">
                <p:cTn id="52" fill="hold" display="0">
                  <p:stCondLst>
                    <p:cond delay="indefinite"/>
                  </p:stCondLst>
                  <p:endCondLst>
                    <p:cond evt="onStopAudio" delay="0">
                      <p:tgtEl>
                        <p:sldTgt/>
                      </p:tgtEl>
                    </p:cond>
                  </p:endCondLst>
                </p:cTn>
                <p:tgtEl>
                  <p:spTgt spid="32"/>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9600" y="1504950"/>
            <a:ext cx="5382356" cy="1015663"/>
          </a:xfrm>
          <a:prstGeom prst="rect">
            <a:avLst/>
          </a:prstGeom>
        </p:spPr>
        <p:txBody>
          <a:bodyPr wrap="square">
            <a:spAutoFit/>
          </a:bodyPr>
          <a:lstStyle/>
          <a:p>
            <a:r>
              <a:rPr lang="en-US" sz="2000" b="1">
                <a:solidFill>
                  <a:schemeClr val="bg1"/>
                </a:solidFill>
                <a:latin typeface="Times New Roman" pitchFamily="18" charset="0"/>
                <a:cs typeface="Times New Roman" pitchFamily="18" charset="0"/>
              </a:rPr>
              <a:t>Đ</a:t>
            </a:r>
            <a:r>
              <a:rPr lang="vi-VN" sz="2000" b="1" smtClean="0">
                <a:solidFill>
                  <a:schemeClr val="bg1"/>
                </a:solidFill>
                <a:latin typeface="Times New Roman" pitchFamily="18" charset="0"/>
                <a:cs typeface="Times New Roman" pitchFamily="18" charset="0"/>
              </a:rPr>
              <a:t>ể </a:t>
            </a:r>
            <a:r>
              <a:rPr lang="vi-VN" sz="2000" b="1">
                <a:solidFill>
                  <a:schemeClr val="bg1"/>
                </a:solidFill>
                <a:latin typeface="Times New Roman" pitchFamily="18" charset="0"/>
                <a:cs typeface="Times New Roman" pitchFamily="18" charset="0"/>
              </a:rPr>
              <a:t>trái cây mau chín đều thì người ta thường cho một số quả đã </a:t>
            </a:r>
            <a:r>
              <a:rPr lang="vi-VN" sz="2000" b="1">
                <a:solidFill>
                  <a:schemeClr val="bg1"/>
                </a:solidFill>
                <a:latin typeface="Times New Roman" pitchFamily="18" charset="0"/>
                <a:cs typeface="Times New Roman" pitchFamily="18" charset="0"/>
              </a:rPr>
              <a:t>chín </a:t>
            </a:r>
            <a:r>
              <a:rPr lang="vi-VN" sz="2000" b="1" smtClean="0">
                <a:solidFill>
                  <a:schemeClr val="bg1"/>
                </a:solidFill>
                <a:latin typeface="Times New Roman" pitchFamily="18" charset="0"/>
                <a:cs typeface="Times New Roman" pitchFamily="18" charset="0"/>
              </a:rPr>
              <a:t>vào </a:t>
            </a:r>
            <a:r>
              <a:rPr lang="vi-VN" sz="2000" b="1">
                <a:solidFill>
                  <a:schemeClr val="bg1"/>
                </a:solidFill>
                <a:latin typeface="Times New Roman" pitchFamily="18" charset="0"/>
                <a:cs typeface="Times New Roman" pitchFamily="18" charset="0"/>
              </a:rPr>
              <a:t>giữa sọt </a:t>
            </a:r>
            <a:r>
              <a:rPr lang="vi-VN" sz="2000" b="1">
                <a:solidFill>
                  <a:schemeClr val="bg1"/>
                </a:solidFill>
                <a:latin typeface="Times New Roman" pitchFamily="18" charset="0"/>
                <a:cs typeface="Times New Roman" pitchFamily="18" charset="0"/>
              </a:rPr>
              <a:t>trái </a:t>
            </a:r>
            <a:r>
              <a:rPr lang="vi-VN" sz="2000" b="1" smtClean="0">
                <a:solidFill>
                  <a:schemeClr val="bg1"/>
                </a:solidFill>
                <a:latin typeface="Times New Roman" pitchFamily="18" charset="0"/>
                <a:cs typeface="Times New Roman" pitchFamily="18" charset="0"/>
              </a:rPr>
              <a:t>cây.</a:t>
            </a:r>
            <a:r>
              <a:rPr lang="en-US" sz="2000" b="1" smtClean="0">
                <a:solidFill>
                  <a:schemeClr val="bg1"/>
                </a:solidFill>
                <a:latin typeface="Times New Roman" pitchFamily="18" charset="0"/>
                <a:cs typeface="Times New Roman" pitchFamily="18" charset="0"/>
              </a:rPr>
              <a:t> Đây là ứng dụng của chất hóa học nào?</a:t>
            </a:r>
            <a:endParaRPr lang="en-US" sz="2000" b="1">
              <a:solidFill>
                <a:schemeClr val="bg1"/>
              </a:solidFill>
              <a:latin typeface="Times New Roman" pitchFamily="18" charset="0"/>
              <a:cs typeface="Times New Roman" pitchFamily="18" charset="0"/>
            </a:endParaRPr>
          </a:p>
        </p:txBody>
      </p:sp>
      <p:sp>
        <p:nvSpPr>
          <p:cNvPr id="12" name="Rectangle 11"/>
          <p:cNvSpPr/>
          <p:nvPr/>
        </p:nvSpPr>
        <p:spPr>
          <a:xfrm>
            <a:off x="8867775" y="-23813"/>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s://static.wikia.nocookie.net/duong-len-dinh-olympia/images/1/1e/Olympia_22_V%C4%90_ngoisaohyvong.gif/revision/latest?cb=20211003111912&amp;path-prefix=v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4"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96400" y="958918"/>
            <a:ext cx="609600" cy="609600"/>
          </a:xfrm>
          <a:prstGeom prst="rect">
            <a:avLst/>
          </a:prstGeom>
        </p:spPr>
      </p:pic>
      <p:pic>
        <p:nvPicPr>
          <p:cNvPr id="11"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28650" y="2324102"/>
            <a:ext cx="609600" cy="609600"/>
          </a:xfrm>
          <a:prstGeom prst="rect">
            <a:avLst/>
          </a:prstGeom>
        </p:spPr>
      </p:pic>
      <p:pic>
        <p:nvPicPr>
          <p:cNvPr id="16" name="Picture 6" descr="https://static.wikia.nocookie.net/duong-len-dinh-olympia/images/5/56/Olympia_22_V%C4%90_contestant_scoreboard.png/revision/latest?cb=20230205152240&amp;path-prefix=v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71116" y="3471302"/>
            <a:ext cx="2048606" cy="954107"/>
          </a:xfrm>
          <a:prstGeom prst="rect">
            <a:avLst/>
          </a:prstGeom>
        </p:spPr>
        <p:txBody>
          <a:bodyPr wrap="square">
            <a:spAutoFit/>
          </a:bodyPr>
          <a:lstStyle/>
          <a:p>
            <a:pPr algn="ctr"/>
            <a:r>
              <a:rPr lang="en-US" sz="2800" b="1" smtClean="0">
                <a:solidFill>
                  <a:schemeClr val="bg1"/>
                </a:solidFill>
                <a:latin typeface="Times New Roman" pitchFamily="18" charset="0"/>
                <a:cs typeface="Times New Roman" pitchFamily="18" charset="0"/>
              </a:rPr>
              <a:t>10</a:t>
            </a: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8" name="Rectangle 17"/>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1"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3"/>
          <a:stretch>
            <a:fillRect/>
          </a:stretch>
        </p:blipFill>
        <p:spPr>
          <a:xfrm>
            <a:off x="-628650" y="904875"/>
            <a:ext cx="609600" cy="609600"/>
          </a:xfrm>
          <a:prstGeom prst="rect">
            <a:avLst/>
          </a:prstGeom>
        </p:spPr>
      </p:pic>
      <p:pic>
        <p:nvPicPr>
          <p:cNvPr id="22" name="VĐ_15s_righ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685800" y="3136726"/>
            <a:ext cx="609600" cy="609600"/>
          </a:xfrm>
          <a:prstGeom prst="rect">
            <a:avLst/>
          </a:prstGeom>
        </p:spPr>
      </p:pic>
      <p:sp>
        <p:nvSpPr>
          <p:cNvPr id="27" name="Rectangle 26">
            <a:hlinkClick r:id="rId24"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8" name="Table 27"/>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9"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6689277" y="1743276"/>
            <a:ext cx="223688" cy="223688"/>
          </a:xfrm>
          <a:prstGeom prst="rect">
            <a:avLst/>
          </a:prstGeom>
        </p:spPr>
      </p:pic>
      <p:pic>
        <p:nvPicPr>
          <p:cNvPr id="30"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7462474" y="1734330"/>
            <a:ext cx="257911" cy="257911"/>
          </a:xfrm>
          <a:prstGeom prst="rect">
            <a:avLst/>
          </a:prstGeom>
        </p:spPr>
      </p:pic>
      <p:pic>
        <p:nvPicPr>
          <p:cNvPr id="31"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06155" y="1734330"/>
            <a:ext cx="257911" cy="257911"/>
          </a:xfrm>
          <a:prstGeom prst="rect">
            <a:avLst/>
          </a:prstGeom>
        </p:spPr>
      </p:pic>
      <p:pic>
        <p:nvPicPr>
          <p:cNvPr id="32"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3174" fill="hold"/>
                                        <p:tgtEl>
                                          <p:spTgt spid="21"/>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12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20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1" presetClass="mediacall" presetSubtype="0" fill="hold" nodeType="withEffect">
                                  <p:stCondLst>
                                    <p:cond delay="0"/>
                                  </p:stCondLst>
                                  <p:childTnLst>
                                    <p:cmd type="call" cmd="playFrom(0.0)">
                                      <p:cBhvr>
                                        <p:cTn id="24" dur="10536" fill="hold"/>
                                        <p:tgtEl>
                                          <p:spTgt spid="14"/>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236" fill="hold"/>
                                        <p:tgtEl>
                                          <p:spTgt spid="29"/>
                                        </p:tgtEl>
                                      </p:cBhvr>
                                    </p:cmd>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695" fill="hold"/>
                                        <p:tgtEl>
                                          <p:spTgt spid="30"/>
                                        </p:tgtEl>
                                      </p:cBhvr>
                                    </p:cmd>
                                  </p:child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260" fill="hold"/>
                                        <p:tgtEl>
                                          <p:spTgt spid="31"/>
                                        </p:tgtEl>
                                      </p:cBhvr>
                                    </p:cmd>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949" fill="hold"/>
                                        <p:tgtEl>
                                          <p:spTgt spid="32"/>
                                        </p:tgtEl>
                                      </p:cBhvr>
                                    </p:cmd>
                                  </p:childTnLst>
                                </p:cTn>
                              </p:par>
                            </p:childTnLst>
                          </p:cTn>
                        </p:par>
                      </p:childTnLst>
                    </p:cTn>
                  </p:par>
                </p:childTnLst>
              </p:cTn>
              <p:nextCondLst>
                <p:cond evt="onClick" delay="0">
                  <p:tgtEl>
                    <p:spTgt spid="32"/>
                  </p:tgtEl>
                </p:cond>
              </p:nextCondLst>
            </p:seq>
            <p:audio>
              <p:cMediaNode vol="80000">
                <p:cTn id="49" fill="hold" display="0">
                  <p:stCondLst>
                    <p:cond delay="indefinite"/>
                  </p:stCondLst>
                  <p:endCondLst>
                    <p:cond evt="onStopAudio" delay="0">
                      <p:tgtEl>
                        <p:sldTgt/>
                      </p:tgtEl>
                    </p:cond>
                  </p:endCondLst>
                </p:cTn>
                <p:tgtEl>
                  <p:spTgt spid="29"/>
                </p:tgtEl>
              </p:cMediaNode>
            </p:audio>
            <p:audio>
              <p:cMediaNode vol="80000">
                <p:cTn id="50" fill="hold" display="0">
                  <p:stCondLst>
                    <p:cond delay="indefinite"/>
                  </p:stCondLst>
                  <p:endCondLst>
                    <p:cond evt="onStopAudio" delay="0">
                      <p:tgtEl>
                        <p:sldTgt/>
                      </p:tgtEl>
                    </p:cond>
                  </p:endCondLst>
                </p:cTn>
                <p:tgtEl>
                  <p:spTgt spid="30"/>
                </p:tgtEl>
              </p:cMediaNode>
            </p:audio>
            <p:audio>
              <p:cMediaNode vol="80000">
                <p:cTn id="51" fill="hold" display="0">
                  <p:stCondLst>
                    <p:cond delay="indefinite"/>
                  </p:stCondLst>
                  <p:endCondLst>
                    <p:cond evt="onStopAudio" delay="0">
                      <p:tgtEl>
                        <p:sldTgt/>
                      </p:tgtEl>
                    </p:cond>
                  </p:endCondLst>
                </p:cTn>
                <p:tgtEl>
                  <p:spTgt spid="31"/>
                </p:tgtEl>
              </p:cMediaNode>
            </p:audio>
            <p:audio>
              <p:cMediaNode vol="80000">
                <p:cTn id="52" fill="hold" display="0">
                  <p:stCondLst>
                    <p:cond delay="indefinite"/>
                  </p:stCondLst>
                  <p:endCondLst>
                    <p:cond evt="onStopAudio" delay="0">
                      <p:tgtEl>
                        <p:sldTgt/>
                      </p:tgtEl>
                    </p:cond>
                  </p:endCondLst>
                </p:cTn>
                <p:tgtEl>
                  <p:spTgt spid="32"/>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9600" y="1504950"/>
            <a:ext cx="5382356" cy="1938992"/>
          </a:xfrm>
          <a:prstGeom prst="rect">
            <a:avLst/>
          </a:prstGeom>
        </p:spPr>
        <p:txBody>
          <a:bodyPr wrap="square">
            <a:spAutoFit/>
          </a:bodyPr>
          <a:lstStyle/>
          <a:p>
            <a:r>
              <a:rPr lang="en-US" sz="2000" b="1" i="1" smtClean="0">
                <a:solidFill>
                  <a:schemeClr val="bg1"/>
                </a:solidFill>
                <a:latin typeface="Times New Roman" pitchFamily="18" charset="0"/>
                <a:cs typeface="Times New Roman" pitchFamily="18" charset="0"/>
              </a:rPr>
              <a:t>     </a:t>
            </a:r>
            <a:r>
              <a:rPr lang="en-US" sz="2000" smtClean="0">
                <a:solidFill>
                  <a:schemeClr val="bg1"/>
                </a:solidFill>
                <a:latin typeface="Times New Roman" pitchFamily="18" charset="0"/>
                <a:cs typeface="Times New Roman" pitchFamily="18" charset="0"/>
              </a:rPr>
              <a:t>“</a:t>
            </a:r>
            <a:r>
              <a:rPr lang="vi-VN" sz="2000" b="1" i="1" smtClean="0">
                <a:solidFill>
                  <a:schemeClr val="bg1"/>
                </a:solidFill>
                <a:latin typeface="Times New Roman" pitchFamily="18" charset="0"/>
                <a:cs typeface="Times New Roman" pitchFamily="18" charset="0"/>
              </a:rPr>
              <a:t>Cảnh </a:t>
            </a:r>
            <a:r>
              <a:rPr lang="vi-VN" sz="2000" b="1" i="1">
                <a:solidFill>
                  <a:schemeClr val="bg1"/>
                </a:solidFill>
                <a:latin typeface="Times New Roman" pitchFamily="18" charset="0"/>
                <a:cs typeface="Times New Roman" pitchFamily="18" charset="0"/>
              </a:rPr>
              <a:t>rừng Việt Bắc thật là </a:t>
            </a:r>
            <a:r>
              <a:rPr lang="vi-VN" sz="2000" b="1" i="1" smtClean="0">
                <a:solidFill>
                  <a:schemeClr val="bg1"/>
                </a:solidFill>
                <a:latin typeface="Times New Roman" pitchFamily="18" charset="0"/>
                <a:cs typeface="Times New Roman" pitchFamily="18" charset="0"/>
              </a:rPr>
              <a:t>hay</a:t>
            </a:r>
            <a:endParaRPr lang="vi-VN" sz="2000" b="1" i="1">
              <a:solidFill>
                <a:schemeClr val="bg1"/>
              </a:solidFill>
              <a:latin typeface="Times New Roman" pitchFamily="18" charset="0"/>
              <a:cs typeface="Times New Roman" pitchFamily="18" charset="0"/>
            </a:endParaRPr>
          </a:p>
          <a:p>
            <a:r>
              <a:rPr lang="en-US" sz="2000" b="1" i="1" smtClean="0">
                <a:solidFill>
                  <a:schemeClr val="bg1"/>
                </a:solidFill>
                <a:latin typeface="Times New Roman" pitchFamily="18" charset="0"/>
                <a:cs typeface="Times New Roman" pitchFamily="18" charset="0"/>
              </a:rPr>
              <a:t>     </a:t>
            </a:r>
            <a:r>
              <a:rPr lang="vi-VN" sz="2000" b="1" i="1" smtClean="0">
                <a:solidFill>
                  <a:schemeClr val="bg1"/>
                </a:solidFill>
                <a:latin typeface="Times New Roman" pitchFamily="18" charset="0"/>
                <a:cs typeface="Times New Roman" pitchFamily="18" charset="0"/>
              </a:rPr>
              <a:t>Vượn </a:t>
            </a:r>
            <a:r>
              <a:rPr lang="vi-VN" sz="2000" b="1" i="1">
                <a:solidFill>
                  <a:schemeClr val="bg1"/>
                </a:solidFill>
                <a:latin typeface="Times New Roman" pitchFamily="18" charset="0"/>
                <a:cs typeface="Times New Roman" pitchFamily="18" charset="0"/>
              </a:rPr>
              <a:t>hót chim kêu suốt cả </a:t>
            </a:r>
            <a:r>
              <a:rPr lang="vi-VN" sz="2000" b="1" i="1" smtClean="0">
                <a:solidFill>
                  <a:schemeClr val="bg1"/>
                </a:solidFill>
                <a:latin typeface="Times New Roman" pitchFamily="18" charset="0"/>
                <a:cs typeface="Times New Roman" pitchFamily="18" charset="0"/>
              </a:rPr>
              <a:t>ngày</a:t>
            </a:r>
            <a:endParaRPr lang="vi-VN" sz="2000" b="1" i="1">
              <a:solidFill>
                <a:schemeClr val="bg1"/>
              </a:solidFill>
              <a:latin typeface="Times New Roman" pitchFamily="18" charset="0"/>
              <a:cs typeface="Times New Roman" pitchFamily="18" charset="0"/>
            </a:endParaRPr>
          </a:p>
          <a:p>
            <a:r>
              <a:rPr lang="en-US" sz="2000" b="1" i="1" smtClean="0">
                <a:solidFill>
                  <a:schemeClr val="bg1"/>
                </a:solidFill>
                <a:latin typeface="Times New Roman" pitchFamily="18" charset="0"/>
                <a:cs typeface="Times New Roman" pitchFamily="18" charset="0"/>
              </a:rPr>
              <a:t>     </a:t>
            </a:r>
            <a:r>
              <a:rPr lang="vi-VN" sz="2000" b="1" i="1" smtClean="0">
                <a:solidFill>
                  <a:schemeClr val="bg1"/>
                </a:solidFill>
                <a:latin typeface="Times New Roman" pitchFamily="18" charset="0"/>
                <a:cs typeface="Times New Roman" pitchFamily="18" charset="0"/>
              </a:rPr>
              <a:t>Khách </a:t>
            </a:r>
            <a:r>
              <a:rPr lang="vi-VN" sz="2000" b="1" i="1">
                <a:solidFill>
                  <a:schemeClr val="bg1"/>
                </a:solidFill>
                <a:latin typeface="Times New Roman" pitchFamily="18" charset="0"/>
                <a:cs typeface="Times New Roman" pitchFamily="18" charset="0"/>
              </a:rPr>
              <a:t>đến thì mời ngô nếp </a:t>
            </a:r>
            <a:r>
              <a:rPr lang="vi-VN" sz="2000" b="1" i="1" smtClean="0">
                <a:solidFill>
                  <a:schemeClr val="bg1"/>
                </a:solidFill>
                <a:latin typeface="Times New Roman" pitchFamily="18" charset="0"/>
                <a:cs typeface="Times New Roman" pitchFamily="18" charset="0"/>
              </a:rPr>
              <a:t>nướng</a:t>
            </a:r>
            <a:endParaRPr lang="vi-VN" sz="2000" b="1" i="1">
              <a:solidFill>
                <a:schemeClr val="bg1"/>
              </a:solidFill>
              <a:latin typeface="Times New Roman" pitchFamily="18" charset="0"/>
              <a:cs typeface="Times New Roman" pitchFamily="18" charset="0"/>
            </a:endParaRPr>
          </a:p>
          <a:p>
            <a:r>
              <a:rPr lang="en-US" sz="2000" b="1" i="1" smtClean="0">
                <a:solidFill>
                  <a:schemeClr val="bg1"/>
                </a:solidFill>
                <a:latin typeface="Times New Roman" pitchFamily="18" charset="0"/>
                <a:cs typeface="Times New Roman" pitchFamily="18" charset="0"/>
              </a:rPr>
              <a:t>     </a:t>
            </a:r>
            <a:r>
              <a:rPr lang="vi-VN" sz="2000" b="1" i="1" smtClean="0">
                <a:solidFill>
                  <a:schemeClr val="bg1"/>
                </a:solidFill>
                <a:latin typeface="Times New Roman" pitchFamily="18" charset="0"/>
                <a:cs typeface="Times New Roman" pitchFamily="18" charset="0"/>
              </a:rPr>
              <a:t>Săn </a:t>
            </a:r>
            <a:r>
              <a:rPr lang="vi-VN" sz="2000" b="1" i="1">
                <a:solidFill>
                  <a:schemeClr val="bg1"/>
                </a:solidFill>
                <a:latin typeface="Times New Roman" pitchFamily="18" charset="0"/>
                <a:cs typeface="Times New Roman" pitchFamily="18" charset="0"/>
              </a:rPr>
              <a:t>về thường chén thịt rừng </a:t>
            </a:r>
            <a:r>
              <a:rPr lang="vi-VN" sz="2000" b="1" i="1" smtClean="0">
                <a:solidFill>
                  <a:schemeClr val="bg1"/>
                </a:solidFill>
                <a:latin typeface="Times New Roman" pitchFamily="18" charset="0"/>
                <a:cs typeface="Times New Roman" pitchFamily="18" charset="0"/>
              </a:rPr>
              <a:t>quay</a:t>
            </a:r>
            <a:r>
              <a:rPr lang="en-US" sz="2000" smtClean="0">
                <a:solidFill>
                  <a:schemeClr val="bg1"/>
                </a:solidFill>
                <a:latin typeface="Times New Roman" pitchFamily="18" charset="0"/>
                <a:cs typeface="Times New Roman" pitchFamily="18" charset="0"/>
              </a:rPr>
              <a:t>”</a:t>
            </a:r>
          </a:p>
          <a:p>
            <a:r>
              <a:rPr lang="en-US" sz="2000" b="1" smtClean="0">
                <a:solidFill>
                  <a:schemeClr val="bg1"/>
                </a:solidFill>
                <a:latin typeface="Times New Roman" pitchFamily="18" charset="0"/>
                <a:cs typeface="Times New Roman" pitchFamily="18" charset="0"/>
              </a:rPr>
              <a:t>Đoạn trích trên được trích trong tác phẩm nào và của tác giả nào?</a:t>
            </a:r>
            <a:endParaRPr lang="en-US" sz="2000" b="1">
              <a:solidFill>
                <a:schemeClr val="bg1"/>
              </a:solidFill>
              <a:latin typeface="Times New Roman" pitchFamily="18" charset="0"/>
              <a:cs typeface="Times New Roman" pitchFamily="18" charset="0"/>
            </a:endParaRPr>
          </a:p>
        </p:txBody>
      </p:sp>
      <p:sp>
        <p:nvSpPr>
          <p:cNvPr id="12" name="Rectangle 11"/>
          <p:cNvSpPr/>
          <p:nvPr/>
        </p:nvSpPr>
        <p:spPr>
          <a:xfrm>
            <a:off x="8839200" y="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s://static.wikia.nocookie.net/duong-len-dinh-olympia/images/1/1e/Olympia_22_V%C4%90_ngoisaohyvong.gif/revision/latest?cb=20211003111912&amp;path-prefix=v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4"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96400" y="958918"/>
            <a:ext cx="609600" cy="609600"/>
          </a:xfrm>
          <a:prstGeom prst="rect">
            <a:avLst/>
          </a:prstGeom>
        </p:spPr>
      </p:pic>
      <p:pic>
        <p:nvPicPr>
          <p:cNvPr id="15"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 y="752475"/>
            <a:ext cx="609600" cy="609600"/>
          </a:xfrm>
          <a:prstGeom prst="rect">
            <a:avLst/>
          </a:prstGeom>
        </p:spPr>
      </p:pic>
      <p:pic>
        <p:nvPicPr>
          <p:cNvPr id="16" name="Picture 6" descr="https://static.wikia.nocookie.net/duong-len-dinh-olympia/images/5/56/Olympia_22_V%C4%90_contestant_scoreboard.png/revision/latest?cb=20230205152240&amp;path-prefix=v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71116" y="3471302"/>
            <a:ext cx="2048606" cy="954107"/>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2</a:t>
            </a:r>
            <a:r>
              <a:rPr lang="en-US" sz="2800" b="1" smtClean="0">
                <a:solidFill>
                  <a:schemeClr val="bg1"/>
                </a:solidFill>
                <a:latin typeface="Times New Roman" pitchFamily="18" charset="0"/>
                <a:cs typeface="Times New Roman" pitchFamily="18" charset="0"/>
              </a:rPr>
              <a:t>0</a:t>
            </a:r>
            <a:endParaRPr lang="en-US" sz="2800" b="1" smtClean="0">
              <a:solidFill>
                <a:schemeClr val="bg1"/>
              </a:solidFill>
              <a:latin typeface="Times New Roman" pitchFamily="18" charset="0"/>
              <a:cs typeface="Times New Roman" pitchFamily="18" charset="0"/>
            </a:endParaRP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8" name="Rectangle 17"/>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0"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3"/>
          <a:stretch>
            <a:fillRect/>
          </a:stretch>
        </p:blipFill>
        <p:spPr>
          <a:xfrm>
            <a:off x="-628650" y="1990725"/>
            <a:ext cx="609600" cy="609600"/>
          </a:xfrm>
          <a:prstGeom prst="rect">
            <a:avLst/>
          </a:prstGeom>
        </p:spPr>
      </p:pic>
      <p:pic>
        <p:nvPicPr>
          <p:cNvPr id="2" name="VĐ_20s_lef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628650" y="2921206"/>
            <a:ext cx="609600" cy="609600"/>
          </a:xfrm>
          <a:prstGeom prst="rect">
            <a:avLst/>
          </a:prstGeom>
        </p:spPr>
      </p:pic>
      <p:sp>
        <p:nvSpPr>
          <p:cNvPr id="25" name="Rectangle 24">
            <a:hlinkClick r:id="rId25"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7"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6689277" y="1743276"/>
            <a:ext cx="223688" cy="223688"/>
          </a:xfrm>
          <a:prstGeom prst="rect">
            <a:avLst/>
          </a:prstGeom>
        </p:spPr>
      </p:pic>
      <p:pic>
        <p:nvPicPr>
          <p:cNvPr id="28"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7462474" y="1734330"/>
            <a:ext cx="257911" cy="257911"/>
          </a:xfrm>
          <a:prstGeom prst="rect">
            <a:avLst/>
          </a:prstGeom>
        </p:spPr>
      </p:pic>
      <p:pic>
        <p:nvPicPr>
          <p:cNvPr id="29"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06155" y="1734330"/>
            <a:ext cx="257911" cy="257911"/>
          </a:xfrm>
          <a:prstGeom prst="rect">
            <a:avLst/>
          </a:prstGeom>
        </p:spPr>
      </p:pic>
      <p:pic>
        <p:nvPicPr>
          <p:cNvPr id="30"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3174"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20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1" presetClass="mediacall" presetSubtype="0" fill="hold" nodeType="withEffect">
                                  <p:stCondLst>
                                    <p:cond delay="0"/>
                                  </p:stCondLst>
                                  <p:childTnLst>
                                    <p:cmd type="call" cmd="playFrom(0.0)">
                                      <p:cBhvr>
                                        <p:cTn id="24" dur="10536" fill="hold"/>
                                        <p:tgtEl>
                                          <p:spTgt spid="14"/>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20"/>
                </p:tgtEl>
              </p:cMediaNode>
            </p:audio>
            <p:audio>
              <p:cMediaNode vol="8000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236" fill="hold"/>
                                        <p:tgtEl>
                                          <p:spTgt spid="27"/>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695" fill="hold"/>
                                        <p:tgtEl>
                                          <p:spTgt spid="28"/>
                                        </p:tgtEl>
                                      </p:cBhvr>
                                    </p:cmd>
                                  </p:childTnLst>
                                </p:cTn>
                              </p:par>
                            </p:childTnLst>
                          </p:cTn>
                        </p:par>
                      </p:childTnLst>
                    </p:cTn>
                  </p:par>
                </p:childTnLst>
              </p:cTn>
              <p:nextCondLst>
                <p:cond evt="onClick" delay="0">
                  <p:tgtEl>
                    <p:spTgt spid="28"/>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260" fill="hold"/>
                                        <p:tgtEl>
                                          <p:spTgt spid="29"/>
                                        </p:tgtEl>
                                      </p:cBhvr>
                                    </p:cmd>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949" fill="hold"/>
                                        <p:tgtEl>
                                          <p:spTgt spid="30"/>
                                        </p:tgtEl>
                                      </p:cBhvr>
                                    </p:cmd>
                                  </p:childTnLst>
                                </p:cTn>
                              </p:par>
                            </p:childTnLst>
                          </p:cTn>
                        </p:par>
                      </p:childTnLst>
                    </p:cTn>
                  </p:par>
                </p:childTnLst>
              </p:cTn>
              <p:nextCondLst>
                <p:cond evt="onClick" delay="0">
                  <p:tgtEl>
                    <p:spTgt spid="30"/>
                  </p:tgtEl>
                </p:cond>
              </p:nextCondLst>
            </p:seq>
            <p:audio>
              <p:cMediaNode vol="80000">
                <p:cTn id="49" fill="hold" display="0">
                  <p:stCondLst>
                    <p:cond delay="indefinite"/>
                  </p:stCondLst>
                  <p:endCondLst>
                    <p:cond evt="onStopAudio" delay="0">
                      <p:tgtEl>
                        <p:sldTgt/>
                      </p:tgtEl>
                    </p:cond>
                  </p:endCondLst>
                </p:cTn>
                <p:tgtEl>
                  <p:spTgt spid="27"/>
                </p:tgtEl>
              </p:cMediaNode>
            </p:audio>
            <p:audio>
              <p:cMediaNode vol="80000">
                <p:cTn id="50" fill="hold" display="0">
                  <p:stCondLst>
                    <p:cond delay="indefinite"/>
                  </p:stCondLst>
                  <p:endCondLst>
                    <p:cond evt="onStopAudio" delay="0">
                      <p:tgtEl>
                        <p:sldTgt/>
                      </p:tgtEl>
                    </p:cond>
                  </p:endCondLst>
                </p:cTn>
                <p:tgtEl>
                  <p:spTgt spid="28"/>
                </p:tgtEl>
              </p:cMediaNode>
            </p:audio>
            <p:audio>
              <p:cMediaNode vol="80000">
                <p:cTn id="51" fill="hold" display="0">
                  <p:stCondLst>
                    <p:cond delay="indefinite"/>
                  </p:stCondLst>
                  <p:endCondLst>
                    <p:cond evt="onStopAudio" delay="0">
                      <p:tgtEl>
                        <p:sldTgt/>
                      </p:tgtEl>
                    </p:cond>
                  </p:endCondLst>
                </p:cTn>
                <p:tgtEl>
                  <p:spTgt spid="29"/>
                </p:tgtEl>
              </p:cMediaNode>
            </p:audio>
            <p:audio>
              <p:cMediaNode vol="80000">
                <p:cTn id="52" fill="hold" display="0">
                  <p:stCondLst>
                    <p:cond delay="indefinite"/>
                  </p:stCondLst>
                  <p:endCondLst>
                    <p:cond evt="onStopAudio" delay="0">
                      <p:tgtEl>
                        <p:sldTgt/>
                      </p:tgtEl>
                    </p:cond>
                  </p:endCondLst>
                </p:cTn>
                <p:tgtEl>
                  <p:spTgt spid="30"/>
                </p:tgtEl>
              </p:cMediaNode>
            </p:audi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9600" y="1504950"/>
            <a:ext cx="5382356" cy="1631216"/>
          </a:xfrm>
          <a:prstGeom prst="rect">
            <a:avLst/>
          </a:prstGeom>
        </p:spPr>
        <p:txBody>
          <a:bodyPr wrap="square">
            <a:spAutoFit/>
          </a:bodyPr>
          <a:lstStyle/>
          <a:p>
            <a:r>
              <a:rPr lang="vi-VN" sz="2000" b="1">
                <a:solidFill>
                  <a:schemeClr val="bg1"/>
                </a:solidFill>
                <a:latin typeface="Times New Roman" pitchFamily="18" charset="0"/>
                <a:cs typeface="Times New Roman" pitchFamily="18" charset="0"/>
              </a:rPr>
              <a:t>Năm 1994, nhằm góp phần khắc phục hậu quả của vụ nổ nhà máy điện hạt nhân Cherbobyl, người ta đã thử nghiệm trồng loài hoa gì trên bề mặt để hấp thụ các đồng vị phóng xạ từ nước?</a:t>
            </a:r>
          </a:p>
        </p:txBody>
      </p:sp>
      <p:sp>
        <p:nvSpPr>
          <p:cNvPr id="12" name="Rectangle 11"/>
          <p:cNvSpPr/>
          <p:nvPr/>
        </p:nvSpPr>
        <p:spPr>
          <a:xfrm>
            <a:off x="8858250" y="-14288"/>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s://static.wikia.nocookie.net/duong-len-dinh-olympia/images/1/1e/Olympia_22_V%C4%90_ngoisaohyvong.gif/revision/latest?cb=20211003111912&amp;path-prefix=v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4"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96400" y="958918"/>
            <a:ext cx="609600" cy="609600"/>
          </a:xfrm>
          <a:prstGeom prst="rect">
            <a:avLst/>
          </a:prstGeom>
        </p:spPr>
      </p:pic>
      <p:pic>
        <p:nvPicPr>
          <p:cNvPr id="15"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 y="752475"/>
            <a:ext cx="609600" cy="609600"/>
          </a:xfrm>
          <a:prstGeom prst="rect">
            <a:avLst/>
          </a:prstGeom>
        </p:spPr>
      </p:pic>
      <p:pic>
        <p:nvPicPr>
          <p:cNvPr id="16" name="Picture 6" descr="https://static.wikia.nocookie.net/duong-len-dinh-olympia/images/5/56/Olympia_22_V%C4%90_contestant_scoreboard.png/revision/latest?cb=20230205152240&amp;path-prefix=v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71116" y="3471302"/>
            <a:ext cx="2048606" cy="954107"/>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2</a:t>
            </a:r>
            <a:r>
              <a:rPr lang="en-US" sz="2800" b="1" smtClean="0">
                <a:solidFill>
                  <a:schemeClr val="bg1"/>
                </a:solidFill>
                <a:latin typeface="Times New Roman" pitchFamily="18" charset="0"/>
                <a:cs typeface="Times New Roman" pitchFamily="18" charset="0"/>
              </a:rPr>
              <a:t>0</a:t>
            </a:r>
            <a:endParaRPr lang="en-US" sz="2800" b="1" smtClean="0">
              <a:solidFill>
                <a:schemeClr val="bg1"/>
              </a:solidFill>
              <a:latin typeface="Times New Roman" pitchFamily="18" charset="0"/>
              <a:cs typeface="Times New Roman" pitchFamily="18" charset="0"/>
            </a:endParaRP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8" name="Rectangle 17"/>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0"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3"/>
          <a:stretch>
            <a:fillRect/>
          </a:stretch>
        </p:blipFill>
        <p:spPr>
          <a:xfrm>
            <a:off x="-628650" y="2190750"/>
            <a:ext cx="609600" cy="609600"/>
          </a:xfrm>
          <a:prstGeom prst="rect">
            <a:avLst/>
          </a:prstGeom>
        </p:spPr>
      </p:pic>
      <p:pic>
        <p:nvPicPr>
          <p:cNvPr id="21" name="VĐ_20s_lef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628650" y="2921206"/>
            <a:ext cx="609600" cy="609600"/>
          </a:xfrm>
          <a:prstGeom prst="rect">
            <a:avLst/>
          </a:prstGeom>
        </p:spPr>
      </p:pic>
      <p:sp>
        <p:nvSpPr>
          <p:cNvPr id="26" name="Rectangle 25">
            <a:hlinkClick r:id="rId25"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8"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6689277" y="1743276"/>
            <a:ext cx="223688" cy="223688"/>
          </a:xfrm>
          <a:prstGeom prst="rect">
            <a:avLst/>
          </a:prstGeom>
        </p:spPr>
      </p:pic>
      <p:pic>
        <p:nvPicPr>
          <p:cNvPr id="29"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7462474" y="1734330"/>
            <a:ext cx="257911" cy="257911"/>
          </a:xfrm>
          <a:prstGeom prst="rect">
            <a:avLst/>
          </a:prstGeom>
        </p:spPr>
      </p:pic>
      <p:pic>
        <p:nvPicPr>
          <p:cNvPr id="30"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06155" y="1734330"/>
            <a:ext cx="257911" cy="257911"/>
          </a:xfrm>
          <a:prstGeom prst="rect">
            <a:avLst/>
          </a:prstGeom>
        </p:spPr>
      </p:pic>
      <p:pic>
        <p:nvPicPr>
          <p:cNvPr id="31"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3174"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48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20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1" presetClass="mediacall" presetSubtype="0" fill="hold" nodeType="withEffect">
                                  <p:stCondLst>
                                    <p:cond delay="0"/>
                                  </p:stCondLst>
                                  <p:childTnLst>
                                    <p:cmd type="call" cmd="playFrom(0.0)">
                                      <p:cBhvr>
                                        <p:cTn id="24" dur="10536" fill="hold"/>
                                        <p:tgtEl>
                                          <p:spTgt spid="14"/>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20"/>
                </p:tgtEl>
              </p:cMediaNode>
            </p:audio>
            <p:audio>
              <p:cMediaNode vol="80000">
                <p:cTn id="28" fill="hold" display="0">
                  <p:stCondLst>
                    <p:cond delay="indefinite"/>
                  </p:stCondLst>
                  <p:endCondLst>
                    <p:cond evt="onStopAudio" delay="0">
                      <p:tgtEl>
                        <p:sldTgt/>
                      </p:tgtEl>
                    </p:cond>
                  </p:endCondLst>
                </p:cTn>
                <p:tgtEl>
                  <p:spTgt spid="21"/>
                </p:tgtEl>
              </p:cMediaNode>
            </p:audio>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236" fill="hold"/>
                                        <p:tgtEl>
                                          <p:spTgt spid="28"/>
                                        </p:tgtEl>
                                      </p:cBhvr>
                                    </p:cmd>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695" fill="hold"/>
                                        <p:tgtEl>
                                          <p:spTgt spid="29"/>
                                        </p:tgtEl>
                                      </p:cBhvr>
                                    </p:cmd>
                                  </p:child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3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260" fill="hold"/>
                                        <p:tgtEl>
                                          <p:spTgt spid="30"/>
                                        </p:tgtEl>
                                      </p:cBhvr>
                                    </p:cmd>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949" fill="hold"/>
                                        <p:tgtEl>
                                          <p:spTgt spid="31"/>
                                        </p:tgtEl>
                                      </p:cBhvr>
                                    </p:cmd>
                                  </p:childTnLst>
                                </p:cTn>
                              </p:par>
                            </p:childTnLst>
                          </p:cTn>
                        </p:par>
                      </p:childTnLst>
                    </p:cTn>
                  </p:par>
                </p:childTnLst>
              </p:cTn>
              <p:nextCondLst>
                <p:cond evt="onClick" delay="0">
                  <p:tgtEl>
                    <p:spTgt spid="31"/>
                  </p:tgtEl>
                </p:cond>
              </p:nextCondLst>
            </p:seq>
            <p:audio>
              <p:cMediaNode vol="80000">
                <p:cTn id="49" fill="hold" display="0">
                  <p:stCondLst>
                    <p:cond delay="indefinite"/>
                  </p:stCondLst>
                  <p:endCondLst>
                    <p:cond evt="onStopAudio" delay="0">
                      <p:tgtEl>
                        <p:sldTgt/>
                      </p:tgtEl>
                    </p:cond>
                  </p:endCondLst>
                </p:cTn>
                <p:tgtEl>
                  <p:spTgt spid="28"/>
                </p:tgtEl>
              </p:cMediaNode>
            </p:audio>
            <p:audio>
              <p:cMediaNode vol="80000">
                <p:cTn id="50" fill="hold" display="0">
                  <p:stCondLst>
                    <p:cond delay="indefinite"/>
                  </p:stCondLst>
                  <p:endCondLst>
                    <p:cond evt="onStopAudio" delay="0">
                      <p:tgtEl>
                        <p:sldTgt/>
                      </p:tgtEl>
                    </p:cond>
                  </p:endCondLst>
                </p:cTn>
                <p:tgtEl>
                  <p:spTgt spid="29"/>
                </p:tgtEl>
              </p:cMediaNode>
            </p:audio>
            <p:audio>
              <p:cMediaNode vol="80000">
                <p:cTn id="51" fill="hold" display="0">
                  <p:stCondLst>
                    <p:cond delay="indefinite"/>
                  </p:stCondLst>
                  <p:endCondLst>
                    <p:cond evt="onStopAudio" delay="0">
                      <p:tgtEl>
                        <p:sldTgt/>
                      </p:tgtEl>
                    </p:cond>
                  </p:endCondLst>
                </p:cTn>
                <p:tgtEl>
                  <p:spTgt spid="30"/>
                </p:tgtEl>
              </p:cMediaNode>
            </p:audio>
            <p:audio>
              <p:cMediaNode vol="80000">
                <p:cTn id="52" fill="hold" display="0">
                  <p:stCondLst>
                    <p:cond delay="indefinite"/>
                  </p:stCondLst>
                  <p:endCondLst>
                    <p:cond evt="onStopAudio" delay="0">
                      <p:tgtEl>
                        <p:sldTgt/>
                      </p:tgtEl>
                    </p:cond>
                  </p:endCondLst>
                </p:cTn>
                <p:tgtEl>
                  <p:spTgt spid="31"/>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o phần thi.mp4">
            <a:hlinkClick r:id="" action="ppaction://media"/>
          </p:cNvPr>
          <p:cNvPicPr>
            <a:picLocks noChangeAspect="1"/>
          </p:cNvPicPr>
          <p:nvPr>
            <a:videoFile r:link="rId1"/>
            <p:extLst>
              <p:ext uri="{DAA4B4D4-6D71-4841-9C94-3DE7FCFB9230}">
                <p14:media xmlns:p14="http://schemas.microsoft.com/office/powerpoint/2010/main" r:embed="rId2">
                  <p14:trim end="22839.4848"/>
                </p14:media>
              </p:ext>
            </p:extLst>
          </p:nvPr>
        </p:nvPicPr>
        <p:blipFill>
          <a:blip r:embed="rId6"/>
          <a:stretch>
            <a:fillRect/>
          </a:stretch>
        </p:blipFill>
        <p:spPr>
          <a:xfrm>
            <a:off x="0" y="0"/>
            <a:ext cx="9144000" cy="5143501"/>
          </a:xfrm>
          <a:prstGeom prst="rect">
            <a:avLst/>
          </a:prstGeom>
        </p:spPr>
      </p:pic>
      <p:pic>
        <p:nvPicPr>
          <p:cNvPr id="3" name="KĐ_chuẩn_bị_O15.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20200" y="209550"/>
            <a:ext cx="304800" cy="304800"/>
          </a:xfrm>
          <a:prstGeom prst="rect">
            <a:avLst/>
          </a:prstGeom>
        </p:spPr>
      </p:pic>
    </p:spTree>
    <p:extLst>
      <p:ext uri="{BB962C8B-B14F-4D97-AF65-F5344CB8AC3E}">
        <p14:creationId xmlns:p14="http://schemas.microsoft.com/office/powerpoint/2010/main" val="43414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numSld="999">
                <p:cTn id="1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ề đích 20 điể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621078" y="1581150"/>
            <a:ext cx="5130799" cy="2886074"/>
          </a:xfrm>
          <a:prstGeom prst="rect">
            <a:avLst/>
          </a:prstGeom>
        </p:spPr>
      </p:pic>
      <p:sp>
        <p:nvSpPr>
          <p:cNvPr id="11" name="Rectangle 10"/>
          <p:cNvSpPr/>
          <p:nvPr/>
        </p:nvSpPr>
        <p:spPr>
          <a:xfrm>
            <a:off x="381000" y="695325"/>
            <a:ext cx="561095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Bạn hãy trả lời câu hỏi sau bằng tiếng Anh</a:t>
            </a:r>
            <a:endParaRPr lang="en-US" sz="2000" b="1">
              <a:solidFill>
                <a:schemeClr val="bg1"/>
              </a:solidFill>
              <a:latin typeface="Times New Roman" pitchFamily="18" charset="0"/>
              <a:cs typeface="Times New Roman" pitchFamily="18" charset="0"/>
            </a:endParaRPr>
          </a:p>
        </p:txBody>
      </p:sp>
      <p:sp>
        <p:nvSpPr>
          <p:cNvPr id="10" name="Rectangle 9"/>
          <p:cNvSpPr/>
          <p:nvPr/>
        </p:nvSpPr>
        <p:spPr>
          <a:xfrm>
            <a:off x="8839200" y="-9525"/>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https://static.wikia.nocookie.net/duong-len-dinh-olympia/images/1/1e/Olympia_22_V%C4%90_ngoisaohyvong.gif/revision/latest?cb=20211003111912&amp;path-prefix=vi"/>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5" name="VĐ_ngôi_sao_O15.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296400" y="958918"/>
            <a:ext cx="609600" cy="609600"/>
          </a:xfrm>
          <a:prstGeom prst="rect">
            <a:avLst/>
          </a:prstGeom>
        </p:spPr>
      </p:pic>
      <p:pic>
        <p:nvPicPr>
          <p:cNvPr id="16" name="VĐ_chọn_gói_điểm_O11.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838200" y="752475"/>
            <a:ext cx="609600" cy="609600"/>
          </a:xfrm>
          <a:prstGeom prst="rect">
            <a:avLst/>
          </a:prstGeom>
        </p:spPr>
      </p:pic>
      <p:pic>
        <p:nvPicPr>
          <p:cNvPr id="12" name="Picture 6" descr="https://static.wikia.nocookie.net/duong-len-dinh-olympia/images/5/56/Olympia_22_V%C4%90_contestant_scoreboard.png/revision/latest?cb=20230205152240&amp;path-prefix=vi"/>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71116" y="3471302"/>
            <a:ext cx="2048606" cy="954107"/>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2</a:t>
            </a:r>
            <a:r>
              <a:rPr lang="en-US" sz="2800" b="1" smtClean="0">
                <a:solidFill>
                  <a:schemeClr val="bg1"/>
                </a:solidFill>
                <a:latin typeface="Times New Roman" pitchFamily="18" charset="0"/>
                <a:cs typeface="Times New Roman" pitchFamily="18" charset="0"/>
              </a:rPr>
              <a:t>0</a:t>
            </a:r>
            <a:endParaRPr lang="en-US" sz="2800" b="1" smtClean="0">
              <a:solidFill>
                <a:schemeClr val="bg1"/>
              </a:solidFill>
              <a:latin typeface="Times New Roman" pitchFamily="18" charset="0"/>
              <a:cs typeface="Times New Roman" pitchFamily="18" charset="0"/>
            </a:endParaRP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7" name="Rectangle 16"/>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19" name="VĐ_mở_câu_hỏi_O11.mp3.mp3">
            <a:hlinkClick r:id="" action="ppaction://media"/>
          </p:cNvPr>
          <p:cNvPicPr>
            <a:picLocks noChangeAspect="1"/>
          </p:cNvPicPr>
          <p:nvPr>
            <a:audioFile r:link="rId7"/>
            <p:extLst>
              <p:ext uri="{DAA4B4D4-6D71-4841-9C94-3DE7FCFB9230}">
                <p14:media xmlns:p14="http://schemas.microsoft.com/office/powerpoint/2010/main" r:embed="rId8">
                  <p14:trim st="1052.5989"/>
                </p14:media>
              </p:ext>
            </p:extLst>
          </p:nvPr>
        </p:nvPicPr>
        <p:blipFill>
          <a:blip r:embed="rId26"/>
          <a:stretch>
            <a:fillRect/>
          </a:stretch>
        </p:blipFill>
        <p:spPr>
          <a:xfrm>
            <a:off x="-609600" y="2190750"/>
            <a:ext cx="609600" cy="609600"/>
          </a:xfrm>
          <a:prstGeom prst="rect">
            <a:avLst/>
          </a:prstGeom>
        </p:spPr>
      </p:pic>
      <p:pic>
        <p:nvPicPr>
          <p:cNvPr id="20" name="VĐ_20s_left_O22.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628650" y="2921206"/>
            <a:ext cx="609600" cy="609600"/>
          </a:xfrm>
          <a:prstGeom prst="rect">
            <a:avLst/>
          </a:prstGeom>
        </p:spPr>
      </p:pic>
      <p:sp>
        <p:nvSpPr>
          <p:cNvPr id="25" name="Rectangle 24">
            <a:hlinkClick r:id="rId28"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7" name="VĐ_5s_thí_sinh_còn_lại_O15.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6689277" y="1743276"/>
            <a:ext cx="223688" cy="223688"/>
          </a:xfrm>
          <a:prstGeom prst="rect">
            <a:avLst/>
          </a:prstGeom>
        </p:spPr>
      </p:pic>
      <p:pic>
        <p:nvPicPr>
          <p:cNvPr id="28" name="TT_đúng_O10.mp3.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7462474" y="1734330"/>
            <a:ext cx="257911" cy="257911"/>
          </a:xfrm>
          <a:prstGeom prst="rect">
            <a:avLst/>
          </a:prstGeom>
        </p:spPr>
      </p:pic>
      <p:pic>
        <p:nvPicPr>
          <p:cNvPr id="29" name="KĐ_sai_O15.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8206155" y="1734330"/>
            <a:ext cx="257911" cy="257911"/>
          </a:xfrm>
          <a:prstGeom prst="rect">
            <a:avLst/>
          </a:prstGeom>
        </p:spPr>
      </p:pic>
      <p:pic>
        <p:nvPicPr>
          <p:cNvPr id="30" name="VĐ_về_vị_trí_O15.mp3.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74" fill="hold"/>
                                        <p:tgtEl>
                                          <p:spTgt spid="19"/>
                                        </p:tgtEl>
                                      </p:cBhvr>
                                    </p:cmd>
                                  </p:childTnLst>
                                </p:cTn>
                              </p:par>
                              <p:par>
                                <p:cTn id="11" presetID="1" presetClass="entr" presetSubtype="0" fill="hold" grpId="0" nodeType="with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48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20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1" presetClass="mediacall" presetSubtype="0" fill="hold" nodeType="withEffect">
                                  <p:stCondLst>
                                    <p:cond delay="0"/>
                                  </p:stCondLst>
                                  <p:childTnLst>
                                    <p:cmd type="call" cmd="playFrom(0.0)">
                                      <p:cBhvr>
                                        <p:cTn id="27" dur="10536" fill="hold"/>
                                        <p:tgtEl>
                                          <p:spTgt spid="15"/>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5"/>
                </p:tgtEl>
              </p:cMediaNode>
            </p:audio>
            <p:audio>
              <p:cMediaNode vol="80000">
                <p:cTn id="29" fill="hold" display="0">
                  <p:stCondLst>
                    <p:cond delay="indefinite"/>
                  </p:stCondLst>
                  <p:endCondLst>
                    <p:cond evt="onStopAudio" delay="0">
                      <p:tgtEl>
                        <p:sldTgt/>
                      </p:tgtEl>
                    </p:cond>
                  </p:endCondLst>
                </p:cTn>
                <p:tgtEl>
                  <p:spTgt spid="16"/>
                </p:tgtEl>
              </p:cMediaNode>
            </p:audio>
            <p:audio>
              <p:cMediaNode vol="80000">
                <p:cTn id="30" fill="hold" display="0">
                  <p:stCondLst>
                    <p:cond delay="indefinite"/>
                  </p:stCondLst>
                  <p:endCondLst>
                    <p:cond evt="onStopAudio" delay="0">
                      <p:tgtEl>
                        <p:sldTgt/>
                      </p:tgtEl>
                    </p:cond>
                  </p:endCondLst>
                </p:cTn>
                <p:tgtEl>
                  <p:spTgt spid="19"/>
                </p:tgtEl>
              </p:cMediaNode>
            </p:audio>
            <p:audio>
              <p:cMediaNode vol="80000">
                <p:cTn id="31" fill="hold" display="0">
                  <p:stCondLst>
                    <p:cond delay="indefinite"/>
                  </p:stCondLst>
                  <p:endCondLst>
                    <p:cond evt="onStopAudio" delay="0">
                      <p:tgtEl>
                        <p:sldTgt/>
                      </p:tgtEl>
                    </p:cond>
                  </p:endCondLst>
                </p:cTn>
                <p:tgtEl>
                  <p:spTgt spid="20"/>
                </p:tgtEl>
              </p:cMediaNode>
            </p:audio>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236" fill="hold"/>
                                        <p:tgtEl>
                                          <p:spTgt spid="27"/>
                                        </p:tgtEl>
                                      </p:cBhvr>
                                    </p:cmd>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695" fill="hold"/>
                                        <p:tgtEl>
                                          <p:spTgt spid="28"/>
                                        </p:tgtEl>
                                      </p:cBhvr>
                                    </p:cmd>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260" fill="hold"/>
                                        <p:tgtEl>
                                          <p:spTgt spid="29"/>
                                        </p:tgtEl>
                                      </p:cBhvr>
                                    </p:cmd>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3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949" fill="hold"/>
                                        <p:tgtEl>
                                          <p:spTgt spid="30"/>
                                        </p:tgtEl>
                                      </p:cBhvr>
                                    </p:cmd>
                                  </p:childTnLst>
                                </p:cTn>
                              </p:par>
                            </p:childTnLst>
                          </p:cTn>
                        </p:par>
                      </p:childTnLst>
                    </p:cTn>
                  </p:par>
                </p:childTnLst>
              </p:cTn>
              <p:nextCondLst>
                <p:cond evt="onClick" delay="0">
                  <p:tgtEl>
                    <p:spTgt spid="30"/>
                  </p:tgtEl>
                </p:cond>
              </p:nextCondLst>
            </p:seq>
            <p:audio>
              <p:cMediaNode vol="80000">
                <p:cTn id="52" fill="hold" display="0">
                  <p:stCondLst>
                    <p:cond delay="indefinite"/>
                  </p:stCondLst>
                  <p:endCondLst>
                    <p:cond evt="onStopAudio" delay="0">
                      <p:tgtEl>
                        <p:sldTgt/>
                      </p:tgtEl>
                    </p:cond>
                  </p:endCondLst>
                </p:cTn>
                <p:tgtEl>
                  <p:spTgt spid="27"/>
                </p:tgtEl>
              </p:cMediaNode>
            </p:audio>
            <p:audio>
              <p:cMediaNode vol="80000">
                <p:cTn id="53" fill="hold" display="0">
                  <p:stCondLst>
                    <p:cond delay="indefinite"/>
                  </p:stCondLst>
                  <p:endCondLst>
                    <p:cond evt="onStopAudio" delay="0">
                      <p:tgtEl>
                        <p:sldTgt/>
                      </p:tgtEl>
                    </p:cond>
                  </p:endCondLst>
                </p:cTn>
                <p:tgtEl>
                  <p:spTgt spid="28"/>
                </p:tgtEl>
              </p:cMediaNode>
            </p:audio>
            <p:audio>
              <p:cMediaNode vol="80000">
                <p:cTn id="54" fill="hold" display="0">
                  <p:stCondLst>
                    <p:cond delay="indefinite"/>
                  </p:stCondLst>
                  <p:endCondLst>
                    <p:cond evt="onStopAudio" delay="0">
                      <p:tgtEl>
                        <p:sldTgt/>
                      </p:tgtEl>
                    </p:cond>
                  </p:endCondLst>
                </p:cTn>
                <p:tgtEl>
                  <p:spTgt spid="29"/>
                </p:tgtEl>
              </p:cMediaNode>
            </p:audio>
            <p:audio>
              <p:cMediaNode vol="80000">
                <p:cTn id="55" fill="hold" display="0">
                  <p:stCondLst>
                    <p:cond delay="indefinite"/>
                  </p:stCondLst>
                  <p:endCondLst>
                    <p:cond evt="onStopAudio" delay="0">
                      <p:tgtEl>
                        <p:sldTgt/>
                      </p:tgtEl>
                    </p:cond>
                  </p:endCondLst>
                </p:cTn>
                <p:tgtEl>
                  <p:spTgt spid="30"/>
                </p:tgtEl>
              </p:cMediaNode>
            </p:audio>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1000" y="695325"/>
            <a:ext cx="561095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Bạn hãy trả lời câu hỏi sau bằng tiếng Anh</a:t>
            </a:r>
            <a:endParaRPr lang="en-US" sz="2000" b="1">
              <a:solidFill>
                <a:schemeClr val="bg1"/>
              </a:solidFill>
              <a:latin typeface="Times New Roman" pitchFamily="18" charset="0"/>
              <a:cs typeface="Times New Roman" pitchFamily="18" charset="0"/>
            </a:endParaRPr>
          </a:p>
        </p:txBody>
      </p:sp>
      <p:pic>
        <p:nvPicPr>
          <p:cNvPr id="9" name="Về đích 20 điể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621078" y="1581150"/>
            <a:ext cx="5130799" cy="2886074"/>
          </a:xfrm>
          <a:prstGeom prst="rect">
            <a:avLst/>
          </a:prstGeom>
        </p:spPr>
      </p:pic>
      <p:sp>
        <p:nvSpPr>
          <p:cNvPr id="15" name="Rectangle 14"/>
          <p:cNvSpPr/>
          <p:nvPr/>
        </p:nvSpPr>
        <p:spPr>
          <a:xfrm>
            <a:off x="8867775" y="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https://static.wikia.nocookie.net/duong-len-dinh-olympia/images/1/1e/Olympia_22_V%C4%90_ngoisaohyvong.gif/revision/latest?cb=20211003111912&amp;path-prefix=vi"/>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7" name="VĐ_ngôi_sao_O15.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296400" y="958918"/>
            <a:ext cx="609600" cy="609600"/>
          </a:xfrm>
          <a:prstGeom prst="rect">
            <a:avLst/>
          </a:prstGeom>
        </p:spPr>
      </p:pic>
      <p:pic>
        <p:nvPicPr>
          <p:cNvPr id="18" name="VĐ_chọn_gói_điểm_O11.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838200" y="752475"/>
            <a:ext cx="609600" cy="609600"/>
          </a:xfrm>
          <a:prstGeom prst="rect">
            <a:avLst/>
          </a:prstGeom>
        </p:spPr>
      </p:pic>
      <p:pic>
        <p:nvPicPr>
          <p:cNvPr id="13" name="Picture 6" descr="https://static.wikia.nocookie.net/duong-len-dinh-olympia/images/5/56/Olympia_22_V%C4%90_contestant_scoreboard.png/revision/latest?cb=20230205152240&amp;path-prefix=vi"/>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271116" y="3471302"/>
            <a:ext cx="2048606" cy="954107"/>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3</a:t>
            </a:r>
            <a:r>
              <a:rPr lang="en-US" sz="2800" b="1" smtClean="0">
                <a:solidFill>
                  <a:schemeClr val="bg1"/>
                </a:solidFill>
                <a:latin typeface="Times New Roman" pitchFamily="18" charset="0"/>
                <a:cs typeface="Times New Roman" pitchFamily="18" charset="0"/>
              </a:rPr>
              <a:t>0</a:t>
            </a:r>
            <a:endParaRPr lang="en-US" sz="2800" b="1" smtClean="0">
              <a:solidFill>
                <a:schemeClr val="bg1"/>
              </a:solidFill>
              <a:latin typeface="Times New Roman" pitchFamily="18" charset="0"/>
              <a:cs typeface="Times New Roman" pitchFamily="18" charset="0"/>
            </a:endParaRP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9" name="Rectangle 18"/>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1" name="VĐ_mở_câu_hỏi_O11.mp3.mp3">
            <a:hlinkClick r:id="" action="ppaction://media"/>
          </p:cNvPr>
          <p:cNvPicPr>
            <a:picLocks noChangeAspect="1"/>
          </p:cNvPicPr>
          <p:nvPr>
            <a:audioFile r:link="rId7"/>
            <p:extLst>
              <p:ext uri="{DAA4B4D4-6D71-4841-9C94-3DE7FCFB9230}">
                <p14:media xmlns:p14="http://schemas.microsoft.com/office/powerpoint/2010/main" r:embed="rId8">
                  <p14:trim st="1052.5989"/>
                </p14:media>
              </p:ext>
            </p:extLst>
          </p:nvPr>
        </p:nvPicPr>
        <p:blipFill>
          <a:blip r:embed="rId26"/>
          <a:stretch>
            <a:fillRect/>
          </a:stretch>
        </p:blipFill>
        <p:spPr>
          <a:xfrm>
            <a:off x="-628650" y="2190750"/>
            <a:ext cx="609600" cy="609600"/>
          </a:xfrm>
          <a:prstGeom prst="rect">
            <a:avLst/>
          </a:prstGeom>
        </p:spPr>
      </p:pic>
      <p:pic>
        <p:nvPicPr>
          <p:cNvPr id="2" name="VĐ_30s_left_O22.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628650" y="3217965"/>
            <a:ext cx="609600" cy="609600"/>
          </a:xfrm>
          <a:prstGeom prst="rect">
            <a:avLst/>
          </a:prstGeom>
        </p:spPr>
      </p:pic>
      <p:sp>
        <p:nvSpPr>
          <p:cNvPr id="26" name="Rectangle 25">
            <a:hlinkClick r:id="rId28"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8" name="VĐ_5s_thí_sinh_còn_lại_O15.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6689277" y="1743276"/>
            <a:ext cx="223688" cy="223688"/>
          </a:xfrm>
          <a:prstGeom prst="rect">
            <a:avLst/>
          </a:prstGeom>
        </p:spPr>
      </p:pic>
      <p:pic>
        <p:nvPicPr>
          <p:cNvPr id="29" name="TT_đúng_O10.mp3.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7462474" y="1734330"/>
            <a:ext cx="257911" cy="257911"/>
          </a:xfrm>
          <a:prstGeom prst="rect">
            <a:avLst/>
          </a:prstGeom>
        </p:spPr>
      </p:pic>
      <p:pic>
        <p:nvPicPr>
          <p:cNvPr id="30" name="KĐ_sai_O15.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8206155" y="1734330"/>
            <a:ext cx="257911" cy="257911"/>
          </a:xfrm>
          <a:prstGeom prst="rect">
            <a:avLst/>
          </a:prstGeom>
        </p:spPr>
      </p:pic>
      <p:pic>
        <p:nvPicPr>
          <p:cNvPr id="31" name="VĐ_về_vị_trí_O15.mp3.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74" fill="hold"/>
                                        <p:tgtEl>
                                          <p:spTgt spid="21"/>
                                        </p:tgtEl>
                                      </p:cBhvr>
                                    </p:cmd>
                                  </p:childTnLst>
                                </p:cTn>
                              </p:par>
                              <p:par>
                                <p:cTn id="11" presetID="1"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20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1" presetClass="mediacall" presetSubtype="0" fill="hold" nodeType="withEffect">
                                  <p:stCondLst>
                                    <p:cond delay="0"/>
                                  </p:stCondLst>
                                  <p:childTnLst>
                                    <p:cmd type="call" cmd="playFrom(0.0)">
                                      <p:cBhvr>
                                        <p:cTn id="27" dur="10536" fill="hold"/>
                                        <p:tgtEl>
                                          <p:spTgt spid="17"/>
                                        </p:tgtEl>
                                      </p:cBhvr>
                                    </p:cmd>
                                  </p:childTnLst>
                                </p:cTn>
                              </p:par>
                            </p:childTnLst>
                          </p:cTn>
                        </p:par>
                      </p:childTnLst>
                    </p:cTn>
                  </p:par>
                </p:childTnLst>
              </p:cTn>
              <p:nextCondLst>
                <p:cond evt="onClick" delay="0">
                  <p:tgtEl>
                    <p:spTgt spid="15"/>
                  </p:tgtEl>
                </p:cond>
              </p:nextCondLst>
            </p:seq>
            <p:audio>
              <p:cMediaNode vol="80000">
                <p:cTn id="28" fill="hold" display="0">
                  <p:stCondLst>
                    <p:cond delay="indefinite"/>
                  </p:stCondLst>
                  <p:endCondLst>
                    <p:cond evt="onStopAudio" delay="0">
                      <p:tgtEl>
                        <p:sldTgt/>
                      </p:tgtEl>
                    </p:cond>
                  </p:endCondLst>
                </p:cTn>
                <p:tgtEl>
                  <p:spTgt spid="17"/>
                </p:tgtEl>
              </p:cMediaNode>
            </p:audio>
            <p:audio>
              <p:cMediaNode vol="80000">
                <p:cTn id="29" fill="hold" display="0">
                  <p:stCondLst>
                    <p:cond delay="indefinite"/>
                  </p:stCondLst>
                  <p:endCondLst>
                    <p:cond evt="onStopAudio" delay="0">
                      <p:tgtEl>
                        <p:sldTgt/>
                      </p:tgtEl>
                    </p:cond>
                  </p:endCondLst>
                </p:cTn>
                <p:tgtEl>
                  <p:spTgt spid="18"/>
                </p:tgtEl>
              </p:cMediaNode>
            </p:audio>
            <p:audio>
              <p:cMediaNode vol="80000">
                <p:cTn id="30" fill="hold" display="0">
                  <p:stCondLst>
                    <p:cond delay="indefinite"/>
                  </p:stCondLst>
                  <p:endCondLst>
                    <p:cond evt="onStopAudio" delay="0">
                      <p:tgtEl>
                        <p:sldTgt/>
                      </p:tgtEl>
                    </p:cond>
                  </p:endCondLst>
                </p:cTn>
                <p:tgtEl>
                  <p:spTgt spid="21"/>
                </p:tgtEl>
              </p:cMediaNode>
            </p:audio>
            <p:audio>
              <p:cMediaNode vol="80000">
                <p:cTn id="31" fill="hold" display="0">
                  <p:stCondLst>
                    <p:cond delay="indefinite"/>
                  </p:stCondLst>
                  <p:endCondLst>
                    <p:cond evt="onStopAudio" delay="0">
                      <p:tgtEl>
                        <p:sldTgt/>
                      </p:tgtEl>
                    </p:cond>
                  </p:endCondLst>
                </p:cTn>
                <p:tgtEl>
                  <p:spTgt spid="2"/>
                </p:tgtEl>
              </p:cMediaNode>
            </p:audio>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236" fill="hold"/>
                                        <p:tgtEl>
                                          <p:spTgt spid="28"/>
                                        </p:tgtEl>
                                      </p:cBhvr>
                                    </p:cmd>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695" fill="hold"/>
                                        <p:tgtEl>
                                          <p:spTgt spid="29"/>
                                        </p:tgtEl>
                                      </p:cBhvr>
                                    </p:cmd>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260" fill="hold"/>
                                        <p:tgtEl>
                                          <p:spTgt spid="30"/>
                                        </p:tgtEl>
                                      </p:cBhvr>
                                    </p:cmd>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949" fill="hold"/>
                                        <p:tgtEl>
                                          <p:spTgt spid="31"/>
                                        </p:tgtEl>
                                      </p:cBhvr>
                                    </p:cmd>
                                  </p:childTnLst>
                                </p:cTn>
                              </p:par>
                            </p:childTnLst>
                          </p:cTn>
                        </p:par>
                      </p:childTnLst>
                    </p:cTn>
                  </p:par>
                </p:childTnLst>
              </p:cTn>
              <p:nextCondLst>
                <p:cond evt="onClick" delay="0">
                  <p:tgtEl>
                    <p:spTgt spid="31"/>
                  </p:tgtEl>
                </p:cond>
              </p:nextCondLst>
            </p:seq>
            <p:audio>
              <p:cMediaNode vol="80000">
                <p:cTn id="52" fill="hold" display="0">
                  <p:stCondLst>
                    <p:cond delay="indefinite"/>
                  </p:stCondLst>
                  <p:endCondLst>
                    <p:cond evt="onStopAudio" delay="0">
                      <p:tgtEl>
                        <p:sldTgt/>
                      </p:tgtEl>
                    </p:cond>
                  </p:endCondLst>
                </p:cTn>
                <p:tgtEl>
                  <p:spTgt spid="28"/>
                </p:tgtEl>
              </p:cMediaNode>
            </p:audio>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31"/>
                </p:tgtEl>
              </p:cMediaNode>
            </p:audi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71475" y="535127"/>
            <a:ext cx="5610956" cy="707886"/>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Hãy hoàn thiện các thanh Trắc (T) và Bằng (T)</a:t>
            </a:r>
          </a:p>
          <a:p>
            <a:pPr algn="ctr"/>
            <a:r>
              <a:rPr lang="en-US" sz="2000" b="1">
                <a:solidFill>
                  <a:schemeClr val="bg1"/>
                </a:solidFill>
                <a:latin typeface="Times New Roman" pitchFamily="18" charset="0"/>
                <a:cs typeface="Times New Roman" pitchFamily="18" charset="0"/>
              </a:rPr>
              <a:t>s</a:t>
            </a:r>
            <a:r>
              <a:rPr lang="en-US" sz="2000" b="1" smtClean="0">
                <a:solidFill>
                  <a:schemeClr val="bg1"/>
                </a:solidFill>
                <a:latin typeface="Times New Roman" pitchFamily="18" charset="0"/>
                <a:cs typeface="Times New Roman" pitchFamily="18" charset="0"/>
              </a:rPr>
              <a:t>ao cho phù hợp trong câu thơ sau:</a:t>
            </a:r>
            <a:endParaRPr lang="en-US" sz="2000" b="1">
              <a:solidFill>
                <a:schemeClr val="bg1"/>
              </a:solidFill>
              <a:latin typeface="Times New Roman" pitchFamily="18" charset="0"/>
              <a:cs typeface="Times New Roman" pitchFamily="18" charset="0"/>
            </a:endParaRPr>
          </a:p>
        </p:txBody>
      </p:sp>
      <p:pic>
        <p:nvPicPr>
          <p:cNvPr id="1026" name="Picture 2" descr="Bài thơ Qua Đèo Ngang - nội dung, dàn ý, giá trị, bố cục, tác giả | Ngữ văn  lớp 7"/>
          <p:cNvPicPr>
            <a:picLocks noChangeAspect="1" noChangeArrowheads="1"/>
          </p:cNvPicPr>
          <p:nvPr/>
        </p:nvPicPr>
        <p:blipFill rotWithShape="1">
          <a:blip r:embed="rId19">
            <a:extLst>
              <a:ext uri="{28A0092B-C50C-407E-A947-70E740481C1C}">
                <a14:useLocalDpi xmlns:a14="http://schemas.microsoft.com/office/drawing/2010/main" val="0"/>
              </a:ext>
            </a:extLst>
          </a:blip>
          <a:srcRect r="10508" b="75158"/>
          <a:stretch/>
        </p:blipFill>
        <p:spPr bwMode="auto">
          <a:xfrm>
            <a:off x="700453" y="2268558"/>
            <a:ext cx="4953000" cy="9556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839200" y="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s://static.wikia.nocookie.net/duong-len-dinh-olympia/images/1/1e/Olympia_22_V%C4%90_ngoisaohyvong.gif/revision/latest?cb=20211003111912&amp;path-prefix=vi"/>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4"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96400" y="958918"/>
            <a:ext cx="609600" cy="609600"/>
          </a:xfrm>
          <a:prstGeom prst="rect">
            <a:avLst/>
          </a:prstGeom>
        </p:spPr>
      </p:pic>
      <p:pic>
        <p:nvPicPr>
          <p:cNvPr id="15"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 y="752475"/>
            <a:ext cx="609600" cy="609600"/>
          </a:xfrm>
          <a:prstGeom prst="rect">
            <a:avLst/>
          </a:prstGeom>
        </p:spPr>
      </p:pic>
      <p:pic>
        <p:nvPicPr>
          <p:cNvPr id="16" name="Picture 6" descr="https://static.wikia.nocookie.net/duong-len-dinh-olympia/images/5/56/Olympia_22_V%C4%90_contestant_scoreboard.png/revision/latest?cb=20230205152240&amp;path-prefix=vi"/>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71116" y="3471302"/>
            <a:ext cx="2048606" cy="954107"/>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3</a:t>
            </a:r>
            <a:r>
              <a:rPr lang="en-US" sz="2800" b="1" smtClean="0">
                <a:solidFill>
                  <a:schemeClr val="bg1"/>
                </a:solidFill>
                <a:latin typeface="Times New Roman" pitchFamily="18" charset="0"/>
                <a:cs typeface="Times New Roman" pitchFamily="18" charset="0"/>
              </a:rPr>
              <a:t>0</a:t>
            </a:r>
            <a:endParaRPr lang="en-US" sz="2800" b="1" smtClean="0">
              <a:solidFill>
                <a:schemeClr val="bg1"/>
              </a:solidFill>
              <a:latin typeface="Times New Roman" pitchFamily="18" charset="0"/>
              <a:cs typeface="Times New Roman" pitchFamily="18" charset="0"/>
            </a:endParaRP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8" name="Rectangle 17"/>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pic>
        <p:nvPicPr>
          <p:cNvPr id="20"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4"/>
          <a:stretch>
            <a:fillRect/>
          </a:stretch>
        </p:blipFill>
        <p:spPr>
          <a:xfrm>
            <a:off x="-581025" y="2305050"/>
            <a:ext cx="609600" cy="609600"/>
          </a:xfrm>
          <a:prstGeom prst="rect">
            <a:avLst/>
          </a:prstGeom>
        </p:spPr>
      </p:pic>
      <p:pic>
        <p:nvPicPr>
          <p:cNvPr id="21" name="VĐ_30s_lef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628650" y="3217965"/>
            <a:ext cx="609600" cy="609600"/>
          </a:xfrm>
          <a:prstGeom prst="rect">
            <a:avLst/>
          </a:prstGeom>
        </p:spPr>
      </p:pic>
      <p:sp>
        <p:nvSpPr>
          <p:cNvPr id="26" name="Rectangle 25">
            <a:hlinkClick r:id="rId26"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8"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6689277" y="1743276"/>
            <a:ext cx="223688" cy="223688"/>
          </a:xfrm>
          <a:prstGeom prst="rect">
            <a:avLst/>
          </a:prstGeom>
        </p:spPr>
      </p:pic>
      <p:pic>
        <p:nvPicPr>
          <p:cNvPr id="29"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462474" y="1734330"/>
            <a:ext cx="257911" cy="257911"/>
          </a:xfrm>
          <a:prstGeom prst="rect">
            <a:avLst/>
          </a:prstGeom>
        </p:spPr>
      </p:pic>
      <p:pic>
        <p:nvPicPr>
          <p:cNvPr id="30"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8206155" y="1734330"/>
            <a:ext cx="257911" cy="257911"/>
          </a:xfrm>
          <a:prstGeom prst="rect">
            <a:avLst/>
          </a:prstGeom>
        </p:spPr>
      </p:pic>
      <p:pic>
        <p:nvPicPr>
          <p:cNvPr id="31"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92948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74" fill="hold"/>
                                        <p:tgtEl>
                                          <p:spTgt spid="20"/>
                                        </p:tgtEl>
                                      </p:cBhvr>
                                    </p:cmd>
                                  </p:childTnLst>
                                </p:cTn>
                              </p:par>
                              <p:par>
                                <p:cTn id="11" presetID="1" presetClass="entr" presetSubtype="0" fill="hold" grpId="0" nodeType="with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65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nodeType="clickEffect">
                                  <p:stCondLst>
                                    <p:cond delay="20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1" presetClass="mediacall" presetSubtype="0" fill="hold" nodeType="withEffect">
                                  <p:stCondLst>
                                    <p:cond delay="0"/>
                                  </p:stCondLst>
                                  <p:childTnLst>
                                    <p:cmd type="call" cmd="playFrom(0.0)">
                                      <p:cBhvr>
                                        <p:cTn id="26" dur="10536" fill="hold"/>
                                        <p:tgtEl>
                                          <p:spTgt spid="14"/>
                                        </p:tgtEl>
                                      </p:cBhvr>
                                    </p:cmd>
                                  </p:childTnLst>
                                </p:cTn>
                              </p:par>
                            </p:childTnLst>
                          </p:cTn>
                        </p:par>
                      </p:childTnLst>
                    </p:cTn>
                  </p:par>
                </p:childTnLst>
              </p:cTn>
              <p:nextCondLst>
                <p:cond evt="onClick" delay="0">
                  <p:tgtEl>
                    <p:spTgt spid="12"/>
                  </p:tgtEl>
                </p:cond>
              </p:nextCondLst>
            </p:seq>
            <p:audio>
              <p:cMediaNode vol="80000">
                <p:cTn id="27" fill="hold" display="0">
                  <p:stCondLst>
                    <p:cond delay="indefinite"/>
                  </p:stCondLst>
                  <p:endCondLst>
                    <p:cond evt="onStopAudio" delay="0">
                      <p:tgtEl>
                        <p:sldTgt/>
                      </p:tgtEl>
                    </p:cond>
                  </p:endCondLst>
                </p:cTn>
                <p:tgtEl>
                  <p:spTgt spid="14"/>
                </p:tgtEl>
              </p:cMediaNode>
            </p:audio>
            <p:audio>
              <p:cMediaNode vol="80000">
                <p:cTn id="28" fill="hold" display="0">
                  <p:stCondLst>
                    <p:cond delay="indefinite"/>
                  </p:stCondLst>
                  <p:endCondLst>
                    <p:cond evt="onStopAudio" delay="0">
                      <p:tgtEl>
                        <p:sldTgt/>
                      </p:tgtEl>
                    </p:cond>
                  </p:endCondLst>
                </p:cTn>
                <p:tgtEl>
                  <p:spTgt spid="15"/>
                </p:tgtEl>
              </p:cMediaNode>
            </p:audio>
            <p:audio>
              <p:cMediaNode vol="80000">
                <p:cTn id="29" fill="hold" display="0">
                  <p:stCondLst>
                    <p:cond delay="indefinite"/>
                  </p:stCondLst>
                  <p:endCondLst>
                    <p:cond evt="onStopAudio" delay="0">
                      <p:tgtEl>
                        <p:sldTgt/>
                      </p:tgtEl>
                    </p:cond>
                  </p:endCondLst>
                </p:cTn>
                <p:tgtEl>
                  <p:spTgt spid="20"/>
                </p:tgtEl>
              </p:cMediaNode>
            </p:audio>
            <p:audio>
              <p:cMediaNode vol="80000">
                <p:cTn id="30" fill="hold" display="0">
                  <p:stCondLst>
                    <p:cond delay="indefinite"/>
                  </p:stCondLst>
                  <p:endCondLst>
                    <p:cond evt="onStopAudio" delay="0">
                      <p:tgtEl>
                        <p:sldTgt/>
                      </p:tgtEl>
                    </p:cond>
                  </p:endCondLst>
                </p:cTn>
                <p:tgtEl>
                  <p:spTgt spid="21"/>
                </p:tgtEl>
              </p:cMediaNode>
            </p:audio>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236" fill="hold"/>
                                        <p:tgtEl>
                                          <p:spTgt spid="28"/>
                                        </p:tgtEl>
                                      </p:cBhvr>
                                    </p:cmd>
                                  </p:child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695" fill="hold"/>
                                        <p:tgtEl>
                                          <p:spTgt spid="29"/>
                                        </p:tgtEl>
                                      </p:cBhvr>
                                    </p:cmd>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4260" fill="hold"/>
                                        <p:tgtEl>
                                          <p:spTgt spid="30"/>
                                        </p:tgtEl>
                                      </p:cBhvr>
                                    </p:cmd>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7949" fill="hold"/>
                                        <p:tgtEl>
                                          <p:spTgt spid="31"/>
                                        </p:tgtEl>
                                      </p:cBhvr>
                                    </p:cmd>
                                  </p:childTnLst>
                                </p:cTn>
                              </p:par>
                            </p:childTnLst>
                          </p:cTn>
                        </p:par>
                      </p:childTnLst>
                    </p:cTn>
                  </p:par>
                </p:childTnLst>
              </p:cTn>
              <p:nextCondLst>
                <p:cond evt="onClick" delay="0">
                  <p:tgtEl>
                    <p:spTgt spid="31"/>
                  </p:tgtEl>
                </p:cond>
              </p:nextCondLst>
            </p:seq>
            <p:audio>
              <p:cMediaNode vol="80000">
                <p:cTn id="51" fill="hold" display="0">
                  <p:stCondLst>
                    <p:cond delay="indefinite"/>
                  </p:stCondLst>
                  <p:endCondLst>
                    <p:cond evt="onStopAudio" delay="0">
                      <p:tgtEl>
                        <p:sldTgt/>
                      </p:tgtEl>
                    </p:cond>
                  </p:endCondLst>
                </p:cTn>
                <p:tgtEl>
                  <p:spTgt spid="28"/>
                </p:tgtEl>
              </p:cMediaNode>
            </p:audio>
            <p:audio>
              <p:cMediaNode vol="80000">
                <p:cTn id="52" fill="hold" display="0">
                  <p:stCondLst>
                    <p:cond delay="indefinite"/>
                  </p:stCondLst>
                  <p:endCondLst>
                    <p:cond evt="onStopAudio" delay="0">
                      <p:tgtEl>
                        <p:sldTgt/>
                      </p:tgtEl>
                    </p:cond>
                  </p:endCondLst>
                </p:cTn>
                <p:tgtEl>
                  <p:spTgt spid="29"/>
                </p:tgtEl>
              </p:cMediaNode>
            </p:audio>
            <p:audio>
              <p:cMediaNode vol="80000">
                <p:cTn id="53" fill="hold" display="0">
                  <p:stCondLst>
                    <p:cond delay="indefinite"/>
                  </p:stCondLst>
                  <p:endCondLst>
                    <p:cond evt="onStopAudio" delay="0">
                      <p:tgtEl>
                        <p:sldTgt/>
                      </p:tgtEl>
                    </p:cond>
                  </p:endCondLst>
                </p:cTn>
                <p:tgtEl>
                  <p:spTgt spid="30"/>
                </p:tgtEl>
              </p:cMediaNode>
            </p:audio>
            <p:audio>
              <p:cMediaNode vol="80000">
                <p:cTn id="54" fill="hold" display="0">
                  <p:stCondLst>
                    <p:cond delay="indefinite"/>
                  </p:stCondLst>
                  <p:endCondLst>
                    <p:cond evt="onStopAudio" delay="0">
                      <p:tgtEl>
                        <p:sldTgt/>
                      </p:tgtEl>
                    </p:cond>
                  </p:endCondLst>
                </p:cTn>
                <p:tgtEl>
                  <p:spTgt spid="31"/>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438150"/>
            <a:ext cx="561095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8839200" y="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https://static.wikia.nocookie.net/duong-len-dinh-olympia/images/1/1e/Olympia_22_V%C4%90_ngoisaohyvong.gif/revision/latest?cb=20211003111912&amp;path-prefix=v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438900" y="261937"/>
            <a:ext cx="12573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5" name="VĐ_ngôi_sao_O15.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96400" y="958918"/>
            <a:ext cx="609600" cy="609600"/>
          </a:xfrm>
          <a:prstGeom prst="rect">
            <a:avLst/>
          </a:prstGeom>
        </p:spPr>
      </p:pic>
      <p:pic>
        <p:nvPicPr>
          <p:cNvPr id="16" name="VĐ_chọn_gói_điểm_O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 y="752475"/>
            <a:ext cx="609600" cy="609600"/>
          </a:xfrm>
          <a:prstGeom prst="rect">
            <a:avLst/>
          </a:prstGeom>
        </p:spPr>
      </p:pic>
      <p:pic>
        <p:nvPicPr>
          <p:cNvPr id="11" name="Picture 6" descr="https://static.wikia.nocookie.net/duong-len-dinh-olympia/images/5/56/Olympia_22_V%C4%90_contestant_scoreboard.png/revision/latest?cb=20230205152240&amp;path-prefix=v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1116" y="2921206"/>
            <a:ext cx="2048606" cy="186986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71116" y="3471302"/>
            <a:ext cx="2048606" cy="954107"/>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3</a:t>
            </a:r>
            <a:r>
              <a:rPr lang="en-US" sz="2800" b="1" smtClean="0">
                <a:solidFill>
                  <a:schemeClr val="bg1"/>
                </a:solidFill>
                <a:latin typeface="Times New Roman" pitchFamily="18" charset="0"/>
                <a:cs typeface="Times New Roman" pitchFamily="18" charset="0"/>
              </a:rPr>
              <a:t>0</a:t>
            </a:r>
            <a:endParaRPr lang="en-US" sz="2800" b="1" smtClean="0">
              <a:solidFill>
                <a:schemeClr val="bg1"/>
              </a:solidFill>
              <a:latin typeface="Times New Roman" pitchFamily="18" charset="0"/>
              <a:cs typeface="Times New Roman" pitchFamily="18" charset="0"/>
            </a:endParaRPr>
          </a:p>
          <a:p>
            <a:pPr algn="ctr"/>
            <a:r>
              <a:rPr lang="en-US" sz="2800" b="1" smtClean="0">
                <a:solidFill>
                  <a:schemeClr val="bg1"/>
                </a:solidFill>
                <a:latin typeface="Times New Roman" pitchFamily="18" charset="0"/>
                <a:cs typeface="Times New Roman" pitchFamily="18" charset="0"/>
              </a:rPr>
              <a:t>ĐIỂM</a:t>
            </a:r>
            <a:endParaRPr lang="en-US" sz="2800" b="1">
              <a:solidFill>
                <a:schemeClr val="bg1"/>
              </a:solidFill>
              <a:latin typeface="Times New Roman" pitchFamily="18" charset="0"/>
              <a:cs typeface="Times New Roman" pitchFamily="18" charset="0"/>
            </a:endParaRPr>
          </a:p>
        </p:txBody>
      </p:sp>
      <p:sp>
        <p:nvSpPr>
          <p:cNvPr id="17" name="Rectangle 16"/>
          <p:cNvSpPr/>
          <p:nvPr/>
        </p:nvSpPr>
        <p:spPr>
          <a:xfrm>
            <a:off x="6271116" y="2921206"/>
            <a:ext cx="2048606" cy="400110"/>
          </a:xfrm>
          <a:prstGeom prst="rect">
            <a:avLst/>
          </a:prstGeom>
        </p:spPr>
        <p:txBody>
          <a:bodyPr wrap="square">
            <a:spAutoFit/>
          </a:bodyPr>
          <a:lstStyle/>
          <a:p>
            <a:pPr algn="ctr"/>
            <a:r>
              <a:rPr lang="en-US" sz="2000" b="1" smtClean="0">
                <a:solidFill>
                  <a:schemeClr val="bg1"/>
                </a:solidFill>
                <a:latin typeface="Times New Roman" pitchFamily="18" charset="0"/>
                <a:cs typeface="Times New Roman" pitchFamily="18" charset="0"/>
              </a:rPr>
              <a:t>Câu</a:t>
            </a:r>
            <a:endParaRPr lang="en-US" sz="2000" b="1">
              <a:solidFill>
                <a:schemeClr val="bg1"/>
              </a:solidFill>
              <a:latin typeface="Times New Roman" pitchFamily="18" charset="0"/>
              <a:cs typeface="Times New Roman" pitchFamily="18" charset="0"/>
            </a:endParaRPr>
          </a:p>
        </p:txBody>
      </p:sp>
      <p:sp>
        <p:nvSpPr>
          <p:cNvPr id="19" name="Rectangle 18"/>
          <p:cNvSpPr/>
          <p:nvPr/>
        </p:nvSpPr>
        <p:spPr>
          <a:xfrm>
            <a:off x="609600" y="1504950"/>
            <a:ext cx="5382356" cy="1323439"/>
          </a:xfrm>
          <a:prstGeom prst="rect">
            <a:avLst/>
          </a:prstGeom>
        </p:spPr>
        <p:txBody>
          <a:bodyPr wrap="square">
            <a:spAutoFit/>
          </a:bodyPr>
          <a:lstStyle/>
          <a:p>
            <a:r>
              <a:rPr lang="vi-VN" sz="2000" b="1">
                <a:solidFill>
                  <a:schemeClr val="bg1"/>
                </a:solidFill>
                <a:latin typeface="Times New Roman" pitchFamily="18" charset="0"/>
                <a:cs typeface="Times New Roman" pitchFamily="18" charset="0"/>
              </a:rPr>
              <a:t>Khi dòng điện chạy qua khung dây dẫn ABCD nằm ngang, song song với đường sức từ của nam châm. Hãy cho biết lực </a:t>
            </a:r>
            <a:r>
              <a:rPr lang="vi-VN" sz="2000" b="1">
                <a:solidFill>
                  <a:schemeClr val="bg1"/>
                </a:solidFill>
                <a:latin typeface="Times New Roman" pitchFamily="18" charset="0"/>
                <a:cs typeface="Times New Roman" pitchFamily="18" charset="0"/>
              </a:rPr>
              <a:t>điện </a:t>
            </a:r>
            <a:r>
              <a:rPr lang="vi-VN" sz="2000" b="1" smtClean="0">
                <a:solidFill>
                  <a:schemeClr val="bg1"/>
                </a:solidFill>
                <a:latin typeface="Times New Roman" pitchFamily="18" charset="0"/>
                <a:cs typeface="Times New Roman" pitchFamily="18" charset="0"/>
              </a:rPr>
              <a:t>từ </a:t>
            </a:r>
            <a:r>
              <a:rPr lang="vi-VN" sz="2000" b="1">
                <a:solidFill>
                  <a:schemeClr val="bg1"/>
                </a:solidFill>
                <a:latin typeface="Times New Roman" pitchFamily="18" charset="0"/>
                <a:cs typeface="Times New Roman" pitchFamily="18" charset="0"/>
              </a:rPr>
              <a:t>tác dụng lên AB theo chiều </a:t>
            </a:r>
            <a:r>
              <a:rPr lang="vi-VN" sz="2000" b="1">
                <a:solidFill>
                  <a:schemeClr val="bg1"/>
                </a:solidFill>
                <a:latin typeface="Times New Roman" pitchFamily="18" charset="0"/>
                <a:cs typeface="Times New Roman" pitchFamily="18" charset="0"/>
              </a:rPr>
              <a:t>nào</a:t>
            </a:r>
            <a:r>
              <a:rPr lang="vi-VN" sz="2000" b="1" smtClean="0">
                <a:solidFill>
                  <a:schemeClr val="bg1"/>
                </a:solidFill>
                <a:latin typeface="Times New Roman" pitchFamily="18" charset="0"/>
                <a:cs typeface="Times New Roman" pitchFamily="18" charset="0"/>
              </a:rPr>
              <a:t>?</a:t>
            </a:r>
            <a:endParaRPr lang="vi-VN" sz="2000" b="1">
              <a:solidFill>
                <a:schemeClr val="bg1"/>
              </a:solidFill>
              <a:latin typeface="Times New Roman" pitchFamily="18" charset="0"/>
              <a:cs typeface="Times New Roman" pitchFamily="18" charset="0"/>
            </a:endParaRPr>
          </a:p>
        </p:txBody>
      </p:sp>
      <p:pic>
        <p:nvPicPr>
          <p:cNvPr id="1026" name="Picture 2" descr="Vật Lí lớp 9 | Tổng hợp Lý thuyết - Bài tập Vật Lý 9 có đáp á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00200" y="2968831"/>
            <a:ext cx="2638425" cy="1295401"/>
          </a:xfrm>
          <a:prstGeom prst="rect">
            <a:avLst/>
          </a:prstGeom>
          <a:noFill/>
          <a:extLst>
            <a:ext uri="{909E8E84-426E-40DD-AFC4-6F175D3DCCD1}">
              <a14:hiddenFill xmlns:a14="http://schemas.microsoft.com/office/drawing/2010/main">
                <a:solidFill>
                  <a:srgbClr val="FFFFFF"/>
                </a:solidFill>
              </a14:hiddenFill>
            </a:ext>
          </a:extLst>
        </p:spPr>
      </p:pic>
      <p:pic>
        <p:nvPicPr>
          <p:cNvPr id="20" name="VĐ_mở_câu_hỏi_O11.mp3.mp3">
            <a:hlinkClick r:id="" action="ppaction://media"/>
          </p:cNvPr>
          <p:cNvPicPr>
            <a:picLocks noChangeAspect="1"/>
          </p:cNvPicPr>
          <p:nvPr>
            <a:audioFile r:link="rId5"/>
            <p:extLst>
              <p:ext uri="{DAA4B4D4-6D71-4841-9C94-3DE7FCFB9230}">
                <p14:media xmlns:p14="http://schemas.microsoft.com/office/powerpoint/2010/main" r:embed="rId6">
                  <p14:trim st="1052.5989"/>
                </p14:media>
              </p:ext>
            </p:extLst>
          </p:nvPr>
        </p:nvPicPr>
        <p:blipFill>
          <a:blip r:embed="rId24"/>
          <a:stretch>
            <a:fillRect/>
          </a:stretch>
        </p:blipFill>
        <p:spPr>
          <a:xfrm>
            <a:off x="-685800" y="2305050"/>
            <a:ext cx="609600" cy="609600"/>
          </a:xfrm>
          <a:prstGeom prst="rect">
            <a:avLst/>
          </a:prstGeom>
        </p:spPr>
      </p:pic>
      <p:pic>
        <p:nvPicPr>
          <p:cNvPr id="21" name="VĐ_30s_left_O22.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628650" y="3217965"/>
            <a:ext cx="609600" cy="609600"/>
          </a:xfrm>
          <a:prstGeom prst="rect">
            <a:avLst/>
          </a:prstGeom>
        </p:spPr>
      </p:pic>
      <p:sp>
        <p:nvSpPr>
          <p:cNvPr id="26" name="Rectangle 25">
            <a:hlinkClick r:id="rId26" action="ppaction://hlinksldjump"/>
          </p:cNvPr>
          <p:cNvSpPr/>
          <p:nvPr/>
        </p:nvSpPr>
        <p:spPr>
          <a:xfrm>
            <a:off x="8829675" y="4844509"/>
            <a:ext cx="304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1818113692"/>
              </p:ext>
            </p:extLst>
          </p:nvPr>
        </p:nvGraphicFramePr>
        <p:xfrm>
          <a:off x="6438900" y="1435168"/>
          <a:ext cx="2315310" cy="1174682"/>
        </p:xfrm>
        <a:graphic>
          <a:graphicData uri="http://schemas.openxmlformats.org/drawingml/2006/table">
            <a:tbl>
              <a:tblPr firstRow="1" bandRow="1">
                <a:tableStyleId>{5C22544A-7EE6-4342-B048-85BDC9FD1C3A}</a:tableStyleId>
              </a:tblPr>
              <a:tblGrid>
                <a:gridCol w="771770"/>
                <a:gridCol w="771770"/>
                <a:gridCol w="771770"/>
              </a:tblGrid>
              <a:tr h="587341">
                <a:tc>
                  <a:txBody>
                    <a:bodyPr/>
                    <a:lstStyle/>
                    <a:p>
                      <a:pPr algn="ctr"/>
                      <a:r>
                        <a:rPr lang="en-US" sz="1200" smtClean="0">
                          <a:latin typeface="Times New Roman" pitchFamily="18" charset="0"/>
                          <a:cs typeface="Times New Roman" pitchFamily="18" charset="0"/>
                        </a:rPr>
                        <a:t>Còn</a:t>
                      </a:r>
                      <a:r>
                        <a:rPr lang="en-US" sz="1200" baseline="0" smtClean="0">
                          <a:latin typeface="Times New Roman" pitchFamily="18" charset="0"/>
                          <a:cs typeface="Times New Roman" pitchFamily="18" charset="0"/>
                        </a:rPr>
                        <a:t> lại</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r h="587341">
                <a:tc gridSpan="3">
                  <a:txBody>
                    <a:bodyPr/>
                    <a:lstStyle/>
                    <a:p>
                      <a:pPr algn="ctr"/>
                      <a:r>
                        <a:rPr lang="en-US" sz="1200" smtClean="0">
                          <a:latin typeface="Times New Roman" pitchFamily="18" charset="0"/>
                          <a:cs typeface="Times New Roman" pitchFamily="18" charset="0"/>
                        </a:rPr>
                        <a:t>Về</a:t>
                      </a:r>
                      <a:r>
                        <a:rPr lang="en-US" sz="1200" baseline="0" smtClean="0">
                          <a:latin typeface="Times New Roman" pitchFamily="18" charset="0"/>
                          <a:cs typeface="Times New Roman" pitchFamily="18" charset="0"/>
                        </a:rPr>
                        <a:t> vị trí</a:t>
                      </a: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c hMerge="1">
                  <a:txBody>
                    <a:bodyPr/>
                    <a:lstStyle/>
                    <a:p>
                      <a:pPr algn="ctr"/>
                      <a:endParaRPr lang="en-US" sz="1200">
                        <a:latin typeface="Times New Roman" pitchFamily="18" charset="0"/>
                        <a:cs typeface="Times New Roman" pitchFamily="18" charset="0"/>
                      </a:endParaRPr>
                    </a:p>
                  </a:txBody>
                  <a:tcPr/>
                </a:tc>
              </a:tr>
            </a:tbl>
          </a:graphicData>
        </a:graphic>
      </p:graphicFrame>
      <p:pic>
        <p:nvPicPr>
          <p:cNvPr id="28" name="VĐ_5s_thí_sinh_còn_lại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6689277" y="1743276"/>
            <a:ext cx="223688" cy="223688"/>
          </a:xfrm>
          <a:prstGeom prst="rect">
            <a:avLst/>
          </a:prstGeom>
        </p:spPr>
      </p:pic>
      <p:pic>
        <p:nvPicPr>
          <p:cNvPr id="29" name="TT_đúng_O10.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462474" y="1734330"/>
            <a:ext cx="257911" cy="257911"/>
          </a:xfrm>
          <a:prstGeom prst="rect">
            <a:avLst/>
          </a:prstGeom>
        </p:spPr>
      </p:pic>
      <p:pic>
        <p:nvPicPr>
          <p:cNvPr id="30" name="KĐ_sai_O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06155" y="1734330"/>
            <a:ext cx="257911" cy="257911"/>
          </a:xfrm>
          <a:prstGeom prst="rect">
            <a:avLst/>
          </a:prstGeom>
        </p:spPr>
      </p:pic>
      <p:pic>
        <p:nvPicPr>
          <p:cNvPr id="31" name="VĐ_về_vị_trí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6591570" y="2133873"/>
            <a:ext cx="418829" cy="418829"/>
          </a:xfrm>
          <a:prstGeom prst="rect">
            <a:avLst/>
          </a:prstGeom>
        </p:spPr>
      </p:pic>
    </p:spTree>
    <p:extLst>
      <p:ext uri="{BB962C8B-B14F-4D97-AF65-F5344CB8AC3E}">
        <p14:creationId xmlns:p14="http://schemas.microsoft.com/office/powerpoint/2010/main" val="3057925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3174" fill="hold"/>
                                        <p:tgtEl>
                                          <p:spTgt spid="20"/>
                                        </p:tgtEl>
                                      </p:cBhvr>
                                    </p:cmd>
                                  </p:childTnLst>
                                </p:cTn>
                              </p:par>
                              <p:par>
                                <p:cTn id="13" presetID="1" presetClass="entr" presetSubtype="0" fill="hold" nodeType="withEffect">
                                  <p:stCondLst>
                                    <p:cond delay="200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65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nodeType="clickEffect">
                                  <p:stCondLst>
                                    <p:cond delay="20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1" presetClass="mediacall" presetSubtype="0" fill="hold" nodeType="withEffect">
                                  <p:stCondLst>
                                    <p:cond delay="0"/>
                                  </p:stCondLst>
                                  <p:childTnLst>
                                    <p:cmd type="call" cmd="playFrom(0.0)">
                                      <p:cBhvr>
                                        <p:cTn id="26" dur="10536" fill="hold"/>
                                        <p:tgtEl>
                                          <p:spTgt spid="15"/>
                                        </p:tgtEl>
                                      </p:cBhvr>
                                    </p:cmd>
                                  </p:childTnLst>
                                </p:cTn>
                              </p:par>
                            </p:childTnLst>
                          </p:cTn>
                        </p:par>
                      </p:childTnLst>
                    </p:cTn>
                  </p:par>
                </p:childTnLst>
              </p:cTn>
              <p:nextCondLst>
                <p:cond evt="onClick" delay="0">
                  <p:tgtEl>
                    <p:spTgt spid="13"/>
                  </p:tgtEl>
                </p:cond>
              </p:nextCondLst>
            </p:seq>
            <p:audio>
              <p:cMediaNode vol="80000">
                <p:cTn id="27" fill="hold" display="0">
                  <p:stCondLst>
                    <p:cond delay="indefinite"/>
                  </p:stCondLst>
                  <p:endCondLst>
                    <p:cond evt="onStopAudio" delay="0">
                      <p:tgtEl>
                        <p:sldTgt/>
                      </p:tgtEl>
                    </p:cond>
                  </p:endCondLst>
                </p:cTn>
                <p:tgtEl>
                  <p:spTgt spid="15"/>
                </p:tgtEl>
              </p:cMediaNode>
            </p:audio>
            <p:audio>
              <p:cMediaNode vol="80000">
                <p:cTn id="28" fill="hold" display="0">
                  <p:stCondLst>
                    <p:cond delay="indefinite"/>
                  </p:stCondLst>
                  <p:endCondLst>
                    <p:cond evt="onStopAudio" delay="0">
                      <p:tgtEl>
                        <p:sldTgt/>
                      </p:tgtEl>
                    </p:cond>
                  </p:endCondLst>
                </p:cTn>
                <p:tgtEl>
                  <p:spTgt spid="16"/>
                </p:tgtEl>
              </p:cMediaNode>
            </p:audio>
            <p:audio>
              <p:cMediaNode vol="80000">
                <p:cTn id="29" fill="hold" display="0">
                  <p:stCondLst>
                    <p:cond delay="indefinite"/>
                  </p:stCondLst>
                  <p:endCondLst>
                    <p:cond evt="onStopAudio" delay="0">
                      <p:tgtEl>
                        <p:sldTgt/>
                      </p:tgtEl>
                    </p:cond>
                  </p:endCondLst>
                </p:cTn>
                <p:tgtEl>
                  <p:spTgt spid="20"/>
                </p:tgtEl>
              </p:cMediaNode>
            </p:audio>
            <p:audio>
              <p:cMediaNode vol="80000">
                <p:cTn id="30" fill="hold" display="0">
                  <p:stCondLst>
                    <p:cond delay="indefinite"/>
                  </p:stCondLst>
                  <p:endCondLst>
                    <p:cond evt="onStopAudio" delay="0">
                      <p:tgtEl>
                        <p:sldTgt/>
                      </p:tgtEl>
                    </p:cond>
                  </p:endCondLst>
                </p:cTn>
                <p:tgtEl>
                  <p:spTgt spid="21"/>
                </p:tgtEl>
              </p:cMediaNode>
            </p:audio>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236" fill="hold"/>
                                        <p:tgtEl>
                                          <p:spTgt spid="28"/>
                                        </p:tgtEl>
                                      </p:cBhvr>
                                    </p:cmd>
                                  </p:child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695" fill="hold"/>
                                        <p:tgtEl>
                                          <p:spTgt spid="29"/>
                                        </p:tgtEl>
                                      </p:cBhvr>
                                    </p:cmd>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4260" fill="hold"/>
                                        <p:tgtEl>
                                          <p:spTgt spid="30"/>
                                        </p:tgtEl>
                                      </p:cBhvr>
                                    </p:cmd>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7949" fill="hold"/>
                                        <p:tgtEl>
                                          <p:spTgt spid="31"/>
                                        </p:tgtEl>
                                      </p:cBhvr>
                                    </p:cmd>
                                  </p:childTnLst>
                                </p:cTn>
                              </p:par>
                            </p:childTnLst>
                          </p:cTn>
                        </p:par>
                      </p:childTnLst>
                    </p:cTn>
                  </p:par>
                </p:childTnLst>
              </p:cTn>
              <p:nextCondLst>
                <p:cond evt="onClick" delay="0">
                  <p:tgtEl>
                    <p:spTgt spid="31"/>
                  </p:tgtEl>
                </p:cond>
              </p:nextCondLst>
            </p:seq>
            <p:audio>
              <p:cMediaNode vol="80000">
                <p:cTn id="51" fill="hold" display="0">
                  <p:stCondLst>
                    <p:cond delay="indefinite"/>
                  </p:stCondLst>
                  <p:endCondLst>
                    <p:cond evt="onStopAudio" delay="0">
                      <p:tgtEl>
                        <p:sldTgt/>
                      </p:tgtEl>
                    </p:cond>
                  </p:endCondLst>
                </p:cTn>
                <p:tgtEl>
                  <p:spTgt spid="28"/>
                </p:tgtEl>
              </p:cMediaNode>
            </p:audio>
            <p:audio>
              <p:cMediaNode vol="80000">
                <p:cTn id="52" fill="hold" display="0">
                  <p:stCondLst>
                    <p:cond delay="indefinite"/>
                  </p:stCondLst>
                  <p:endCondLst>
                    <p:cond evt="onStopAudio" delay="0">
                      <p:tgtEl>
                        <p:sldTgt/>
                      </p:tgtEl>
                    </p:cond>
                  </p:endCondLst>
                </p:cTn>
                <p:tgtEl>
                  <p:spTgt spid="29"/>
                </p:tgtEl>
              </p:cMediaNode>
            </p:audio>
            <p:audio>
              <p:cMediaNode vol="80000">
                <p:cTn id="53" fill="hold" display="0">
                  <p:stCondLst>
                    <p:cond delay="indefinite"/>
                  </p:stCondLst>
                  <p:endCondLst>
                    <p:cond evt="onStopAudio" delay="0">
                      <p:tgtEl>
                        <p:sldTgt/>
                      </p:tgtEl>
                    </p:cond>
                  </p:endCondLst>
                </p:cTn>
                <p:tgtEl>
                  <p:spTgt spid="30"/>
                </p:tgtEl>
              </p:cMediaNode>
            </p:audio>
            <p:audio>
              <p:cMediaNode vol="80000">
                <p:cTn id="54" fill="hold" display="0">
                  <p:stCondLst>
                    <p:cond delay="indefinite"/>
                  </p:stCondLst>
                  <p:endCondLst>
                    <p:cond evt="onStopAudio" delay="0">
                      <p:tgtEl>
                        <p:sldTgt/>
                      </p:tgtEl>
                    </p:cond>
                  </p:endCondLst>
                </p:cTn>
                <p:tgtEl>
                  <p:spTgt spid="31"/>
                </p:tgtEl>
              </p:cMediaNode>
            </p:audio>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wikia.nocookie.net/duong-len-dinh-olympia/images/3/33/Olympia_22_duonglendinholympia_text_background.png/revision/latest/scale-to-width-down/1000?cb=20221015170746&amp;path-prefix=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0"/>
            <a:ext cx="913447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268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wikia.nocookie.net/duong-len-dinh-olympia/images/9/9e/Olympia_23_K%C4%90_questionbar.png/revision/latest/scale-to-width-down/1000?cb=20230401045354&amp;path-prefix=v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2114550"/>
            <a:ext cx="8686800" cy="2793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2685"/>
            <a:ext cx="9144000" cy="830997"/>
          </a:xfrm>
          <a:prstGeom prst="rect">
            <a:avLst/>
          </a:prstGeom>
          <a:noFill/>
        </p:spPr>
        <p:txBody>
          <a:bodyPr wrap="square" rtlCol="0">
            <a:spAutoFit/>
          </a:bodyPr>
          <a:lstStyle/>
          <a:p>
            <a:pPr algn="ctr"/>
            <a:r>
              <a:rPr lang="en-US" sz="4800" b="1" smtClean="0">
                <a:ln w="12700">
                  <a:solidFill>
                    <a:schemeClr val="bg1"/>
                  </a:solidFill>
                  <a:prstDash val="solid"/>
                  <a:miter lim="800000"/>
                </a:ln>
                <a:solidFill>
                  <a:srgbClr val="FFCC00"/>
                </a:solidFill>
                <a:effectLst>
                  <a:outerShdw blurRad="25500" dist="23000" dir="7020000" algn="tl">
                    <a:srgbClr val="000000">
                      <a:alpha val="50000"/>
                    </a:srgbClr>
                  </a:outerShdw>
                </a:effectLst>
                <a:latin typeface="Times New Roman" pitchFamily="18" charset="0"/>
                <a:cs typeface="Times New Roman" pitchFamily="18" charset="0"/>
              </a:rPr>
              <a:t>LƯỢT 1 - 8 câu hỏi</a:t>
            </a:r>
            <a:endParaRPr lang="en-US" sz="4800" b="1">
              <a:ln w="12700">
                <a:solidFill>
                  <a:schemeClr val="bg1"/>
                </a:solidFill>
                <a:prstDash val="solid"/>
                <a:miter lim="800000"/>
              </a:ln>
              <a:solidFill>
                <a:srgbClr val="FFCC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8" name="Rectangle 7"/>
          <p:cNvSpPr/>
          <p:nvPr/>
        </p:nvSpPr>
        <p:spPr>
          <a:xfrm>
            <a:off x="390524" y="2464056"/>
            <a:ext cx="8296275" cy="523220"/>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Khí </a:t>
            </a:r>
            <a:r>
              <a:rPr lang="vi-VN" sz="2800">
                <a:solidFill>
                  <a:schemeClr val="bg1"/>
                </a:solidFill>
                <a:latin typeface="Times New Roman" pitchFamily="18" charset="0"/>
                <a:cs typeface="Times New Roman" pitchFamily="18" charset="0"/>
              </a:rPr>
              <a:t>hậu Việt Nam mang tính chất </a:t>
            </a:r>
            <a:r>
              <a:rPr lang="vi-VN" sz="2800" smtClean="0">
                <a:solidFill>
                  <a:schemeClr val="bg1"/>
                </a:solidFill>
                <a:latin typeface="Times New Roman" pitchFamily="18" charset="0"/>
                <a:cs typeface="Times New Roman" pitchFamily="18" charset="0"/>
              </a:rPr>
              <a:t>gì</a:t>
            </a:r>
            <a:endParaRPr lang="en-US" sz="2800" smtClean="0">
              <a:solidFill>
                <a:schemeClr val="bg1"/>
              </a:solidFill>
              <a:latin typeface="Times New Roman" pitchFamily="18" charset="0"/>
              <a:cs typeface="Times New Roman" pitchFamily="18" charset="0"/>
            </a:endParaRPr>
          </a:p>
        </p:txBody>
      </p:sp>
      <p:sp>
        <p:nvSpPr>
          <p:cNvPr id="9" name="Rectangle 8"/>
          <p:cNvSpPr/>
          <p:nvPr/>
        </p:nvSpPr>
        <p:spPr>
          <a:xfrm>
            <a:off x="409575" y="2464056"/>
            <a:ext cx="7667625" cy="523220"/>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Tỉnh cực bắc của nước ta là tỉnh nào</a:t>
            </a:r>
            <a:endParaRPr lang="en-US" sz="2800" smtClean="0">
              <a:solidFill>
                <a:schemeClr val="bg1"/>
              </a:solidFill>
              <a:latin typeface="Times New Roman" pitchFamily="18" charset="0"/>
              <a:cs typeface="Times New Roman" pitchFamily="18" charset="0"/>
            </a:endParaRPr>
          </a:p>
        </p:txBody>
      </p:sp>
      <p:sp>
        <p:nvSpPr>
          <p:cNvPr id="10" name="Rectangle 9"/>
          <p:cNvSpPr/>
          <p:nvPr/>
        </p:nvSpPr>
        <p:spPr>
          <a:xfrm>
            <a:off x="390524" y="2464056"/>
            <a:ext cx="7667625" cy="523220"/>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Thành phố Cố đô của Nhật </a:t>
            </a:r>
            <a:r>
              <a:rPr lang="vi-VN" sz="2800" smtClean="0">
                <a:solidFill>
                  <a:schemeClr val="bg1"/>
                </a:solidFill>
                <a:latin typeface="Times New Roman" pitchFamily="18" charset="0"/>
                <a:cs typeface="Times New Roman" pitchFamily="18" charset="0"/>
              </a:rPr>
              <a:t>Bản</a:t>
            </a:r>
            <a:endParaRPr lang="vi-VN" sz="2800">
              <a:solidFill>
                <a:schemeClr val="bg1"/>
              </a:solidFill>
              <a:latin typeface="Times New Roman" pitchFamily="18" charset="0"/>
              <a:cs typeface="Times New Roman" pitchFamily="18" charset="0"/>
            </a:endParaRPr>
          </a:p>
        </p:txBody>
      </p:sp>
      <p:sp>
        <p:nvSpPr>
          <p:cNvPr id="12" name="Rectangle 11"/>
          <p:cNvSpPr/>
          <p:nvPr/>
        </p:nvSpPr>
        <p:spPr>
          <a:xfrm>
            <a:off x="390524" y="2464056"/>
            <a:ext cx="7667625"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Hành tinh duy nhất trong hệ mặt trời không lấy tên của các vị thần là hành tinh nào</a:t>
            </a:r>
            <a:endParaRPr lang="en-US" sz="2800" smtClean="0">
              <a:solidFill>
                <a:schemeClr val="bg1"/>
              </a:solidFill>
              <a:latin typeface="Times New Roman" pitchFamily="18" charset="0"/>
              <a:cs typeface="Times New Roman" pitchFamily="18" charset="0"/>
            </a:endParaRPr>
          </a:p>
        </p:txBody>
      </p:sp>
      <p:sp>
        <p:nvSpPr>
          <p:cNvPr id="13" name="Rectangle 12"/>
          <p:cNvSpPr/>
          <p:nvPr/>
        </p:nvSpPr>
        <p:spPr>
          <a:xfrm>
            <a:off x="390524" y="2464056"/>
            <a:ext cx="7667625" cy="523220"/>
          </a:xfrm>
          <a:prstGeom prst="rect">
            <a:avLst/>
          </a:prstGeom>
        </p:spPr>
        <p:txBody>
          <a:bodyPr wrap="square">
            <a:spAutoFit/>
          </a:bodyPr>
          <a:lstStyle/>
          <a:p>
            <a:r>
              <a:rPr lang="en-US" sz="2800" smtClean="0">
                <a:solidFill>
                  <a:schemeClr val="bg1"/>
                </a:solidFill>
                <a:latin typeface="Times New Roman" pitchFamily="18" charset="0"/>
                <a:cs typeface="Times New Roman" pitchFamily="18" charset="0"/>
              </a:rPr>
              <a:t>What </a:t>
            </a:r>
            <a:r>
              <a:rPr lang="en-US" sz="2800">
                <a:solidFill>
                  <a:schemeClr val="bg1"/>
                </a:solidFill>
                <a:latin typeface="Times New Roman" pitchFamily="18" charset="0"/>
                <a:cs typeface="Times New Roman" pitchFamily="18" charset="0"/>
              </a:rPr>
              <a:t>is the biggest port in the </a:t>
            </a:r>
            <a:r>
              <a:rPr lang="en-US" sz="2800" smtClean="0">
                <a:solidFill>
                  <a:schemeClr val="bg1"/>
                </a:solidFill>
                <a:latin typeface="Times New Roman" pitchFamily="18" charset="0"/>
                <a:cs typeface="Times New Roman" pitchFamily="18" charset="0"/>
              </a:rPr>
              <a:t>world</a:t>
            </a:r>
            <a:endParaRPr lang="en-US" sz="2800">
              <a:solidFill>
                <a:schemeClr val="bg1"/>
              </a:solidFill>
              <a:latin typeface="Times New Roman" pitchFamily="18" charset="0"/>
              <a:cs typeface="Times New Roman" pitchFamily="18" charset="0"/>
            </a:endParaRPr>
          </a:p>
        </p:txBody>
      </p:sp>
      <p:pic>
        <p:nvPicPr>
          <p:cNvPr id="5" name="Khởi động câu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220200" y="366415"/>
            <a:ext cx="609600" cy="609600"/>
          </a:xfrm>
          <a:prstGeom prst="rect">
            <a:avLst/>
          </a:prstGeom>
        </p:spPr>
      </p:pic>
      <p:sp>
        <p:nvSpPr>
          <p:cNvPr id="15" name="Rectangle 14"/>
          <p:cNvSpPr/>
          <p:nvPr/>
        </p:nvSpPr>
        <p:spPr>
          <a:xfrm>
            <a:off x="390524" y="2464055"/>
            <a:ext cx="7667625"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Trong </a:t>
            </a:r>
            <a:r>
              <a:rPr lang="vi-VN" sz="2800">
                <a:solidFill>
                  <a:schemeClr val="bg1"/>
                </a:solidFill>
                <a:latin typeface="Times New Roman" pitchFamily="18" charset="0"/>
                <a:cs typeface="Times New Roman" pitchFamily="18" charset="0"/>
              </a:rPr>
              <a:t>lịch sử dựng nước của dân tộc ta, nhà nước đầu tiên được thành lập là nhà nước nào</a:t>
            </a:r>
            <a:endParaRPr lang="en-US" sz="2800">
              <a:solidFill>
                <a:schemeClr val="bg1"/>
              </a:solidFill>
              <a:latin typeface="Times New Roman" pitchFamily="18" charset="0"/>
              <a:cs typeface="Times New Roman" pitchFamily="18" charset="0"/>
            </a:endParaRPr>
          </a:p>
        </p:txBody>
      </p:sp>
      <p:sp>
        <p:nvSpPr>
          <p:cNvPr id="16" name="Rectangle 15"/>
          <p:cNvSpPr/>
          <p:nvPr/>
        </p:nvSpPr>
        <p:spPr>
          <a:xfrm>
            <a:off x="390525" y="2464056"/>
            <a:ext cx="7667625" cy="1384995"/>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Nếu từ cùng một độ cao đồng thời ném các vật khác nhau với vận tốc khác nhau thì vật nào có vận tốc ném lớn hơn sẽ có tầm bay xa</a:t>
            </a:r>
          </a:p>
        </p:txBody>
      </p:sp>
      <p:graphicFrame>
        <p:nvGraphicFramePr>
          <p:cNvPr id="24" name="Table 23"/>
          <p:cNvGraphicFramePr>
            <a:graphicFrameLocks noGrp="1"/>
          </p:cNvGraphicFramePr>
          <p:nvPr>
            <p:extLst>
              <p:ext uri="{D42A27DB-BD31-4B8C-83A1-F6EECF244321}">
                <p14:modId xmlns:p14="http://schemas.microsoft.com/office/powerpoint/2010/main" val="3391894727"/>
              </p:ext>
            </p:extLst>
          </p:nvPr>
        </p:nvGraphicFramePr>
        <p:xfrm>
          <a:off x="1447800" y="1123950"/>
          <a:ext cx="1133476" cy="685800"/>
        </p:xfrm>
        <a:graphic>
          <a:graphicData uri="http://schemas.openxmlformats.org/drawingml/2006/table">
            <a:tbl>
              <a:tblPr firstRow="1" bandRow="1">
                <a:tableStyleId>{5C22544A-7EE6-4342-B048-85BDC9FD1C3A}</a:tableStyleId>
              </a:tblPr>
              <a:tblGrid>
                <a:gridCol w="1133476"/>
              </a:tblGrid>
              <a:tr h="685800">
                <a:tc>
                  <a:txBody>
                    <a:bodyPr/>
                    <a:lstStyle/>
                    <a:p>
                      <a:pPr algn="ctr"/>
                      <a:r>
                        <a:rPr lang="en-US" sz="1200" smtClean="0">
                          <a:latin typeface="Times New Roman" pitchFamily="18" charset="0"/>
                          <a:cs typeface="Times New Roman" pitchFamily="18" charset="0"/>
                        </a:rPr>
                        <a:t>Mở</a:t>
                      </a:r>
                      <a:r>
                        <a:rPr lang="en-US" sz="1200" baseline="0" smtClean="0">
                          <a:latin typeface="Times New Roman" pitchFamily="18" charset="0"/>
                          <a:cs typeface="Times New Roman" pitchFamily="18" charset="0"/>
                        </a:rPr>
                        <a:t> câu hỏi</a:t>
                      </a:r>
                      <a:endParaRPr lang="en-US" sz="1200">
                        <a:latin typeface="Times New Roman" pitchFamily="18" charset="0"/>
                        <a:cs typeface="Times New Roman" pitchFamily="18" charset="0"/>
                      </a:endParaRPr>
                    </a:p>
                  </a:txBody>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110605366"/>
              </p:ext>
            </p:extLst>
          </p:nvPr>
        </p:nvGraphicFramePr>
        <p:xfrm>
          <a:off x="27432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Nhạc</a:t>
                      </a:r>
                      <a:r>
                        <a:rPr lang="en-US" sz="1200" baseline="0" smtClean="0">
                          <a:latin typeface="Times New Roman" pitchFamily="18" charset="0"/>
                          <a:cs typeface="Times New Roman" pitchFamily="18" charset="0"/>
                        </a:rPr>
                        <a:t> nền</a:t>
                      </a:r>
                      <a:endParaRPr lang="en-US" sz="1200">
                        <a:latin typeface="Times New Roman" pitchFamily="18" charset="0"/>
                        <a:cs typeface="Times New Roman" pitchFamily="18" charset="0"/>
                      </a:endParaRPr>
                    </a:p>
                  </a:txBody>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758055717"/>
              </p:ext>
            </p:extLst>
          </p:nvPr>
        </p:nvGraphicFramePr>
        <p:xfrm>
          <a:off x="4005262"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1735407794"/>
              </p:ext>
            </p:extLst>
          </p:nvPr>
        </p:nvGraphicFramePr>
        <p:xfrm>
          <a:off x="52578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4266351478"/>
              </p:ext>
            </p:extLst>
          </p:nvPr>
        </p:nvGraphicFramePr>
        <p:xfrm>
          <a:off x="65532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Hoàn</a:t>
                      </a:r>
                      <a:r>
                        <a:rPr lang="en-US" sz="1200" baseline="0" smtClean="0">
                          <a:latin typeface="Times New Roman" pitchFamily="18" charset="0"/>
                          <a:cs typeface="Times New Roman" pitchFamily="18" charset="0"/>
                        </a:rPr>
                        <a:t> thành</a:t>
                      </a:r>
                      <a:endParaRPr lang="en-US" sz="1200">
                        <a:latin typeface="Times New Roman" pitchFamily="18" charset="0"/>
                        <a:cs typeface="Times New Roman" pitchFamily="18" charset="0"/>
                      </a:endParaRPr>
                    </a:p>
                  </a:txBody>
                  <a:tcPr/>
                </a:tc>
              </a:tr>
            </a:tbl>
          </a:graphicData>
        </a:graphic>
      </p:graphicFrame>
      <p:pic>
        <p:nvPicPr>
          <p:cNvPr id="21" name="KĐ_chuẩn_bị_O15.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590550" y="1067942"/>
            <a:ext cx="533400" cy="533400"/>
          </a:xfrm>
          <a:prstGeom prst="rect">
            <a:avLst/>
          </a:prstGeom>
        </p:spPr>
      </p:pic>
      <p:pic>
        <p:nvPicPr>
          <p:cNvPr id="22" name="KĐ_mở_câu_hỏi_2_right_O9.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848635" y="1428750"/>
            <a:ext cx="331723" cy="331723"/>
          </a:xfrm>
          <a:prstGeom prst="rect">
            <a:avLst/>
          </a:prstGeom>
        </p:spPr>
      </p:pic>
      <p:pic>
        <p:nvPicPr>
          <p:cNvPr id="23" name="KĐ_60s_right_O10.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3153965" y="1442212"/>
            <a:ext cx="318261" cy="318261"/>
          </a:xfrm>
          <a:prstGeom prst="rect">
            <a:avLst/>
          </a:prstGeom>
        </p:spPr>
      </p:pic>
      <p:pic>
        <p:nvPicPr>
          <p:cNvPr id="29" name="KĐ_đúng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078396" y="1414045"/>
            <a:ext cx="346428" cy="346428"/>
          </a:xfrm>
          <a:prstGeom prst="rect">
            <a:avLst/>
          </a:prstGeom>
        </p:spPr>
      </p:pic>
      <p:pic>
        <p:nvPicPr>
          <p:cNvPr id="30" name="KĐ_sai_O15.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5638800" y="1413772"/>
            <a:ext cx="316334" cy="316334"/>
          </a:xfrm>
          <a:prstGeom prst="rect">
            <a:avLst/>
          </a:prstGeom>
        </p:spPr>
      </p:pic>
      <p:pic>
        <p:nvPicPr>
          <p:cNvPr id="31" name="KĐ_hoàn_thành_O15.mp3.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6934200" y="1381439"/>
            <a:ext cx="381000" cy="381000"/>
          </a:xfrm>
          <a:prstGeom prst="rect">
            <a:avLst/>
          </a:prstGeom>
        </p:spPr>
      </p:pic>
      <p:sp>
        <p:nvSpPr>
          <p:cNvPr id="35" name="Rectangle 34"/>
          <p:cNvSpPr/>
          <p:nvPr/>
        </p:nvSpPr>
        <p:spPr>
          <a:xfrm>
            <a:off x="390523" y="2463524"/>
            <a:ext cx="7667625"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Có bao nhiêu </a:t>
            </a:r>
            <a:r>
              <a:rPr lang="en-US" sz="2800" smtClean="0">
                <a:solidFill>
                  <a:schemeClr val="bg1"/>
                </a:solidFill>
                <a:latin typeface="Times New Roman" pitchFamily="18" charset="0"/>
                <a:cs typeface="Times New Roman" pitchFamily="18" charset="0"/>
              </a:rPr>
              <a:t>q</a:t>
            </a:r>
            <a:r>
              <a:rPr lang="vi-VN" sz="2800" smtClean="0">
                <a:solidFill>
                  <a:schemeClr val="bg1"/>
                </a:solidFill>
                <a:latin typeface="Times New Roman" pitchFamily="18" charset="0"/>
                <a:cs typeface="Times New Roman" pitchFamily="18" charset="0"/>
              </a:rPr>
              <a:t>uốc </a:t>
            </a:r>
            <a:r>
              <a:rPr lang="vi-VN" sz="2800">
                <a:solidFill>
                  <a:schemeClr val="bg1"/>
                </a:solidFill>
                <a:latin typeface="Times New Roman" pitchFamily="18" charset="0"/>
                <a:cs typeface="Times New Roman" pitchFamily="18" charset="0"/>
              </a:rPr>
              <a:t>Gia ở Đông Nam Á hiện nay vẫn còn vua trị vì </a:t>
            </a:r>
          </a:p>
        </p:txBody>
      </p:sp>
      <p:pic>
        <p:nvPicPr>
          <p:cNvPr id="32" name="KĐ_đúng_O15.mp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538661" y="1413772"/>
            <a:ext cx="346428" cy="346428"/>
          </a:xfrm>
          <a:prstGeom prst="rect">
            <a:avLst/>
          </a:prstGeom>
        </p:spPr>
      </p:pic>
    </p:spTree>
    <p:extLst>
      <p:ext uri="{BB962C8B-B14F-4D97-AF65-F5344CB8AC3E}">
        <p14:creationId xmlns:p14="http://schemas.microsoft.com/office/powerpoint/2010/main" val="12404730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mediacall" presetSubtype="0" fill="hold" nodeType="withEffect">
                                  <p:stCondLst>
                                    <p:cond delay="500"/>
                                  </p:stCondLst>
                                  <p:childTnLst>
                                    <p:cmd type="call" cmd="playFrom(0.0)">
                                      <p:cBhvr>
                                        <p:cTn id="36" dur="2018" fill="hold"/>
                                        <p:tgtEl>
                                          <p:spTgt spid="5"/>
                                        </p:tgtEl>
                                      </p:cBhvr>
                                    </p:cmd>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5"/>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79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2" fill="hold" display="0">
                  <p:stCondLst>
                    <p:cond delay="indefinite"/>
                  </p:stCondLst>
                  <p:endCondLst>
                    <p:cond evt="onStopAudio" delay="0">
                      <p:tgtEl>
                        <p:sldTgt/>
                      </p:tgtEl>
                    </p:cond>
                  </p:endCondLst>
                </p:cTn>
                <p:tgtEl>
                  <p:spTgt spid="5"/>
                </p:tgtEl>
              </p:cMediaNode>
            </p:audio>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6457" fill="hold"/>
                                        <p:tgtEl>
                                          <p:spTgt spid="22"/>
                                        </p:tgtEl>
                                      </p:cBhvr>
                                    </p:cmd>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2"/>
                </p:tgtEl>
              </p:cMediaNode>
            </p:audio>
            <p:seq concurrent="1" nextAc="seek">
              <p:cTn id="69" restart="whenNotActive" fill="hold" evtFilter="cancelBubble" nodeType="interactiveSeq">
                <p:stCondLst>
                  <p:cond evt="onClick" delay="0">
                    <p:tgtEl>
                      <p:spTgt spid="23"/>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66001" fill="hold"/>
                                        <p:tgtEl>
                                          <p:spTgt spid="23"/>
                                        </p:tgtEl>
                                      </p:cBhvr>
                                    </p:cmd>
                                  </p:childTnLst>
                                </p:cTn>
                              </p:par>
                            </p:childTnLst>
                          </p:cTn>
                        </p:par>
                      </p:childTnLst>
                    </p:cTn>
                  </p:par>
                </p:childTnLst>
              </p:cTn>
              <p:nextCondLst>
                <p:cond evt="onClick" delay="0">
                  <p:tgtEl>
                    <p:spTgt spid="23"/>
                  </p:tgtEl>
                </p:cond>
              </p:nextCondLst>
            </p:seq>
            <p:audio>
              <p:cMediaNode>
                <p:cTn id="74" fill="hold" display="0">
                  <p:stCondLst>
                    <p:cond delay="indefinite"/>
                  </p:stCondLst>
                  <p:endCondLst>
                    <p:cond evt="onStopAudio" delay="0">
                      <p:tgtEl>
                        <p:sldTgt/>
                      </p:tgtEl>
                    </p:cond>
                  </p:endCondLst>
                </p:cTn>
                <p:tgtEl>
                  <p:spTgt spid="23"/>
                </p:tgtEl>
              </p:cMediaNode>
            </p:audio>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160" fill="hold"/>
                                        <p:tgtEl>
                                          <p:spTgt spid="29"/>
                                        </p:tgtEl>
                                      </p:cBhvr>
                                    </p:cmd>
                                  </p:childTnLst>
                                </p:cTn>
                              </p:par>
                            </p:childTnLst>
                          </p:cTn>
                        </p:par>
                      </p:childTnLst>
                    </p:cTn>
                  </p:par>
                </p:childTnLst>
              </p:cTn>
              <p:nextCondLst>
                <p:cond evt="onClick" delay="0">
                  <p:tgtEl>
                    <p:spTgt spid="29"/>
                  </p:tgtEl>
                </p:cond>
              </p:nextCondLst>
            </p:seq>
            <p:audio>
              <p:cMediaNode vol="80000">
                <p:cTn id="80" fill="hold" display="0">
                  <p:stCondLst>
                    <p:cond delay="indefinite"/>
                  </p:stCondLst>
                  <p:endCondLst>
                    <p:cond evt="onStopAudio" delay="0">
                      <p:tgtEl>
                        <p:sldTgt/>
                      </p:tgtEl>
                    </p:cond>
                  </p:endCondLst>
                </p:cTn>
                <p:tgtEl>
                  <p:spTgt spid="29"/>
                </p:tgtEl>
              </p:cMediaNode>
            </p:audio>
            <p:seq concurrent="1" nextAc="seek">
              <p:cTn id="81" restart="whenNotActive" fill="hold" evtFilter="cancelBubble" nodeType="interactiveSeq">
                <p:stCondLst>
                  <p:cond evt="onClick" delay="0">
                    <p:tgtEl>
                      <p:spTgt spid="30"/>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260" fill="hold"/>
                                        <p:tgtEl>
                                          <p:spTgt spid="30"/>
                                        </p:tgtEl>
                                      </p:cBhvr>
                                    </p:cmd>
                                  </p:childTnLst>
                                </p:cTn>
                              </p:par>
                            </p:childTnLst>
                          </p:cTn>
                        </p:par>
                      </p:childTnLst>
                    </p:cTn>
                  </p:par>
                </p:childTnLst>
              </p:cTn>
              <p:nextCondLst>
                <p:cond evt="onClick" delay="0">
                  <p:tgtEl>
                    <p:spTgt spid="30"/>
                  </p:tgtEl>
                </p:cond>
              </p:nextCondLst>
            </p:seq>
            <p:audio>
              <p:cMediaNode vol="80000">
                <p:cTn id="86" fill="hold" display="0">
                  <p:stCondLst>
                    <p:cond delay="indefinite"/>
                  </p:stCondLst>
                  <p:endCondLst>
                    <p:cond evt="onStopAudio" delay="0">
                      <p:tgtEl>
                        <p:sldTgt/>
                      </p:tgtEl>
                    </p:cond>
                  </p:endCondLst>
                </p:cTn>
                <p:tgtEl>
                  <p:spTgt spid="30"/>
                </p:tgtEl>
              </p:cMediaNode>
            </p:audio>
            <p:seq concurrent="1" nextAc="seek">
              <p:cTn id="87" restart="whenNotActive" fill="hold" evtFilter="cancelBubble" nodeType="interactiveSeq">
                <p:stCondLst>
                  <p:cond evt="onClick" delay="0">
                    <p:tgtEl>
                      <p:spTgt spid="31"/>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5990" fill="hold"/>
                                        <p:tgtEl>
                                          <p:spTgt spid="31"/>
                                        </p:tgtEl>
                                      </p:cBhvr>
                                    </p:cmd>
                                  </p:childTnLst>
                                </p:cTn>
                              </p:par>
                            </p:childTnLst>
                          </p:cTn>
                        </p:par>
                      </p:childTnLst>
                    </p:cTn>
                  </p:par>
                </p:childTnLst>
              </p:cTn>
              <p:nextCondLst>
                <p:cond evt="onClick" delay="0">
                  <p:tgtEl>
                    <p:spTgt spid="31"/>
                  </p:tgtEl>
                </p:cond>
              </p:nextCondLst>
            </p:seq>
            <p:audio>
              <p:cMediaNode vol="80000">
                <p:cTn id="92" fill="hold" display="0">
                  <p:stCondLst>
                    <p:cond delay="indefinite"/>
                  </p:stCondLst>
                  <p:endCondLst>
                    <p:cond evt="onStopAudio" delay="0">
                      <p:tgtEl>
                        <p:sldTgt/>
                      </p:tgtEl>
                    </p:cond>
                  </p:endCondLst>
                </p:cTn>
                <p:tgtEl>
                  <p:spTgt spid="31"/>
                </p:tgtEl>
              </p:cMediaNode>
            </p:audio>
            <p:audio>
              <p:cMediaNode vol="80000" numSld="999">
                <p:cTn id="93" fill="hold" display="0">
                  <p:stCondLst>
                    <p:cond delay="indefinite"/>
                  </p:stCondLst>
                  <p:endCondLst>
                    <p:cond evt="onStopAudio" delay="0">
                      <p:tgtEl>
                        <p:sldTgt/>
                      </p:tgtEl>
                    </p:cond>
                  </p:endCondLst>
                </p:cTn>
                <p:tgtEl>
                  <p:spTgt spid="21"/>
                </p:tgtEl>
              </p:cMediaNode>
            </p:audio>
            <p:seq concurrent="1" nextAc="seek">
              <p:cTn id="94" restart="whenNotActive" fill="hold" evtFilter="cancelBubble" nodeType="interactiveSeq">
                <p:stCondLst>
                  <p:cond evt="onClick" delay="0">
                    <p:tgtEl>
                      <p:spTgt spid="32"/>
                    </p:tgtEl>
                  </p:cond>
                </p:stCondLst>
                <p:endSync evt="end" delay="0">
                  <p:rtn val="all"/>
                </p:endSync>
                <p:childTnLst>
                  <p:par>
                    <p:cTn id="95" fill="hold">
                      <p:stCondLst>
                        <p:cond delay="0"/>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4160" fill="hold"/>
                                        <p:tgtEl>
                                          <p:spTgt spid="32"/>
                                        </p:tgtEl>
                                      </p:cBhvr>
                                    </p:cmd>
                                  </p:childTnLst>
                                </p:cTn>
                              </p:par>
                            </p:childTnLst>
                          </p:cTn>
                        </p:par>
                      </p:childTnLst>
                    </p:cTn>
                  </p:par>
                </p:childTnLst>
              </p:cTn>
              <p:nextCondLst>
                <p:cond evt="onClick" delay="0">
                  <p:tgtEl>
                    <p:spTgt spid="32"/>
                  </p:tgtEl>
                </p:cond>
              </p:nextCondLst>
            </p:seq>
            <p:audio>
              <p:cMediaNode vol="80000">
                <p:cTn id="99" fill="hold" display="0">
                  <p:stCondLst>
                    <p:cond delay="indefinite"/>
                  </p:stCondLst>
                  <p:endCondLst>
                    <p:cond evt="onStopAudio" delay="0">
                      <p:tgtEl>
                        <p:sldTgt/>
                      </p:tgtEl>
                    </p:cond>
                  </p:endCondLst>
                </p:cTn>
                <p:tgtEl>
                  <p:spTgt spid="32"/>
                </p:tgtEl>
              </p:cMediaNode>
            </p:audio>
          </p:childTnLst>
        </p:cTn>
      </p:par>
    </p:tnLst>
    <p:bldLst>
      <p:bldP spid="8" grpId="0"/>
      <p:bldP spid="8" grpId="1"/>
      <p:bldP spid="9" grpId="0"/>
      <p:bldP spid="9" grpId="1"/>
      <p:bldP spid="10" grpId="0"/>
      <p:bldP spid="10" grpId="1"/>
      <p:bldP spid="12" grpId="0"/>
      <p:bldP spid="12" grpId="1"/>
      <p:bldP spid="13" grpId="0"/>
      <p:bldP spid="13" grpId="1"/>
      <p:bldP spid="15" grpId="0"/>
      <p:bldP spid="15" grpId="1"/>
      <p:bldP spid="16" grpId="0"/>
      <p:bldP spid="16" grpId="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wikia.nocookie.net/duong-len-dinh-olympia/images/9/9e/Olympia_23_K%C4%90_questionbar.png/revision/latest/scale-to-width-down/1000?cb=20230401045354&amp;path-prefix=v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8600" y="2114550"/>
            <a:ext cx="8686800" cy="2793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2685"/>
            <a:ext cx="9144000" cy="830997"/>
          </a:xfrm>
          <a:prstGeom prst="rect">
            <a:avLst/>
          </a:prstGeom>
          <a:noFill/>
        </p:spPr>
        <p:txBody>
          <a:bodyPr wrap="square" rtlCol="0">
            <a:spAutoFit/>
          </a:bodyPr>
          <a:lstStyle/>
          <a:p>
            <a:pPr algn="ctr"/>
            <a:r>
              <a:rPr lang="en-US" sz="4800" b="1" smtClean="0">
                <a:ln w="12700">
                  <a:solidFill>
                    <a:schemeClr val="bg1"/>
                  </a:solidFill>
                  <a:prstDash val="solid"/>
                  <a:miter lim="800000"/>
                </a:ln>
                <a:solidFill>
                  <a:srgbClr val="FFCC00"/>
                </a:solidFill>
                <a:effectLst>
                  <a:outerShdw blurRad="25500" dist="23000" dir="7020000" algn="tl">
                    <a:srgbClr val="000000">
                      <a:alpha val="50000"/>
                    </a:srgbClr>
                  </a:outerShdw>
                </a:effectLst>
                <a:latin typeface="Times New Roman" pitchFamily="18" charset="0"/>
                <a:cs typeface="Times New Roman" pitchFamily="18" charset="0"/>
              </a:rPr>
              <a:t>LƯỢT 2 - 12 câu hỏi</a:t>
            </a:r>
            <a:endParaRPr lang="en-US" sz="4800" b="1">
              <a:ln w="12700">
                <a:solidFill>
                  <a:schemeClr val="bg1"/>
                </a:solidFill>
                <a:prstDash val="solid"/>
                <a:miter lim="800000"/>
              </a:ln>
              <a:solidFill>
                <a:srgbClr val="FFCC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8" name="Rectangle 7"/>
          <p:cNvSpPr/>
          <p:nvPr/>
        </p:nvSpPr>
        <p:spPr>
          <a:xfrm>
            <a:off x="390525" y="2464056"/>
            <a:ext cx="7915275"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Trang </a:t>
            </a:r>
            <a:r>
              <a:rPr lang="vi-VN" sz="2800">
                <a:solidFill>
                  <a:schemeClr val="bg1"/>
                </a:solidFill>
                <a:latin typeface="Times New Roman" pitchFamily="18" charset="0"/>
                <a:cs typeface="Times New Roman" pitchFamily="18" charset="0"/>
              </a:rPr>
              <a:t>từ điển bách khoa mở lớn nhất trên mạng có tên là gì</a:t>
            </a:r>
            <a:endParaRPr lang="en-US" sz="2800" smtClean="0">
              <a:solidFill>
                <a:schemeClr val="bg1"/>
              </a:solidFill>
              <a:latin typeface="Times New Roman" pitchFamily="18" charset="0"/>
              <a:cs typeface="Times New Roman"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1675462457"/>
              </p:ext>
            </p:extLst>
          </p:nvPr>
        </p:nvGraphicFramePr>
        <p:xfrm>
          <a:off x="1447800" y="1123950"/>
          <a:ext cx="1133476" cy="685800"/>
        </p:xfrm>
        <a:graphic>
          <a:graphicData uri="http://schemas.openxmlformats.org/drawingml/2006/table">
            <a:tbl>
              <a:tblPr firstRow="1" bandRow="1">
                <a:tableStyleId>{5C22544A-7EE6-4342-B048-85BDC9FD1C3A}</a:tableStyleId>
              </a:tblPr>
              <a:tblGrid>
                <a:gridCol w="1133476"/>
              </a:tblGrid>
              <a:tr h="685800">
                <a:tc>
                  <a:txBody>
                    <a:bodyPr/>
                    <a:lstStyle/>
                    <a:p>
                      <a:pPr algn="ctr"/>
                      <a:r>
                        <a:rPr lang="en-US" sz="1200" smtClean="0">
                          <a:latin typeface="Times New Roman" pitchFamily="18" charset="0"/>
                          <a:cs typeface="Times New Roman" pitchFamily="18" charset="0"/>
                        </a:rPr>
                        <a:t>Mở</a:t>
                      </a:r>
                      <a:r>
                        <a:rPr lang="en-US" sz="1200" baseline="0" smtClean="0">
                          <a:latin typeface="Times New Roman" pitchFamily="18" charset="0"/>
                          <a:cs typeface="Times New Roman" pitchFamily="18" charset="0"/>
                        </a:rPr>
                        <a:t> câu hỏi</a:t>
                      </a:r>
                      <a:endParaRPr lang="en-US" sz="1200">
                        <a:latin typeface="Times New Roman" pitchFamily="18" charset="0"/>
                        <a:cs typeface="Times New Roman" pitchFamily="18" charset="0"/>
                      </a:endParaRPr>
                    </a:p>
                  </a:txBody>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283290334"/>
              </p:ext>
            </p:extLst>
          </p:nvPr>
        </p:nvGraphicFramePr>
        <p:xfrm>
          <a:off x="27432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Nhạc</a:t>
                      </a:r>
                      <a:r>
                        <a:rPr lang="en-US" sz="1200" baseline="0" smtClean="0">
                          <a:latin typeface="Times New Roman" pitchFamily="18" charset="0"/>
                          <a:cs typeface="Times New Roman" pitchFamily="18" charset="0"/>
                        </a:rPr>
                        <a:t> nền</a:t>
                      </a:r>
                      <a:endParaRPr lang="en-US" sz="1200">
                        <a:latin typeface="Times New Roman" pitchFamily="18" charset="0"/>
                        <a:cs typeface="Times New Roman" pitchFamily="18" charset="0"/>
                      </a:endParaRPr>
                    </a:p>
                  </a:txBody>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1213562205"/>
              </p:ext>
            </p:extLst>
          </p:nvPr>
        </p:nvGraphicFramePr>
        <p:xfrm>
          <a:off x="52578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797560997"/>
              </p:ext>
            </p:extLst>
          </p:nvPr>
        </p:nvGraphicFramePr>
        <p:xfrm>
          <a:off x="65532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Hoàn</a:t>
                      </a:r>
                      <a:r>
                        <a:rPr lang="en-US" sz="1200" baseline="0" smtClean="0">
                          <a:latin typeface="Times New Roman" pitchFamily="18" charset="0"/>
                          <a:cs typeface="Times New Roman" pitchFamily="18" charset="0"/>
                        </a:rPr>
                        <a:t> thành</a:t>
                      </a:r>
                      <a:endParaRPr lang="en-US" sz="1200">
                        <a:latin typeface="Times New Roman" pitchFamily="18" charset="0"/>
                        <a:cs typeface="Times New Roman" pitchFamily="18" charset="0"/>
                      </a:endParaRPr>
                    </a:p>
                  </a:txBody>
                  <a:tcPr/>
                </a:tc>
              </a:tr>
            </a:tbl>
          </a:graphicData>
        </a:graphic>
      </p:graphicFrame>
      <p:pic>
        <p:nvPicPr>
          <p:cNvPr id="22" name="KĐ_mở_câu_hỏi_2_right_O9.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48635" y="1428750"/>
            <a:ext cx="331723" cy="331723"/>
          </a:xfrm>
          <a:prstGeom prst="rect">
            <a:avLst/>
          </a:prstGeom>
        </p:spPr>
      </p:pic>
      <p:pic>
        <p:nvPicPr>
          <p:cNvPr id="23" name="KĐ_60s_right_O10.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3153965" y="1442212"/>
            <a:ext cx="318261" cy="318261"/>
          </a:xfrm>
          <a:prstGeom prst="rect">
            <a:avLst/>
          </a:prstGeom>
        </p:spPr>
      </p:pic>
      <p:pic>
        <p:nvPicPr>
          <p:cNvPr id="30" name="KĐ_sai_O15.mp3">
            <a:hlinkClick r:id="" action="ppaction://media"/>
          </p:cNvPr>
          <p:cNvPicPr>
            <a:picLocks noChangeAspect="1"/>
          </p:cNvPicPr>
          <p:nvPr>
            <a:audioFile r:link="rId5"/>
            <p:extLst>
              <p:ext uri="{DAA4B4D4-6D71-4841-9C94-3DE7FCFB9230}">
                <p14:media xmlns:p14="http://schemas.microsoft.com/office/powerpoint/2010/main" r:embed="rId6">
                  <p14:trim end="1413.4502"/>
                </p14:media>
              </p:ext>
            </p:extLst>
          </p:nvPr>
        </p:nvPicPr>
        <p:blipFill>
          <a:blip r:embed="rId21"/>
          <a:stretch>
            <a:fillRect/>
          </a:stretch>
        </p:blipFill>
        <p:spPr>
          <a:xfrm>
            <a:off x="5638800" y="1413772"/>
            <a:ext cx="316334" cy="316334"/>
          </a:xfrm>
          <a:prstGeom prst="rect">
            <a:avLst/>
          </a:prstGeom>
        </p:spPr>
      </p:pic>
      <p:pic>
        <p:nvPicPr>
          <p:cNvPr id="31" name="KĐ_hoàn_thành_O15.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6934200" y="1381439"/>
            <a:ext cx="381000" cy="381000"/>
          </a:xfrm>
          <a:prstGeom prst="rect">
            <a:avLst/>
          </a:prstGeom>
        </p:spPr>
      </p:pic>
      <p:sp>
        <p:nvSpPr>
          <p:cNvPr id="33" name="Rectangle 32"/>
          <p:cNvSpPr/>
          <p:nvPr/>
        </p:nvSpPr>
        <p:spPr>
          <a:xfrm>
            <a:off x="390526" y="2486217"/>
            <a:ext cx="7965898" cy="523220"/>
          </a:xfrm>
          <a:prstGeom prst="rect">
            <a:avLst/>
          </a:prstGeom>
        </p:spPr>
        <p:txBody>
          <a:bodyPr wrap="square">
            <a:spAutoFit/>
          </a:bodyPr>
          <a:lstStyle/>
          <a:p>
            <a:r>
              <a:rPr lang="en-US" sz="2800" smtClean="0">
                <a:solidFill>
                  <a:schemeClr val="bg1"/>
                </a:solidFill>
                <a:latin typeface="Times New Roman" pitchFamily="18" charset="0"/>
                <a:cs typeface="Times New Roman" pitchFamily="18" charset="0"/>
              </a:rPr>
              <a:t>What </a:t>
            </a:r>
            <a:r>
              <a:rPr lang="en-US" sz="2800">
                <a:solidFill>
                  <a:schemeClr val="bg1"/>
                </a:solidFill>
                <a:latin typeface="Times New Roman" pitchFamily="18" charset="0"/>
                <a:cs typeface="Times New Roman" pitchFamily="18" charset="0"/>
              </a:rPr>
              <a:t>is the name of 4 Asian Tigers</a:t>
            </a:r>
            <a:endParaRPr lang="en-US" sz="2800" smtClean="0">
              <a:solidFill>
                <a:schemeClr val="bg1"/>
              </a:solidFill>
              <a:latin typeface="Times New Roman" pitchFamily="18" charset="0"/>
              <a:cs typeface="Times New Roman" pitchFamily="18" charset="0"/>
            </a:endParaRPr>
          </a:p>
        </p:txBody>
      </p:sp>
      <p:pic>
        <p:nvPicPr>
          <p:cNvPr id="2" name="Khởi động câu 12.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9372600" y="163383"/>
            <a:ext cx="609600" cy="609600"/>
          </a:xfrm>
          <a:prstGeom prst="rect">
            <a:avLst/>
          </a:prstGeom>
        </p:spPr>
      </p:pic>
      <p:sp>
        <p:nvSpPr>
          <p:cNvPr id="19" name="Rectangle 18"/>
          <p:cNvSpPr/>
          <p:nvPr/>
        </p:nvSpPr>
        <p:spPr>
          <a:xfrm>
            <a:off x="390525" y="2464056"/>
            <a:ext cx="7965898" cy="523220"/>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 </a:t>
            </a:r>
            <a:r>
              <a:rPr lang="vi-VN" sz="2800">
                <a:solidFill>
                  <a:schemeClr val="bg1"/>
                </a:solidFill>
                <a:latin typeface="Times New Roman" pitchFamily="18" charset="0"/>
                <a:cs typeface="Times New Roman" pitchFamily="18" charset="0"/>
              </a:rPr>
              <a:t>là dãy núi cao, đồ sộ nhất nước </a:t>
            </a:r>
            <a:r>
              <a:rPr lang="vi-VN" sz="2800" smtClean="0">
                <a:solidFill>
                  <a:schemeClr val="bg1"/>
                </a:solidFill>
                <a:latin typeface="Times New Roman" pitchFamily="18" charset="0"/>
                <a:cs typeface="Times New Roman" pitchFamily="18" charset="0"/>
              </a:rPr>
              <a:t>ta</a:t>
            </a:r>
            <a:endParaRPr lang="vi-VN" sz="2800">
              <a:solidFill>
                <a:schemeClr val="bg1"/>
              </a:solidFill>
              <a:latin typeface="Times New Roman" pitchFamily="18" charset="0"/>
              <a:cs typeface="Times New Roman" pitchFamily="18"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511358008"/>
              </p:ext>
            </p:extLst>
          </p:nvPr>
        </p:nvGraphicFramePr>
        <p:xfrm>
          <a:off x="78486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Ô</a:t>
                      </a:r>
                      <a:r>
                        <a:rPr lang="en-US" sz="1200" baseline="0" smtClean="0">
                          <a:latin typeface="Times New Roman" pitchFamily="18" charset="0"/>
                          <a:cs typeface="Times New Roman" pitchFamily="18" charset="0"/>
                        </a:rPr>
                        <a:t> trống</a:t>
                      </a:r>
                      <a:endParaRPr lang="en-US" sz="1200">
                        <a:latin typeface="Times New Roman" pitchFamily="18" charset="0"/>
                        <a:cs typeface="Times New Roman" pitchFamily="18" charset="0"/>
                      </a:endParaRPr>
                    </a:p>
                  </a:txBody>
                  <a:tcPr/>
                </a:tc>
              </a:tr>
            </a:tbl>
          </a:graphicData>
        </a:graphic>
      </p:graphicFrame>
      <p:pic>
        <p:nvPicPr>
          <p:cNvPr id="3" name="Ô_trống_O9.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305799" y="1354717"/>
            <a:ext cx="335547" cy="335547"/>
          </a:xfrm>
          <a:prstGeom prst="rect">
            <a:avLst/>
          </a:prstGeom>
        </p:spPr>
      </p:pic>
      <p:sp>
        <p:nvSpPr>
          <p:cNvPr id="34" name="Rectangle 33"/>
          <p:cNvSpPr/>
          <p:nvPr/>
        </p:nvSpPr>
        <p:spPr>
          <a:xfrm>
            <a:off x="390525" y="2463448"/>
            <a:ext cx="7965898"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Độ dịch chuyển và quãng đường đi được của vật có độ lớn bằng nhau khi vật</a:t>
            </a:r>
          </a:p>
        </p:txBody>
      </p:sp>
      <p:sp>
        <p:nvSpPr>
          <p:cNvPr id="35" name="Rectangle 34"/>
          <p:cNvSpPr/>
          <p:nvPr/>
        </p:nvSpPr>
        <p:spPr>
          <a:xfrm>
            <a:off x="390525" y="2464056"/>
            <a:ext cx="7965898" cy="523220"/>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Protein có mấy bậc cấu trúc không gian</a:t>
            </a:r>
          </a:p>
        </p:txBody>
      </p:sp>
      <p:sp>
        <p:nvSpPr>
          <p:cNvPr id="36" name="Rectangle 35"/>
          <p:cNvSpPr/>
          <p:nvPr/>
        </p:nvSpPr>
        <p:spPr>
          <a:xfrm>
            <a:off x="390526" y="2463448"/>
            <a:ext cx="7965898" cy="523220"/>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Triều </a:t>
            </a:r>
            <a:r>
              <a:rPr lang="vi-VN" sz="2800">
                <a:solidFill>
                  <a:schemeClr val="bg1"/>
                </a:solidFill>
                <a:latin typeface="Times New Roman" pitchFamily="18" charset="0"/>
                <a:cs typeface="Times New Roman" pitchFamily="18" charset="0"/>
              </a:rPr>
              <a:t>đại nhà Nguyễn có bao nhiêu đời vua</a:t>
            </a:r>
          </a:p>
        </p:txBody>
      </p:sp>
      <p:sp>
        <p:nvSpPr>
          <p:cNvPr id="37" name="Rectangle 36"/>
          <p:cNvSpPr/>
          <p:nvPr/>
        </p:nvSpPr>
        <p:spPr>
          <a:xfrm>
            <a:off x="383438" y="2463447"/>
            <a:ext cx="7965898"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Hiện tượng thiên văn xảy ra khi Mặt Trăng nằm giữa Mặt Trời và Trái Đất gọi là</a:t>
            </a:r>
            <a:endParaRPr lang="en-US" sz="2800" smtClean="0">
              <a:solidFill>
                <a:schemeClr val="bg1"/>
              </a:solidFill>
              <a:latin typeface="Times New Roman" pitchFamily="18" charset="0"/>
              <a:cs typeface="Times New Roman" pitchFamily="18" charset="0"/>
            </a:endParaRPr>
          </a:p>
        </p:txBody>
      </p:sp>
      <p:sp>
        <p:nvSpPr>
          <p:cNvPr id="39" name="Rectangle 38"/>
          <p:cNvSpPr/>
          <p:nvPr/>
        </p:nvSpPr>
        <p:spPr>
          <a:xfrm>
            <a:off x="390526" y="2463447"/>
            <a:ext cx="7965898" cy="523220"/>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Quốc hiệu nước ta vào thời Lê Lợi lên ngôi là gì</a:t>
            </a:r>
            <a:endParaRPr lang="en-US" sz="2800" smtClean="0">
              <a:solidFill>
                <a:schemeClr val="bg1"/>
              </a:solidFill>
              <a:latin typeface="Times New Roman" pitchFamily="18" charset="0"/>
              <a:cs typeface="Times New Roman" pitchFamily="18" charset="0"/>
            </a:endParaRPr>
          </a:p>
        </p:txBody>
      </p:sp>
      <p:sp>
        <p:nvSpPr>
          <p:cNvPr id="40" name="Rectangle 39"/>
          <p:cNvSpPr/>
          <p:nvPr/>
        </p:nvSpPr>
        <p:spPr>
          <a:xfrm>
            <a:off x="390525" y="2464056"/>
            <a:ext cx="7965898" cy="523220"/>
          </a:xfrm>
          <a:prstGeom prst="rect">
            <a:avLst/>
          </a:prstGeom>
        </p:spPr>
        <p:txBody>
          <a:bodyPr wrap="square">
            <a:spAutoFit/>
          </a:bodyPr>
          <a:lstStyle/>
          <a:p>
            <a:r>
              <a:rPr lang="en-US" sz="2800">
                <a:solidFill>
                  <a:schemeClr val="bg1"/>
                </a:solidFill>
                <a:latin typeface="Times New Roman" pitchFamily="18" charset="0"/>
                <a:cs typeface="Times New Roman" pitchFamily="18" charset="0"/>
              </a:rPr>
              <a:t>How many verses are there in Truyện Kiều</a:t>
            </a:r>
          </a:p>
        </p:txBody>
      </p:sp>
      <p:pic>
        <p:nvPicPr>
          <p:cNvPr id="7" name="Khởi động câu 8.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9372600" y="1049917"/>
            <a:ext cx="609600" cy="609600"/>
          </a:xfrm>
          <a:prstGeom prst="rect">
            <a:avLst/>
          </a:prstGeom>
        </p:spPr>
      </p:pic>
      <p:sp>
        <p:nvSpPr>
          <p:cNvPr id="41" name="Rectangle 40"/>
          <p:cNvSpPr/>
          <p:nvPr/>
        </p:nvSpPr>
        <p:spPr>
          <a:xfrm>
            <a:off x="390525" y="2463447"/>
            <a:ext cx="7965898" cy="1815882"/>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Vận động viên bơi theo đường thẳng dọc theo chiều dài bể bơi có chiều dài 50m. Sau đó bơi quay lại vị trí xuất phát. Độ dịch chuyển của vận động viên là</a:t>
            </a:r>
            <a:br>
              <a:rPr lang="vi-VN" sz="2800">
                <a:solidFill>
                  <a:schemeClr val="bg1"/>
                </a:solidFill>
                <a:latin typeface="Times New Roman" pitchFamily="18" charset="0"/>
                <a:cs typeface="Times New Roman" pitchFamily="18" charset="0"/>
              </a:rPr>
            </a:br>
            <a:endParaRPr lang="en-US" sz="2800" smtClean="0">
              <a:solidFill>
                <a:schemeClr val="bg1"/>
              </a:solidFill>
              <a:latin typeface="Times New Roman" pitchFamily="18" charset="0"/>
              <a:cs typeface="Times New Roman" pitchFamily="18" charset="0"/>
            </a:endParaRPr>
          </a:p>
        </p:txBody>
      </p:sp>
      <p:sp>
        <p:nvSpPr>
          <p:cNvPr id="42" name="Rectangle 41"/>
          <p:cNvSpPr/>
          <p:nvPr/>
        </p:nvSpPr>
        <p:spPr>
          <a:xfrm>
            <a:off x="390526" y="2486217"/>
            <a:ext cx="7965898" cy="1384995"/>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Chữ cái nào được dùng làm ký hiệu cho tập hợp số hữu tỉ trong toán học</a:t>
            </a:r>
            <a:br>
              <a:rPr lang="vi-VN" sz="2800">
                <a:solidFill>
                  <a:schemeClr val="bg1"/>
                </a:solidFill>
                <a:latin typeface="Times New Roman" pitchFamily="18" charset="0"/>
                <a:cs typeface="Times New Roman" pitchFamily="18" charset="0"/>
              </a:rPr>
            </a:br>
            <a:endParaRPr lang="en-US" sz="2800" smtClean="0">
              <a:solidFill>
                <a:schemeClr val="bg1"/>
              </a:solidFill>
              <a:latin typeface="Times New Roman" pitchFamily="18" charset="0"/>
              <a:cs typeface="Times New Roman" pitchFamily="18" charset="0"/>
            </a:endParaRPr>
          </a:p>
        </p:txBody>
      </p:sp>
      <p:sp>
        <p:nvSpPr>
          <p:cNvPr id="43" name="Rectangle 42"/>
          <p:cNvSpPr/>
          <p:nvPr/>
        </p:nvSpPr>
        <p:spPr>
          <a:xfrm>
            <a:off x="390526" y="2486217"/>
            <a:ext cx="7965898" cy="1384995"/>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Trong các khí sau : </a:t>
            </a:r>
            <a:r>
              <a:rPr lang="vi-VN" sz="2800" smtClean="0">
                <a:solidFill>
                  <a:schemeClr val="bg1"/>
                </a:solidFill>
                <a:latin typeface="Times New Roman" pitchFamily="18" charset="0"/>
                <a:cs typeface="Times New Roman" pitchFamily="18" charset="0"/>
              </a:rPr>
              <a:t>CH</a:t>
            </a:r>
            <a:r>
              <a:rPr lang="en-US" sz="2800" baseline="-25000" smtClean="0">
                <a:solidFill>
                  <a:schemeClr val="bg1"/>
                </a:solidFill>
                <a:latin typeface="Times New Roman" pitchFamily="18" charset="0"/>
                <a:cs typeface="Times New Roman" pitchFamily="18" charset="0"/>
              </a:rPr>
              <a:t>4</a:t>
            </a:r>
            <a:r>
              <a:rPr lang="vi-VN" sz="2800" smtClean="0">
                <a:solidFill>
                  <a:schemeClr val="bg1"/>
                </a:solidFill>
                <a:latin typeface="Times New Roman" pitchFamily="18" charset="0"/>
                <a:cs typeface="Times New Roman" pitchFamily="18" charset="0"/>
              </a:rPr>
              <a:t>, H</a:t>
            </a:r>
            <a:r>
              <a:rPr lang="en-US" sz="2800" baseline="-25000" smtClean="0">
                <a:solidFill>
                  <a:schemeClr val="bg1"/>
                </a:solidFill>
                <a:latin typeface="Times New Roman" pitchFamily="18" charset="0"/>
                <a:cs typeface="Times New Roman" pitchFamily="18" charset="0"/>
              </a:rPr>
              <a:t>2</a:t>
            </a:r>
            <a:r>
              <a:rPr lang="vi-VN" sz="2800" smtClean="0">
                <a:solidFill>
                  <a:schemeClr val="bg1"/>
                </a:solidFill>
                <a:latin typeface="Times New Roman" pitchFamily="18" charset="0"/>
                <a:cs typeface="Times New Roman" pitchFamily="18" charset="0"/>
              </a:rPr>
              <a:t>, Cl</a:t>
            </a:r>
            <a:r>
              <a:rPr lang="en-US" sz="2800" baseline="-25000" smtClean="0">
                <a:solidFill>
                  <a:schemeClr val="bg1"/>
                </a:solidFill>
                <a:latin typeface="Times New Roman" pitchFamily="18" charset="0"/>
                <a:cs typeface="Times New Roman" pitchFamily="18" charset="0"/>
              </a:rPr>
              <a:t>2</a:t>
            </a:r>
            <a:r>
              <a:rPr lang="vi-VN" sz="2800" smtClean="0">
                <a:solidFill>
                  <a:schemeClr val="bg1"/>
                </a:solidFill>
                <a:latin typeface="Times New Roman" pitchFamily="18" charset="0"/>
                <a:cs typeface="Times New Roman" pitchFamily="18" charset="0"/>
              </a:rPr>
              <a:t>, O</a:t>
            </a:r>
            <a:r>
              <a:rPr lang="en-US" sz="2800" baseline="-25000" smtClean="0">
                <a:solidFill>
                  <a:schemeClr val="bg1"/>
                </a:solidFill>
                <a:latin typeface="Times New Roman" pitchFamily="18" charset="0"/>
                <a:cs typeface="Times New Roman" pitchFamily="18" charset="0"/>
              </a:rPr>
              <a:t>2</a:t>
            </a:r>
            <a:r>
              <a:rPr lang="vi-VN" sz="2800" smtClean="0">
                <a:solidFill>
                  <a:schemeClr val="bg1"/>
                </a:solidFill>
                <a:latin typeface="Times New Roman" pitchFamily="18" charset="0"/>
                <a:cs typeface="Times New Roman" pitchFamily="18" charset="0"/>
              </a:rPr>
              <a:t>. </a:t>
            </a:r>
            <a:r>
              <a:rPr lang="vi-VN" sz="2800">
                <a:solidFill>
                  <a:schemeClr val="bg1"/>
                </a:solidFill>
                <a:latin typeface="Times New Roman" pitchFamily="18" charset="0"/>
                <a:cs typeface="Times New Roman" pitchFamily="18" charset="0"/>
              </a:rPr>
              <a:t>Khí nào khi trộn với nhau tạo ra hỗn hợp nổ </a:t>
            </a:r>
            <a:br>
              <a:rPr lang="vi-VN" sz="2800">
                <a:solidFill>
                  <a:schemeClr val="bg1"/>
                </a:solidFill>
                <a:latin typeface="Times New Roman" pitchFamily="18" charset="0"/>
                <a:cs typeface="Times New Roman" pitchFamily="18" charset="0"/>
              </a:rPr>
            </a:br>
            <a:endParaRPr lang="en-US" sz="2800" smtClean="0">
              <a:solidFill>
                <a:schemeClr val="bg1"/>
              </a:solidFill>
              <a:latin typeface="Times New Roman" pitchFamily="18" charset="0"/>
              <a:cs typeface="Times New Roman" pitchFamily="18" charset="0"/>
            </a:endParaRPr>
          </a:p>
        </p:txBody>
      </p:sp>
      <p:graphicFrame>
        <p:nvGraphicFramePr>
          <p:cNvPr id="44" name="Table 43"/>
          <p:cNvGraphicFramePr>
            <a:graphicFrameLocks noGrp="1"/>
          </p:cNvGraphicFramePr>
          <p:nvPr>
            <p:extLst>
              <p:ext uri="{D42A27DB-BD31-4B8C-83A1-F6EECF244321}">
                <p14:modId xmlns:p14="http://schemas.microsoft.com/office/powerpoint/2010/main" val="1461510279"/>
              </p:ext>
            </p:extLst>
          </p:nvPr>
        </p:nvGraphicFramePr>
        <p:xfrm>
          <a:off x="4005262"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r>
            </a:tbl>
          </a:graphicData>
        </a:graphic>
      </p:graphicFrame>
      <p:pic>
        <p:nvPicPr>
          <p:cNvPr id="45" name="KĐ_đúng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078396" y="1414045"/>
            <a:ext cx="346428" cy="346428"/>
          </a:xfrm>
          <a:prstGeom prst="rect">
            <a:avLst/>
          </a:prstGeom>
        </p:spPr>
      </p:pic>
      <p:pic>
        <p:nvPicPr>
          <p:cNvPr id="46" name="KĐ_đúng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538661" y="1413772"/>
            <a:ext cx="346428" cy="346428"/>
          </a:xfrm>
          <a:prstGeom prst="rect">
            <a:avLst/>
          </a:prstGeom>
        </p:spPr>
      </p:pic>
      <p:pic>
        <p:nvPicPr>
          <p:cNvPr id="47" name="KĐ_chuẩn_bị_O15.mp3.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590550" y="1067942"/>
            <a:ext cx="533400" cy="533400"/>
          </a:xfrm>
          <a:prstGeom prst="rect">
            <a:avLst/>
          </a:prstGeom>
        </p:spPr>
      </p:pic>
    </p:spTree>
    <p:extLst>
      <p:ext uri="{BB962C8B-B14F-4D97-AF65-F5344CB8AC3E}">
        <p14:creationId xmlns:p14="http://schemas.microsoft.com/office/powerpoint/2010/main" val="171766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mediacall" presetSubtype="0" fill="hold" nodeType="withEffect">
                                  <p:stCondLst>
                                    <p:cond delay="500"/>
                                  </p:stCondLst>
                                  <p:childTnLst>
                                    <p:cmd type="call" cmd="playFrom(0.0)">
                                      <p:cBhvr>
                                        <p:cTn id="15" dur="2376"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3"/>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4"/>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5"/>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6"/>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9"/>
                                        </p:tgtEl>
                                        <p:attrNameLst>
                                          <p:attrName>style.visibility</p:attrName>
                                        </p:attrNameLst>
                                      </p:cBhvr>
                                      <p:to>
                                        <p:strVal val="hidden"/>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mediacall" presetSubtype="0" fill="hold" nodeType="withEffect">
                                  <p:stCondLst>
                                    <p:cond delay="500"/>
                                  </p:stCondLst>
                                  <p:childTnLst>
                                    <p:cmd type="call" cmd="playFrom(0.0)">
                                      <p:cBhvr>
                                        <p:cTn id="66" dur="2544" fill="hold"/>
                                        <p:tgtEl>
                                          <p:spTgt spid="7"/>
                                        </p:tgtEl>
                                      </p:cBhvr>
                                    </p:cmd>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0"/>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2"/>
                                        </p:tgtEl>
                                        <p:attrNameLst>
                                          <p:attrName>style.visibility</p:attrName>
                                        </p:attrNameLst>
                                      </p:cBhvr>
                                      <p:to>
                                        <p:strVal val="hidden"/>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6457" fill="hold"/>
                                        <p:tgtEl>
                                          <p:spTgt spid="22"/>
                                        </p:tgtEl>
                                      </p:cBhvr>
                                    </p:cmd>
                                  </p:childTnLst>
                                </p:cTn>
                              </p:par>
                            </p:childTnLst>
                          </p:cTn>
                        </p:par>
                      </p:childTnLst>
                    </p:cTn>
                  </p:par>
                </p:childTnLst>
              </p:cTn>
              <p:nextCondLst>
                <p:cond evt="onClick" delay="0">
                  <p:tgtEl>
                    <p:spTgt spid="22"/>
                  </p:tgtEl>
                </p:cond>
              </p:nextCondLst>
            </p:seq>
            <p:audio>
              <p:cMediaNode vol="80000">
                <p:cTn id="97" fill="hold" display="0">
                  <p:stCondLst>
                    <p:cond delay="indefinite"/>
                  </p:stCondLst>
                  <p:endCondLst>
                    <p:cond evt="onStopAudio" delay="0">
                      <p:tgtEl>
                        <p:sldTgt/>
                      </p:tgtEl>
                    </p:cond>
                  </p:endCondLst>
                </p:cTn>
                <p:tgtEl>
                  <p:spTgt spid="22"/>
                </p:tgtEl>
              </p:cMediaNode>
            </p:audio>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66001" fill="hold"/>
                                        <p:tgtEl>
                                          <p:spTgt spid="23"/>
                                        </p:tgtEl>
                                      </p:cBhvr>
                                    </p:cmd>
                                  </p:childTnLst>
                                </p:cTn>
                              </p:par>
                            </p:childTnLst>
                          </p:cTn>
                        </p:par>
                      </p:childTnLst>
                    </p:cTn>
                  </p:par>
                </p:childTnLst>
              </p:cTn>
              <p:nextCondLst>
                <p:cond evt="onClick" delay="0">
                  <p:tgtEl>
                    <p:spTgt spid="23"/>
                  </p:tgtEl>
                </p:cond>
              </p:nextCondLst>
            </p:seq>
            <p:audio>
              <p:cMediaNode>
                <p:cTn id="103" fill="hold" display="0">
                  <p:stCondLst>
                    <p:cond delay="indefinite"/>
                  </p:stCondLst>
                  <p:endCondLst>
                    <p:cond evt="onStopAudio" delay="0">
                      <p:tgtEl>
                        <p:sldTgt/>
                      </p:tgtEl>
                    </p:cond>
                  </p:endCondLst>
                </p:cTn>
                <p:tgtEl>
                  <p:spTgt spid="23"/>
                </p:tgtEl>
              </p:cMediaNode>
            </p:audio>
            <p:seq concurrent="1" nextAc="seek">
              <p:cTn id="104" restart="whenNotActive" fill="hold" evtFilter="cancelBubble" nodeType="interactiveSeq">
                <p:stCondLst>
                  <p:cond evt="onClick" delay="0">
                    <p:tgtEl>
                      <p:spTgt spid="30"/>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2847" fill="hold"/>
                                        <p:tgtEl>
                                          <p:spTgt spid="30"/>
                                        </p:tgtEl>
                                      </p:cBhvr>
                                    </p:cmd>
                                  </p:childTnLst>
                                </p:cTn>
                              </p:par>
                            </p:childTnLst>
                          </p:cTn>
                        </p:par>
                      </p:childTnLst>
                    </p:cTn>
                  </p:par>
                </p:childTnLst>
              </p:cTn>
              <p:nextCondLst>
                <p:cond evt="onClick" delay="0">
                  <p:tgtEl>
                    <p:spTgt spid="30"/>
                  </p:tgtEl>
                </p:cond>
              </p:nextCondLst>
            </p:seq>
            <p:audio>
              <p:cMediaNode vol="80000">
                <p:cTn id="109" fill="hold" display="0">
                  <p:stCondLst>
                    <p:cond delay="indefinite"/>
                  </p:stCondLst>
                  <p:endCondLst>
                    <p:cond evt="onStopAudio" delay="0">
                      <p:tgtEl>
                        <p:sldTgt/>
                      </p:tgtEl>
                    </p:cond>
                  </p:endCondLst>
                </p:cTn>
                <p:tgtEl>
                  <p:spTgt spid="30"/>
                </p:tgtEl>
              </p:cMediaNode>
            </p:audio>
            <p:seq concurrent="1" nextAc="seek">
              <p:cTn id="110" restart="whenNotActive" fill="hold" evtFilter="cancelBubble" nodeType="interactiveSeq">
                <p:stCondLst>
                  <p:cond evt="onClick" delay="0">
                    <p:tgtEl>
                      <p:spTgt spid="31"/>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5990" fill="hold"/>
                                        <p:tgtEl>
                                          <p:spTgt spid="31"/>
                                        </p:tgtEl>
                                      </p:cBhvr>
                                    </p:cmd>
                                  </p:childTnLst>
                                </p:cTn>
                              </p:par>
                            </p:childTnLst>
                          </p:cTn>
                        </p:par>
                      </p:childTnLst>
                    </p:cTn>
                  </p:par>
                </p:childTnLst>
              </p:cTn>
              <p:nextCondLst>
                <p:cond evt="onClick" delay="0">
                  <p:tgtEl>
                    <p:spTgt spid="31"/>
                  </p:tgtEl>
                </p:cond>
              </p:nextCondLst>
            </p:seq>
            <p:audio>
              <p:cMediaNode vol="80000">
                <p:cTn id="115" fill="hold" display="0">
                  <p:stCondLst>
                    <p:cond delay="indefinite"/>
                  </p:stCondLst>
                  <p:endCondLst>
                    <p:cond evt="onStopAudio" delay="0">
                      <p:tgtEl>
                        <p:sldTgt/>
                      </p:tgtEl>
                    </p:cond>
                  </p:endCondLst>
                </p:cTn>
                <p:tgtEl>
                  <p:spTgt spid="31"/>
                </p:tgtEl>
              </p:cMediaNode>
            </p:audio>
            <p:audio>
              <p:cMediaNode vol="80000">
                <p:cTn id="116" fill="hold" display="0">
                  <p:stCondLst>
                    <p:cond delay="indefinite"/>
                  </p:stCondLst>
                  <p:endCondLst>
                    <p:cond evt="onStopAudio" delay="0">
                      <p:tgtEl>
                        <p:sldTgt/>
                      </p:tgtEl>
                    </p:cond>
                  </p:endCondLst>
                </p:cTn>
                <p:tgtEl>
                  <p:spTgt spid="2"/>
                </p:tgtEl>
              </p:cMediaNode>
            </p:audio>
            <p:seq concurrent="1" nextAc="seek">
              <p:cTn id="117" restart="whenNotActive" fill="hold" evtFilter="cancelBubble" nodeType="interactiveSeq">
                <p:stCondLst>
                  <p:cond evt="onClick" delay="0">
                    <p:tgtEl>
                      <p:spTgt spid="3"/>
                    </p:tgtEl>
                  </p:cond>
                </p:stCondLst>
                <p:endSync evt="end" delay="0">
                  <p:rtn val="all"/>
                </p:endSync>
                <p:childTnLst>
                  <p:par>
                    <p:cTn id="118" fill="hold">
                      <p:stCondLst>
                        <p:cond delay="0"/>
                      </p:stCondLst>
                      <p:childTnLst>
                        <p:par>
                          <p:cTn id="119" fill="hold">
                            <p:stCondLst>
                              <p:cond delay="0"/>
                            </p:stCondLst>
                            <p:childTnLst>
                              <p:par>
                                <p:cTn id="120" presetID="1" presetClass="mediacall" presetSubtype="0" fill="hold" nodeType="clickEffect">
                                  <p:stCondLst>
                                    <p:cond delay="0"/>
                                  </p:stCondLst>
                                  <p:childTnLst>
                                    <p:cmd type="call" cmd="playFrom(0.0)">
                                      <p:cBhvr>
                                        <p:cTn id="121" dur="1230" fill="hold"/>
                                        <p:tgtEl>
                                          <p:spTgt spid="3"/>
                                        </p:tgtEl>
                                      </p:cBhvr>
                                    </p:cmd>
                                  </p:childTnLst>
                                </p:cTn>
                              </p:par>
                            </p:childTnLst>
                          </p:cTn>
                        </p:par>
                      </p:childTnLst>
                    </p:cTn>
                  </p:par>
                </p:childTnLst>
              </p:cTn>
              <p:nextCondLst>
                <p:cond evt="onClick" delay="0">
                  <p:tgtEl>
                    <p:spTgt spid="3"/>
                  </p:tgtEl>
                </p:cond>
              </p:nextCondLst>
            </p:seq>
            <p:audio>
              <p:cMediaNode vol="80000">
                <p:cTn id="122" fill="hold" display="0">
                  <p:stCondLst>
                    <p:cond delay="indefinite"/>
                  </p:stCondLst>
                  <p:endCondLst>
                    <p:cond evt="onStopAudio" delay="0">
                      <p:tgtEl>
                        <p:sldTgt/>
                      </p:tgtEl>
                    </p:cond>
                  </p:endCondLst>
                </p:cTn>
                <p:tgtEl>
                  <p:spTgt spid="3"/>
                </p:tgtEl>
              </p:cMediaNode>
            </p:audio>
            <p:audio>
              <p:cMediaNode vol="80000">
                <p:cTn id="123" fill="hold" display="0">
                  <p:stCondLst>
                    <p:cond delay="indefinite"/>
                  </p:stCondLst>
                  <p:endCondLst>
                    <p:cond evt="onStopAudio" delay="0">
                      <p:tgtEl>
                        <p:sldTgt/>
                      </p:tgtEl>
                    </p:cond>
                  </p:endCondLst>
                </p:cTn>
                <p:tgtEl>
                  <p:spTgt spid="7"/>
                </p:tgtEl>
              </p:cMediaNode>
            </p:audio>
            <p:seq concurrent="1" nextAc="seek">
              <p:cTn id="124" restart="whenNotActive" fill="hold" evtFilter="cancelBubble" nodeType="interactiveSeq">
                <p:stCondLst>
                  <p:cond evt="onClick" delay="0">
                    <p:tgtEl>
                      <p:spTgt spid="45"/>
                    </p:tgtEl>
                  </p:cond>
                </p:stCondLst>
                <p:endSync evt="end" delay="0">
                  <p:rtn val="all"/>
                </p:endSync>
                <p:childTnLst>
                  <p:par>
                    <p:cTn id="125" fill="hold">
                      <p:stCondLst>
                        <p:cond delay="0"/>
                      </p:stCondLst>
                      <p:childTnLst>
                        <p:par>
                          <p:cTn id="126" fill="hold">
                            <p:stCondLst>
                              <p:cond delay="0"/>
                            </p:stCondLst>
                            <p:childTnLst>
                              <p:par>
                                <p:cTn id="127" presetID="1" presetClass="mediacall" presetSubtype="0" fill="hold" nodeType="clickEffect">
                                  <p:stCondLst>
                                    <p:cond delay="0"/>
                                  </p:stCondLst>
                                  <p:childTnLst>
                                    <p:cmd type="call" cmd="playFrom(0.0)">
                                      <p:cBhvr>
                                        <p:cTn id="128" dur="4160" fill="hold"/>
                                        <p:tgtEl>
                                          <p:spTgt spid="45"/>
                                        </p:tgtEl>
                                      </p:cBhvr>
                                    </p:cmd>
                                  </p:childTnLst>
                                </p:cTn>
                              </p:par>
                            </p:childTnLst>
                          </p:cTn>
                        </p:par>
                      </p:childTnLst>
                    </p:cTn>
                  </p:par>
                </p:childTnLst>
              </p:cTn>
              <p:nextCondLst>
                <p:cond evt="onClick" delay="0">
                  <p:tgtEl>
                    <p:spTgt spid="45"/>
                  </p:tgtEl>
                </p:cond>
              </p:nextCondLst>
            </p:seq>
            <p:seq concurrent="1" nextAc="seek">
              <p:cTn id="129" restart="whenNotActive" fill="hold" evtFilter="cancelBubble" nodeType="interactiveSeq">
                <p:stCondLst>
                  <p:cond evt="onClick" delay="0">
                    <p:tgtEl>
                      <p:spTgt spid="46"/>
                    </p:tgtEl>
                  </p:cond>
                </p:stCondLst>
                <p:endSync evt="end" delay="0">
                  <p:rtn val="all"/>
                </p:endSync>
                <p:childTnLst>
                  <p:par>
                    <p:cTn id="130" fill="hold">
                      <p:stCondLst>
                        <p:cond delay="0"/>
                      </p:stCondLst>
                      <p:childTnLst>
                        <p:par>
                          <p:cTn id="131" fill="hold">
                            <p:stCondLst>
                              <p:cond delay="0"/>
                            </p:stCondLst>
                            <p:childTnLst>
                              <p:par>
                                <p:cTn id="132" presetID="1" presetClass="mediacall" presetSubtype="0" fill="hold" nodeType="clickEffect">
                                  <p:stCondLst>
                                    <p:cond delay="0"/>
                                  </p:stCondLst>
                                  <p:childTnLst>
                                    <p:cmd type="call" cmd="playFrom(0.0)">
                                      <p:cBhvr>
                                        <p:cTn id="133" dur="4160" fill="hold"/>
                                        <p:tgtEl>
                                          <p:spTgt spid="46"/>
                                        </p:tgtEl>
                                      </p:cBhvr>
                                    </p:cmd>
                                  </p:childTnLst>
                                </p:cTn>
                              </p:par>
                            </p:childTnLst>
                          </p:cTn>
                        </p:par>
                      </p:childTnLst>
                    </p:cTn>
                  </p:par>
                </p:childTnLst>
              </p:cTn>
              <p:nextCondLst>
                <p:cond evt="onClick" delay="0">
                  <p:tgtEl>
                    <p:spTgt spid="46"/>
                  </p:tgtEl>
                </p:cond>
              </p:nextCondLst>
            </p:seq>
            <p:audio>
              <p:cMediaNode vol="80000">
                <p:cTn id="134" fill="hold" display="0">
                  <p:stCondLst>
                    <p:cond delay="indefinite"/>
                  </p:stCondLst>
                  <p:endCondLst>
                    <p:cond evt="onStopAudio" delay="0">
                      <p:tgtEl>
                        <p:sldTgt/>
                      </p:tgtEl>
                    </p:cond>
                  </p:endCondLst>
                </p:cTn>
                <p:tgtEl>
                  <p:spTgt spid="45"/>
                </p:tgtEl>
              </p:cMediaNode>
            </p:audio>
            <p:audio>
              <p:cMediaNode vol="80000">
                <p:cTn id="135" fill="hold" display="0">
                  <p:stCondLst>
                    <p:cond delay="indefinite"/>
                  </p:stCondLst>
                  <p:endCondLst>
                    <p:cond evt="onStopAudio" delay="0">
                      <p:tgtEl>
                        <p:sldTgt/>
                      </p:tgtEl>
                    </p:cond>
                  </p:endCondLst>
                </p:cTn>
                <p:tgtEl>
                  <p:spTgt spid="46"/>
                </p:tgtEl>
              </p:cMediaNode>
            </p:audio>
            <p:audio>
              <p:cMediaNode vol="80000" numSld="999">
                <p:cTn id="136" fill="hold" display="0">
                  <p:stCondLst>
                    <p:cond delay="indefinite"/>
                  </p:stCondLst>
                  <p:endCondLst>
                    <p:cond evt="onStopAudio" delay="0">
                      <p:tgtEl>
                        <p:sldTgt/>
                      </p:tgtEl>
                    </p:cond>
                  </p:endCondLst>
                </p:cTn>
                <p:tgtEl>
                  <p:spTgt spid="47"/>
                </p:tgtEl>
              </p:cMediaNode>
            </p:audio>
          </p:childTnLst>
        </p:cTn>
      </p:par>
    </p:tnLst>
    <p:bldLst>
      <p:bldP spid="8" grpId="0"/>
      <p:bldP spid="8" grpId="1"/>
      <p:bldP spid="33" grpId="0"/>
      <p:bldP spid="33" grpId="1"/>
      <p:bldP spid="19" grpId="0"/>
      <p:bldP spid="19" grpId="1"/>
      <p:bldP spid="34" grpId="0"/>
      <p:bldP spid="34" grpId="1"/>
      <p:bldP spid="35" grpId="0"/>
      <p:bldP spid="35" grpId="1"/>
      <p:bldP spid="36" grpId="0"/>
      <p:bldP spid="36" grpId="1"/>
      <p:bldP spid="37" grpId="0"/>
      <p:bldP spid="37" grpId="1"/>
      <p:bldP spid="39" grpId="0"/>
      <p:bldP spid="39" grpId="1"/>
      <p:bldP spid="40" grpId="0"/>
      <p:bldP spid="40" grpId="1"/>
      <p:bldP spid="41" grpId="0"/>
      <p:bldP spid="41" grpId="1"/>
      <p:bldP spid="42" grpId="0"/>
      <p:bldP spid="42" grpId="1"/>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wikia.nocookie.net/duong-len-dinh-olympia/images/9/9e/Olympia_23_K%C4%90_questionbar.png/revision/latest/scale-to-width-down/1000?cb=20230401045354&amp;path-prefix=v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8600" y="2114550"/>
            <a:ext cx="8686800" cy="2793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2685"/>
            <a:ext cx="9144000" cy="830997"/>
          </a:xfrm>
          <a:prstGeom prst="rect">
            <a:avLst/>
          </a:prstGeom>
          <a:noFill/>
        </p:spPr>
        <p:txBody>
          <a:bodyPr wrap="square" rtlCol="0">
            <a:spAutoFit/>
          </a:bodyPr>
          <a:lstStyle/>
          <a:p>
            <a:pPr algn="ctr"/>
            <a:r>
              <a:rPr lang="en-US" sz="4800" b="1" smtClean="0">
                <a:ln w="12700">
                  <a:solidFill>
                    <a:schemeClr val="bg1"/>
                  </a:solidFill>
                  <a:prstDash val="solid"/>
                  <a:miter lim="800000"/>
                </a:ln>
                <a:solidFill>
                  <a:srgbClr val="FFCC00"/>
                </a:solidFill>
                <a:effectLst>
                  <a:outerShdw blurRad="25500" dist="23000" dir="7020000" algn="tl">
                    <a:srgbClr val="000000">
                      <a:alpha val="50000"/>
                    </a:srgbClr>
                  </a:outerShdw>
                </a:effectLst>
                <a:latin typeface="Times New Roman" pitchFamily="18" charset="0"/>
                <a:cs typeface="Times New Roman" pitchFamily="18" charset="0"/>
              </a:rPr>
              <a:t>LƯỢT 3 - 18 câu hỏi</a:t>
            </a:r>
            <a:endParaRPr lang="en-US" sz="4800" b="1">
              <a:ln w="12700">
                <a:solidFill>
                  <a:schemeClr val="bg1"/>
                </a:solidFill>
                <a:prstDash val="solid"/>
                <a:miter lim="800000"/>
              </a:ln>
              <a:solidFill>
                <a:srgbClr val="FFCC00"/>
              </a:solidFill>
              <a:effectLst>
                <a:outerShdw blurRad="25500" dist="23000" dir="7020000" algn="tl">
                  <a:srgbClr val="000000">
                    <a:alpha val="50000"/>
                  </a:srgbClr>
                </a:outerShdw>
              </a:effectLst>
              <a:latin typeface="Times New Roman" pitchFamily="18" charset="0"/>
              <a:cs typeface="Times New Roman"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2897221828"/>
              </p:ext>
            </p:extLst>
          </p:nvPr>
        </p:nvGraphicFramePr>
        <p:xfrm>
          <a:off x="1447800" y="1123950"/>
          <a:ext cx="1133476" cy="685800"/>
        </p:xfrm>
        <a:graphic>
          <a:graphicData uri="http://schemas.openxmlformats.org/drawingml/2006/table">
            <a:tbl>
              <a:tblPr firstRow="1" bandRow="1">
                <a:tableStyleId>{5C22544A-7EE6-4342-B048-85BDC9FD1C3A}</a:tableStyleId>
              </a:tblPr>
              <a:tblGrid>
                <a:gridCol w="1133476"/>
              </a:tblGrid>
              <a:tr h="685800">
                <a:tc>
                  <a:txBody>
                    <a:bodyPr/>
                    <a:lstStyle/>
                    <a:p>
                      <a:pPr algn="ctr"/>
                      <a:r>
                        <a:rPr lang="en-US" sz="1200" smtClean="0">
                          <a:latin typeface="Times New Roman" pitchFamily="18" charset="0"/>
                          <a:cs typeface="Times New Roman" pitchFamily="18" charset="0"/>
                        </a:rPr>
                        <a:t>Mở</a:t>
                      </a:r>
                      <a:r>
                        <a:rPr lang="en-US" sz="1200" baseline="0" smtClean="0">
                          <a:latin typeface="Times New Roman" pitchFamily="18" charset="0"/>
                          <a:cs typeface="Times New Roman" pitchFamily="18" charset="0"/>
                        </a:rPr>
                        <a:t> câu hỏi</a:t>
                      </a:r>
                      <a:endParaRPr lang="en-US" sz="1200">
                        <a:latin typeface="Times New Roman" pitchFamily="18" charset="0"/>
                        <a:cs typeface="Times New Roman" pitchFamily="18" charset="0"/>
                      </a:endParaRPr>
                    </a:p>
                  </a:txBody>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449371450"/>
              </p:ext>
            </p:extLst>
          </p:nvPr>
        </p:nvGraphicFramePr>
        <p:xfrm>
          <a:off x="27432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Nhạc</a:t>
                      </a:r>
                      <a:r>
                        <a:rPr lang="en-US" sz="1200" baseline="0" smtClean="0">
                          <a:latin typeface="Times New Roman" pitchFamily="18" charset="0"/>
                          <a:cs typeface="Times New Roman" pitchFamily="18" charset="0"/>
                        </a:rPr>
                        <a:t> nền</a:t>
                      </a:r>
                      <a:endParaRPr lang="en-US" sz="1200">
                        <a:latin typeface="Times New Roman" pitchFamily="18" charset="0"/>
                        <a:cs typeface="Times New Roman" pitchFamily="18" charset="0"/>
                      </a:endParaRPr>
                    </a:p>
                  </a:txBody>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476611725"/>
              </p:ext>
            </p:extLst>
          </p:nvPr>
        </p:nvGraphicFramePr>
        <p:xfrm>
          <a:off x="52578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232801981"/>
              </p:ext>
            </p:extLst>
          </p:nvPr>
        </p:nvGraphicFramePr>
        <p:xfrm>
          <a:off x="65532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Hoàn</a:t>
                      </a:r>
                      <a:r>
                        <a:rPr lang="en-US" sz="1200" baseline="0" smtClean="0">
                          <a:latin typeface="Times New Roman" pitchFamily="18" charset="0"/>
                          <a:cs typeface="Times New Roman" pitchFamily="18" charset="0"/>
                        </a:rPr>
                        <a:t> thành</a:t>
                      </a:r>
                      <a:endParaRPr lang="en-US" sz="1200">
                        <a:latin typeface="Times New Roman" pitchFamily="18" charset="0"/>
                        <a:cs typeface="Times New Roman" pitchFamily="18" charset="0"/>
                      </a:endParaRPr>
                    </a:p>
                  </a:txBody>
                  <a:tcPr/>
                </a:tc>
              </a:tr>
            </a:tbl>
          </a:graphicData>
        </a:graphic>
      </p:graphicFrame>
      <p:pic>
        <p:nvPicPr>
          <p:cNvPr id="22" name="KĐ_mở_câu_hỏi_2_right_O9.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48635" y="1428750"/>
            <a:ext cx="331723" cy="331723"/>
          </a:xfrm>
          <a:prstGeom prst="rect">
            <a:avLst/>
          </a:prstGeom>
        </p:spPr>
      </p:pic>
      <p:pic>
        <p:nvPicPr>
          <p:cNvPr id="23" name="KĐ_60s_right_O10.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3153965" y="1442212"/>
            <a:ext cx="318261" cy="318261"/>
          </a:xfrm>
          <a:prstGeom prst="rect">
            <a:avLst/>
          </a:prstGeom>
        </p:spPr>
      </p:pic>
      <p:pic>
        <p:nvPicPr>
          <p:cNvPr id="30" name="KĐ_sai_O15.mp3">
            <a:hlinkClick r:id="" action="ppaction://media"/>
          </p:cNvPr>
          <p:cNvPicPr>
            <a:picLocks noChangeAspect="1"/>
          </p:cNvPicPr>
          <p:nvPr>
            <a:audioFile r:link="rId5"/>
            <p:extLst>
              <p:ext uri="{DAA4B4D4-6D71-4841-9C94-3DE7FCFB9230}">
                <p14:media xmlns:p14="http://schemas.microsoft.com/office/powerpoint/2010/main" r:embed="rId6">
                  <p14:trim end="1413.4502"/>
                </p14:media>
              </p:ext>
            </p:extLst>
          </p:nvPr>
        </p:nvPicPr>
        <p:blipFill>
          <a:blip r:embed="rId21"/>
          <a:stretch>
            <a:fillRect/>
          </a:stretch>
        </p:blipFill>
        <p:spPr>
          <a:xfrm>
            <a:off x="5638800" y="1413772"/>
            <a:ext cx="316334" cy="316334"/>
          </a:xfrm>
          <a:prstGeom prst="rect">
            <a:avLst/>
          </a:prstGeom>
        </p:spPr>
      </p:pic>
      <p:pic>
        <p:nvPicPr>
          <p:cNvPr id="31" name="KĐ_hoàn_thành_O15.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6934200" y="1381439"/>
            <a:ext cx="381000" cy="381000"/>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463777638"/>
              </p:ext>
            </p:extLst>
          </p:nvPr>
        </p:nvGraphicFramePr>
        <p:xfrm>
          <a:off x="7848600"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Ô</a:t>
                      </a:r>
                      <a:r>
                        <a:rPr lang="en-US" sz="1200" baseline="0" smtClean="0">
                          <a:latin typeface="Times New Roman" pitchFamily="18" charset="0"/>
                          <a:cs typeface="Times New Roman" pitchFamily="18" charset="0"/>
                        </a:rPr>
                        <a:t> trống</a:t>
                      </a:r>
                      <a:endParaRPr lang="en-US" sz="1200">
                        <a:latin typeface="Times New Roman" pitchFamily="18" charset="0"/>
                        <a:cs typeface="Times New Roman" pitchFamily="18" charset="0"/>
                      </a:endParaRPr>
                    </a:p>
                  </a:txBody>
                  <a:tcPr/>
                </a:tc>
              </a:tr>
            </a:tbl>
          </a:graphicData>
        </a:graphic>
      </p:graphicFrame>
      <p:pic>
        <p:nvPicPr>
          <p:cNvPr id="3" name="Ô_trống_O9.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8305799" y="1354717"/>
            <a:ext cx="335547" cy="335547"/>
          </a:xfrm>
          <a:prstGeom prst="rect">
            <a:avLst/>
          </a:prstGeom>
        </p:spPr>
      </p:pic>
      <p:sp>
        <p:nvSpPr>
          <p:cNvPr id="38" name="Rectangle 37"/>
          <p:cNvSpPr/>
          <p:nvPr/>
        </p:nvSpPr>
        <p:spPr>
          <a:xfrm>
            <a:off x="390525" y="2464056"/>
            <a:ext cx="7915275" cy="523220"/>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Số π</a:t>
            </a:r>
            <a:r>
              <a:rPr lang="vi-VN" sz="2800" smtClean="0">
                <a:solidFill>
                  <a:schemeClr val="bg1"/>
                </a:solidFill>
                <a:latin typeface="Times New Roman" pitchFamily="18" charset="0"/>
                <a:cs typeface="Times New Roman" pitchFamily="18" charset="0"/>
              </a:rPr>
              <a:t> </a:t>
            </a:r>
            <a:r>
              <a:rPr lang="vi-VN" sz="2800">
                <a:solidFill>
                  <a:schemeClr val="bg1"/>
                </a:solidFill>
                <a:latin typeface="Times New Roman" pitchFamily="18" charset="0"/>
                <a:cs typeface="Times New Roman" pitchFamily="18" charset="0"/>
              </a:rPr>
              <a:t>được dùng để tính chu vi hình gì</a:t>
            </a:r>
            <a:endParaRPr lang="en-US" sz="2800" smtClean="0">
              <a:solidFill>
                <a:schemeClr val="bg1"/>
              </a:solidFill>
              <a:latin typeface="Times New Roman" pitchFamily="18" charset="0"/>
              <a:cs typeface="Times New Roman" pitchFamily="18" charset="0"/>
            </a:endParaRPr>
          </a:p>
        </p:txBody>
      </p:sp>
      <p:sp>
        <p:nvSpPr>
          <p:cNvPr id="41" name="Rectangle 40"/>
          <p:cNvSpPr/>
          <p:nvPr/>
        </p:nvSpPr>
        <p:spPr>
          <a:xfrm>
            <a:off x="390526" y="2464056"/>
            <a:ext cx="8060352" cy="1384995"/>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Ai là người đã đưa ra câu nói </a:t>
            </a:r>
            <a:r>
              <a:rPr lang="vi-VN" sz="2800" i="1" smtClean="0">
                <a:solidFill>
                  <a:schemeClr val="bg1"/>
                </a:solidFill>
                <a:latin typeface="Times New Roman" pitchFamily="18" charset="0"/>
                <a:cs typeface="Times New Roman" pitchFamily="18" charset="0"/>
              </a:rPr>
              <a:t>Một </a:t>
            </a:r>
            <a:r>
              <a:rPr lang="vi-VN" sz="2800" i="1">
                <a:solidFill>
                  <a:schemeClr val="bg1"/>
                </a:solidFill>
                <a:latin typeface="Times New Roman" pitchFamily="18" charset="0"/>
                <a:cs typeface="Times New Roman" pitchFamily="18" charset="0"/>
              </a:rPr>
              <a:t>năm khởi đầu từ mùa xuân. Một đời khởi đầu từ tuổi trẻ. Tuổi trẻ là mùa xuân của xã </a:t>
            </a:r>
            <a:r>
              <a:rPr lang="vi-VN" sz="2800" i="1" smtClean="0">
                <a:solidFill>
                  <a:schemeClr val="bg1"/>
                </a:solidFill>
                <a:latin typeface="Times New Roman" pitchFamily="18" charset="0"/>
                <a:cs typeface="Times New Roman" pitchFamily="18" charset="0"/>
              </a:rPr>
              <a:t>hội</a:t>
            </a:r>
            <a:endParaRPr lang="en-US" sz="2800" smtClean="0">
              <a:solidFill>
                <a:schemeClr val="bg1"/>
              </a:solidFill>
              <a:latin typeface="Times New Roman" pitchFamily="18" charset="0"/>
              <a:cs typeface="Times New Roman" pitchFamily="18" charset="0"/>
            </a:endParaRPr>
          </a:p>
        </p:txBody>
      </p:sp>
      <p:sp>
        <p:nvSpPr>
          <p:cNvPr id="42" name="Rectangle 41"/>
          <p:cNvSpPr/>
          <p:nvPr/>
        </p:nvSpPr>
        <p:spPr>
          <a:xfrm>
            <a:off x="390526" y="2464056"/>
            <a:ext cx="8060352" cy="1384995"/>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Ở nước ta, độ tuổi lao động tối thiểu là người lao động đủ </a:t>
            </a:r>
            <a:r>
              <a:rPr lang="en-US" sz="2800" smtClean="0">
                <a:solidFill>
                  <a:schemeClr val="bg1"/>
                </a:solidFill>
                <a:latin typeface="Times New Roman" pitchFamily="18" charset="0"/>
                <a:cs typeface="Times New Roman" pitchFamily="18" charset="0"/>
              </a:rPr>
              <a:t>… t</a:t>
            </a:r>
            <a:r>
              <a:rPr lang="vi-VN" sz="2800" smtClean="0">
                <a:solidFill>
                  <a:schemeClr val="bg1"/>
                </a:solidFill>
                <a:latin typeface="Times New Roman" pitchFamily="18" charset="0"/>
                <a:cs typeface="Times New Roman" pitchFamily="18" charset="0"/>
              </a:rPr>
              <a:t>uổi </a:t>
            </a:r>
            <a:r>
              <a:rPr lang="vi-VN" sz="2800">
                <a:solidFill>
                  <a:schemeClr val="bg1"/>
                </a:solidFill>
                <a:latin typeface="Times New Roman" pitchFamily="18" charset="0"/>
                <a:cs typeface="Times New Roman" pitchFamily="18" charset="0"/>
              </a:rPr>
              <a:t>(Trừ trường hợp được quy </a:t>
            </a:r>
            <a:r>
              <a:rPr lang="vi-VN" sz="2800" smtClean="0">
                <a:solidFill>
                  <a:schemeClr val="bg1"/>
                </a:solidFill>
                <a:latin typeface="Times New Roman" pitchFamily="18" charset="0"/>
                <a:cs typeface="Times New Roman" pitchFamily="18" charset="0"/>
              </a:rPr>
              <a:t>định tại </a:t>
            </a:r>
            <a:r>
              <a:rPr lang="vi-VN" sz="2800">
                <a:solidFill>
                  <a:schemeClr val="bg1"/>
                </a:solidFill>
                <a:latin typeface="Times New Roman" pitchFamily="18" charset="0"/>
                <a:cs typeface="Times New Roman" pitchFamily="18" charset="0"/>
              </a:rPr>
              <a:t>Điều 1 Chương XI của Luật Lao động 2019</a:t>
            </a:r>
            <a:r>
              <a:rPr lang="vi-VN" sz="2800" smtClean="0">
                <a:solidFill>
                  <a:schemeClr val="bg1"/>
                </a:solidFill>
                <a:latin typeface="Times New Roman" pitchFamily="18" charset="0"/>
                <a:cs typeface="Times New Roman" pitchFamily="18" charset="0"/>
              </a:rPr>
              <a:t>)</a:t>
            </a:r>
            <a:endParaRPr lang="vi-VN" sz="2800">
              <a:solidFill>
                <a:schemeClr val="bg1"/>
              </a:solidFill>
              <a:latin typeface="Times New Roman" pitchFamily="18" charset="0"/>
              <a:cs typeface="Times New Roman" pitchFamily="18" charset="0"/>
            </a:endParaRPr>
          </a:p>
        </p:txBody>
      </p:sp>
      <p:sp>
        <p:nvSpPr>
          <p:cNvPr id="43" name="Rectangle 42"/>
          <p:cNvSpPr/>
          <p:nvPr/>
        </p:nvSpPr>
        <p:spPr>
          <a:xfrm>
            <a:off x="390526" y="2464056"/>
            <a:ext cx="8060352" cy="523220"/>
          </a:xfrm>
          <a:prstGeom prst="rect">
            <a:avLst/>
          </a:prstGeom>
        </p:spPr>
        <p:txBody>
          <a:bodyPr wrap="square">
            <a:spAutoFit/>
          </a:bodyPr>
          <a:lstStyle/>
          <a:p>
            <a:r>
              <a:rPr lang="en-US" sz="2800">
                <a:solidFill>
                  <a:schemeClr val="bg1"/>
                </a:solidFill>
                <a:latin typeface="Times New Roman" pitchFamily="18" charset="0"/>
                <a:cs typeface="Times New Roman" pitchFamily="18" charset="0"/>
              </a:rPr>
              <a:t>Which country will become Chair of ASEAN 2024</a:t>
            </a:r>
            <a:endParaRPr lang="vi-VN" sz="2800">
              <a:solidFill>
                <a:schemeClr val="bg1"/>
              </a:solidFill>
              <a:latin typeface="Times New Roman" pitchFamily="18" charset="0"/>
              <a:cs typeface="Times New Roman" pitchFamily="18" charset="0"/>
            </a:endParaRPr>
          </a:p>
        </p:txBody>
      </p:sp>
      <p:pic>
        <p:nvPicPr>
          <p:cNvPr id="5" name="Khởi động câu 17.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9372600" y="163383"/>
            <a:ext cx="609600" cy="609600"/>
          </a:xfrm>
          <a:prstGeom prst="rect">
            <a:avLst/>
          </a:prstGeom>
        </p:spPr>
      </p:pic>
      <p:sp>
        <p:nvSpPr>
          <p:cNvPr id="44" name="Rectangle 43"/>
          <p:cNvSpPr/>
          <p:nvPr/>
        </p:nvSpPr>
        <p:spPr>
          <a:xfrm>
            <a:off x="390526" y="2464056"/>
            <a:ext cx="8060352"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Tam giác có hai đường phân giác bằng nhau là tam giác gì</a:t>
            </a:r>
          </a:p>
        </p:txBody>
      </p:sp>
      <p:sp>
        <p:nvSpPr>
          <p:cNvPr id="45" name="Rectangle 44"/>
          <p:cNvSpPr/>
          <p:nvPr/>
        </p:nvSpPr>
        <p:spPr>
          <a:xfrm>
            <a:off x="390525" y="2464056"/>
            <a:ext cx="8060352" cy="954107"/>
          </a:xfrm>
          <a:prstGeom prst="rect">
            <a:avLst/>
          </a:prstGeom>
        </p:spPr>
        <p:txBody>
          <a:bodyPr wrap="square">
            <a:spAutoFit/>
          </a:bodyPr>
          <a:lstStyle/>
          <a:p>
            <a:r>
              <a:rPr lang="en-US" sz="2800">
                <a:solidFill>
                  <a:schemeClr val="bg1"/>
                </a:solidFill>
                <a:latin typeface="Times New Roman" pitchFamily="18" charset="0"/>
                <a:cs typeface="Times New Roman" pitchFamily="18" charset="0"/>
              </a:rPr>
              <a:t>In which holiday does Santa Claus bring gifts to good children</a:t>
            </a:r>
            <a:endParaRPr lang="vi-VN" sz="2800">
              <a:solidFill>
                <a:schemeClr val="bg1"/>
              </a:solidFill>
              <a:latin typeface="Times New Roman" pitchFamily="18" charset="0"/>
              <a:cs typeface="Times New Roman" pitchFamily="18" charset="0"/>
            </a:endParaRPr>
          </a:p>
        </p:txBody>
      </p:sp>
      <p:pic>
        <p:nvPicPr>
          <p:cNvPr id="6" name="kHỞI ĐỘNG CÒ.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9372600" y="1120506"/>
            <a:ext cx="609600" cy="609600"/>
          </a:xfrm>
          <a:prstGeom prst="rect">
            <a:avLst/>
          </a:prstGeom>
        </p:spPr>
      </p:pic>
      <p:sp>
        <p:nvSpPr>
          <p:cNvPr id="46" name="Rectangle 45"/>
          <p:cNvSpPr/>
          <p:nvPr/>
        </p:nvSpPr>
        <p:spPr>
          <a:xfrm>
            <a:off x="390526" y="2464055"/>
            <a:ext cx="8060352"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Thơ </a:t>
            </a:r>
            <a:r>
              <a:rPr lang="vi-VN" sz="2800">
                <a:solidFill>
                  <a:schemeClr val="bg1"/>
                </a:solidFill>
                <a:latin typeface="Times New Roman" pitchFamily="18" charset="0"/>
                <a:cs typeface="Times New Roman" pitchFamily="18" charset="0"/>
              </a:rPr>
              <a:t>Đường luật có hệ thống quy tắc phức tạp được thể hiện ở 5 điểm: Luật, niêm, …, đối và bố </a:t>
            </a:r>
            <a:r>
              <a:rPr lang="vi-VN" sz="2800" smtClean="0">
                <a:solidFill>
                  <a:schemeClr val="bg1"/>
                </a:solidFill>
                <a:latin typeface="Times New Roman" pitchFamily="18" charset="0"/>
                <a:cs typeface="Times New Roman" pitchFamily="18" charset="0"/>
              </a:rPr>
              <a:t>cục</a:t>
            </a:r>
            <a:endParaRPr lang="vi-VN" sz="2800">
              <a:solidFill>
                <a:schemeClr val="bg1"/>
              </a:solidFill>
              <a:latin typeface="Times New Roman" pitchFamily="18" charset="0"/>
              <a:cs typeface="Times New Roman" pitchFamily="18" charset="0"/>
            </a:endParaRPr>
          </a:p>
        </p:txBody>
      </p:sp>
      <p:sp>
        <p:nvSpPr>
          <p:cNvPr id="47" name="Rectangle 46"/>
          <p:cNvSpPr/>
          <p:nvPr/>
        </p:nvSpPr>
        <p:spPr>
          <a:xfrm>
            <a:off x="390526" y="2464055"/>
            <a:ext cx="8060352" cy="1384995"/>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Thắng lợi của Cách mạng tháng Mười Nga năm 1917 là thắng lợi của cuộc cách mạng vô sản đầu tiên trên thế giới. Đó là một …</a:t>
            </a:r>
          </a:p>
        </p:txBody>
      </p:sp>
      <p:sp>
        <p:nvSpPr>
          <p:cNvPr id="48" name="Rectangle 47"/>
          <p:cNvSpPr/>
          <p:nvPr/>
        </p:nvSpPr>
        <p:spPr>
          <a:xfrm>
            <a:off x="390525" y="2464054"/>
            <a:ext cx="8060352"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Nốt có thân nốt hình bầu dục đặc ruột (màu đen) và có đuôi đính kèm hai dấu móc là nốt nào</a:t>
            </a:r>
          </a:p>
        </p:txBody>
      </p:sp>
      <p:sp>
        <p:nvSpPr>
          <p:cNvPr id="49" name="Rectangle 48"/>
          <p:cNvSpPr/>
          <p:nvPr/>
        </p:nvSpPr>
        <p:spPr>
          <a:xfrm>
            <a:off x="390526" y="2464056"/>
            <a:ext cx="8060352" cy="1815882"/>
          </a:xfrm>
          <a:prstGeom prst="rect">
            <a:avLst/>
          </a:prstGeom>
        </p:spPr>
        <p:txBody>
          <a:bodyPr wrap="square">
            <a:spAutoFit/>
          </a:bodyPr>
          <a:lstStyle/>
          <a:p>
            <a:pPr algn="ctr"/>
            <a:r>
              <a:rPr lang="vi-VN" sz="2800" i="1">
                <a:solidFill>
                  <a:schemeClr val="bg1"/>
                </a:solidFill>
                <a:latin typeface="Times New Roman" pitchFamily="18" charset="0"/>
                <a:cs typeface="Times New Roman" pitchFamily="18" charset="0"/>
              </a:rPr>
              <a:t>Làn thu thủy nét xuân </a:t>
            </a:r>
            <a:r>
              <a:rPr lang="vi-VN" sz="2800" i="1" smtClean="0">
                <a:solidFill>
                  <a:schemeClr val="bg1"/>
                </a:solidFill>
                <a:latin typeface="Times New Roman" pitchFamily="18" charset="0"/>
                <a:cs typeface="Times New Roman" pitchFamily="18" charset="0"/>
              </a:rPr>
              <a:t>sơn</a:t>
            </a:r>
            <a:endParaRPr lang="en-US" sz="2800" i="1" smtClean="0">
              <a:solidFill>
                <a:schemeClr val="bg1"/>
              </a:solidFill>
              <a:latin typeface="Times New Roman" pitchFamily="18" charset="0"/>
              <a:cs typeface="Times New Roman" pitchFamily="18" charset="0"/>
            </a:endParaRPr>
          </a:p>
          <a:p>
            <a:pPr algn="ctr"/>
            <a:r>
              <a:rPr lang="vi-VN" sz="2800" i="1" smtClean="0">
                <a:solidFill>
                  <a:schemeClr val="bg1"/>
                </a:solidFill>
                <a:latin typeface="Times New Roman" pitchFamily="18" charset="0"/>
                <a:cs typeface="Times New Roman" pitchFamily="18" charset="0"/>
              </a:rPr>
              <a:t>Hoa </a:t>
            </a:r>
            <a:r>
              <a:rPr lang="vi-VN" sz="2800" i="1">
                <a:solidFill>
                  <a:schemeClr val="bg1"/>
                </a:solidFill>
                <a:latin typeface="Times New Roman" pitchFamily="18" charset="0"/>
                <a:cs typeface="Times New Roman" pitchFamily="18" charset="0"/>
              </a:rPr>
              <a:t>ghen thua thắm liễu hờn kém </a:t>
            </a:r>
            <a:r>
              <a:rPr lang="vi-VN" sz="2800" i="1" smtClean="0">
                <a:solidFill>
                  <a:schemeClr val="bg1"/>
                </a:solidFill>
                <a:latin typeface="Times New Roman" pitchFamily="18" charset="0"/>
                <a:cs typeface="Times New Roman" pitchFamily="18" charset="0"/>
              </a:rPr>
              <a:t>xanh</a:t>
            </a:r>
            <a:endParaRPr lang="en-US" sz="2800" i="1" smtClean="0">
              <a:solidFill>
                <a:schemeClr val="bg1"/>
              </a:solidFill>
              <a:latin typeface="Times New Roman" pitchFamily="18" charset="0"/>
              <a:cs typeface="Times New Roman" pitchFamily="18" charset="0"/>
            </a:endParaRPr>
          </a:p>
          <a:p>
            <a:r>
              <a:rPr lang="en-US" sz="2800" smtClean="0">
                <a:solidFill>
                  <a:schemeClr val="bg1"/>
                </a:solidFill>
                <a:latin typeface="Times New Roman" pitchFamily="18" charset="0"/>
                <a:cs typeface="Times New Roman" pitchFamily="18" charset="0"/>
              </a:rPr>
              <a:t>Đ</a:t>
            </a:r>
            <a:r>
              <a:rPr lang="vi-VN" sz="2800" smtClean="0">
                <a:solidFill>
                  <a:schemeClr val="bg1"/>
                </a:solidFill>
                <a:latin typeface="Times New Roman" pitchFamily="18" charset="0"/>
                <a:cs typeface="Times New Roman" pitchFamily="18" charset="0"/>
              </a:rPr>
              <a:t>ang </a:t>
            </a:r>
            <a:r>
              <a:rPr lang="vi-VN" sz="2800">
                <a:solidFill>
                  <a:schemeClr val="bg1"/>
                </a:solidFill>
                <a:latin typeface="Times New Roman" pitchFamily="18" charset="0"/>
                <a:cs typeface="Times New Roman" pitchFamily="18" charset="0"/>
              </a:rPr>
              <a:t>miêu tả vẻ đẹp của nhân vật nào trong tác phẩm của Nguyễn </a:t>
            </a:r>
            <a:r>
              <a:rPr lang="vi-VN" sz="2800" smtClean="0">
                <a:solidFill>
                  <a:schemeClr val="bg1"/>
                </a:solidFill>
                <a:latin typeface="Times New Roman" pitchFamily="18" charset="0"/>
                <a:cs typeface="Times New Roman" pitchFamily="18" charset="0"/>
              </a:rPr>
              <a:t>Du</a:t>
            </a:r>
            <a:endParaRPr lang="vi-VN" sz="2800">
              <a:solidFill>
                <a:schemeClr val="bg1"/>
              </a:solidFill>
              <a:latin typeface="Times New Roman" pitchFamily="18" charset="0"/>
              <a:cs typeface="Times New Roman" pitchFamily="18" charset="0"/>
            </a:endParaRPr>
          </a:p>
        </p:txBody>
      </p:sp>
      <p:sp>
        <p:nvSpPr>
          <p:cNvPr id="50" name="Rectangle 49"/>
          <p:cNvSpPr/>
          <p:nvPr/>
        </p:nvSpPr>
        <p:spPr>
          <a:xfrm>
            <a:off x="390526" y="2464053"/>
            <a:ext cx="8060352"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Việt </a:t>
            </a:r>
            <a:r>
              <a:rPr lang="vi-VN" sz="2800">
                <a:solidFill>
                  <a:schemeClr val="bg1"/>
                </a:solidFill>
                <a:latin typeface="Times New Roman" pitchFamily="18" charset="0"/>
                <a:cs typeface="Times New Roman" pitchFamily="18" charset="0"/>
              </a:rPr>
              <a:t>Nam có bao nhiêu di sản được UNESCO công nhận là Di sản thiên nhiên thế giới</a:t>
            </a:r>
          </a:p>
        </p:txBody>
      </p:sp>
      <p:sp>
        <p:nvSpPr>
          <p:cNvPr id="51" name="Rectangle 50"/>
          <p:cNvSpPr/>
          <p:nvPr/>
        </p:nvSpPr>
        <p:spPr>
          <a:xfrm>
            <a:off x="390526" y="2464056"/>
            <a:ext cx="8060352"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Ngôi </a:t>
            </a:r>
            <a:r>
              <a:rPr lang="vi-VN" sz="2800">
                <a:solidFill>
                  <a:schemeClr val="bg1"/>
                </a:solidFill>
                <a:latin typeface="Times New Roman" pitchFamily="18" charset="0"/>
                <a:cs typeface="Times New Roman" pitchFamily="18" charset="0"/>
              </a:rPr>
              <a:t>chùa trên đỉnh núi bằng đồng lớn nhất châu Á là gì</a:t>
            </a:r>
          </a:p>
        </p:txBody>
      </p:sp>
      <p:sp>
        <p:nvSpPr>
          <p:cNvPr id="52" name="Rectangle 51"/>
          <p:cNvSpPr/>
          <p:nvPr/>
        </p:nvSpPr>
        <p:spPr>
          <a:xfrm>
            <a:off x="391401" y="2464056"/>
            <a:ext cx="8060352"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Bức chân dung Mona Lisa của Leonardo da Vinci được vẽ trên tấm gỗ dương bằng chất liệu nào</a:t>
            </a:r>
          </a:p>
        </p:txBody>
      </p:sp>
      <p:sp>
        <p:nvSpPr>
          <p:cNvPr id="53" name="Rectangle 52"/>
          <p:cNvSpPr/>
          <p:nvPr/>
        </p:nvSpPr>
        <p:spPr>
          <a:xfrm>
            <a:off x="390525" y="2464052"/>
            <a:ext cx="8060352"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Trong </a:t>
            </a:r>
            <a:r>
              <a:rPr lang="vi-VN" sz="2800">
                <a:solidFill>
                  <a:schemeClr val="bg1"/>
                </a:solidFill>
                <a:latin typeface="Times New Roman" pitchFamily="18" charset="0"/>
                <a:cs typeface="Times New Roman" pitchFamily="18" charset="0"/>
              </a:rPr>
              <a:t>3 cấu trúc: ADN, ARN và Protein thì cấu trúc có kích thước nhỏ nhất là</a:t>
            </a:r>
          </a:p>
        </p:txBody>
      </p:sp>
      <p:sp>
        <p:nvSpPr>
          <p:cNvPr id="54" name="Rectangle 53"/>
          <p:cNvSpPr/>
          <p:nvPr/>
        </p:nvSpPr>
        <p:spPr>
          <a:xfrm>
            <a:off x="390525" y="2464056"/>
            <a:ext cx="8060352" cy="954107"/>
          </a:xfrm>
          <a:prstGeom prst="rect">
            <a:avLst/>
          </a:prstGeom>
        </p:spPr>
        <p:txBody>
          <a:bodyPr wrap="square">
            <a:spAutoFit/>
          </a:bodyPr>
          <a:lstStyle/>
          <a:p>
            <a:r>
              <a:rPr lang="vi-VN" sz="2800" smtClean="0">
                <a:solidFill>
                  <a:schemeClr val="bg1"/>
                </a:solidFill>
                <a:latin typeface="Times New Roman" pitchFamily="18" charset="0"/>
                <a:cs typeface="Times New Roman" pitchFamily="18" charset="0"/>
              </a:rPr>
              <a:t>Đầu </a:t>
            </a:r>
            <a:r>
              <a:rPr lang="vi-VN" sz="2800">
                <a:solidFill>
                  <a:schemeClr val="bg1"/>
                </a:solidFill>
                <a:latin typeface="Times New Roman" pitchFamily="18" charset="0"/>
                <a:cs typeface="Times New Roman" pitchFamily="18" charset="0"/>
              </a:rPr>
              <a:t>tháng 9/1858, thực dân Pháp đã nổ súng tiến công ở đâu</a:t>
            </a:r>
          </a:p>
        </p:txBody>
      </p:sp>
      <p:sp>
        <p:nvSpPr>
          <p:cNvPr id="55" name="Rectangle 54"/>
          <p:cNvSpPr/>
          <p:nvPr/>
        </p:nvSpPr>
        <p:spPr>
          <a:xfrm>
            <a:off x="390525" y="2464052"/>
            <a:ext cx="8060352" cy="1815882"/>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Từ “xanh” trong câu </a:t>
            </a:r>
            <a:r>
              <a:rPr lang="vi-VN" sz="2800" i="1" smtClean="0">
                <a:solidFill>
                  <a:schemeClr val="bg1"/>
                </a:solidFill>
                <a:latin typeface="Times New Roman" pitchFamily="18" charset="0"/>
                <a:cs typeface="Times New Roman" pitchFamily="18" charset="0"/>
              </a:rPr>
              <a:t>Xanh </a:t>
            </a:r>
            <a:r>
              <a:rPr lang="vi-VN" sz="2800" i="1">
                <a:solidFill>
                  <a:schemeClr val="bg1"/>
                </a:solidFill>
                <a:latin typeface="Times New Roman" pitchFamily="18" charset="0"/>
                <a:cs typeface="Times New Roman" pitchFamily="18" charset="0"/>
              </a:rPr>
              <a:t>kia quyết chẳng phụ con cũng như con đã chẳng phụ </a:t>
            </a:r>
            <a:r>
              <a:rPr lang="vi-VN" sz="2800" i="1" smtClean="0">
                <a:solidFill>
                  <a:schemeClr val="bg1"/>
                </a:solidFill>
                <a:latin typeface="Times New Roman" pitchFamily="18" charset="0"/>
                <a:cs typeface="Times New Roman" pitchFamily="18" charset="0"/>
              </a:rPr>
              <a:t>mẹ </a:t>
            </a:r>
            <a:r>
              <a:rPr lang="vi-VN" sz="2800">
                <a:solidFill>
                  <a:schemeClr val="bg1"/>
                </a:solidFill>
                <a:latin typeface="Times New Roman" pitchFamily="18" charset="0"/>
                <a:cs typeface="Times New Roman" pitchFamily="18" charset="0"/>
              </a:rPr>
              <a:t>trong tác phẩn Chuyện người con gái Nam Xương của Nguyễn Dữ dùng để chỉ cái gì</a:t>
            </a:r>
          </a:p>
        </p:txBody>
      </p:sp>
      <p:sp>
        <p:nvSpPr>
          <p:cNvPr id="56" name="Rectangle 55"/>
          <p:cNvSpPr/>
          <p:nvPr/>
        </p:nvSpPr>
        <p:spPr>
          <a:xfrm>
            <a:off x="391401" y="2464051"/>
            <a:ext cx="8060352" cy="954107"/>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Hạt nhân của hầu hết các nguyên tử do các loại hạt sau cấu tạo nên</a:t>
            </a:r>
          </a:p>
        </p:txBody>
      </p:sp>
      <p:sp>
        <p:nvSpPr>
          <p:cNvPr id="57" name="Rectangle 56"/>
          <p:cNvSpPr/>
          <p:nvPr/>
        </p:nvSpPr>
        <p:spPr>
          <a:xfrm>
            <a:off x="390525" y="2464056"/>
            <a:ext cx="8060352" cy="523220"/>
          </a:xfrm>
          <a:prstGeom prst="rect">
            <a:avLst/>
          </a:prstGeom>
        </p:spPr>
        <p:txBody>
          <a:bodyPr wrap="square">
            <a:spAutoFit/>
          </a:bodyPr>
          <a:lstStyle/>
          <a:p>
            <a:r>
              <a:rPr lang="vi-VN" sz="2800">
                <a:solidFill>
                  <a:schemeClr val="bg1"/>
                </a:solidFill>
                <a:latin typeface="Times New Roman" pitchFamily="18" charset="0"/>
                <a:cs typeface="Times New Roman" pitchFamily="18" charset="0"/>
              </a:rPr>
              <a:t>Góc nội tiếp chắn nửa đường tròn bằng bao nhiêu độ</a:t>
            </a:r>
          </a:p>
        </p:txBody>
      </p:sp>
      <p:graphicFrame>
        <p:nvGraphicFramePr>
          <p:cNvPr id="36" name="Table 35"/>
          <p:cNvGraphicFramePr>
            <a:graphicFrameLocks noGrp="1"/>
          </p:cNvGraphicFramePr>
          <p:nvPr>
            <p:extLst>
              <p:ext uri="{D42A27DB-BD31-4B8C-83A1-F6EECF244321}">
                <p14:modId xmlns:p14="http://schemas.microsoft.com/office/powerpoint/2010/main" val="1461510279"/>
              </p:ext>
            </p:extLst>
          </p:nvPr>
        </p:nvGraphicFramePr>
        <p:xfrm>
          <a:off x="4005262" y="1123950"/>
          <a:ext cx="1133476" cy="690265"/>
        </p:xfrm>
        <a:graphic>
          <a:graphicData uri="http://schemas.openxmlformats.org/drawingml/2006/table">
            <a:tbl>
              <a:tblPr firstRow="1" bandRow="1">
                <a:tableStyleId>{5C22544A-7EE6-4342-B048-85BDC9FD1C3A}</a:tableStyleId>
              </a:tblPr>
              <a:tblGrid>
                <a:gridCol w="1133476"/>
              </a:tblGrid>
              <a:tr h="690265">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r>
            </a:tbl>
          </a:graphicData>
        </a:graphic>
      </p:graphicFrame>
      <p:pic>
        <p:nvPicPr>
          <p:cNvPr id="37" name="KĐ_đúng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078396" y="1414045"/>
            <a:ext cx="346428" cy="346428"/>
          </a:xfrm>
          <a:prstGeom prst="rect">
            <a:avLst/>
          </a:prstGeom>
        </p:spPr>
      </p:pic>
      <p:pic>
        <p:nvPicPr>
          <p:cNvPr id="39" name="KĐ_đúng_O15.mp3.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538661" y="1413772"/>
            <a:ext cx="346428" cy="346428"/>
          </a:xfrm>
          <a:prstGeom prst="rect">
            <a:avLst/>
          </a:prstGeom>
        </p:spPr>
      </p:pic>
      <p:pic>
        <p:nvPicPr>
          <p:cNvPr id="58" name="VCNV_câu_đúng.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3"/>
          <a:stretch>
            <a:fillRect/>
          </a:stretch>
        </p:blipFill>
        <p:spPr>
          <a:xfrm>
            <a:off x="-511034" y="865774"/>
            <a:ext cx="511034" cy="428311"/>
          </a:xfrm>
          <a:prstGeom prst="rect">
            <a:avLst/>
          </a:prstGeom>
        </p:spPr>
      </p:pic>
    </p:spTree>
    <p:extLst>
      <p:ext uri="{BB962C8B-B14F-4D97-AF65-F5344CB8AC3E}">
        <p14:creationId xmlns:p14="http://schemas.microsoft.com/office/powerpoint/2010/main" val="3623177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par>
                                <p:cTn id="28" presetID="1" presetClass="mediacall" presetSubtype="0" fill="hold" nodeType="withEffect">
                                  <p:stCondLst>
                                    <p:cond delay="500"/>
                                  </p:stCondLst>
                                  <p:childTnLst>
                                    <p:cmd type="call" cmd="playFrom(0.0)">
                                      <p:cBhvr>
                                        <p:cTn id="29" dur="4128" fill="hold"/>
                                        <p:tgtEl>
                                          <p:spTgt spid="5"/>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43"/>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4"/>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1" presetClass="mediacall" presetSubtype="0" fill="hold" nodeType="withEffect">
                                  <p:stCondLst>
                                    <p:cond delay="500"/>
                                  </p:stCondLst>
                                  <p:childTnLst>
                                    <p:cmd type="call" cmd="playFrom(0.0)">
                                      <p:cBhvr>
                                        <p:cTn id="45" dur="3481" fill="hold"/>
                                        <p:tgtEl>
                                          <p:spTgt spid="6"/>
                                        </p:tgtEl>
                                      </p:cBhvr>
                                    </p:cmd>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6"/>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4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49"/>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50"/>
                                        </p:tgtEl>
                                        <p:attrNameLst>
                                          <p:attrName>style.visibility</p:attrName>
                                        </p:attrNameLst>
                                      </p:cBhvr>
                                      <p:to>
                                        <p:strVal val="hidden"/>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51"/>
                                        </p:tgtEl>
                                        <p:attrNameLst>
                                          <p:attrName>style.visibility</p:attrName>
                                        </p:attrNameLst>
                                      </p:cBhvr>
                                      <p:to>
                                        <p:strVal val="hidden"/>
                                      </p:to>
                                    </p:set>
                                  </p:childTnLst>
                                </p:cTn>
                              </p:par>
                            </p:childTnLst>
                          </p:cTn>
                        </p:par>
                        <p:par>
                          <p:cTn id="92" fill="hold">
                            <p:stCondLst>
                              <p:cond delay="0"/>
                            </p:stCondLst>
                            <p:childTnLst>
                              <p:par>
                                <p:cTn id="93" presetID="1" presetClass="entr" presetSubtype="0"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52"/>
                                        </p:tgtEl>
                                        <p:attrNameLst>
                                          <p:attrName>style.visibility</p:attrName>
                                        </p:attrNameLst>
                                      </p:cBhvr>
                                      <p:to>
                                        <p:strVal val="hidden"/>
                                      </p:to>
                                    </p:set>
                                  </p:childTnLst>
                                </p:cTn>
                              </p:par>
                            </p:childTnLst>
                          </p:cTn>
                        </p:par>
                        <p:par>
                          <p:cTn id="99" fill="hold">
                            <p:stCondLst>
                              <p:cond delay="0"/>
                            </p:stCondLst>
                            <p:childTnLst>
                              <p:par>
                                <p:cTn id="100" presetID="1" presetClass="entr" presetSubtype="0" fill="hold" grpId="0" nodeType="after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53"/>
                                        </p:tgtEl>
                                        <p:attrNameLst>
                                          <p:attrName>style.visibility</p:attrName>
                                        </p:attrNameLst>
                                      </p:cBhvr>
                                      <p:to>
                                        <p:strVal val="hidden"/>
                                      </p:to>
                                    </p:set>
                                  </p:childTnLst>
                                </p:cTn>
                              </p:par>
                            </p:childTnLst>
                          </p:cTn>
                        </p:par>
                        <p:par>
                          <p:cTn id="106" fill="hold">
                            <p:stCondLst>
                              <p:cond delay="0"/>
                            </p:stCondLst>
                            <p:childTnLst>
                              <p:par>
                                <p:cTn id="107" presetID="1" presetClass="entr" presetSubtype="0" fill="hold" grpId="0" nodeType="after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54"/>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0" nodeType="afterEffect">
                                  <p:stCondLst>
                                    <p:cond delay="0"/>
                                  </p:stCondLst>
                                  <p:childTnLst>
                                    <p:set>
                                      <p:cBhvr>
                                        <p:cTn id="115" dur="1" fill="hold">
                                          <p:stCondLst>
                                            <p:cond delay="0"/>
                                          </p:stCondLst>
                                        </p:cTn>
                                        <p:tgtEl>
                                          <p:spTgt spid="5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55"/>
                                        </p:tgtEl>
                                        <p:attrNameLst>
                                          <p:attrName>style.visibility</p:attrName>
                                        </p:attrNameLst>
                                      </p:cBhvr>
                                      <p:to>
                                        <p:strVal val="hidden"/>
                                      </p:to>
                                    </p:set>
                                  </p:childTnLst>
                                </p:cTn>
                              </p:par>
                            </p:childTnLst>
                          </p:cTn>
                        </p:par>
                        <p:par>
                          <p:cTn id="120" fill="hold">
                            <p:stCondLst>
                              <p:cond delay="0"/>
                            </p:stCondLst>
                            <p:childTnLst>
                              <p:par>
                                <p:cTn id="121" presetID="1" presetClass="entr" presetSubtype="0" fill="hold" grpId="0" nodeType="after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57"/>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mediacall" presetSubtype="0" fill="hold" nodeType="clickEffect">
                                  <p:stCondLst>
                                    <p:cond delay="0"/>
                                  </p:stCondLst>
                                  <p:childTnLst>
                                    <p:cmd type="call" cmd="playFrom(0.0)">
                                      <p:cBhvr>
                                        <p:cTn id="133" dur="9119"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4" restart="whenNotActive" fill="hold" evtFilter="cancelBubble" nodeType="interactiveSeq">
                <p:stCondLst>
                  <p:cond evt="onClick" delay="0">
                    <p:tgtEl>
                      <p:spTgt spid="22"/>
                    </p:tgtEl>
                  </p:cond>
                </p:stCondLst>
                <p:endSync evt="end" delay="0">
                  <p:rtn val="all"/>
                </p:endSync>
                <p:childTnLst>
                  <p:par>
                    <p:cTn id="135" fill="hold">
                      <p:stCondLst>
                        <p:cond delay="0"/>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6457" fill="hold"/>
                                        <p:tgtEl>
                                          <p:spTgt spid="22"/>
                                        </p:tgtEl>
                                      </p:cBhvr>
                                    </p:cmd>
                                  </p:childTnLst>
                                </p:cTn>
                              </p:par>
                            </p:childTnLst>
                          </p:cTn>
                        </p:par>
                      </p:childTnLst>
                    </p:cTn>
                  </p:par>
                </p:childTnLst>
              </p:cTn>
              <p:nextCondLst>
                <p:cond evt="onClick" delay="0">
                  <p:tgtEl>
                    <p:spTgt spid="22"/>
                  </p:tgtEl>
                </p:cond>
              </p:nextCondLst>
            </p:seq>
            <p:audio>
              <p:cMediaNode vol="80000">
                <p:cTn id="139" fill="hold" display="0">
                  <p:stCondLst>
                    <p:cond delay="indefinite"/>
                  </p:stCondLst>
                  <p:endCondLst>
                    <p:cond evt="onStopAudio" delay="0">
                      <p:tgtEl>
                        <p:sldTgt/>
                      </p:tgtEl>
                    </p:cond>
                  </p:endCondLst>
                </p:cTn>
                <p:tgtEl>
                  <p:spTgt spid="22"/>
                </p:tgtEl>
              </p:cMediaNode>
            </p:audio>
            <p:seq concurrent="1" nextAc="seek">
              <p:cTn id="140" restart="whenNotActive" fill="hold" evtFilter="cancelBubble" nodeType="interactiveSeq">
                <p:stCondLst>
                  <p:cond evt="onClick" delay="0">
                    <p:tgtEl>
                      <p:spTgt spid="23"/>
                    </p:tgtEl>
                  </p:cond>
                </p:stCondLst>
                <p:endSync evt="end" delay="0">
                  <p:rtn val="all"/>
                </p:endSync>
                <p:childTnLst>
                  <p:par>
                    <p:cTn id="141" fill="hold">
                      <p:stCondLst>
                        <p:cond delay="0"/>
                      </p:stCondLst>
                      <p:childTnLst>
                        <p:par>
                          <p:cTn id="142" fill="hold">
                            <p:stCondLst>
                              <p:cond delay="0"/>
                            </p:stCondLst>
                            <p:childTnLst>
                              <p:par>
                                <p:cTn id="143" presetID="1" presetClass="mediacall" presetSubtype="0" fill="hold" nodeType="clickEffect">
                                  <p:stCondLst>
                                    <p:cond delay="0"/>
                                  </p:stCondLst>
                                  <p:childTnLst>
                                    <p:cmd type="call" cmd="playFrom(0.0)">
                                      <p:cBhvr>
                                        <p:cTn id="144" dur="66001" fill="hold"/>
                                        <p:tgtEl>
                                          <p:spTgt spid="23"/>
                                        </p:tgtEl>
                                      </p:cBhvr>
                                    </p:cmd>
                                  </p:childTnLst>
                                </p:cTn>
                              </p:par>
                            </p:childTnLst>
                          </p:cTn>
                        </p:par>
                      </p:childTnLst>
                    </p:cTn>
                  </p:par>
                </p:childTnLst>
              </p:cTn>
              <p:nextCondLst>
                <p:cond evt="onClick" delay="0">
                  <p:tgtEl>
                    <p:spTgt spid="23"/>
                  </p:tgtEl>
                </p:cond>
              </p:nextCondLst>
            </p:seq>
            <p:audio>
              <p:cMediaNode>
                <p:cTn id="145" fill="hold" display="0">
                  <p:stCondLst>
                    <p:cond delay="indefinite"/>
                  </p:stCondLst>
                  <p:endCondLst>
                    <p:cond evt="onStopAudio" delay="0">
                      <p:tgtEl>
                        <p:sldTgt/>
                      </p:tgtEl>
                    </p:cond>
                  </p:endCondLst>
                </p:cTn>
                <p:tgtEl>
                  <p:spTgt spid="23"/>
                </p:tgtEl>
              </p:cMediaNode>
            </p:audio>
            <p:seq concurrent="1" nextAc="seek">
              <p:cTn id="146" restart="whenNotActive" fill="hold" evtFilter="cancelBubble" nodeType="interactiveSeq">
                <p:stCondLst>
                  <p:cond evt="onClick" delay="0">
                    <p:tgtEl>
                      <p:spTgt spid="30"/>
                    </p:tgtEl>
                  </p:cond>
                </p:stCondLst>
                <p:endSync evt="end" delay="0">
                  <p:rtn val="all"/>
                </p:endSync>
                <p:childTnLst>
                  <p:par>
                    <p:cTn id="147" fill="hold">
                      <p:stCondLst>
                        <p:cond delay="0"/>
                      </p:stCondLst>
                      <p:childTnLst>
                        <p:par>
                          <p:cTn id="148" fill="hold">
                            <p:stCondLst>
                              <p:cond delay="0"/>
                            </p:stCondLst>
                            <p:childTnLst>
                              <p:par>
                                <p:cTn id="149" presetID="1" presetClass="mediacall" presetSubtype="0" fill="hold" nodeType="clickEffect">
                                  <p:stCondLst>
                                    <p:cond delay="0"/>
                                  </p:stCondLst>
                                  <p:childTnLst>
                                    <p:cmd type="call" cmd="playFrom(0.0)">
                                      <p:cBhvr>
                                        <p:cTn id="150" dur="2847" fill="hold"/>
                                        <p:tgtEl>
                                          <p:spTgt spid="30"/>
                                        </p:tgtEl>
                                      </p:cBhvr>
                                    </p:cmd>
                                  </p:childTnLst>
                                </p:cTn>
                              </p:par>
                            </p:childTnLst>
                          </p:cTn>
                        </p:par>
                      </p:childTnLst>
                    </p:cTn>
                  </p:par>
                </p:childTnLst>
              </p:cTn>
              <p:nextCondLst>
                <p:cond evt="onClick" delay="0">
                  <p:tgtEl>
                    <p:spTgt spid="30"/>
                  </p:tgtEl>
                </p:cond>
              </p:nextCondLst>
            </p:seq>
            <p:audio>
              <p:cMediaNode vol="80000">
                <p:cTn id="151" fill="hold" display="0">
                  <p:stCondLst>
                    <p:cond delay="indefinite"/>
                  </p:stCondLst>
                  <p:endCondLst>
                    <p:cond evt="onStopAudio" delay="0">
                      <p:tgtEl>
                        <p:sldTgt/>
                      </p:tgtEl>
                    </p:cond>
                  </p:endCondLst>
                </p:cTn>
                <p:tgtEl>
                  <p:spTgt spid="30"/>
                </p:tgtEl>
              </p:cMediaNode>
            </p:audio>
            <p:seq concurrent="1" nextAc="seek">
              <p:cTn id="152" restart="whenNotActive" fill="hold" evtFilter="cancelBubble" nodeType="interactiveSeq">
                <p:stCondLst>
                  <p:cond evt="onClick" delay="0">
                    <p:tgtEl>
                      <p:spTgt spid="31"/>
                    </p:tgtEl>
                  </p:cond>
                </p:stCondLst>
                <p:endSync evt="end" delay="0">
                  <p:rtn val="all"/>
                </p:endSync>
                <p:childTnLst>
                  <p:par>
                    <p:cTn id="153" fill="hold">
                      <p:stCondLst>
                        <p:cond delay="0"/>
                      </p:stCondLst>
                      <p:childTnLst>
                        <p:par>
                          <p:cTn id="154" fill="hold">
                            <p:stCondLst>
                              <p:cond delay="0"/>
                            </p:stCondLst>
                            <p:childTnLst>
                              <p:par>
                                <p:cTn id="155" presetID="1" presetClass="mediacall" presetSubtype="0" fill="hold" nodeType="clickEffect">
                                  <p:stCondLst>
                                    <p:cond delay="0"/>
                                  </p:stCondLst>
                                  <p:childTnLst>
                                    <p:cmd type="call" cmd="playFrom(0.0)">
                                      <p:cBhvr>
                                        <p:cTn id="156" dur="5990" fill="hold"/>
                                        <p:tgtEl>
                                          <p:spTgt spid="31"/>
                                        </p:tgtEl>
                                      </p:cBhvr>
                                    </p:cmd>
                                  </p:childTnLst>
                                </p:cTn>
                              </p:par>
                            </p:childTnLst>
                          </p:cTn>
                        </p:par>
                      </p:childTnLst>
                    </p:cTn>
                  </p:par>
                </p:childTnLst>
              </p:cTn>
              <p:nextCondLst>
                <p:cond evt="onClick" delay="0">
                  <p:tgtEl>
                    <p:spTgt spid="31"/>
                  </p:tgtEl>
                </p:cond>
              </p:nextCondLst>
            </p:seq>
            <p:audio>
              <p:cMediaNode vol="80000">
                <p:cTn id="157" fill="hold" display="0">
                  <p:stCondLst>
                    <p:cond delay="indefinite"/>
                  </p:stCondLst>
                  <p:endCondLst>
                    <p:cond evt="onStopAudio" delay="0">
                      <p:tgtEl>
                        <p:sldTgt/>
                      </p:tgtEl>
                    </p:cond>
                  </p:endCondLst>
                </p:cTn>
                <p:tgtEl>
                  <p:spTgt spid="31"/>
                </p:tgtEl>
              </p:cMediaNode>
            </p:audio>
            <p:seq concurrent="1" nextAc="seek">
              <p:cTn id="158" restart="whenNotActive" fill="hold" evtFilter="cancelBubble" nodeType="interactiveSeq">
                <p:stCondLst>
                  <p:cond evt="onClick" delay="0">
                    <p:tgtEl>
                      <p:spTgt spid="3"/>
                    </p:tgtEl>
                  </p:cond>
                </p:stCondLst>
                <p:endSync evt="end" delay="0">
                  <p:rtn val="all"/>
                </p:endSync>
                <p:childTnLst>
                  <p:par>
                    <p:cTn id="159" fill="hold">
                      <p:stCondLst>
                        <p:cond delay="0"/>
                      </p:stCondLst>
                      <p:childTnLst>
                        <p:par>
                          <p:cTn id="160" fill="hold">
                            <p:stCondLst>
                              <p:cond delay="0"/>
                            </p:stCondLst>
                            <p:childTnLst>
                              <p:par>
                                <p:cTn id="161" presetID="1" presetClass="mediacall" presetSubtype="0" fill="hold" nodeType="clickEffect">
                                  <p:stCondLst>
                                    <p:cond delay="0"/>
                                  </p:stCondLst>
                                  <p:childTnLst>
                                    <p:cmd type="call" cmd="playFrom(0.0)">
                                      <p:cBhvr>
                                        <p:cTn id="162" dur="1230" fill="hold"/>
                                        <p:tgtEl>
                                          <p:spTgt spid="3"/>
                                        </p:tgtEl>
                                      </p:cBhvr>
                                    </p:cmd>
                                  </p:childTnLst>
                                </p:cTn>
                              </p:par>
                            </p:childTnLst>
                          </p:cTn>
                        </p:par>
                      </p:childTnLst>
                    </p:cTn>
                  </p:par>
                </p:childTnLst>
              </p:cTn>
              <p:nextCondLst>
                <p:cond evt="onClick" delay="0">
                  <p:tgtEl>
                    <p:spTgt spid="3"/>
                  </p:tgtEl>
                </p:cond>
              </p:nextCondLst>
            </p:seq>
            <p:audio>
              <p:cMediaNode vol="80000">
                <p:cTn id="163" fill="hold" display="0">
                  <p:stCondLst>
                    <p:cond delay="indefinite"/>
                  </p:stCondLst>
                  <p:endCondLst>
                    <p:cond evt="onStopAudio" delay="0">
                      <p:tgtEl>
                        <p:sldTgt/>
                      </p:tgtEl>
                    </p:cond>
                  </p:endCondLst>
                </p:cTn>
                <p:tgtEl>
                  <p:spTgt spid="3"/>
                </p:tgtEl>
              </p:cMediaNode>
            </p:audio>
            <p:audio>
              <p:cMediaNode vol="80000">
                <p:cTn id="164" fill="hold" display="0">
                  <p:stCondLst>
                    <p:cond delay="indefinite"/>
                  </p:stCondLst>
                  <p:endCondLst>
                    <p:cond evt="onStopAudio" delay="0">
                      <p:tgtEl>
                        <p:sldTgt/>
                      </p:tgtEl>
                    </p:cond>
                  </p:endCondLst>
                </p:cTn>
                <p:tgtEl>
                  <p:spTgt spid="5"/>
                </p:tgtEl>
              </p:cMediaNode>
            </p:audio>
            <p:audio>
              <p:cMediaNode vol="80000">
                <p:cTn id="165" fill="hold" display="0">
                  <p:stCondLst>
                    <p:cond delay="indefinite"/>
                  </p:stCondLst>
                  <p:endCondLst>
                    <p:cond evt="onStopAudio" delay="0">
                      <p:tgtEl>
                        <p:sldTgt/>
                      </p:tgtEl>
                    </p:cond>
                  </p:endCondLst>
                </p:cTn>
                <p:tgtEl>
                  <p:spTgt spid="6"/>
                </p:tgtEl>
              </p:cMediaNode>
            </p:audio>
            <p:seq concurrent="1" nextAc="seek">
              <p:cTn id="166" restart="whenNotActive" fill="hold" evtFilter="cancelBubble" nodeType="interactiveSeq">
                <p:stCondLst>
                  <p:cond evt="onClick" delay="0">
                    <p:tgtEl>
                      <p:spTgt spid="37"/>
                    </p:tgtEl>
                  </p:cond>
                </p:stCondLst>
                <p:endSync evt="end" delay="0">
                  <p:rtn val="all"/>
                </p:endSync>
                <p:childTnLst>
                  <p:par>
                    <p:cTn id="167" fill="hold">
                      <p:stCondLst>
                        <p:cond delay="0"/>
                      </p:stCondLst>
                      <p:childTnLst>
                        <p:par>
                          <p:cTn id="168" fill="hold">
                            <p:stCondLst>
                              <p:cond delay="0"/>
                            </p:stCondLst>
                            <p:childTnLst>
                              <p:par>
                                <p:cTn id="169" presetID="1" presetClass="mediacall" presetSubtype="0" fill="hold" nodeType="clickEffect">
                                  <p:stCondLst>
                                    <p:cond delay="0"/>
                                  </p:stCondLst>
                                  <p:childTnLst>
                                    <p:cmd type="call" cmd="playFrom(0.0)">
                                      <p:cBhvr>
                                        <p:cTn id="170" dur="4160" fill="hold"/>
                                        <p:tgtEl>
                                          <p:spTgt spid="37"/>
                                        </p:tgtEl>
                                      </p:cBhvr>
                                    </p:cmd>
                                  </p:childTnLst>
                                </p:cTn>
                              </p:par>
                            </p:childTnLst>
                          </p:cTn>
                        </p:par>
                      </p:childTnLst>
                    </p:cTn>
                  </p:par>
                </p:childTnLst>
              </p:cTn>
              <p:nextCondLst>
                <p:cond evt="onClick" delay="0">
                  <p:tgtEl>
                    <p:spTgt spid="37"/>
                  </p:tgtEl>
                </p:cond>
              </p:nextCondLst>
            </p:seq>
            <p:seq concurrent="1" nextAc="seek">
              <p:cTn id="171" restart="whenNotActive" fill="hold" evtFilter="cancelBubble" nodeType="interactiveSeq">
                <p:stCondLst>
                  <p:cond evt="onClick" delay="0">
                    <p:tgtEl>
                      <p:spTgt spid="39"/>
                    </p:tgtEl>
                  </p:cond>
                </p:stCondLst>
                <p:endSync evt="end" delay="0">
                  <p:rtn val="all"/>
                </p:endSync>
                <p:childTnLst>
                  <p:par>
                    <p:cTn id="172" fill="hold">
                      <p:stCondLst>
                        <p:cond delay="0"/>
                      </p:stCondLst>
                      <p:childTnLst>
                        <p:par>
                          <p:cTn id="173" fill="hold">
                            <p:stCondLst>
                              <p:cond delay="0"/>
                            </p:stCondLst>
                            <p:childTnLst>
                              <p:par>
                                <p:cTn id="174" presetID="1" presetClass="mediacall" presetSubtype="0" fill="hold" nodeType="clickEffect">
                                  <p:stCondLst>
                                    <p:cond delay="0"/>
                                  </p:stCondLst>
                                  <p:childTnLst>
                                    <p:cmd type="call" cmd="playFrom(0.0)">
                                      <p:cBhvr>
                                        <p:cTn id="175" dur="4160" fill="hold"/>
                                        <p:tgtEl>
                                          <p:spTgt spid="39"/>
                                        </p:tgtEl>
                                      </p:cBhvr>
                                    </p:cmd>
                                  </p:childTnLst>
                                </p:cTn>
                              </p:par>
                            </p:childTnLst>
                          </p:cTn>
                        </p:par>
                      </p:childTnLst>
                    </p:cTn>
                  </p:par>
                </p:childTnLst>
              </p:cTn>
              <p:nextCondLst>
                <p:cond evt="onClick" delay="0">
                  <p:tgtEl>
                    <p:spTgt spid="39"/>
                  </p:tgtEl>
                </p:cond>
              </p:nextCondLst>
            </p:seq>
            <p:audio>
              <p:cMediaNode vol="80000">
                <p:cTn id="176" fill="hold" display="0">
                  <p:stCondLst>
                    <p:cond delay="indefinite"/>
                  </p:stCondLst>
                  <p:endCondLst>
                    <p:cond evt="onStopAudio" delay="0">
                      <p:tgtEl>
                        <p:sldTgt/>
                      </p:tgtEl>
                    </p:cond>
                  </p:endCondLst>
                </p:cTn>
                <p:tgtEl>
                  <p:spTgt spid="37"/>
                </p:tgtEl>
              </p:cMediaNode>
            </p:audio>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58"/>
                </p:tgtEl>
              </p:cMediaNode>
            </p:audio>
          </p:childTnLst>
        </p:cTn>
      </p:par>
    </p:tnLst>
    <p:bldLst>
      <p:bldP spid="38" grpId="0"/>
      <p:bldP spid="38"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phần thi.mp4">
            <a:hlinkClick r:id="" action="ppaction://media"/>
          </p:cNvPr>
          <p:cNvPicPr>
            <a:picLocks noChangeAspect="1"/>
          </p:cNvPicPr>
          <p:nvPr>
            <a:videoFile r:link="rId1"/>
            <p:extLst>
              <p:ext uri="{DAA4B4D4-6D71-4841-9C94-3DE7FCFB9230}">
                <p14:media xmlns:p14="http://schemas.microsoft.com/office/powerpoint/2010/main" r:embed="rId2">
                  <p14:trim st="7661.3464" end="15250.416"/>
                </p14:media>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37269776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static.wikia.nocookie.net/duong-len-dinh-olympia/images/c/c0/Olympia_22_VCNV_keywordbar_2.png/revision/latest?cb=20221113160708&amp;path-prefix=v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75174" y="361951"/>
            <a:ext cx="4340225" cy="2270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uyển động ném | Trung Tâm Luyện Thi Đại Họ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0375" y="361950"/>
            <a:ext cx="3959225" cy="227044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s://static.wikia.nocookie.net/duong-len-dinh-olympia/images/b/bc/Olympia_22_VCNV_questionbar_2.png/revision/latest?cb=20211031112545&amp;path-prefix=vi"/>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9697" y="2876550"/>
            <a:ext cx="4751903" cy="2010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53343" y="361951"/>
            <a:ext cx="3962400" cy="307777"/>
          </a:xfrm>
          <a:prstGeom prst="rect">
            <a:avLst/>
          </a:prstGeom>
          <a:noFill/>
        </p:spPr>
        <p:txBody>
          <a:bodyPr wrap="square" rtlCol="0">
            <a:spAutoFit/>
          </a:bodyPr>
          <a:lstStyle/>
          <a:p>
            <a:r>
              <a:rPr lang="en-US" sz="1400" b="1" smtClean="0">
                <a:solidFill>
                  <a:schemeClr val="bg1"/>
                </a:solidFill>
                <a:latin typeface="Arial" pitchFamily="34" charset="0"/>
                <a:cs typeface="Arial" pitchFamily="34" charset="0"/>
              </a:rPr>
              <a:t>CHƯỚNG NGẠI VẬT CÓ 13 CHỮ CÁI</a:t>
            </a:r>
          </a:p>
        </p:txBody>
      </p:sp>
      <p:pic>
        <p:nvPicPr>
          <p:cNvPr id="11" name="Picture 7" descr="https://static.wikia.nocookie.net/duong-len-dinh-olympia/images/8/87/Olympia_22_VCNV_numberorder.png/revision/latest?cb=20211002170049&amp;path-prefix=vi"/>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24485" b="49806"/>
          <a:stretch/>
        </p:blipFill>
        <p:spPr bwMode="auto">
          <a:xfrm>
            <a:off x="8153400" y="1219200"/>
            <a:ext cx="3048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https://static.wikia.nocookie.net/duong-len-dinh-olympia/images/8/87/Olympia_22_VCNV_numberorder.png/revision/latest?cb=20211002170049&amp;path-prefix=vi"/>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49162" b="25129"/>
          <a:stretch/>
        </p:blipFill>
        <p:spPr bwMode="auto">
          <a:xfrm>
            <a:off x="8153400" y="1575134"/>
            <a:ext cx="3048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s://static.wikia.nocookie.net/duong-len-dinh-olympia/images/8/87/Olympia_22_VCNV_numberorder.png/revision/latest?cb=20211002170049&amp;path-prefix=vi"/>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74485" b="-194"/>
          <a:stretch/>
        </p:blipFill>
        <p:spPr bwMode="auto">
          <a:xfrm>
            <a:off x="8153400" y="1975184"/>
            <a:ext cx="3048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https://static.wikia.nocookie.net/duong-len-dinh-olympia/images/8/87/Olympia_22_VCNV_numberorder.png/revision/latest?cb=20211002170049&amp;path-prefix=vi"/>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1144" b="75435"/>
          <a:stretch/>
        </p:blipFill>
        <p:spPr bwMode="auto">
          <a:xfrm>
            <a:off x="8153400" y="819150"/>
            <a:ext cx="3048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4827884" y="850475"/>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4827884"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4827884"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4827884" y="200651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334000" y="850475"/>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334000"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334000"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334000" y="200651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791200" y="850475"/>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791200"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791200"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5791200" y="200651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248400" y="200651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248400"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248400"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248400" y="850475"/>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680827" y="850475"/>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7086600" y="850475"/>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680827"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7086600"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7543800" y="1250526"/>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680827"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7086600"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7543800" y="1606460"/>
            <a:ext cx="353716" cy="33739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9" descr="https://static.wikia.nocookie.net/duong-len-dinh-olympia/images/5/5f/Olympia_22_VCNV_keyword.png/revision/latest/scale-to-width-down/1000?cb=20220428135028&amp;path-prefix=v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66872"/>
          <a:stretch/>
        </p:blipFill>
        <p:spPr bwMode="auto">
          <a:xfrm>
            <a:off x="6680827" y="2006510"/>
            <a:ext cx="353716" cy="3373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827884" y="1237128"/>
            <a:ext cx="3110147" cy="369332"/>
          </a:xfrm>
          <a:prstGeom prst="rect">
            <a:avLst/>
          </a:prstGeom>
          <a:noFill/>
        </p:spPr>
        <p:txBody>
          <a:bodyPr wrap="none" rtlCol="0">
            <a:spAutoFit/>
          </a:bodyPr>
          <a:lstStyle/>
          <a:p>
            <a:r>
              <a:rPr lang="en-US" b="1" smtClean="0">
                <a:solidFill>
                  <a:schemeClr val="bg1"/>
                </a:solidFill>
              </a:rPr>
              <a:t>P       A       R      A      B     O      L</a:t>
            </a:r>
            <a:endParaRPr lang="en-US" b="1">
              <a:solidFill>
                <a:schemeClr val="bg1"/>
              </a:solidFill>
            </a:endParaRPr>
          </a:p>
        </p:txBody>
      </p:sp>
      <p:sp>
        <p:nvSpPr>
          <p:cNvPr id="65" name="TextBox 64"/>
          <p:cNvSpPr txBox="1"/>
          <p:nvPr/>
        </p:nvSpPr>
        <p:spPr>
          <a:xfrm>
            <a:off x="4827883" y="1574194"/>
            <a:ext cx="3100529" cy="369332"/>
          </a:xfrm>
          <a:prstGeom prst="rect">
            <a:avLst/>
          </a:prstGeom>
          <a:noFill/>
        </p:spPr>
        <p:txBody>
          <a:bodyPr wrap="none" rtlCol="0">
            <a:spAutoFit/>
          </a:bodyPr>
          <a:lstStyle/>
          <a:p>
            <a:r>
              <a:rPr lang="en-US" b="1">
                <a:solidFill>
                  <a:schemeClr val="bg1"/>
                </a:solidFill>
              </a:rPr>
              <a:t>R</a:t>
            </a:r>
            <a:r>
              <a:rPr lang="en-US" b="1" smtClean="0">
                <a:solidFill>
                  <a:schemeClr val="bg1"/>
                </a:solidFill>
              </a:rPr>
              <a:t>       Ơ       I      T      Ự     D      O</a:t>
            </a:r>
            <a:endParaRPr lang="en-US" b="1">
              <a:solidFill>
                <a:schemeClr val="bg1"/>
              </a:solidFill>
            </a:endParaRPr>
          </a:p>
        </p:txBody>
      </p:sp>
      <p:sp>
        <p:nvSpPr>
          <p:cNvPr id="66" name="TextBox 65"/>
          <p:cNvSpPr txBox="1"/>
          <p:nvPr/>
        </p:nvSpPr>
        <p:spPr>
          <a:xfrm>
            <a:off x="4832692" y="1974575"/>
            <a:ext cx="2193229" cy="369332"/>
          </a:xfrm>
          <a:prstGeom prst="rect">
            <a:avLst/>
          </a:prstGeom>
          <a:noFill/>
        </p:spPr>
        <p:txBody>
          <a:bodyPr wrap="none" rtlCol="0">
            <a:spAutoFit/>
          </a:bodyPr>
          <a:lstStyle/>
          <a:p>
            <a:r>
              <a:rPr lang="en-US" b="1" smtClean="0">
                <a:solidFill>
                  <a:schemeClr val="bg1"/>
                </a:solidFill>
              </a:rPr>
              <a:t>N       G      A      N     G</a:t>
            </a:r>
            <a:endParaRPr lang="en-US" b="1">
              <a:solidFill>
                <a:schemeClr val="bg1"/>
              </a:solidFill>
            </a:endParaRPr>
          </a:p>
        </p:txBody>
      </p:sp>
      <p:sp>
        <p:nvSpPr>
          <p:cNvPr id="67" name="TextBox 66"/>
          <p:cNvSpPr txBox="1"/>
          <p:nvPr/>
        </p:nvSpPr>
        <p:spPr>
          <a:xfrm>
            <a:off x="4827883" y="834509"/>
            <a:ext cx="2643672" cy="369332"/>
          </a:xfrm>
          <a:prstGeom prst="rect">
            <a:avLst/>
          </a:prstGeom>
          <a:noFill/>
        </p:spPr>
        <p:txBody>
          <a:bodyPr wrap="none" rtlCol="0">
            <a:spAutoFit/>
          </a:bodyPr>
          <a:lstStyle/>
          <a:p>
            <a:r>
              <a:rPr lang="en-US" b="1">
                <a:solidFill>
                  <a:schemeClr val="bg1"/>
                </a:solidFill>
              </a:rPr>
              <a:t>B</a:t>
            </a:r>
            <a:r>
              <a:rPr lang="en-US" b="1" smtClean="0">
                <a:solidFill>
                  <a:schemeClr val="bg1"/>
                </a:solidFill>
              </a:rPr>
              <a:t>       Ó      N      G     Đ     Á</a:t>
            </a:r>
            <a:endParaRPr lang="en-US" b="1">
              <a:solidFill>
                <a:schemeClr val="bg1"/>
              </a:solidFill>
            </a:endParaRPr>
          </a:p>
        </p:txBody>
      </p:sp>
      <p:sp>
        <p:nvSpPr>
          <p:cNvPr id="5" name="Rectangle 4"/>
          <p:cNvSpPr/>
          <p:nvPr/>
        </p:nvSpPr>
        <p:spPr>
          <a:xfrm>
            <a:off x="520287" y="3091248"/>
            <a:ext cx="4572000" cy="923330"/>
          </a:xfrm>
          <a:prstGeom prst="rect">
            <a:avLst/>
          </a:prstGeom>
        </p:spPr>
        <p:txBody>
          <a:bodyPr>
            <a:spAutoFit/>
          </a:bodyPr>
          <a:lstStyle/>
          <a:p>
            <a:r>
              <a:rPr lang="en-US">
                <a:solidFill>
                  <a:schemeClr val="bg1"/>
                </a:solidFill>
                <a:latin typeface="Times New Roman" pitchFamily="18" charset="0"/>
                <a:cs typeface="Times New Roman" pitchFamily="18" charset="0"/>
              </a:rPr>
              <a:t>Bộ </a:t>
            </a:r>
            <a:r>
              <a:rPr lang="vi-VN">
                <a:solidFill>
                  <a:schemeClr val="bg1"/>
                </a:solidFill>
                <a:latin typeface="Times New Roman" pitchFamily="18" charset="0"/>
                <a:cs typeface="Times New Roman" pitchFamily="18" charset="0"/>
              </a:rPr>
              <a:t>môn thể thao đồng đội được chơi với quả bóng hình cầu giữa hai đội bao gồm 11 cầu thủ mỗi bên</a:t>
            </a:r>
            <a:r>
              <a:rPr lang="en-US">
                <a:solidFill>
                  <a:schemeClr val="bg1"/>
                </a:solidFill>
                <a:latin typeface="Times New Roman" pitchFamily="18" charset="0"/>
                <a:cs typeface="Times New Roman" pitchFamily="18" charset="0"/>
              </a:rPr>
              <a:t>. Đây là bộ môn thể thao </a:t>
            </a:r>
            <a:r>
              <a:rPr lang="en-US" smtClean="0">
                <a:solidFill>
                  <a:schemeClr val="bg1"/>
                </a:solidFill>
                <a:latin typeface="Times New Roman" pitchFamily="18" charset="0"/>
                <a:cs typeface="Times New Roman" pitchFamily="18" charset="0"/>
              </a:rPr>
              <a:t>nào ?</a:t>
            </a:r>
          </a:p>
        </p:txBody>
      </p:sp>
      <p:sp>
        <p:nvSpPr>
          <p:cNvPr id="8" name="Rectangle 7"/>
          <p:cNvSpPr/>
          <p:nvPr/>
        </p:nvSpPr>
        <p:spPr>
          <a:xfrm>
            <a:off x="500495" y="3091248"/>
            <a:ext cx="4610305" cy="646331"/>
          </a:xfrm>
          <a:prstGeom prst="rect">
            <a:avLst/>
          </a:prstGeom>
        </p:spPr>
        <p:txBody>
          <a:bodyPr wrap="square">
            <a:spAutoFit/>
          </a:bodyPr>
          <a:lstStyle/>
          <a:p>
            <a:r>
              <a:rPr lang="vi-VN">
                <a:solidFill>
                  <a:schemeClr val="bg1"/>
                </a:solidFill>
                <a:latin typeface="Times New Roman" pitchFamily="18" charset="0"/>
                <a:cs typeface="Times New Roman" pitchFamily="18" charset="0"/>
              </a:rPr>
              <a:t>Quãng đường của chuyển động ném xiên </a:t>
            </a:r>
            <a:r>
              <a:rPr lang="en-US" smtClean="0">
                <a:solidFill>
                  <a:schemeClr val="bg1"/>
                </a:solidFill>
                <a:latin typeface="Times New Roman" pitchFamily="18" charset="0"/>
                <a:cs typeface="Times New Roman" pitchFamily="18" charset="0"/>
              </a:rPr>
              <a:t>có dạng là </a:t>
            </a:r>
            <a:r>
              <a:rPr lang="vi-VN" smtClean="0">
                <a:solidFill>
                  <a:schemeClr val="bg1"/>
                </a:solidFill>
                <a:latin typeface="Times New Roman" pitchFamily="18" charset="0"/>
                <a:cs typeface="Times New Roman" pitchFamily="18" charset="0"/>
              </a:rPr>
              <a:t>đường gì</a:t>
            </a:r>
            <a:r>
              <a:rPr lang="en-US" smtClean="0">
                <a:solidFill>
                  <a:schemeClr val="bg1"/>
                </a:solidFill>
                <a:latin typeface="Times New Roman" pitchFamily="18" charset="0"/>
                <a:cs typeface="Times New Roman" pitchFamily="18" charset="0"/>
              </a:rPr>
              <a:t> ?</a:t>
            </a:r>
            <a:endParaRPr lang="vi-VN">
              <a:solidFill>
                <a:schemeClr val="bg1"/>
              </a:solidFill>
              <a:latin typeface="Times New Roman" pitchFamily="18" charset="0"/>
              <a:cs typeface="Times New Roman" pitchFamily="18" charset="0"/>
            </a:endParaRPr>
          </a:p>
        </p:txBody>
      </p:sp>
      <p:sp>
        <p:nvSpPr>
          <p:cNvPr id="10" name="Rectangle 9"/>
          <p:cNvSpPr/>
          <p:nvPr/>
        </p:nvSpPr>
        <p:spPr>
          <a:xfrm>
            <a:off x="500495" y="3091247"/>
            <a:ext cx="4572000" cy="646331"/>
          </a:xfrm>
          <a:prstGeom prst="rect">
            <a:avLst/>
          </a:prstGeom>
        </p:spPr>
        <p:txBody>
          <a:bodyPr>
            <a:spAutoFit/>
          </a:bodyPr>
          <a:lstStyle/>
          <a:p>
            <a:r>
              <a:rPr lang="vi-VN">
                <a:solidFill>
                  <a:schemeClr val="bg1"/>
                </a:solidFill>
                <a:latin typeface="Times New Roman" pitchFamily="18" charset="0"/>
                <a:cs typeface="Times New Roman" pitchFamily="18" charset="0"/>
              </a:rPr>
              <a:t>Xem video và cho biết hiện tượng vật lí nào được nhắc đến</a:t>
            </a:r>
            <a:endParaRPr lang="en-US">
              <a:solidFill>
                <a:schemeClr val="bg1"/>
              </a:solidFill>
              <a:latin typeface="Times New Roman" pitchFamily="18" charset="0"/>
              <a:cs typeface="Times New Roman" pitchFamily="18" charset="0"/>
            </a:endParaRPr>
          </a:p>
        </p:txBody>
      </p:sp>
      <p:sp>
        <p:nvSpPr>
          <p:cNvPr id="15" name="Rectangle 14"/>
          <p:cNvSpPr/>
          <p:nvPr/>
        </p:nvSpPr>
        <p:spPr>
          <a:xfrm>
            <a:off x="500495" y="3091248"/>
            <a:ext cx="4572000" cy="646331"/>
          </a:xfrm>
          <a:prstGeom prst="rect">
            <a:avLst/>
          </a:prstGeom>
        </p:spPr>
        <p:txBody>
          <a:bodyPr>
            <a:spAutoFit/>
          </a:bodyPr>
          <a:lstStyle/>
          <a:p>
            <a:r>
              <a:rPr lang="vi-VN">
                <a:solidFill>
                  <a:schemeClr val="bg1"/>
                </a:solidFill>
                <a:latin typeface="Times New Roman" pitchFamily="18" charset="0"/>
                <a:cs typeface="Times New Roman" pitchFamily="18" charset="0"/>
              </a:rPr>
              <a:t>Có chiều song song với mặt đất, mặt nước hoặc theo chiều rộng. Đây là tính từ gì?</a:t>
            </a:r>
          </a:p>
        </p:txBody>
      </p:sp>
      <p:pic>
        <p:nvPicPr>
          <p:cNvPr id="53" name="Rơi tự d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5"/>
          <a:stretch>
            <a:fillRect/>
          </a:stretch>
        </p:blipFill>
        <p:spPr>
          <a:xfrm>
            <a:off x="5322720" y="2820032"/>
            <a:ext cx="2818592" cy="2066967"/>
          </a:xfrm>
          <a:prstGeom prst="rect">
            <a:avLst/>
          </a:prstGeom>
        </p:spPr>
      </p:pic>
      <p:pic>
        <p:nvPicPr>
          <p:cNvPr id="4106" name="Picture 10"/>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r="50000" b="50000"/>
          <a:stretch/>
        </p:blipFill>
        <p:spPr bwMode="auto">
          <a:xfrm>
            <a:off x="460376" y="361951"/>
            <a:ext cx="1979612" cy="11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0"/>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50000" b="50000"/>
          <a:stretch/>
        </p:blipFill>
        <p:spPr bwMode="auto">
          <a:xfrm>
            <a:off x="2439987" y="361949"/>
            <a:ext cx="1979612" cy="11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0"/>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50000" r="50000"/>
          <a:stretch/>
        </p:blipFill>
        <p:spPr bwMode="auto">
          <a:xfrm>
            <a:off x="460375" y="1497173"/>
            <a:ext cx="1979612" cy="11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0"/>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49950" t="49856" r="50" b="144"/>
          <a:stretch/>
        </p:blipFill>
        <p:spPr bwMode="auto">
          <a:xfrm>
            <a:off x="2439988" y="1497173"/>
            <a:ext cx="1979612" cy="11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0"/>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6317" t="26180" r="26955" b="28610"/>
          <a:stretch/>
        </p:blipFill>
        <p:spPr bwMode="auto">
          <a:xfrm>
            <a:off x="1510182" y="946710"/>
            <a:ext cx="1850084" cy="1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 name="TextBox 4095"/>
          <p:cNvSpPr txBox="1"/>
          <p:nvPr/>
        </p:nvSpPr>
        <p:spPr>
          <a:xfrm>
            <a:off x="1541664" y="1312509"/>
            <a:ext cx="1823365" cy="369332"/>
          </a:xfrm>
          <a:prstGeom prst="rect">
            <a:avLst/>
          </a:prstGeom>
          <a:noFill/>
        </p:spPr>
        <p:txBody>
          <a:bodyPr wrap="square" rtlCol="0">
            <a:spAutoFit/>
          </a:bodyPr>
          <a:lstStyle/>
          <a:p>
            <a:pPr algn="ctr"/>
            <a:r>
              <a:rPr lang="en-US" smtClean="0">
                <a:solidFill>
                  <a:schemeClr val="bg1"/>
                </a:solidFill>
                <a:latin typeface="Times New Roman" pitchFamily="18" charset="0"/>
                <a:cs typeface="Times New Roman" pitchFamily="18" charset="0"/>
              </a:rPr>
              <a:t>Nhảy xa</a:t>
            </a:r>
            <a:endParaRPr lang="en-US">
              <a:solidFill>
                <a:schemeClr val="bg1"/>
              </a:solidFill>
              <a:latin typeface="Times New Roman" pitchFamily="18" charset="0"/>
              <a:cs typeface="Times New Roman" pitchFamily="18" charset="0"/>
            </a:endParaRPr>
          </a:p>
        </p:txBody>
      </p:sp>
      <p:pic>
        <p:nvPicPr>
          <p:cNvPr id="52" name="VCNV_bắt_đầu_O22.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5791200" y="5314950"/>
            <a:ext cx="609600" cy="609600"/>
          </a:xfrm>
          <a:prstGeom prst="rect">
            <a:avLst/>
          </a:prstGeom>
        </p:spPr>
      </p:pic>
      <p:pic>
        <p:nvPicPr>
          <p:cNvPr id="3" name="VCNV_mở_câu_hỏi_O15.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4114799" y="5314950"/>
            <a:ext cx="609600" cy="609600"/>
          </a:xfrm>
          <a:prstGeom prst="rect">
            <a:avLst/>
          </a:prstGeom>
        </p:spPr>
      </p:pic>
      <p:pic>
        <p:nvPicPr>
          <p:cNvPr id="68" name="VCNV_15s_O15.mp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9220200" y="2358579"/>
            <a:ext cx="381000" cy="381000"/>
          </a:xfrm>
          <a:prstGeom prst="rect">
            <a:avLst/>
          </a:prstGeom>
        </p:spPr>
      </p:pic>
      <p:graphicFrame>
        <p:nvGraphicFramePr>
          <p:cNvPr id="69" name="Table 68"/>
          <p:cNvGraphicFramePr>
            <a:graphicFrameLocks noGrp="1"/>
          </p:cNvGraphicFramePr>
          <p:nvPr>
            <p:extLst>
              <p:ext uri="{D42A27DB-BD31-4B8C-83A1-F6EECF244321}">
                <p14:modId xmlns:p14="http://schemas.microsoft.com/office/powerpoint/2010/main" val="2407802175"/>
              </p:ext>
            </p:extLst>
          </p:nvPr>
        </p:nvGraphicFramePr>
        <p:xfrm>
          <a:off x="8305800" y="3564797"/>
          <a:ext cx="735226" cy="732880"/>
        </p:xfrm>
        <a:graphic>
          <a:graphicData uri="http://schemas.openxmlformats.org/drawingml/2006/table">
            <a:tbl>
              <a:tblPr firstRow="1" bandRow="1">
                <a:tableStyleId>{5C22544A-7EE6-4342-B048-85BDC9FD1C3A}</a:tableStyleId>
              </a:tblPr>
              <a:tblGrid>
                <a:gridCol w="735226"/>
              </a:tblGrid>
              <a:tr h="732880">
                <a:tc>
                  <a:txBody>
                    <a:bodyPr/>
                    <a:lstStyle/>
                    <a:p>
                      <a:pPr algn="ctr"/>
                      <a:r>
                        <a:rPr lang="en-US" sz="1200" smtClean="0">
                          <a:latin typeface="Times New Roman" pitchFamily="18" charset="0"/>
                          <a:cs typeface="Times New Roman" pitchFamily="18" charset="0"/>
                        </a:rPr>
                        <a:t>Đúng</a:t>
                      </a:r>
                      <a:endParaRPr lang="en-US" sz="1200">
                        <a:latin typeface="Times New Roman" pitchFamily="18" charset="0"/>
                        <a:cs typeface="Times New Roman" pitchFamily="18" charset="0"/>
                      </a:endParaRPr>
                    </a:p>
                  </a:txBody>
                  <a:tcPr/>
                </a:tc>
              </a:tr>
            </a:tbl>
          </a:graphicData>
        </a:graphic>
      </p:graphicFrame>
      <p:graphicFrame>
        <p:nvGraphicFramePr>
          <p:cNvPr id="70" name="Table 69"/>
          <p:cNvGraphicFramePr>
            <a:graphicFrameLocks noGrp="1"/>
          </p:cNvGraphicFramePr>
          <p:nvPr>
            <p:extLst>
              <p:ext uri="{D42A27DB-BD31-4B8C-83A1-F6EECF244321}">
                <p14:modId xmlns:p14="http://schemas.microsoft.com/office/powerpoint/2010/main" val="1876802848"/>
              </p:ext>
            </p:extLst>
          </p:nvPr>
        </p:nvGraphicFramePr>
        <p:xfrm>
          <a:off x="8305800" y="4324350"/>
          <a:ext cx="709943" cy="732880"/>
        </p:xfrm>
        <a:graphic>
          <a:graphicData uri="http://schemas.openxmlformats.org/drawingml/2006/table">
            <a:tbl>
              <a:tblPr firstRow="1" bandRow="1">
                <a:tableStyleId>{5C22544A-7EE6-4342-B048-85BDC9FD1C3A}</a:tableStyleId>
              </a:tblPr>
              <a:tblGrid>
                <a:gridCol w="709943"/>
              </a:tblGrid>
              <a:tr h="732880">
                <a:tc>
                  <a:txBody>
                    <a:bodyPr/>
                    <a:lstStyle/>
                    <a:p>
                      <a:pPr algn="ctr"/>
                      <a:r>
                        <a:rPr lang="en-US" sz="1200" smtClean="0">
                          <a:latin typeface="Times New Roman" pitchFamily="18" charset="0"/>
                          <a:cs typeface="Times New Roman" pitchFamily="18" charset="0"/>
                        </a:rPr>
                        <a:t>Sai</a:t>
                      </a:r>
                      <a:endParaRPr lang="en-US" sz="1200">
                        <a:latin typeface="Times New Roman" pitchFamily="18" charset="0"/>
                        <a:cs typeface="Times New Roman" pitchFamily="18" charset="0"/>
                      </a:endParaRPr>
                    </a:p>
                  </a:txBody>
                  <a:tcPr/>
                </a:tc>
              </a:tr>
            </a:tbl>
          </a:graphicData>
        </a:graphic>
      </p:graphicFrame>
      <p:pic>
        <p:nvPicPr>
          <p:cNvPr id="19" name="VCNV_câu_đúng.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8458199" y="3834027"/>
            <a:ext cx="428311" cy="428311"/>
          </a:xfrm>
          <a:prstGeom prst="rect">
            <a:avLst/>
          </a:prstGeom>
        </p:spPr>
      </p:pic>
      <p:pic>
        <p:nvPicPr>
          <p:cNvPr id="20" name="VCNV_mở_ô_chữ_O15.mp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2135187" y="5314950"/>
            <a:ext cx="609600" cy="609600"/>
          </a:xfrm>
          <a:prstGeom prst="rect">
            <a:avLst/>
          </a:prstGeom>
        </p:spPr>
      </p:pic>
      <p:pic>
        <p:nvPicPr>
          <p:cNvPr id="21" name="KĐ_sai_O7.mp3.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8505509" y="4629150"/>
            <a:ext cx="381001" cy="381001"/>
          </a:xfrm>
          <a:prstGeom prst="rect">
            <a:avLst/>
          </a:prstGeom>
        </p:spPr>
      </p:pic>
      <p:pic>
        <p:nvPicPr>
          <p:cNvPr id="22" name="VCNV_mở_hình_ảnh_O15.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6803268" y="5221432"/>
            <a:ext cx="609600" cy="609600"/>
          </a:xfrm>
          <a:prstGeom prst="rect">
            <a:avLst/>
          </a:prstGeom>
        </p:spPr>
      </p:pic>
    </p:spTree>
    <p:extLst>
      <p:ext uri="{BB962C8B-B14F-4D97-AF65-F5344CB8AC3E}">
        <p14:creationId xmlns:p14="http://schemas.microsoft.com/office/powerpoint/2010/main" val="8789122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27" fill="hold"/>
                                        <p:tgtEl>
                                          <p:spTgt spid="6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227" fill="hold"/>
                                        <p:tgtEl>
                                          <p:spTgt spid="6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227" fill="hold"/>
                                        <p:tgtEl>
                                          <p:spTgt spid="6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227"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50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3581" fill="hold"/>
                                        <p:tgtEl>
                                          <p:spTgt spid="3"/>
                                        </p:tgtEl>
                                      </p:cBhvr>
                                    </p:cmd>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300"/>
                                  </p:stCondLst>
                                  <p:childTnLst>
                                    <p:set>
                                      <p:cBhvr>
                                        <p:cTn id="33" dur="1" fill="hold">
                                          <p:stCondLst>
                                            <p:cond delay="0"/>
                                          </p:stCondLst>
                                        </p:cTn>
                                        <p:tgtEl>
                                          <p:spTgt spid="67"/>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4062" fill="hold"/>
                                        <p:tgtEl>
                                          <p:spTgt spid="20"/>
                                        </p:tgtEl>
                                      </p:cBhvr>
                                    </p:cmd>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50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358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30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4062" fill="hold"/>
                                        <p:tgtEl>
                                          <p:spTgt spid="20"/>
                                        </p:tgtEl>
                                      </p:cBhvr>
                                    </p:cmd>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clickEffect">
                                  <p:stCondLst>
                                    <p:cond delay="500"/>
                                  </p:stCondLst>
                                  <p:childTnLst>
                                    <p:set>
                                      <p:cBhvr>
                                        <p:cTn id="57" dur="1" fill="hold">
                                          <p:stCondLst>
                                            <p:cond delay="0"/>
                                          </p:stCondLst>
                                        </p:cTn>
                                        <p:tgtEl>
                                          <p:spTgt spid="10"/>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3581" fill="hold"/>
                                        <p:tgtEl>
                                          <p:spTgt spid="3"/>
                                        </p:tgtEl>
                                      </p:cBhvr>
                                    </p:cmd>
                                  </p:childTnLst>
                                </p:cTn>
                              </p:par>
                              <p:par>
                                <p:cTn id="60" presetID="2" presetClass="entr" presetSubtype="4" fill="hold" nodeType="withEffect">
                                  <p:stCondLst>
                                    <p:cond delay="50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500" fill="hold"/>
                                        <p:tgtEl>
                                          <p:spTgt spid="53"/>
                                        </p:tgtEl>
                                        <p:attrNameLst>
                                          <p:attrName>ppt_x</p:attrName>
                                        </p:attrNameLst>
                                      </p:cBhvr>
                                      <p:tavLst>
                                        <p:tav tm="0">
                                          <p:val>
                                            <p:strVal val="#ppt_x"/>
                                          </p:val>
                                        </p:tav>
                                        <p:tav tm="100000">
                                          <p:val>
                                            <p:strVal val="#ppt_x"/>
                                          </p:val>
                                        </p:tav>
                                      </p:tavLst>
                                    </p:anim>
                                    <p:anim calcmode="lin" valueType="num">
                                      <p:cBhvr additive="base">
                                        <p:cTn id="6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300"/>
                                  </p:stCondLst>
                                  <p:childTnLst>
                                    <p:set>
                                      <p:cBhvr>
                                        <p:cTn id="67" dur="1" fill="hold">
                                          <p:stCondLst>
                                            <p:cond delay="0"/>
                                          </p:stCondLst>
                                        </p:cTn>
                                        <p:tgtEl>
                                          <p:spTgt spid="65"/>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53"/>
                                        </p:tgtEl>
                                        <p:attrNameLst>
                                          <p:attrName>style.visibility</p:attrName>
                                        </p:attrNameLst>
                                      </p:cBhvr>
                                      <p:to>
                                        <p:strVal val="hidden"/>
                                      </p:to>
                                    </p:set>
                                    <p:cmd type="call" cmd="stop">
                                      <p:cBhvr>
                                        <p:cTn id="72" dur="1">
                                          <p:stCondLst>
                                            <p:cond delay="0"/>
                                          </p:stCondLst>
                                        </p:cTn>
                                        <p:tgtEl>
                                          <p:spTgt spid="53"/>
                                        </p:tgtEl>
                                      </p:cBhvr>
                                    </p:cmd>
                                  </p:childTnLst>
                                </p:cTn>
                              </p:par>
                              <p:par>
                                <p:cTn id="73" presetID="1" presetClass="mediacall" presetSubtype="0" fill="hold" nodeType="withEffect">
                                  <p:stCondLst>
                                    <p:cond delay="0"/>
                                  </p:stCondLst>
                                  <p:childTnLst>
                                    <p:cmd type="call" cmd="playFrom(0.0)">
                                      <p:cBhvr>
                                        <p:cTn id="74" dur="14062" fill="hold"/>
                                        <p:tgtEl>
                                          <p:spTgt spid="20"/>
                                        </p:tgtEl>
                                      </p:cBhvr>
                                    </p:cmd>
                                  </p:childTnLst>
                                </p:cTn>
                              </p:par>
                            </p:childTnLst>
                          </p:cTn>
                        </p:par>
                      </p:childTnLst>
                    </p:cTn>
                  </p:par>
                </p:childTnLst>
              </p:cTn>
              <p:nextCondLst>
                <p:cond evt="onClick" delay="0">
                  <p:tgtEl>
                    <p:spTgt spid="12"/>
                  </p:tgtEl>
                </p:cond>
              </p:nextCondLst>
            </p:seq>
            <p:video>
              <p:cMediaNode vol="80000">
                <p:cTn id="75" fill="hold" display="0">
                  <p:stCondLst>
                    <p:cond delay="indefinite"/>
                  </p:stCondLst>
                </p:cTn>
                <p:tgtEl>
                  <p:spTgt spid="53"/>
                </p:tgtEl>
              </p:cMediaNode>
            </p:video>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grpId="0" nodeType="clickEffect">
                                  <p:stCondLst>
                                    <p:cond delay="50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3581" fill="hold"/>
                                        <p:tgtEl>
                                          <p:spTgt spid="3"/>
                                        </p:tgtEl>
                                      </p:cBhvr>
                                    </p:cmd>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30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15"/>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14062" fill="hold"/>
                                        <p:tgtEl>
                                          <p:spTgt spid="20"/>
                                        </p:tgtEl>
                                      </p:cBhvr>
                                    </p:cmd>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410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106"/>
                                        </p:tgtEl>
                                      </p:cBhvr>
                                    </p:animEffect>
                                    <p:set>
                                      <p:cBhvr>
                                        <p:cTn id="96" dur="1" fill="hold">
                                          <p:stCondLst>
                                            <p:cond delay="499"/>
                                          </p:stCondLst>
                                        </p:cTn>
                                        <p:tgtEl>
                                          <p:spTgt spid="4106"/>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3266" fill="hold"/>
                                        <p:tgtEl>
                                          <p:spTgt spid="22"/>
                                        </p:tgtEl>
                                      </p:cBhvr>
                                    </p:cmd>
                                  </p:childTnLst>
                                </p:cTn>
                              </p:par>
                            </p:childTnLst>
                          </p:cTn>
                        </p:par>
                      </p:childTnLst>
                    </p:cTn>
                  </p:par>
                </p:childTnLst>
              </p:cTn>
              <p:nextCondLst>
                <p:cond evt="onClick" delay="0">
                  <p:tgtEl>
                    <p:spTgt spid="4106"/>
                  </p:tgtEl>
                </p:cond>
              </p:nextCondLst>
            </p:seq>
            <p:seq concurrent="1" nextAc="seek">
              <p:cTn id="99" restart="whenNotActive" fill="hold" evtFilter="cancelBubble" nodeType="interactiveSeq">
                <p:stCondLst>
                  <p:cond evt="onClick" delay="0">
                    <p:tgtEl>
                      <p:spTgt spid="74"/>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74"/>
                                        </p:tgtEl>
                                      </p:cBhvr>
                                    </p:animEffect>
                                    <p:set>
                                      <p:cBhvr>
                                        <p:cTn id="104" dur="1" fill="hold">
                                          <p:stCondLst>
                                            <p:cond delay="499"/>
                                          </p:stCondLst>
                                        </p:cTn>
                                        <p:tgtEl>
                                          <p:spTgt spid="74"/>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3266" fill="hold"/>
                                        <p:tgtEl>
                                          <p:spTgt spid="22"/>
                                        </p:tgtEl>
                                      </p:cBhvr>
                                    </p:cmd>
                                  </p:childTnLst>
                                </p:cTn>
                              </p:par>
                            </p:childTnLst>
                          </p:cTn>
                        </p:par>
                      </p:childTnLst>
                    </p:cTn>
                  </p:par>
                </p:childTnLst>
              </p:cTn>
              <p:nextCondLst>
                <p:cond evt="onClick" delay="0">
                  <p:tgtEl>
                    <p:spTgt spid="74"/>
                  </p:tgtEl>
                </p:cond>
              </p:nextCondLst>
            </p:seq>
            <p:seq concurrent="1" nextAc="seek">
              <p:cTn id="107" restart="whenNotActive" fill="hold" evtFilter="cancelBubble" nodeType="interactiveSeq">
                <p:stCondLst>
                  <p:cond evt="onClick" delay="0">
                    <p:tgtEl>
                      <p:spTgt spid="76"/>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76"/>
                                        </p:tgtEl>
                                      </p:cBhvr>
                                    </p:animEffect>
                                    <p:set>
                                      <p:cBhvr>
                                        <p:cTn id="112" dur="1" fill="hold">
                                          <p:stCondLst>
                                            <p:cond delay="499"/>
                                          </p:stCondLst>
                                        </p:cTn>
                                        <p:tgtEl>
                                          <p:spTgt spid="76"/>
                                        </p:tgtEl>
                                        <p:attrNameLst>
                                          <p:attrName>style.visibility</p:attrName>
                                        </p:attrNameLst>
                                      </p:cBhvr>
                                      <p:to>
                                        <p:strVal val="hidden"/>
                                      </p:to>
                                    </p:set>
                                  </p:childTnLst>
                                </p:cTn>
                              </p:par>
                              <p:par>
                                <p:cTn id="113" presetID="1" presetClass="mediacall" presetSubtype="0" fill="hold" nodeType="withEffect">
                                  <p:stCondLst>
                                    <p:cond delay="0"/>
                                  </p:stCondLst>
                                  <p:childTnLst>
                                    <p:cmd type="call" cmd="playFrom(0.0)">
                                      <p:cBhvr>
                                        <p:cTn id="114" dur="3266" fill="hold"/>
                                        <p:tgtEl>
                                          <p:spTgt spid="22"/>
                                        </p:tgtEl>
                                      </p:cBhvr>
                                    </p:cmd>
                                  </p:childTnLst>
                                </p:cTn>
                              </p:par>
                            </p:childTnLst>
                          </p:cTn>
                        </p:par>
                      </p:childTnLst>
                    </p:cTn>
                  </p:par>
                </p:childTnLst>
              </p:cTn>
              <p:nextCondLst>
                <p:cond evt="onClick" delay="0">
                  <p:tgtEl>
                    <p:spTgt spid="76"/>
                  </p:tgtEl>
                </p:cond>
              </p:nextCondLst>
            </p:seq>
            <p:seq concurrent="1" nextAc="seek">
              <p:cTn id="115" restart="whenNotActive" fill="hold" evtFilter="cancelBubble" nodeType="interactiveSeq">
                <p:stCondLst>
                  <p:cond evt="onClick" delay="0">
                    <p:tgtEl>
                      <p:spTgt spid="75"/>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75"/>
                                        </p:tgtEl>
                                      </p:cBhvr>
                                    </p:animEffect>
                                    <p:set>
                                      <p:cBhvr>
                                        <p:cTn id="120" dur="1" fill="hold">
                                          <p:stCondLst>
                                            <p:cond delay="499"/>
                                          </p:stCondLst>
                                        </p:cTn>
                                        <p:tgtEl>
                                          <p:spTgt spid="75"/>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3266" fill="hold"/>
                                        <p:tgtEl>
                                          <p:spTgt spid="22"/>
                                        </p:tgtEl>
                                      </p:cBhvr>
                                    </p:cmd>
                                  </p:childTnLst>
                                </p:cTn>
                              </p:par>
                            </p:childTnLst>
                          </p:cTn>
                        </p:par>
                      </p:childTnLst>
                    </p:cTn>
                  </p:par>
                </p:childTnLst>
              </p:cTn>
              <p:nextCondLst>
                <p:cond evt="onClick" delay="0">
                  <p:tgtEl>
                    <p:spTgt spid="75"/>
                  </p:tgtEl>
                </p:cond>
              </p:nextCondLst>
            </p:seq>
            <p:seq concurrent="1" nextAc="seek">
              <p:cTn id="123" restart="whenNotActive" fill="hold" evtFilter="cancelBubble" nodeType="interactiveSeq">
                <p:stCondLst>
                  <p:cond evt="onClick" delay="0">
                    <p:tgtEl>
                      <p:spTgt spid="77"/>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409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77"/>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4096"/>
                                        </p:tgtEl>
                                        <p:attrNameLst>
                                          <p:attrName>style.visibility</p:attrName>
                                        </p:attrNameLst>
                                      </p:cBhvr>
                                      <p:to>
                                        <p:strVal val="hidden"/>
                                      </p:to>
                                    </p:set>
                                  </p:childTnLst>
                                </p:cTn>
                              </p:par>
                              <p:par>
                                <p:cTn id="134" presetID="1" presetClass="mediacall" presetSubtype="0" fill="hold" nodeType="withEffect">
                                  <p:stCondLst>
                                    <p:cond delay="0"/>
                                  </p:stCondLst>
                                  <p:childTnLst>
                                    <p:cmd type="call" cmd="playFrom(0.0)">
                                      <p:cBhvr>
                                        <p:cTn id="135" dur="3266" fill="hold"/>
                                        <p:tgtEl>
                                          <p:spTgt spid="22"/>
                                        </p:tgtEl>
                                      </p:cBhvr>
                                    </p:cmd>
                                  </p:childTnLst>
                                </p:cTn>
                              </p:par>
                            </p:childTnLst>
                          </p:cTn>
                        </p:par>
                      </p:childTnLst>
                    </p:cTn>
                  </p:par>
                </p:childTnLst>
              </p:cTn>
              <p:nextCondLst>
                <p:cond evt="onClick" delay="0">
                  <p:tgtEl>
                    <p:spTgt spid="77"/>
                  </p:tgtEl>
                </p:cond>
              </p:nextCondLst>
            </p:seq>
            <p:audio>
              <p:cMediaNode vol="80000">
                <p:cTn id="136" fill="hold" display="0">
                  <p:stCondLst>
                    <p:cond delay="indefinite"/>
                  </p:stCondLst>
                  <p:endCondLst>
                    <p:cond evt="onStopAudio" delay="0">
                      <p:tgtEl>
                        <p:sldTgt/>
                      </p:tgtEl>
                    </p:cond>
                  </p:endCondLst>
                </p:cTn>
                <p:tgtEl>
                  <p:spTgt spid="52"/>
                </p:tgtEl>
              </p:cMediaNode>
            </p:audio>
            <p:audio>
              <p:cMediaNode vol="80000">
                <p:cTn id="137" fill="hold" display="0">
                  <p:stCondLst>
                    <p:cond delay="indefinite"/>
                  </p:stCondLst>
                  <p:endCondLst>
                    <p:cond evt="onStopAudio" delay="0">
                      <p:tgtEl>
                        <p:sldTgt/>
                      </p:tgtEl>
                    </p:cond>
                  </p:endCondLst>
                </p:cTn>
                <p:tgtEl>
                  <p:spTgt spid="3"/>
                </p:tgtEl>
              </p:cMediaNode>
            </p:audio>
            <p:audio>
              <p:cMediaNode vol="100000">
                <p:cTn id="138" fill="hold" display="0">
                  <p:stCondLst>
                    <p:cond delay="indefinite"/>
                  </p:stCondLst>
                  <p:endCondLst>
                    <p:cond evt="onStopAudio" delay="0">
                      <p:tgtEl>
                        <p:sldTgt/>
                      </p:tgtEl>
                    </p:cond>
                  </p:endCondLst>
                </p:cTn>
                <p:tgtEl>
                  <p:spTgt spid="68"/>
                </p:tgtEl>
              </p:cMediaNode>
            </p:audio>
            <p:seq concurrent="1" nextAc="seek">
              <p:cTn id="139" restart="whenNotActive" fill="hold" evtFilter="cancelBubble" nodeType="interactiveSeq">
                <p:stCondLst>
                  <p:cond evt="onClick" delay="0">
                    <p:tgtEl>
                      <p:spTgt spid="19"/>
                    </p:tgtEl>
                  </p:cond>
                </p:stCondLst>
                <p:endSync evt="end" delay="0">
                  <p:rtn val="all"/>
                </p:endSync>
                <p:childTnLst>
                  <p:par>
                    <p:cTn id="140" fill="hold">
                      <p:stCondLst>
                        <p:cond delay="0"/>
                      </p:stCondLst>
                      <p:childTnLst>
                        <p:par>
                          <p:cTn id="141" fill="hold">
                            <p:stCondLst>
                              <p:cond delay="0"/>
                            </p:stCondLst>
                            <p:childTnLst>
                              <p:par>
                                <p:cTn id="142" presetID="1" presetClass="mediacall" presetSubtype="0" fill="hold" nodeType="clickEffect">
                                  <p:stCondLst>
                                    <p:cond delay="0"/>
                                  </p:stCondLst>
                                  <p:childTnLst>
                                    <p:cmd type="call" cmd="playFrom(0.0)">
                                      <p:cBhvr>
                                        <p:cTn id="143" dur="9119" fill="hold"/>
                                        <p:tgtEl>
                                          <p:spTgt spid="19"/>
                                        </p:tgtEl>
                                      </p:cBhvr>
                                    </p:cmd>
                                  </p:childTnLst>
                                </p:cTn>
                              </p:par>
                            </p:childTnLst>
                          </p:cTn>
                        </p:par>
                      </p:childTnLst>
                    </p:cTn>
                  </p:par>
                </p:childTnLst>
              </p:cTn>
              <p:nextCondLst>
                <p:cond evt="onClick" delay="0">
                  <p:tgtEl>
                    <p:spTgt spid="19"/>
                  </p:tgtEl>
                </p:cond>
              </p:nextCondLst>
            </p:seq>
            <p:audio>
              <p:cMediaNode vol="80000">
                <p:cTn id="144" fill="hold" display="0">
                  <p:stCondLst>
                    <p:cond delay="indefinite"/>
                  </p:stCondLst>
                  <p:endCondLst>
                    <p:cond evt="onStopAudio" delay="0">
                      <p:tgtEl>
                        <p:sldTgt/>
                      </p:tgtEl>
                    </p:cond>
                  </p:endCondLst>
                </p:cTn>
                <p:tgtEl>
                  <p:spTgt spid="19"/>
                </p:tgtEl>
              </p:cMediaNode>
            </p:audio>
            <p:audio>
              <p:cMediaNode vol="80000">
                <p:cTn id="145" fill="hold" display="0">
                  <p:stCondLst>
                    <p:cond delay="indefinite"/>
                  </p:stCondLst>
                  <p:endCondLst>
                    <p:cond evt="onStopAudio" delay="0">
                      <p:tgtEl>
                        <p:sldTgt/>
                      </p:tgtEl>
                    </p:cond>
                  </p:endCondLst>
                </p:cTn>
                <p:tgtEl>
                  <p:spTgt spid="20"/>
                </p:tgtEl>
              </p:cMediaNode>
            </p:audio>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1" presetClass="mediacall" presetSubtype="0" fill="hold" nodeType="clickEffect">
                                  <p:stCondLst>
                                    <p:cond delay="0"/>
                                  </p:stCondLst>
                                  <p:childTnLst>
                                    <p:cmd type="call" cmd="playFrom(0.0)">
                                      <p:cBhvr>
                                        <p:cTn id="150" dur="3904" fill="hold"/>
                                        <p:tgtEl>
                                          <p:spTgt spid="21"/>
                                        </p:tgtEl>
                                      </p:cBhvr>
                                    </p:cmd>
                                  </p:childTnLst>
                                </p:cTn>
                              </p:par>
                            </p:childTnLst>
                          </p:cTn>
                        </p:par>
                      </p:childTnLst>
                    </p:cTn>
                  </p:par>
                </p:childTnLst>
              </p:cTn>
              <p:nextCondLst>
                <p:cond evt="onClick" delay="0">
                  <p:tgtEl>
                    <p:spTgt spid="21"/>
                  </p:tgtEl>
                </p:cond>
              </p:nextCondLst>
            </p:seq>
            <p:audio>
              <p:cMediaNode vol="80000">
                <p:cTn id="151" fill="hold" display="0">
                  <p:stCondLst>
                    <p:cond delay="indefinite"/>
                  </p:stCondLst>
                  <p:endCondLst>
                    <p:cond evt="onStopAudio" delay="0">
                      <p:tgtEl>
                        <p:sldTgt/>
                      </p:tgtEl>
                    </p:cond>
                  </p:endCondLst>
                </p:cTn>
                <p:tgtEl>
                  <p:spTgt spid="21"/>
                </p:tgtEl>
              </p:cMediaNode>
            </p:audio>
            <p:audio>
              <p:cMediaNode vol="80000">
                <p:cTn id="152" fill="hold" display="0">
                  <p:stCondLst>
                    <p:cond delay="indefinite"/>
                  </p:stCondLst>
                  <p:endCondLst>
                    <p:cond evt="onStopAudio" delay="0">
                      <p:tgtEl>
                        <p:sldTgt/>
                      </p:tgtEl>
                    </p:cond>
                  </p:endCondLst>
                </p:cTn>
                <p:tgtEl>
                  <p:spTgt spid="22"/>
                </p:tgtEl>
              </p:cMediaNode>
            </p:audio>
          </p:childTnLst>
        </p:cTn>
      </p:par>
    </p:tnLst>
    <p:bldLst>
      <p:bldP spid="64" grpId="0"/>
      <p:bldP spid="65" grpId="0"/>
      <p:bldP spid="66" grpId="0"/>
      <p:bldP spid="67" grpId="0"/>
      <p:bldP spid="5" grpId="0"/>
      <p:bldP spid="5" grpId="1"/>
      <p:bldP spid="8" grpId="0"/>
      <p:bldP spid="8" grpId="1"/>
      <p:bldP spid="10" grpId="0"/>
      <p:bldP spid="10" grpId="1"/>
      <p:bldP spid="15" grpId="0"/>
      <p:bldP spid="15" grpId="1"/>
      <p:bldP spid="4096" grpId="0"/>
      <p:bldP spid="409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phần thi.mp4">
            <a:hlinkClick r:id="" action="ppaction://media"/>
          </p:cNvPr>
          <p:cNvPicPr>
            <a:picLocks noChangeAspect="1"/>
          </p:cNvPicPr>
          <p:nvPr>
            <a:videoFile r:link="rId1"/>
            <p:extLst>
              <p:ext uri="{DAA4B4D4-6D71-4841-9C94-3DE7FCFB9230}">
                <p14:media xmlns:p14="http://schemas.microsoft.com/office/powerpoint/2010/main" r:embed="rId2">
                  <p14:trim st="15250.416" end="7805.8992"/>
                </p14:media>
              </p:ext>
            </p:extLst>
          </p:nvPr>
        </p:nvPicPr>
        <p:blipFill>
          <a:blip r:embed="rId6"/>
          <a:stretch>
            <a:fillRect/>
          </a:stretch>
        </p:blipFill>
        <p:spPr>
          <a:xfrm>
            <a:off x="0" y="0"/>
            <a:ext cx="9144000" cy="5143501"/>
          </a:xfrm>
          <a:prstGeom prst="rect">
            <a:avLst/>
          </a:prstGeom>
        </p:spPr>
      </p:pic>
      <p:pic>
        <p:nvPicPr>
          <p:cNvPr id="2" name="KĐ_bắt_đầu_O22.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20200" y="514350"/>
            <a:ext cx="609600" cy="609600"/>
          </a:xfrm>
          <a:prstGeom prst="rect">
            <a:avLst/>
          </a:prstGeom>
        </p:spPr>
      </p:pic>
    </p:spTree>
    <p:extLst>
      <p:ext uri="{BB962C8B-B14F-4D97-AF65-F5344CB8AC3E}">
        <p14:creationId xmlns:p14="http://schemas.microsoft.com/office/powerpoint/2010/main" val="103563391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numSld="999">
                <p:cTn id="1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wikia.nocookie.net/duong-len-dinh-olympia/images/9/90/Olympia_22_TT_questionbar.png/revision/latest/scale-to-width-down/1000?cb=20221113161410&amp;path-prefix=v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499" y="209550"/>
            <a:ext cx="6125232" cy="4710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17992" y="433262"/>
            <a:ext cx="4128246" cy="400110"/>
          </a:xfrm>
          <a:prstGeom prst="rect">
            <a:avLst/>
          </a:prstGeom>
        </p:spPr>
        <p:txBody>
          <a:bodyPr wrap="none">
            <a:spAutoFit/>
          </a:bodyPr>
          <a:lstStyle/>
          <a:p>
            <a:r>
              <a:rPr lang="en-US" sz="2000" b="1">
                <a:solidFill>
                  <a:schemeClr val="bg1"/>
                </a:solidFill>
                <a:latin typeface="Times New Roman" pitchFamily="18" charset="0"/>
                <a:cs typeface="Times New Roman" pitchFamily="18" charset="0"/>
              </a:rPr>
              <a:t>Hãy điền từ chính xác trong câu sau</a:t>
            </a:r>
          </a:p>
        </p:txBody>
      </p:sp>
      <p:sp>
        <p:nvSpPr>
          <p:cNvPr id="5" name="Rectangle 4"/>
          <p:cNvSpPr/>
          <p:nvPr/>
        </p:nvSpPr>
        <p:spPr>
          <a:xfrm>
            <a:off x="2771899" y="1530312"/>
            <a:ext cx="5715000" cy="1015663"/>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Theo Điều 2, Hiến pháp Việt Nam 2013:</a:t>
            </a:r>
          </a:p>
          <a:p>
            <a:r>
              <a:rPr lang="en-US" sz="2000" i="1">
                <a:solidFill>
                  <a:schemeClr val="bg1"/>
                </a:solidFill>
                <a:latin typeface="Times New Roman" pitchFamily="18" charset="0"/>
                <a:cs typeface="Times New Roman" pitchFamily="18" charset="0"/>
              </a:rPr>
              <a:t>Nước Cộng hòa xã hội chủ nghĩa Việt Nam do … làm chủ; tất cả quyền lực nhà nước thuộc về </a:t>
            </a:r>
            <a:r>
              <a:rPr lang="en-US" sz="2000" i="1" smtClean="0">
                <a:solidFill>
                  <a:schemeClr val="bg1"/>
                </a:solidFill>
                <a:latin typeface="Times New Roman" pitchFamily="18" charset="0"/>
                <a:cs typeface="Times New Roman" pitchFamily="18" charset="0"/>
              </a:rPr>
              <a:t>…</a:t>
            </a:r>
            <a:endParaRPr lang="en-US" sz="2000" i="1">
              <a:solidFill>
                <a:schemeClr val="bg1"/>
              </a:solidFill>
              <a:latin typeface="Times New Roman" pitchFamily="18" charset="0"/>
              <a:cs typeface="Times New Roman" pitchFamily="18" charset="0"/>
            </a:endParaRPr>
          </a:p>
        </p:txBody>
      </p:sp>
      <p:grpSp>
        <p:nvGrpSpPr>
          <p:cNvPr id="19" name="Group 18"/>
          <p:cNvGrpSpPr/>
          <p:nvPr/>
        </p:nvGrpSpPr>
        <p:grpSpPr>
          <a:xfrm>
            <a:off x="2924299" y="2724150"/>
            <a:ext cx="5410200" cy="1828800"/>
            <a:chOff x="2924299" y="2724150"/>
            <a:chExt cx="5410200" cy="1828800"/>
          </a:xfrm>
        </p:grpSpPr>
        <p:sp>
          <p:nvSpPr>
            <p:cNvPr id="6" name="Rectangle 5"/>
            <p:cNvSpPr/>
            <p:nvPr/>
          </p:nvSpPr>
          <p:spPr>
            <a:xfrm>
              <a:off x="2924299" y="2724150"/>
              <a:ext cx="5410200" cy="1828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3381498" y="2853720"/>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A. Nhân dân</a:t>
              </a:r>
              <a:endParaRPr lang="en-US" sz="2400">
                <a:latin typeface="Times New Roman" pitchFamily="18" charset="0"/>
                <a:cs typeface="Times New Roman" pitchFamily="18" charset="0"/>
              </a:endParaRPr>
            </a:p>
          </p:txBody>
        </p:sp>
        <p:sp>
          <p:nvSpPr>
            <p:cNvPr id="13" name="TextBox 12"/>
            <p:cNvSpPr txBox="1"/>
            <p:nvPr/>
          </p:nvSpPr>
          <p:spPr>
            <a:xfrm>
              <a:off x="3381497" y="3867150"/>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C. Chính phủ</a:t>
              </a:r>
              <a:endParaRPr lang="en-US" sz="2400">
                <a:latin typeface="Times New Roman" pitchFamily="18" charset="0"/>
                <a:cs typeface="Times New Roman" pitchFamily="18" charset="0"/>
              </a:endParaRPr>
            </a:p>
          </p:txBody>
        </p:sp>
        <p:sp>
          <p:nvSpPr>
            <p:cNvPr id="14" name="TextBox 13"/>
            <p:cNvSpPr txBox="1"/>
            <p:nvPr/>
          </p:nvSpPr>
          <p:spPr>
            <a:xfrm>
              <a:off x="6086598" y="2853720"/>
              <a:ext cx="2247901" cy="461665"/>
            </a:xfrm>
            <a:prstGeom prst="rect">
              <a:avLst/>
            </a:prstGeom>
            <a:noFill/>
          </p:spPr>
          <p:txBody>
            <a:bodyPr wrap="square" rtlCol="0">
              <a:spAutoFit/>
            </a:bodyPr>
            <a:lstStyle/>
            <a:p>
              <a:r>
                <a:rPr lang="en-US" sz="2400" smtClean="0">
                  <a:latin typeface="Times New Roman" pitchFamily="18" charset="0"/>
                  <a:cs typeface="Times New Roman" pitchFamily="18" charset="0"/>
                </a:rPr>
                <a:t>B. Nhà nước</a:t>
              </a:r>
              <a:endParaRPr lang="en-US" sz="2400">
                <a:latin typeface="Times New Roman" pitchFamily="18" charset="0"/>
                <a:cs typeface="Times New Roman" pitchFamily="18" charset="0"/>
              </a:endParaRPr>
            </a:p>
          </p:txBody>
        </p:sp>
        <p:sp>
          <p:nvSpPr>
            <p:cNvPr id="15" name="TextBox 14"/>
            <p:cNvSpPr txBox="1"/>
            <p:nvPr/>
          </p:nvSpPr>
          <p:spPr>
            <a:xfrm>
              <a:off x="6086597" y="3867150"/>
              <a:ext cx="2247901" cy="461665"/>
            </a:xfrm>
            <a:prstGeom prst="rect">
              <a:avLst/>
            </a:prstGeom>
            <a:noFill/>
          </p:spPr>
          <p:txBody>
            <a:bodyPr wrap="square" rtlCol="0">
              <a:spAutoFit/>
            </a:bodyPr>
            <a:lstStyle/>
            <a:p>
              <a:r>
                <a:rPr lang="en-US" sz="2400">
                  <a:latin typeface="Times New Roman" pitchFamily="18" charset="0"/>
                  <a:cs typeface="Times New Roman" pitchFamily="18" charset="0"/>
                </a:rPr>
                <a:t>D</a:t>
              </a:r>
              <a:r>
                <a:rPr lang="en-US" sz="2400" smtClean="0">
                  <a:latin typeface="Times New Roman" pitchFamily="18" charset="0"/>
                  <a:cs typeface="Times New Roman" pitchFamily="18" charset="0"/>
                </a:rPr>
                <a:t>. Đảng</a:t>
              </a:r>
              <a:endParaRPr lang="en-US" sz="2400">
                <a:latin typeface="Times New Roman" pitchFamily="18" charset="0"/>
                <a:cs typeface="Times New Roman" pitchFamily="18" charset="0"/>
              </a:endParaRPr>
            </a:p>
          </p:txBody>
        </p:sp>
      </p:grpSp>
      <p:pic>
        <p:nvPicPr>
          <p:cNvPr id="12" name="KĐ_bắt_đầu_O22.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25000" y="328517"/>
            <a:ext cx="609600" cy="609600"/>
          </a:xfrm>
          <a:prstGeom prst="rect">
            <a:avLst/>
          </a:prstGeom>
        </p:spPr>
      </p:pic>
      <p:pic>
        <p:nvPicPr>
          <p:cNvPr id="1028" name="Picture 4" descr="https://static.wikia.nocookie.net/duong-len-dinh-olympia/images/b/b9/Olympia_22_TT_contestantanswer.png/revision/latest?cb=20211003172750&amp;path-prefix=vi"/>
          <p:cNvPicPr>
            <a:picLocks noChangeAspect="1" noChangeArrowheads="1"/>
          </p:cNvPicPr>
          <p:nvPr/>
        </p:nvPicPr>
        <p:blipFill rotWithShape="1">
          <a:blip r:embed="rId12">
            <a:extLst>
              <a:ext uri="{28A0092B-C50C-407E-A947-70E740481C1C}">
                <a14:useLocalDpi xmlns:a14="http://schemas.microsoft.com/office/drawing/2010/main" val="0"/>
              </a:ext>
            </a:extLst>
          </a:blip>
          <a:srcRect r="78520"/>
          <a:stretch/>
        </p:blipFill>
        <p:spPr bwMode="auto">
          <a:xfrm>
            <a:off x="0" y="69475"/>
            <a:ext cx="1067579"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V="1">
            <a:off x="838201" y="704754"/>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V="1">
            <a:off x="838201" y="179044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V="1">
            <a:off x="838201" y="2791826"/>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V="1">
            <a:off x="838201" y="3820985"/>
            <a:ext cx="1600200" cy="49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838201" y="721619"/>
            <a:ext cx="1600200" cy="461665"/>
          </a:xfrm>
          <a:prstGeom prst="rect">
            <a:avLst/>
          </a:prstGeom>
          <a:noFill/>
        </p:spPr>
        <p:txBody>
          <a:bodyPr wrap="square" rtlCol="0">
            <a:spAutoFit/>
          </a:bodyPr>
          <a:lstStyle/>
          <a:p>
            <a:pPr algn="ctr"/>
            <a:r>
              <a:rPr lang="en-US" sz="2400" b="1" smtClean="0">
                <a:solidFill>
                  <a:srgbClr val="FFFF00"/>
                </a:solidFill>
                <a:latin typeface="Times New Roman" pitchFamily="18" charset="0"/>
                <a:cs typeface="Times New Roman" pitchFamily="18" charset="0"/>
              </a:rPr>
              <a:t>Câu 1</a:t>
            </a:r>
            <a:endParaRPr lang="en-US" sz="2400" b="1">
              <a:solidFill>
                <a:srgbClr val="FFFF00"/>
              </a:solidFill>
              <a:latin typeface="Times New Roman" pitchFamily="18" charset="0"/>
              <a:cs typeface="Times New Roman" pitchFamily="18" charset="0"/>
            </a:endParaRPr>
          </a:p>
        </p:txBody>
      </p:sp>
      <p:sp>
        <p:nvSpPr>
          <p:cNvPr id="24" name="TextBox 23"/>
          <p:cNvSpPr txBox="1"/>
          <p:nvPr/>
        </p:nvSpPr>
        <p:spPr>
          <a:xfrm>
            <a:off x="838201" y="1853477"/>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2</a:t>
            </a:r>
            <a:endParaRPr lang="en-US" b="1">
              <a:solidFill>
                <a:schemeClr val="bg1"/>
              </a:solidFill>
              <a:latin typeface="Times New Roman" pitchFamily="18" charset="0"/>
              <a:cs typeface="Times New Roman" pitchFamily="18" charset="0"/>
            </a:endParaRPr>
          </a:p>
        </p:txBody>
      </p:sp>
      <p:sp>
        <p:nvSpPr>
          <p:cNvPr id="25" name="TextBox 24"/>
          <p:cNvSpPr txBox="1"/>
          <p:nvPr/>
        </p:nvSpPr>
        <p:spPr>
          <a:xfrm>
            <a:off x="838201" y="2854858"/>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3</a:t>
            </a:r>
            <a:endParaRPr lang="en-US" b="1">
              <a:solidFill>
                <a:schemeClr val="bg1"/>
              </a:solidFill>
              <a:latin typeface="Times New Roman" pitchFamily="18" charset="0"/>
              <a:cs typeface="Times New Roman" pitchFamily="18" charset="0"/>
            </a:endParaRPr>
          </a:p>
        </p:txBody>
      </p:sp>
      <p:sp>
        <p:nvSpPr>
          <p:cNvPr id="26" name="TextBox 25"/>
          <p:cNvSpPr txBox="1"/>
          <p:nvPr/>
        </p:nvSpPr>
        <p:spPr>
          <a:xfrm>
            <a:off x="838201" y="3884017"/>
            <a:ext cx="1600200" cy="369332"/>
          </a:xfrm>
          <a:prstGeom prst="rect">
            <a:avLst/>
          </a:prstGeom>
          <a:noFill/>
        </p:spPr>
        <p:txBody>
          <a:bodyPr wrap="square" rtlCol="0">
            <a:spAutoFit/>
          </a:bodyPr>
          <a:lstStyle/>
          <a:p>
            <a:pPr algn="ctr"/>
            <a:r>
              <a:rPr lang="en-US" b="1" smtClean="0">
                <a:solidFill>
                  <a:schemeClr val="bg1"/>
                </a:solidFill>
                <a:latin typeface="Times New Roman" pitchFamily="18" charset="0"/>
                <a:cs typeface="Times New Roman" pitchFamily="18" charset="0"/>
              </a:rPr>
              <a:t>Câu 4</a:t>
            </a:r>
            <a:endParaRPr lang="en-US" b="1">
              <a:solidFill>
                <a:schemeClr val="bg1"/>
              </a:solidFill>
              <a:latin typeface="Times New Roman" pitchFamily="18" charset="0"/>
              <a:cs typeface="Times New Roman" pitchFamily="18" charset="0"/>
            </a:endParaRPr>
          </a:p>
        </p:txBody>
      </p:sp>
      <p:pic>
        <p:nvPicPr>
          <p:cNvPr id="18" name="TT_mở_câu_hỏi_O15.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525000" y="1428543"/>
            <a:ext cx="609600" cy="609600"/>
          </a:xfrm>
          <a:prstGeom prst="rect">
            <a:avLst/>
          </a:prstGeom>
        </p:spPr>
      </p:pic>
      <p:pic>
        <p:nvPicPr>
          <p:cNvPr id="23" name="TT_10s_right_O22.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01200" y="2266950"/>
            <a:ext cx="457200" cy="457200"/>
          </a:xfrm>
          <a:prstGeom prst="rect">
            <a:avLst/>
          </a:prstGeom>
        </p:spPr>
      </p:pic>
      <p:pic>
        <p:nvPicPr>
          <p:cNvPr id="27" name="VCNV_câu_đúng.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044142" y="1366484"/>
            <a:ext cx="428311" cy="428311"/>
          </a:xfrm>
          <a:prstGeom prst="rect">
            <a:avLst/>
          </a:prstGeom>
        </p:spPr>
      </p:pic>
    </p:spTree>
    <p:extLst>
      <p:ext uri="{BB962C8B-B14F-4D97-AF65-F5344CB8AC3E}">
        <p14:creationId xmlns:p14="http://schemas.microsoft.com/office/powerpoint/2010/main" val="3550640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7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8035" fill="hold"/>
                                        <p:tgtEl>
                                          <p:spTgt spid="18"/>
                                        </p:tgtEl>
                                      </p:cBhvr>
                                    </p:cmd>
                                  </p:childTnLst>
                                </p:cTn>
                              </p:par>
                              <p:par>
                                <p:cTn id="13" presetID="1" presetClass="entr" presetSubtype="0"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childTnLst>
                                </p:cTn>
                              </p:par>
                              <p:par>
                                <p:cTn id="15" presetID="42" presetClass="entr" presetSubtype="0" fill="hold" nodeType="withEffect">
                                  <p:stCondLst>
                                    <p:cond delay="13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59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audio>
              <p:cMediaNode vol="80000">
                <p:cTn id="25" fill="hold" display="0">
                  <p:stCondLst>
                    <p:cond delay="indefinite"/>
                  </p:stCondLst>
                  <p:endCondLst>
                    <p:cond evt="onStopAudio" delay="0">
                      <p:tgtEl>
                        <p:sldTgt/>
                      </p:tgtEl>
                    </p:cond>
                  </p:endCondLst>
                </p:cTn>
                <p:tgtEl>
                  <p:spTgt spid="18"/>
                </p:tgtEl>
              </p:cMediaNode>
            </p:audio>
            <p:audio>
              <p:cMediaNode vol="80000">
                <p:cTn id="26" fill="hold" display="0">
                  <p:stCondLst>
                    <p:cond delay="indefinite"/>
                  </p:stCondLst>
                  <p:endCondLst>
                    <p:cond evt="onStopAudio" delay="0">
                      <p:tgtEl>
                        <p:sldTgt/>
                      </p:tgtEl>
                    </p:cond>
                  </p:endCondLst>
                </p:cTn>
                <p:tgtEl>
                  <p:spTgt spid="2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119" fill="hold"/>
                                        <p:tgtEl>
                                          <p:spTgt spid="27"/>
                                        </p:tgtEl>
                                      </p:cBhvr>
                                    </p:cmd>
                                  </p:childTnLst>
                                </p:cTn>
                              </p:par>
                            </p:childTnLst>
                          </p:cTn>
                        </p:par>
                      </p:childTnLst>
                    </p:cTn>
                  </p:par>
                </p:childTnLst>
              </p:cTn>
              <p:nextCondLst>
                <p:cond evt="onClick" delay="0">
                  <p:tgtEl>
                    <p:spTgt spid="27"/>
                  </p:tgtEl>
                </p:cond>
              </p:nextCondLst>
            </p:seq>
            <p:audio>
              <p:cMediaNode vol="80000">
                <p:cTn id="32" fill="hold" display="0">
                  <p:stCondLst>
                    <p:cond delay="indefinite"/>
                  </p:stCondLst>
                  <p:endCondLst>
                    <p:cond evt="onStopAudio" delay="0">
                      <p:tgtEl>
                        <p:sldTgt/>
                      </p:tgtEl>
                    </p:cond>
                  </p:endCondLst>
                </p:cTn>
                <p:tgtEl>
                  <p:spTgt spid="27"/>
                </p:tgtEl>
              </p:cMediaNode>
            </p:audio>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1474</TotalTime>
  <Words>1372</Words>
  <Application>Microsoft Office PowerPoint</Application>
  <PresentationFormat>On-screen Show (16:9)</PresentationFormat>
  <Paragraphs>202</Paragraphs>
  <Slides>24</Slides>
  <Notes>2</Notes>
  <HiddenSlides>0</HiddenSlides>
  <MMClips>131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159</cp:revision>
  <dcterms:created xsi:type="dcterms:W3CDTF">2023-11-21T12:15:41Z</dcterms:created>
  <dcterms:modified xsi:type="dcterms:W3CDTF">2023-11-25T08:51:11Z</dcterms:modified>
</cp:coreProperties>
</file>