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6" r:id="rId2"/>
    <p:sldId id="260" r:id="rId3"/>
    <p:sldId id="257" r:id="rId4"/>
    <p:sldId id="259" r:id="rId5"/>
    <p:sldId id="261" r:id="rId6"/>
    <p:sldId id="263" r:id="rId7"/>
    <p:sldId id="262" r:id="rId8"/>
    <p:sldId id="319" r:id="rId9"/>
    <p:sldId id="320" r:id="rId10"/>
    <p:sldId id="272" r:id="rId11"/>
    <p:sldId id="264" r:id="rId12"/>
    <p:sldId id="267" r:id="rId13"/>
    <p:sldId id="269" r:id="rId14"/>
    <p:sldId id="273" r:id="rId15"/>
    <p:sldId id="268" r:id="rId16"/>
    <p:sldId id="321" r:id="rId17"/>
    <p:sldId id="302" r:id="rId18"/>
    <p:sldId id="322" r:id="rId19"/>
    <p:sldId id="276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4" r:id="rId31"/>
    <p:sldId id="335" r:id="rId32"/>
    <p:sldId id="333" r:id="rId33"/>
    <p:sldId id="31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37" autoAdjust="0"/>
  </p:normalViewPr>
  <p:slideViewPr>
    <p:cSldViewPr>
      <p:cViewPr varScale="1">
        <p:scale>
          <a:sx n="70" d="100"/>
          <a:sy n="70" d="100"/>
        </p:scale>
        <p:origin x="7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07/04/2022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48" descr="HP10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HP10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5141794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4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6800" y="3429000"/>
            <a:ext cx="793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819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2667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3429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46482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2600" y="3048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hỗ dành sẵn cho Nội dung 2"/>
          <p:cNvSpPr txBox="1">
            <a:spLocks/>
          </p:cNvSpPr>
          <p:nvPr/>
        </p:nvSpPr>
        <p:spPr>
          <a:xfrm>
            <a:off x="1608499" y="1962150"/>
            <a:ext cx="8901112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vi-VN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 ĐỘNG CỦA TRÁI ĐẤT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362201" y="385330"/>
            <a:ext cx="8147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91990" y="1159891"/>
            <a:ext cx="8147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9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74526" y="820456"/>
            <a:ext cx="3795932" cy="58565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2895600" y="6002886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Mặt Cười 8"/>
          <p:cNvSpPr/>
          <p:nvPr/>
        </p:nvSpPr>
        <p:spPr>
          <a:xfrm>
            <a:off x="7172179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152400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382702" y="1671263"/>
            <a:ext cx="9144000" cy="5715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5363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447800" y="19050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3 SGK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2023587"/>
            <a:ext cx="9753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1.Trái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2.Trái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80" y="240926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3296530" y="48006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535723" y="1735034"/>
            <a:ext cx="8991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r="6311"/>
          <a:stretch/>
        </p:blipFill>
        <p:spPr>
          <a:xfrm>
            <a:off x="1447800" y="274638"/>
            <a:ext cx="9067800" cy="6583362"/>
          </a:xfrm>
        </p:spPr>
      </p:pic>
      <p:sp>
        <p:nvSpPr>
          <p:cNvPr id="5" name="Hình chữ nhật 3"/>
          <p:cNvSpPr/>
          <p:nvPr/>
        </p:nvSpPr>
        <p:spPr>
          <a:xfrm>
            <a:off x="1752600" y="1981201"/>
            <a:ext cx="8915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507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219200" y="1951893"/>
            <a:ext cx="975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96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76200"/>
            <a:ext cx="6609942" cy="6781800"/>
          </a:xfrm>
        </p:spPr>
      </p:pic>
      <p:sp>
        <p:nvSpPr>
          <p:cNvPr id="5" name="Hình chữ nhật 3"/>
          <p:cNvSpPr/>
          <p:nvPr/>
        </p:nvSpPr>
        <p:spPr>
          <a:xfrm>
            <a:off x="8230923" y="55275"/>
            <a:ext cx="2437077" cy="65556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1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32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0" y="2209801"/>
            <a:ext cx="9296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1524000" y="167640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ộp_Văn_Bản 8"/>
          <p:cNvSpPr txBox="1"/>
          <p:nvPr/>
        </p:nvSpPr>
        <p:spPr>
          <a:xfrm>
            <a:off x="1066800" y="16764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36651" cy="6019800"/>
          </a:xfrm>
          <a:prstGeom prst="rect">
            <a:avLst/>
          </a:prstGeom>
        </p:spPr>
      </p:pic>
      <p:sp>
        <p:nvSpPr>
          <p:cNvPr id="5" name="Hình chữ nhật 3"/>
          <p:cNvSpPr/>
          <p:nvPr/>
        </p:nvSpPr>
        <p:spPr>
          <a:xfrm>
            <a:off x="2590800" y="6049819"/>
            <a:ext cx="77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872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64" y="0"/>
            <a:ext cx="9127836" cy="5565444"/>
          </a:xfrm>
        </p:spPr>
      </p:pic>
      <p:sp>
        <p:nvSpPr>
          <p:cNvPr id="5" name="Hình chữ nhật 3"/>
          <p:cNvSpPr/>
          <p:nvPr/>
        </p:nvSpPr>
        <p:spPr>
          <a:xfrm>
            <a:off x="2921160" y="5544663"/>
            <a:ext cx="6365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3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971801" y="-25400"/>
            <a:ext cx="61221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22" y="2133600"/>
            <a:ext cx="917129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8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 </a:t>
            </a:r>
            <a:r>
              <a:rPr lang="en-US" dirty="0" err="1"/>
              <a:t>mạc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417639"/>
            <a:ext cx="8305800" cy="5580459"/>
          </a:xfrm>
        </p:spPr>
      </p:pic>
    </p:spTree>
    <p:extLst>
      <p:ext uri="{BB962C8B-B14F-4D97-AF65-F5344CB8AC3E}">
        <p14:creationId xmlns:p14="http://schemas.microsoft.com/office/powerpoint/2010/main" val="144636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1"/>
            <a:ext cx="9084341" cy="5105400"/>
          </a:xfrm>
        </p:spPr>
      </p:pic>
      <p:sp>
        <p:nvSpPr>
          <p:cNvPr id="5" name="Hình chữ nhật 3"/>
          <p:cNvSpPr/>
          <p:nvPr/>
        </p:nvSpPr>
        <p:spPr>
          <a:xfrm>
            <a:off x="2133600" y="-838200"/>
            <a:ext cx="7696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 hán…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45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18" y="1717098"/>
            <a:ext cx="9139382" cy="5140902"/>
          </a:xfrm>
        </p:spPr>
      </p:pic>
    </p:spTree>
    <p:extLst>
      <p:ext uri="{BB962C8B-B14F-4D97-AF65-F5344CB8AC3E}">
        <p14:creationId xmlns:p14="http://schemas.microsoft.com/office/powerpoint/2010/main" val="3808476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err="1"/>
              <a:t>Bão</a:t>
            </a:r>
            <a:r>
              <a:rPr lang="en-US" sz="5000" dirty="0"/>
              <a:t> </a:t>
            </a:r>
            <a:r>
              <a:rPr lang="en-US" sz="5000" dirty="0" err="1"/>
              <a:t>tố</a:t>
            </a:r>
            <a:r>
              <a:rPr lang="en-US" sz="5000" dirty="0"/>
              <a:t>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6" y="1168152"/>
            <a:ext cx="9109364" cy="5689849"/>
          </a:xfrm>
        </p:spPr>
      </p:pic>
    </p:spTree>
    <p:extLst>
      <p:ext uri="{BB962C8B-B14F-4D97-AF65-F5344CB8AC3E}">
        <p14:creationId xmlns:p14="http://schemas.microsoft.com/office/powerpoint/2010/main" val="342106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7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4566"/>
            <a:ext cx="9144000" cy="5504689"/>
          </a:xfrm>
        </p:spPr>
      </p:pic>
    </p:spTree>
    <p:extLst>
      <p:ext uri="{BB962C8B-B14F-4D97-AF65-F5344CB8AC3E}">
        <p14:creationId xmlns:p14="http://schemas.microsoft.com/office/powerpoint/2010/main" val="249180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5895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Ngập</a:t>
            </a:r>
            <a:r>
              <a:rPr lang="en-US" dirty="0"/>
              <a:t> </a:t>
            </a:r>
            <a:r>
              <a:rPr lang="en-US" dirty="0" err="1"/>
              <a:t>lụt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58952"/>
            <a:ext cx="9144000" cy="6099049"/>
          </a:xfrm>
        </p:spPr>
      </p:pic>
    </p:spTree>
    <p:extLst>
      <p:ext uri="{BB962C8B-B14F-4D97-AF65-F5344CB8AC3E}">
        <p14:creationId xmlns:p14="http://schemas.microsoft.com/office/powerpoint/2010/main" val="1079491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78" y="561375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6022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2944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1272145" y="2287896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1973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5" name="Hộp_Văn_Bản 14"/>
          <p:cNvSpPr txBox="1"/>
          <p:nvPr/>
        </p:nvSpPr>
        <p:spPr>
          <a:xfrm>
            <a:off x="1272146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649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6575337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4061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6121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4764214" y="2212801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4603045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4574353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9321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7632404" y="4937933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8902132" y="3747206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7055897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8537933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6646303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8800423" y="770041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9401285" y="1239677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10" y="1828800"/>
            <a:ext cx="9167091" cy="51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5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2328"/>
            <a:ext cx="9144000" cy="53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41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946"/>
            <a:ext cx="3048000" cy="682105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64" y="36946"/>
            <a:ext cx="6033837" cy="3163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286126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0" y="574431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60: 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           Trái Đất</a:t>
            </a: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" y="838200"/>
            <a:ext cx="121920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/>
              <a:t>: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1 SGK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4766593" y="2216533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5412843" y="2571497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7725480" y="1641066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4840919" y="5797933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5164918" y="1828066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3541383" y="3823207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3901992" y="2713706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2028881" y="3767795"/>
            <a:ext cx="16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5513104" y="6102299"/>
            <a:ext cx="29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4" name="Hộp_Văn_Bản 13"/>
          <p:cNvSpPr txBox="1"/>
          <p:nvPr/>
        </p:nvSpPr>
        <p:spPr>
          <a:xfrm>
            <a:off x="8652793" y="398555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5874647" y="1447093"/>
            <a:ext cx="28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5006" y="769997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0" y="1371600"/>
            <a:ext cx="9829800" cy="1219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                 </a:t>
            </a: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9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đất chuyển động như thế nào?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9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theo hướng cùng chiều hay ngược chiều kim đồng hồ?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6" name="Tiêu đề 1"/>
          <p:cNvSpPr txBox="1">
            <a:spLocks/>
          </p:cNvSpPr>
          <p:nvPr/>
        </p:nvSpPr>
        <p:spPr>
          <a:xfrm>
            <a:off x="1828800" y="762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6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9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0" y="1944468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</a:p>
        </p:txBody>
      </p:sp>
    </p:spTree>
    <p:extLst>
      <p:ext uri="{BB962C8B-B14F-4D97-AF65-F5344CB8AC3E}">
        <p14:creationId xmlns:p14="http://schemas.microsoft.com/office/powerpoint/2010/main" val="61889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388</Words>
  <Application>Microsoft Office PowerPoint</Application>
  <PresentationFormat>Widescreen</PresentationFormat>
  <Paragraphs>61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 mạc ngày càng mở rộng</vt:lpstr>
      <vt:lpstr>PowerPoint Presentation</vt:lpstr>
      <vt:lpstr>Băng tan hai cực</vt:lpstr>
      <vt:lpstr>Bão tố..</vt:lpstr>
      <vt:lpstr>Giông lốc</vt:lpstr>
      <vt:lpstr>Xảy ra thường xuyên</vt:lpstr>
      <vt:lpstr>Ngập lụt </vt:lpstr>
      <vt:lpstr>Là học sinh tiểu học, các em hãy bảo  vệ môt trường bằng cách: </vt:lpstr>
      <vt:lpstr>Trồng thêm nhiều cây xanh</vt:lpstr>
      <vt:lpstr>Giữ gìn vệ sinh chung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computer</cp:lastModifiedBy>
  <cp:revision>133</cp:revision>
  <dcterms:created xsi:type="dcterms:W3CDTF">2014-05-26T12:13:11Z</dcterms:created>
  <dcterms:modified xsi:type="dcterms:W3CDTF">2022-04-07T13:57:15Z</dcterms:modified>
</cp:coreProperties>
</file>