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0" r:id="rId3"/>
    <p:sldId id="447" r:id="rId4"/>
    <p:sldId id="432" r:id="rId5"/>
    <p:sldId id="448" r:id="rId6"/>
    <p:sldId id="449" r:id="rId7"/>
    <p:sldId id="443" r:id="rId8"/>
    <p:sldId id="450" r:id="rId9"/>
    <p:sldId id="451"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6600"/>
    <a:srgbClr val="FF7C8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944B5-58BF-4A6C-A516-4B51E0972356}" v="23" dt="2022-08-26T23:29:55.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2" d="100"/>
          <a:sy n="52" d="100"/>
        </p:scale>
        <p:origin x="-36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97221B4-A36D-4469-A9D7-D14D98B5BED5}"/>
    <pc:docChg chg="modSld">
      <pc:chgData name="T H" userId="270efafb50020bd6" providerId="LiveId" clId="{B97221B4-A36D-4469-A9D7-D14D98B5BED5}" dt="2022-08-13T15:53:17.422" v="162" actId="1076"/>
      <pc:docMkLst>
        <pc:docMk/>
      </pc:docMkLst>
      <pc:sldChg chg="modSp mod">
        <pc:chgData name="T H" userId="270efafb50020bd6" providerId="LiveId" clId="{B97221B4-A36D-4469-A9D7-D14D98B5BED5}" dt="2022-08-13T15:52:17.535" v="12" actId="1035"/>
        <pc:sldMkLst>
          <pc:docMk/>
          <pc:sldMk cId="4184934910" sldId="427"/>
        </pc:sldMkLst>
        <pc:spChg chg="mod">
          <ac:chgData name="T H" userId="270efafb50020bd6" providerId="LiveId" clId="{B97221B4-A36D-4469-A9D7-D14D98B5BED5}" dt="2022-08-13T15:52:11.856" v="8" actId="14100"/>
          <ac:spMkLst>
            <pc:docMk/>
            <pc:sldMk cId="4184934910" sldId="427"/>
            <ac:spMk id="28" creationId="{00000000-0000-0000-0000-000000000000}"/>
          </ac:spMkLst>
        </pc:spChg>
        <pc:picChg chg="mod">
          <ac:chgData name="T H" userId="270efafb50020bd6" providerId="LiveId" clId="{B97221B4-A36D-4469-A9D7-D14D98B5BED5}" dt="2022-08-13T15:52:17.535" v="12" actId="1035"/>
          <ac:picMkLst>
            <pc:docMk/>
            <pc:sldMk cId="4184934910" sldId="427"/>
            <ac:picMk id="30" creationId="{00000000-0000-0000-0000-000000000000}"/>
          </ac:picMkLst>
        </pc:picChg>
      </pc:sldChg>
      <pc:sldChg chg="modSp mod">
        <pc:chgData name="T H" userId="270efafb50020bd6" providerId="LiveId" clId="{B97221B4-A36D-4469-A9D7-D14D98B5BED5}" dt="2022-08-13T15:53:17.422" v="162" actId="1076"/>
        <pc:sldMkLst>
          <pc:docMk/>
          <pc:sldMk cId="2432748071" sldId="432"/>
        </pc:sldMkLst>
        <pc:spChg chg="mod">
          <ac:chgData name="T H" userId="270efafb50020bd6" providerId="LiveId" clId="{B97221B4-A36D-4469-A9D7-D14D98B5BED5}" dt="2022-08-13T15:53:17.422" v="162" actId="1076"/>
          <ac:spMkLst>
            <pc:docMk/>
            <pc:sldMk cId="2432748071" sldId="432"/>
            <ac:spMk id="10" creationId="{00000000-0000-0000-0000-000000000000}"/>
          </ac:spMkLst>
        </pc:spChg>
        <pc:spChg chg="mod">
          <ac:chgData name="T H" userId="270efafb50020bd6" providerId="LiveId" clId="{B97221B4-A36D-4469-A9D7-D14D98B5BED5}" dt="2022-08-13T15:53:09.306" v="161" actId="20577"/>
          <ac:spMkLst>
            <pc:docMk/>
            <pc:sldMk cId="2432748071" sldId="432"/>
            <ac:spMk id="15" creationId="{00000000-0000-0000-0000-000000000000}"/>
          </ac:spMkLst>
        </pc:spChg>
      </pc:sldChg>
    </pc:docChg>
  </pc:docChgLst>
  <pc:docChgLst>
    <pc:chgData name="T H" userId="270efafb50020bd6" providerId="LiveId" clId="{762944B5-58BF-4A6C-A516-4B51E0972356}"/>
    <pc:docChg chg="custSel delSld modSld">
      <pc:chgData name="T H" userId="270efafb50020bd6" providerId="LiveId" clId="{762944B5-58BF-4A6C-A516-4B51E0972356}" dt="2022-08-26T23:30:28.146" v="43" actId="2696"/>
      <pc:docMkLst>
        <pc:docMk/>
      </pc:docMkLst>
      <pc:sldChg chg="delSp mod delAnim">
        <pc:chgData name="T H" userId="270efafb50020bd6" providerId="LiveId" clId="{762944B5-58BF-4A6C-A516-4B51E0972356}" dt="2022-08-26T23:21:59.232" v="0" actId="478"/>
        <pc:sldMkLst>
          <pc:docMk/>
          <pc:sldMk cId="2305291919" sldId="430"/>
        </pc:sldMkLst>
        <pc:picChg chg="del">
          <ac:chgData name="T H" userId="270efafb50020bd6" providerId="LiveId" clId="{762944B5-58BF-4A6C-A516-4B51E0972356}" dt="2022-08-26T23:21:59.232" v="0" actId="478"/>
          <ac:picMkLst>
            <pc:docMk/>
            <pc:sldMk cId="2305291919" sldId="430"/>
            <ac:picMk id="8" creationId="{00000000-0000-0000-0000-000000000000}"/>
          </ac:picMkLst>
        </pc:picChg>
      </pc:sldChg>
      <pc:sldChg chg="modSp mod">
        <pc:chgData name="T H" userId="270efafb50020bd6" providerId="LiveId" clId="{762944B5-58BF-4A6C-A516-4B51E0972356}" dt="2022-08-26T23:25:29.537" v="13" actId="14100"/>
        <pc:sldMkLst>
          <pc:docMk/>
          <pc:sldMk cId="2432748071" sldId="432"/>
        </pc:sldMkLst>
        <pc:spChg chg="mod">
          <ac:chgData name="T H" userId="270efafb50020bd6" providerId="LiveId" clId="{762944B5-58BF-4A6C-A516-4B51E0972356}" dt="2022-08-26T23:25:24.179" v="12" actId="1076"/>
          <ac:spMkLst>
            <pc:docMk/>
            <pc:sldMk cId="2432748071" sldId="432"/>
            <ac:spMk id="10" creationId="{00000000-0000-0000-0000-000000000000}"/>
          </ac:spMkLst>
        </pc:spChg>
        <pc:spChg chg="mod">
          <ac:chgData name="T H" userId="270efafb50020bd6" providerId="LiveId" clId="{762944B5-58BF-4A6C-A516-4B51E0972356}" dt="2022-08-26T23:25:18.127" v="10" actId="1076"/>
          <ac:spMkLst>
            <pc:docMk/>
            <pc:sldMk cId="2432748071" sldId="432"/>
            <ac:spMk id="23" creationId="{6AB33A3B-85CC-FA34-707C-FE46E18B1F00}"/>
          </ac:spMkLst>
        </pc:spChg>
        <pc:spChg chg="mod">
          <ac:chgData name="T H" userId="270efafb50020bd6" providerId="LiveId" clId="{762944B5-58BF-4A6C-A516-4B51E0972356}" dt="2022-08-26T23:25:21.583" v="11" actId="1076"/>
          <ac:spMkLst>
            <pc:docMk/>
            <pc:sldMk cId="2432748071" sldId="432"/>
            <ac:spMk id="25" creationId="{19DA8E1F-68A5-6CD7-C565-A0219558CC2B}"/>
          </ac:spMkLst>
        </pc:spChg>
        <pc:picChg chg="mod">
          <ac:chgData name="T H" userId="270efafb50020bd6" providerId="LiveId" clId="{762944B5-58BF-4A6C-A516-4B51E0972356}" dt="2022-08-26T23:24:57.233" v="6"/>
          <ac:picMkLst>
            <pc:docMk/>
            <pc:sldMk cId="2432748071" sldId="432"/>
            <ac:picMk id="7" creationId="{1E03F40C-A12C-FB05-25D1-B694FB40AF2D}"/>
          </ac:picMkLst>
        </pc:picChg>
        <pc:picChg chg="mod">
          <ac:chgData name="T H" userId="270efafb50020bd6" providerId="LiveId" clId="{762944B5-58BF-4A6C-A516-4B51E0972356}" dt="2022-08-26T23:25:29.537" v="13" actId="14100"/>
          <ac:picMkLst>
            <pc:docMk/>
            <pc:sldMk cId="2432748071" sldId="432"/>
            <ac:picMk id="18" creationId="{EA895FA7-D347-C847-8123-13F71E715E9C}"/>
          </ac:picMkLst>
        </pc:picChg>
      </pc:sldChg>
      <pc:sldChg chg="modSp mod">
        <pc:chgData name="T H" userId="270efafb50020bd6" providerId="LiveId" clId="{762944B5-58BF-4A6C-A516-4B51E0972356}" dt="2022-08-26T23:28:06.451" v="37"/>
        <pc:sldMkLst>
          <pc:docMk/>
          <pc:sldMk cId="3085710602" sldId="443"/>
        </pc:sldMkLst>
        <pc:spChg chg="mod">
          <ac:chgData name="T H" userId="270efafb50020bd6" providerId="LiveId" clId="{762944B5-58BF-4A6C-A516-4B51E0972356}" dt="2022-08-26T23:27:25.648" v="30" actId="1076"/>
          <ac:spMkLst>
            <pc:docMk/>
            <pc:sldMk cId="3085710602" sldId="443"/>
            <ac:spMk id="22" creationId="{648742FF-CFAA-0EF5-FE1C-43A0462D754E}"/>
          </ac:spMkLst>
        </pc:spChg>
        <pc:picChg chg="mod">
          <ac:chgData name="T H" userId="270efafb50020bd6" providerId="LiveId" clId="{762944B5-58BF-4A6C-A516-4B51E0972356}" dt="2022-08-26T23:27:15.730" v="27"/>
          <ac:picMkLst>
            <pc:docMk/>
            <pc:sldMk cId="3085710602" sldId="443"/>
            <ac:picMk id="7" creationId="{CFA72342-5F75-0589-6EF1-4D9D43EF1192}"/>
          </ac:picMkLst>
        </pc:picChg>
        <pc:picChg chg="mod modCrop">
          <ac:chgData name="T H" userId="270efafb50020bd6" providerId="LiveId" clId="{762944B5-58BF-4A6C-A516-4B51E0972356}" dt="2022-08-26T23:28:06.451" v="37"/>
          <ac:picMkLst>
            <pc:docMk/>
            <pc:sldMk cId="3085710602" sldId="443"/>
            <ac:picMk id="9" creationId="{49D23515-2D11-E4E6-E63B-BFFA7EA1C345}"/>
          </ac:picMkLst>
        </pc:picChg>
        <pc:picChg chg="mod">
          <ac:chgData name="T H" userId="270efafb50020bd6" providerId="LiveId" clId="{762944B5-58BF-4A6C-A516-4B51E0972356}" dt="2022-08-26T23:28:02.079" v="36"/>
          <ac:picMkLst>
            <pc:docMk/>
            <pc:sldMk cId="3085710602" sldId="443"/>
            <ac:picMk id="12" creationId="{B2334B6D-377B-9AB7-A7F3-E3F1E5C0478E}"/>
          </ac:picMkLst>
        </pc:picChg>
      </pc:sldChg>
      <pc:sldChg chg="del">
        <pc:chgData name="T H" userId="270efafb50020bd6" providerId="LiveId" clId="{762944B5-58BF-4A6C-A516-4B51E0972356}" dt="2022-08-26T23:30:28.146" v="43" actId="2696"/>
        <pc:sldMkLst>
          <pc:docMk/>
          <pc:sldMk cId="3850757379" sldId="446"/>
        </pc:sldMkLst>
      </pc:sldChg>
      <pc:sldChg chg="modSp">
        <pc:chgData name="T H" userId="270efafb50020bd6" providerId="LiveId" clId="{762944B5-58BF-4A6C-A516-4B51E0972356}" dt="2022-08-26T23:23:55.882" v="1" actId="207"/>
        <pc:sldMkLst>
          <pc:docMk/>
          <pc:sldMk cId="1976111634" sldId="447"/>
        </pc:sldMkLst>
        <pc:spChg chg="mod">
          <ac:chgData name="T H" userId="270efafb50020bd6" providerId="LiveId" clId="{762944B5-58BF-4A6C-A516-4B51E0972356}" dt="2022-08-26T23:23:55.882" v="1" actId="207"/>
          <ac:spMkLst>
            <pc:docMk/>
            <pc:sldMk cId="1976111634" sldId="447"/>
            <ac:spMk id="10" creationId="{00000000-0000-0000-0000-000000000000}"/>
          </ac:spMkLst>
        </pc:spChg>
        <pc:grpChg chg="mod">
          <ac:chgData name="T H" userId="270efafb50020bd6" providerId="LiveId" clId="{762944B5-58BF-4A6C-A516-4B51E0972356}" dt="2022-08-26T23:23:55.882" v="1" actId="207"/>
          <ac:grpSpMkLst>
            <pc:docMk/>
            <pc:sldMk cId="1976111634" sldId="447"/>
            <ac:grpSpMk id="26" creationId="{00000000-0000-0000-0000-000000000000}"/>
          </ac:grpSpMkLst>
        </pc:grpChg>
      </pc:sldChg>
      <pc:sldChg chg="modSp mod">
        <pc:chgData name="T H" userId="270efafb50020bd6" providerId="LiveId" clId="{762944B5-58BF-4A6C-A516-4B51E0972356}" dt="2022-08-26T23:25:49.466" v="18" actId="14100"/>
        <pc:sldMkLst>
          <pc:docMk/>
          <pc:sldMk cId="1858453978" sldId="448"/>
        </pc:sldMkLst>
        <pc:spChg chg="mod">
          <ac:chgData name="T H" userId="270efafb50020bd6" providerId="LiveId" clId="{762944B5-58BF-4A6C-A516-4B51E0972356}" dt="2022-08-26T23:25:49.466" v="18" actId="14100"/>
          <ac:spMkLst>
            <pc:docMk/>
            <pc:sldMk cId="1858453978" sldId="448"/>
            <ac:spMk id="10" creationId="{00000000-0000-0000-0000-000000000000}"/>
          </ac:spMkLst>
        </pc:spChg>
        <pc:spChg chg="mod">
          <ac:chgData name="T H" userId="270efafb50020bd6" providerId="LiveId" clId="{762944B5-58BF-4A6C-A516-4B51E0972356}" dt="2022-08-26T23:25:41.648" v="15" actId="1076"/>
          <ac:spMkLst>
            <pc:docMk/>
            <pc:sldMk cId="1858453978" sldId="448"/>
            <ac:spMk id="32" creationId="{B3ED64F7-1DCF-A3B4-4D5E-F91017F5C12E}"/>
          </ac:spMkLst>
        </pc:spChg>
        <pc:picChg chg="mod">
          <ac:chgData name="T H" userId="270efafb50020bd6" providerId="LiveId" clId="{762944B5-58BF-4A6C-A516-4B51E0972356}" dt="2022-08-26T23:24:35.369" v="4"/>
          <ac:picMkLst>
            <pc:docMk/>
            <pc:sldMk cId="1858453978" sldId="448"/>
            <ac:picMk id="21" creationId="{A0BAAF9A-6ED5-A6D3-250C-E2359419CD9F}"/>
          </ac:picMkLst>
        </pc:picChg>
      </pc:sldChg>
      <pc:sldChg chg="modSp mod modAnim">
        <pc:chgData name="T H" userId="270efafb50020bd6" providerId="LiveId" clId="{762944B5-58BF-4A6C-A516-4B51E0972356}" dt="2022-08-26T23:26:50.087" v="26"/>
        <pc:sldMkLst>
          <pc:docMk/>
          <pc:sldMk cId="1229205223" sldId="449"/>
        </pc:sldMkLst>
        <pc:spChg chg="mod">
          <ac:chgData name="T H" userId="270efafb50020bd6" providerId="LiveId" clId="{762944B5-58BF-4A6C-A516-4B51E0972356}" dt="2022-08-26T23:26:35.064" v="24" actId="1076"/>
          <ac:spMkLst>
            <pc:docMk/>
            <pc:sldMk cId="1229205223" sldId="449"/>
            <ac:spMk id="3" creationId="{60DD136C-13FC-1F2B-DABA-E51D41900185}"/>
          </ac:spMkLst>
        </pc:spChg>
        <pc:spChg chg="mod">
          <ac:chgData name="T H" userId="270efafb50020bd6" providerId="LiveId" clId="{762944B5-58BF-4A6C-A516-4B51E0972356}" dt="2022-08-26T23:26:28.958" v="22" actId="1076"/>
          <ac:spMkLst>
            <pc:docMk/>
            <pc:sldMk cId="1229205223" sldId="449"/>
            <ac:spMk id="6" creationId="{D31241BD-6E09-95BC-908E-4D5C5F433556}"/>
          </ac:spMkLst>
        </pc:spChg>
        <pc:spChg chg="mod">
          <ac:chgData name="T H" userId="270efafb50020bd6" providerId="LiveId" clId="{762944B5-58BF-4A6C-A516-4B51E0972356}" dt="2022-08-26T23:26:37.635" v="25" actId="1076"/>
          <ac:spMkLst>
            <pc:docMk/>
            <pc:sldMk cId="1229205223" sldId="449"/>
            <ac:spMk id="10" creationId="{00000000-0000-0000-0000-000000000000}"/>
          </ac:spMkLst>
        </pc:spChg>
        <pc:spChg chg="mod">
          <ac:chgData name="T H" userId="270efafb50020bd6" providerId="LiveId" clId="{762944B5-58BF-4A6C-A516-4B51E0972356}" dt="2022-08-26T23:26:32.196" v="23" actId="1076"/>
          <ac:spMkLst>
            <pc:docMk/>
            <pc:sldMk cId="1229205223" sldId="449"/>
            <ac:spMk id="32" creationId="{B3ED64F7-1DCF-A3B4-4D5E-F91017F5C12E}"/>
          </ac:spMkLst>
        </pc:spChg>
      </pc:sldChg>
      <pc:sldChg chg="modSp">
        <pc:chgData name="T H" userId="270efafb50020bd6" providerId="LiveId" clId="{762944B5-58BF-4A6C-A516-4B51E0972356}" dt="2022-08-26T23:29:55.135" v="42"/>
        <pc:sldMkLst>
          <pc:docMk/>
          <pc:sldMk cId="1033410943" sldId="450"/>
        </pc:sldMkLst>
        <pc:picChg chg="mod">
          <ac:chgData name="T H" userId="270efafb50020bd6" providerId="LiveId" clId="{762944B5-58BF-4A6C-A516-4B51E0972356}" dt="2022-08-26T23:29:39.466" v="38"/>
          <ac:picMkLst>
            <pc:docMk/>
            <pc:sldMk cId="1033410943" sldId="450"/>
            <ac:picMk id="7" creationId="{CFA72342-5F75-0589-6EF1-4D9D43EF1192}"/>
          </ac:picMkLst>
        </pc:picChg>
        <pc:picChg chg="mod">
          <ac:chgData name="T H" userId="270efafb50020bd6" providerId="LiveId" clId="{762944B5-58BF-4A6C-A516-4B51E0972356}" dt="2022-08-26T23:29:55.135" v="42"/>
          <ac:picMkLst>
            <pc:docMk/>
            <pc:sldMk cId="1033410943" sldId="450"/>
            <ac:picMk id="9" creationId="{49D23515-2D11-E4E6-E63B-BFFA7EA1C345}"/>
          </ac:picMkLst>
        </pc:picChg>
        <pc:picChg chg="mod">
          <ac:chgData name="T H" userId="270efafb50020bd6" providerId="LiveId" clId="{762944B5-58BF-4A6C-A516-4B51E0972356}" dt="2022-08-26T23:29:51.527" v="41"/>
          <ac:picMkLst>
            <pc:docMk/>
            <pc:sldMk cId="1033410943" sldId="450"/>
            <ac:picMk id="12" creationId="{B2334B6D-377B-9AB7-A7F3-E3F1E5C0478E}"/>
          </ac:picMkLst>
        </pc:picChg>
      </pc:sldChg>
    </pc:docChg>
  </pc:docChgLst>
  <pc:docChgLst>
    <pc:chgData name="T H" userId="270efafb50020bd6" providerId="LiveId" clId="{66568443-0CAF-4CE4-8361-6BFA83EAFF65}"/>
    <pc:docChg chg="undo custSel addSld delSld modSld sldOrd">
      <pc:chgData name="T H" userId="270efafb50020bd6" providerId="LiveId" clId="{66568443-0CAF-4CE4-8361-6BFA83EAFF65}" dt="2022-08-13T21:21:24.426" v="2333" actId="1076"/>
      <pc:docMkLst>
        <pc:docMk/>
      </pc:docMkLst>
      <pc:sldChg chg="modSp modAnim">
        <pc:chgData name="T H" userId="270efafb50020bd6" providerId="LiveId" clId="{66568443-0CAF-4CE4-8361-6BFA83EAFF65}" dt="2022-08-13T17:01:19.563" v="512" actId="20577"/>
        <pc:sldMkLst>
          <pc:docMk/>
          <pc:sldMk cId="4184934910" sldId="427"/>
        </pc:sldMkLst>
        <pc:spChg chg="mod">
          <ac:chgData name="T H" userId="270efafb50020bd6" providerId="LiveId" clId="{66568443-0CAF-4CE4-8361-6BFA83EAFF65}" dt="2022-08-13T17:01:19.563" v="512" actId="20577"/>
          <ac:spMkLst>
            <pc:docMk/>
            <pc:sldMk cId="4184934910" sldId="427"/>
            <ac:spMk id="31" creationId="{00000000-0000-0000-0000-000000000000}"/>
          </ac:spMkLst>
        </pc:spChg>
      </pc:sldChg>
      <pc:sldChg chg="addSp delSp modSp mod ord delAnim modAnim">
        <pc:chgData name="T H" userId="270efafb50020bd6" providerId="LiveId" clId="{66568443-0CAF-4CE4-8361-6BFA83EAFF65}" dt="2022-08-13T20:04:49.821" v="617"/>
        <pc:sldMkLst>
          <pc:docMk/>
          <pc:sldMk cId="2432748071" sldId="432"/>
        </pc:sldMkLst>
        <pc:spChg chg="add mod">
          <ac:chgData name="T H" userId="270efafb50020bd6" providerId="LiveId" clId="{66568443-0CAF-4CE4-8361-6BFA83EAFF65}" dt="2022-08-13T16:31:52.860" v="421" actId="1076"/>
          <ac:spMkLst>
            <pc:docMk/>
            <pc:sldMk cId="2432748071" sldId="432"/>
            <ac:spMk id="3" creationId="{60DD136C-13FC-1F2B-DABA-E51D41900185}"/>
          </ac:spMkLst>
        </pc:spChg>
        <pc:spChg chg="mod">
          <ac:chgData name="T H" userId="270efafb50020bd6" providerId="LiveId" clId="{66568443-0CAF-4CE4-8361-6BFA83EAFF65}" dt="2022-08-13T16:32:04.523" v="423" actId="1076"/>
          <ac:spMkLst>
            <pc:docMk/>
            <pc:sldMk cId="2432748071" sldId="432"/>
            <ac:spMk id="10" creationId="{00000000-0000-0000-0000-000000000000}"/>
          </ac:spMkLst>
        </pc:spChg>
        <pc:spChg chg="del mod">
          <ac:chgData name="T H" userId="270efafb50020bd6" providerId="LiveId" clId="{66568443-0CAF-4CE4-8361-6BFA83EAFF65}" dt="2022-08-13T16:37:56.353" v="463" actId="478"/>
          <ac:spMkLst>
            <pc:docMk/>
            <pc:sldMk cId="2432748071" sldId="432"/>
            <ac:spMk id="14" creationId="{00000000-0000-0000-0000-000000000000}"/>
          </ac:spMkLst>
        </pc:spChg>
        <pc:spChg chg="del mod">
          <ac:chgData name="T H" userId="270efafb50020bd6" providerId="LiveId" clId="{66568443-0CAF-4CE4-8361-6BFA83EAFF65}" dt="2022-08-13T16:27:01.845" v="8" actId="478"/>
          <ac:spMkLst>
            <pc:docMk/>
            <pc:sldMk cId="2432748071" sldId="432"/>
            <ac:spMk id="15" creationId="{00000000-0000-0000-0000-000000000000}"/>
          </ac:spMkLst>
        </pc:spChg>
        <pc:spChg chg="del mod">
          <ac:chgData name="T H" userId="270efafb50020bd6" providerId="LiveId" clId="{66568443-0CAF-4CE4-8361-6BFA83EAFF65}" dt="2022-08-13T16:29:26.088" v="195" actId="478"/>
          <ac:spMkLst>
            <pc:docMk/>
            <pc:sldMk cId="2432748071" sldId="432"/>
            <ac:spMk id="16" creationId="{00000000-0000-0000-0000-000000000000}"/>
          </ac:spMkLst>
        </pc:spChg>
        <pc:spChg chg="add mod">
          <ac:chgData name="T H" userId="270efafb50020bd6" providerId="LiveId" clId="{66568443-0CAF-4CE4-8361-6BFA83EAFF65}" dt="2022-08-13T20:00:28.391" v="609" actId="14100"/>
          <ac:spMkLst>
            <pc:docMk/>
            <pc:sldMk cId="2432748071" sldId="432"/>
            <ac:spMk id="23" creationId="{6AB33A3B-85CC-FA34-707C-FE46E18B1F00}"/>
          </ac:spMkLst>
        </pc:spChg>
        <pc:spChg chg="add mod">
          <ac:chgData name="T H" userId="270efafb50020bd6" providerId="LiveId" clId="{66568443-0CAF-4CE4-8361-6BFA83EAFF65}" dt="2022-08-13T20:00:32.383" v="610" actId="14100"/>
          <ac:spMkLst>
            <pc:docMk/>
            <pc:sldMk cId="2432748071" sldId="432"/>
            <ac:spMk id="25" creationId="{19DA8E1F-68A5-6CD7-C565-A0219558CC2B}"/>
          </ac:spMkLst>
        </pc:spChg>
        <pc:spChg chg="add del mod">
          <ac:chgData name="T H" userId="270efafb50020bd6" providerId="LiveId" clId="{66568443-0CAF-4CE4-8361-6BFA83EAFF65}" dt="2022-08-13T17:05:45.627" v="549" actId="478"/>
          <ac:spMkLst>
            <pc:docMk/>
            <pc:sldMk cId="2432748071" sldId="432"/>
            <ac:spMk id="32" creationId="{B3ED64F7-1DCF-A3B4-4D5E-F91017F5C12E}"/>
          </ac:spMkLst>
        </pc:spChg>
        <pc:grpChg chg="del">
          <ac:chgData name="T H" userId="270efafb50020bd6" providerId="LiveId" clId="{66568443-0CAF-4CE4-8361-6BFA83EAFF65}" dt="2022-08-13T16:29:21.088" v="193" actId="478"/>
          <ac:grpSpMkLst>
            <pc:docMk/>
            <pc:sldMk cId="2432748071" sldId="432"/>
            <ac:grpSpMk id="2" creationId="{00000000-0000-0000-0000-000000000000}"/>
          </ac:grpSpMkLst>
        </pc:grpChg>
        <pc:picChg chg="add del mod">
          <ac:chgData name="T H" userId="270efafb50020bd6" providerId="LiveId" clId="{66568443-0CAF-4CE4-8361-6BFA83EAFF65}" dt="2022-08-13T16:31:31.636" v="416" actId="478"/>
          <ac:picMkLst>
            <pc:docMk/>
            <pc:sldMk cId="2432748071" sldId="432"/>
            <ac:picMk id="5" creationId="{B08E5CD2-0D4F-38B0-FE98-B9C3A83BA7B2}"/>
          </ac:picMkLst>
        </pc:picChg>
        <pc:picChg chg="add del mod modCrop">
          <ac:chgData name="T H" userId="270efafb50020bd6" providerId="LiveId" clId="{66568443-0CAF-4CE4-8361-6BFA83EAFF65}" dt="2022-08-13T20:00:23.611" v="608" actId="14100"/>
          <ac:picMkLst>
            <pc:docMk/>
            <pc:sldMk cId="2432748071" sldId="432"/>
            <ac:picMk id="7" creationId="{1E03F40C-A12C-FB05-25D1-B694FB40AF2D}"/>
          </ac:picMkLst>
        </pc:picChg>
        <pc:picChg chg="add del mod">
          <ac:chgData name="T H" userId="270efafb50020bd6" providerId="LiveId" clId="{66568443-0CAF-4CE4-8361-6BFA83EAFF65}" dt="2022-08-13T16:46:57.367" v="505" actId="478"/>
          <ac:picMkLst>
            <pc:docMk/>
            <pc:sldMk cId="2432748071" sldId="432"/>
            <ac:picMk id="9" creationId="{F26536E3-254F-BBCD-DE7F-ED797273E272}"/>
          </ac:picMkLst>
        </pc:picChg>
        <pc:picChg chg="add del mod">
          <ac:chgData name="T H" userId="270efafb50020bd6" providerId="LiveId" clId="{66568443-0CAF-4CE4-8361-6BFA83EAFF65}" dt="2022-08-13T16:39:05.988" v="469"/>
          <ac:picMkLst>
            <pc:docMk/>
            <pc:sldMk cId="2432748071" sldId="432"/>
            <ac:picMk id="11" creationId="{05EAF9BE-59FE-5FD3-3416-59762C0F3A9D}"/>
          </ac:picMkLst>
        </pc:picChg>
        <pc:picChg chg="add del mod">
          <ac:chgData name="T H" userId="270efafb50020bd6" providerId="LiveId" clId="{66568443-0CAF-4CE4-8361-6BFA83EAFF65}" dt="2022-08-13T16:39:05.988" v="469"/>
          <ac:picMkLst>
            <pc:docMk/>
            <pc:sldMk cId="2432748071" sldId="432"/>
            <ac:picMk id="12" creationId="{07539252-2A27-A067-EBBF-B56EA545F097}"/>
          </ac:picMkLst>
        </pc:picChg>
        <pc:picChg chg="add del mod modCrop">
          <ac:chgData name="T H" userId="270efafb50020bd6" providerId="LiveId" clId="{66568443-0CAF-4CE4-8361-6BFA83EAFF65}" dt="2022-08-13T16:39:56.368" v="472" actId="478"/>
          <ac:picMkLst>
            <pc:docMk/>
            <pc:sldMk cId="2432748071" sldId="432"/>
            <ac:picMk id="13" creationId="{8B38EA48-2E63-1558-6447-076299984A9D}"/>
          </ac:picMkLst>
        </pc:picChg>
        <pc:picChg chg="add mod">
          <ac:chgData name="T H" userId="270efafb50020bd6" providerId="LiveId" clId="{66568443-0CAF-4CE4-8361-6BFA83EAFF65}" dt="2022-08-13T17:07:36.398" v="563" actId="14100"/>
          <ac:picMkLst>
            <pc:docMk/>
            <pc:sldMk cId="2432748071" sldId="432"/>
            <ac:picMk id="18" creationId="{EA895FA7-D347-C847-8123-13F71E715E9C}"/>
          </ac:picMkLst>
        </pc:picChg>
        <pc:picChg chg="add del mod">
          <ac:chgData name="T H" userId="270efafb50020bd6" providerId="LiveId" clId="{66568443-0CAF-4CE4-8361-6BFA83EAFF65}" dt="2022-08-13T17:01:57.977" v="519"/>
          <ac:picMkLst>
            <pc:docMk/>
            <pc:sldMk cId="2432748071" sldId="432"/>
            <ac:picMk id="19" creationId="{3F72E412-AC4D-C513-CB67-099F65AFD6B6}"/>
          </ac:picMkLst>
        </pc:picChg>
        <pc:picChg chg="add del mod">
          <ac:chgData name="T H" userId="270efafb50020bd6" providerId="LiveId" clId="{66568443-0CAF-4CE4-8361-6BFA83EAFF65}" dt="2022-08-13T17:05:46.640" v="550" actId="478"/>
          <ac:picMkLst>
            <pc:docMk/>
            <pc:sldMk cId="2432748071" sldId="432"/>
            <ac:picMk id="21" creationId="{A0BAAF9A-6ED5-A6D3-250C-E2359419CD9F}"/>
          </ac:picMkLst>
        </pc:picChg>
      </pc:sldChg>
      <pc:sldChg chg="addSp delSp modSp add del mod">
        <pc:chgData name="T H" userId="270efafb50020bd6" providerId="LiveId" clId="{66568443-0CAF-4CE4-8361-6BFA83EAFF65}" dt="2022-08-13T20:20:35.225" v="877" actId="2696"/>
        <pc:sldMkLst>
          <pc:docMk/>
          <pc:sldMk cId="3638933607" sldId="441"/>
        </pc:sldMkLst>
        <pc:spChg chg="add mod">
          <ac:chgData name="T H" userId="270efafb50020bd6" providerId="LiveId" clId="{66568443-0CAF-4CE4-8361-6BFA83EAFF65}" dt="2022-08-13T16:27:09.772" v="11"/>
          <ac:spMkLst>
            <pc:docMk/>
            <pc:sldMk cId="3638933607" sldId="441"/>
            <ac:spMk id="4" creationId="{70033AB5-C160-98C8-0EAE-70B6B78D6EDB}"/>
          </ac:spMkLst>
        </pc:spChg>
        <pc:spChg chg="mod">
          <ac:chgData name="T H" userId="270efafb50020bd6" providerId="LiveId" clId="{66568443-0CAF-4CE4-8361-6BFA83EAFF65}" dt="2022-08-13T16:27:17.145" v="12" actId="1076"/>
          <ac:spMkLst>
            <pc:docMk/>
            <pc:sldMk cId="3638933607" sldId="441"/>
            <ac:spMk id="10" creationId="{00000000-0000-0000-0000-000000000000}"/>
          </ac:spMkLst>
        </pc:spChg>
        <pc:spChg chg="del">
          <ac:chgData name="T H" userId="270efafb50020bd6" providerId="LiveId" clId="{66568443-0CAF-4CE4-8361-6BFA83EAFF65}" dt="2022-08-13T16:27:09.146" v="10" actId="478"/>
          <ac:spMkLst>
            <pc:docMk/>
            <pc:sldMk cId="3638933607" sldId="441"/>
            <ac:spMk id="15" creationId="{00000000-0000-0000-0000-000000000000}"/>
          </ac:spMkLst>
        </pc:spChg>
      </pc:sldChg>
      <pc:sldChg chg="addSp delSp modSp del mod">
        <pc:chgData name="T H" userId="270efafb50020bd6" providerId="LiveId" clId="{66568443-0CAF-4CE4-8361-6BFA83EAFF65}" dt="2022-08-13T20:21:34.494" v="878" actId="2696"/>
        <pc:sldMkLst>
          <pc:docMk/>
          <pc:sldMk cId="2662513508" sldId="442"/>
        </pc:sldMkLst>
        <pc:spChg chg="add mod">
          <ac:chgData name="T H" userId="270efafb50020bd6" providerId="LiveId" clId="{66568443-0CAF-4CE4-8361-6BFA83EAFF65}" dt="2022-08-13T16:26:43.075" v="6" actId="14100"/>
          <ac:spMkLst>
            <pc:docMk/>
            <pc:sldMk cId="2662513508" sldId="442"/>
            <ac:spMk id="2" creationId="{757F8400-0DA5-8478-89D0-EE7F45B9552E}"/>
          </ac:spMkLst>
        </pc:spChg>
        <pc:spChg chg="mod">
          <ac:chgData name="T H" userId="270efafb50020bd6" providerId="LiveId" clId="{66568443-0CAF-4CE4-8361-6BFA83EAFF65}" dt="2022-08-13T16:26:25.386" v="2" actId="1076"/>
          <ac:spMkLst>
            <pc:docMk/>
            <pc:sldMk cId="2662513508" sldId="442"/>
            <ac:spMk id="10" creationId="{00000000-0000-0000-0000-000000000000}"/>
          </ac:spMkLst>
        </pc:spChg>
        <pc:spChg chg="del">
          <ac:chgData name="T H" userId="270efafb50020bd6" providerId="LiveId" clId="{66568443-0CAF-4CE4-8361-6BFA83EAFF65}" dt="2022-08-13T16:26:18.519" v="0" actId="478"/>
          <ac:spMkLst>
            <pc:docMk/>
            <pc:sldMk cId="2662513508" sldId="442"/>
            <ac:spMk id="15" creationId="{00000000-0000-0000-0000-000000000000}"/>
          </ac:spMkLst>
        </pc:spChg>
      </pc:sldChg>
      <pc:sldChg chg="addSp delSp modSp mod modAnim">
        <pc:chgData name="T H" userId="270efafb50020bd6" providerId="LiveId" clId="{66568443-0CAF-4CE4-8361-6BFA83EAFF65}" dt="2022-08-13T21:10:24.016" v="2257" actId="114"/>
        <pc:sldMkLst>
          <pc:docMk/>
          <pc:sldMk cId="3085710602" sldId="443"/>
        </pc:sldMkLst>
        <pc:spChg chg="del">
          <ac:chgData name="T H" userId="270efafb50020bd6" providerId="LiveId" clId="{66568443-0CAF-4CE4-8361-6BFA83EAFF65}" dt="2022-08-13T20:24:00.991" v="1063" actId="478"/>
          <ac:spMkLst>
            <pc:docMk/>
            <pc:sldMk cId="3085710602" sldId="443"/>
            <ac:spMk id="2" creationId="{00000000-0000-0000-0000-000000000000}"/>
          </ac:spMkLst>
        </pc:spChg>
        <pc:spChg chg="mod">
          <ac:chgData name="T H" userId="270efafb50020bd6" providerId="LiveId" clId="{66568443-0CAF-4CE4-8361-6BFA83EAFF65}" dt="2022-08-13T20:34:52.857" v="1140" actId="1076"/>
          <ac:spMkLst>
            <pc:docMk/>
            <pc:sldMk cId="3085710602" sldId="443"/>
            <ac:spMk id="3" creationId="{00000000-0000-0000-0000-000000000000}"/>
          </ac:spMkLst>
        </pc:spChg>
        <pc:spChg chg="mod">
          <ac:chgData name="T H" userId="270efafb50020bd6" providerId="LiveId" clId="{66568443-0CAF-4CE4-8361-6BFA83EAFF65}" dt="2022-08-13T21:10:24.016" v="2257" actId="114"/>
          <ac:spMkLst>
            <pc:docMk/>
            <pc:sldMk cId="3085710602" sldId="443"/>
            <ac:spMk id="10" creationId="{00000000-0000-0000-0000-000000000000}"/>
          </ac:spMkLst>
        </pc:spChg>
        <pc:spChg chg="add del mod">
          <ac:chgData name="T H" userId="270efafb50020bd6" providerId="LiveId" clId="{66568443-0CAF-4CE4-8361-6BFA83EAFF65}" dt="2022-08-13T20:32:23.300" v="1116" actId="478"/>
          <ac:spMkLst>
            <pc:docMk/>
            <pc:sldMk cId="3085710602" sldId="443"/>
            <ac:spMk id="14" creationId="{D166D327-E397-BC8B-B0F7-84DE24EB7897}"/>
          </ac:spMkLst>
        </pc:spChg>
        <pc:spChg chg="del">
          <ac:chgData name="T H" userId="270efafb50020bd6" providerId="LiveId" clId="{66568443-0CAF-4CE4-8361-6BFA83EAFF65}" dt="2022-08-13T20:34:44.995" v="1138" actId="478"/>
          <ac:spMkLst>
            <pc:docMk/>
            <pc:sldMk cId="3085710602" sldId="443"/>
            <ac:spMk id="15" creationId="{00000000-0000-0000-0000-000000000000}"/>
          </ac:spMkLst>
        </pc:spChg>
        <pc:spChg chg="add mod">
          <ac:chgData name="T H" userId="270efafb50020bd6" providerId="LiveId" clId="{66568443-0CAF-4CE4-8361-6BFA83EAFF65}" dt="2022-08-13T20:33:54.265" v="1131" actId="1076"/>
          <ac:spMkLst>
            <pc:docMk/>
            <pc:sldMk cId="3085710602" sldId="443"/>
            <ac:spMk id="17" creationId="{F706455F-D186-1A83-E9B9-C4ADB6C8F59F}"/>
          </ac:spMkLst>
        </pc:spChg>
        <pc:spChg chg="add mod">
          <ac:chgData name="T H" userId="270efafb50020bd6" providerId="LiveId" clId="{66568443-0CAF-4CE4-8361-6BFA83EAFF65}" dt="2022-08-13T20:33:48.130" v="1130" actId="1076"/>
          <ac:spMkLst>
            <pc:docMk/>
            <pc:sldMk cId="3085710602" sldId="443"/>
            <ac:spMk id="19" creationId="{FB8A2B1B-64C8-72B6-86C1-1461CB4B197E}"/>
          </ac:spMkLst>
        </pc:spChg>
        <pc:spChg chg="add mod">
          <ac:chgData name="T H" userId="270efafb50020bd6" providerId="LiveId" clId="{66568443-0CAF-4CE4-8361-6BFA83EAFF65}" dt="2022-08-13T20:33:57.125" v="1132" actId="1076"/>
          <ac:spMkLst>
            <pc:docMk/>
            <pc:sldMk cId="3085710602" sldId="443"/>
            <ac:spMk id="21" creationId="{6AB1DFCD-E21D-9245-8CDB-3063402016ED}"/>
          </ac:spMkLst>
        </pc:spChg>
        <pc:spChg chg="add mod">
          <ac:chgData name="T H" userId="270efafb50020bd6" providerId="LiveId" clId="{66568443-0CAF-4CE4-8361-6BFA83EAFF65}" dt="2022-08-13T20:34:45.647" v="1139"/>
          <ac:spMkLst>
            <pc:docMk/>
            <pc:sldMk cId="3085710602" sldId="443"/>
            <ac:spMk id="22" creationId="{648742FF-CFAA-0EF5-FE1C-43A0462D754E}"/>
          </ac:spMkLst>
        </pc:spChg>
        <pc:picChg chg="add del mod modCrop">
          <ac:chgData name="T H" userId="270efafb50020bd6" providerId="LiveId" clId="{66568443-0CAF-4CE4-8361-6BFA83EAFF65}" dt="2022-08-13T20:24:49.989" v="1069" actId="478"/>
          <ac:picMkLst>
            <pc:docMk/>
            <pc:sldMk cId="3085710602" sldId="443"/>
            <ac:picMk id="5" creationId="{71B8048D-F131-4B24-0574-AA5860F412DC}"/>
          </ac:picMkLst>
        </pc:picChg>
        <pc:picChg chg="add mod">
          <ac:chgData name="T H" userId="270efafb50020bd6" providerId="LiveId" clId="{66568443-0CAF-4CE4-8361-6BFA83EAFF65}" dt="2022-08-13T20:29:18.315" v="1084" actId="14100"/>
          <ac:picMkLst>
            <pc:docMk/>
            <pc:sldMk cId="3085710602" sldId="443"/>
            <ac:picMk id="7" creationId="{CFA72342-5F75-0589-6EF1-4D9D43EF1192}"/>
          </ac:picMkLst>
        </pc:picChg>
        <pc:picChg chg="add mod">
          <ac:chgData name="T H" userId="270efafb50020bd6" providerId="LiveId" clId="{66568443-0CAF-4CE4-8361-6BFA83EAFF65}" dt="2022-08-13T20:29:28.617" v="1088" actId="14100"/>
          <ac:picMkLst>
            <pc:docMk/>
            <pc:sldMk cId="3085710602" sldId="443"/>
            <ac:picMk id="9" creationId="{49D23515-2D11-E4E6-E63B-BFFA7EA1C345}"/>
          </ac:picMkLst>
        </pc:picChg>
        <pc:picChg chg="add mod">
          <ac:chgData name="T H" userId="270efafb50020bd6" providerId="LiveId" clId="{66568443-0CAF-4CE4-8361-6BFA83EAFF65}" dt="2022-08-13T20:30:06.891" v="1093" actId="14100"/>
          <ac:picMkLst>
            <pc:docMk/>
            <pc:sldMk cId="3085710602" sldId="443"/>
            <ac:picMk id="12" creationId="{B2334B6D-377B-9AB7-A7F3-E3F1E5C0478E}"/>
          </ac:picMkLst>
        </pc:picChg>
        <pc:picChg chg="del">
          <ac:chgData name="T H" userId="270efafb50020bd6" providerId="LiveId" clId="{66568443-0CAF-4CE4-8361-6BFA83EAFF65}" dt="2022-08-13T20:24:00.991" v="1063" actId="478"/>
          <ac:picMkLst>
            <pc:docMk/>
            <pc:sldMk cId="3085710602" sldId="443"/>
            <ac:picMk id="2050" creationId="{00000000-0000-0000-0000-000000000000}"/>
          </ac:picMkLst>
        </pc:picChg>
      </pc:sldChg>
      <pc:sldChg chg="addSp delSp modSp del mod delAnim">
        <pc:chgData name="T H" userId="270efafb50020bd6" providerId="LiveId" clId="{66568443-0CAF-4CE4-8361-6BFA83EAFF65}" dt="2022-08-13T21:06:32.900" v="2077" actId="2696"/>
        <pc:sldMkLst>
          <pc:docMk/>
          <pc:sldMk cId="1466137262" sldId="444"/>
        </pc:sldMkLst>
        <pc:spChg chg="mod">
          <ac:chgData name="T H" userId="270efafb50020bd6" providerId="LiveId" clId="{66568443-0CAF-4CE4-8361-6BFA83EAFF65}" dt="2022-08-13T20:36:33.512" v="1145" actId="113"/>
          <ac:spMkLst>
            <pc:docMk/>
            <pc:sldMk cId="1466137262" sldId="444"/>
            <ac:spMk id="3" creationId="{00000000-0000-0000-0000-000000000000}"/>
          </ac:spMkLst>
        </pc:spChg>
        <pc:spChg chg="del mod">
          <ac:chgData name="T H" userId="270efafb50020bd6" providerId="LiveId" clId="{66568443-0CAF-4CE4-8361-6BFA83EAFF65}" dt="2022-08-13T20:37:08.312" v="1150" actId="478"/>
          <ac:spMkLst>
            <pc:docMk/>
            <pc:sldMk cId="1466137262" sldId="444"/>
            <ac:spMk id="4" creationId="{00000000-0000-0000-0000-000000000000}"/>
          </ac:spMkLst>
        </pc:spChg>
        <pc:picChg chg="add mod">
          <ac:chgData name="T H" userId="270efafb50020bd6" providerId="LiveId" clId="{66568443-0CAF-4CE4-8361-6BFA83EAFF65}" dt="2022-08-13T20:38:27.576" v="1160" actId="14100"/>
          <ac:picMkLst>
            <pc:docMk/>
            <pc:sldMk cId="1466137262" sldId="444"/>
            <ac:picMk id="2" creationId="{4DD69658-FAA3-6206-8566-0DCFD1577BB7}"/>
          </ac:picMkLst>
        </pc:picChg>
        <pc:picChg chg="del">
          <ac:chgData name="T H" userId="270efafb50020bd6" providerId="LiveId" clId="{66568443-0CAF-4CE4-8361-6BFA83EAFF65}" dt="2022-08-13T20:36:37.011" v="1146" actId="478"/>
          <ac:picMkLst>
            <pc:docMk/>
            <pc:sldMk cId="1466137262" sldId="444"/>
            <ac:picMk id="2050" creationId="{00000000-0000-0000-0000-000000000000}"/>
          </ac:picMkLst>
        </pc:picChg>
      </pc:sldChg>
      <pc:sldChg chg="addSp delSp modSp del mod">
        <pc:chgData name="T H" userId="270efafb50020bd6" providerId="LiveId" clId="{66568443-0CAF-4CE4-8361-6BFA83EAFF65}" dt="2022-08-13T21:17:54.417" v="2280" actId="2696"/>
        <pc:sldMkLst>
          <pc:docMk/>
          <pc:sldMk cId="3523590457" sldId="445"/>
        </pc:sldMkLst>
        <pc:spChg chg="del">
          <ac:chgData name="T H" userId="270efafb50020bd6" providerId="LiveId" clId="{66568443-0CAF-4CE4-8361-6BFA83EAFF65}" dt="2022-08-13T21:09:36.571" v="2253" actId="478"/>
          <ac:spMkLst>
            <pc:docMk/>
            <pc:sldMk cId="3523590457" sldId="445"/>
            <ac:spMk id="3" creationId="{00000000-0000-0000-0000-000000000000}"/>
          </ac:spMkLst>
        </pc:spChg>
        <pc:spChg chg="mod">
          <ac:chgData name="T H" userId="270efafb50020bd6" providerId="LiveId" clId="{66568443-0CAF-4CE4-8361-6BFA83EAFF65}" dt="2022-08-13T21:09:41.965" v="2254" actId="1076"/>
          <ac:spMkLst>
            <pc:docMk/>
            <pc:sldMk cId="3523590457" sldId="445"/>
            <ac:spMk id="4" creationId="{00000000-0000-0000-0000-000000000000}"/>
          </ac:spMkLst>
        </pc:spChg>
        <pc:spChg chg="add mod">
          <ac:chgData name="T H" userId="270efafb50020bd6" providerId="LiveId" clId="{66568443-0CAF-4CE4-8361-6BFA83EAFF65}" dt="2022-08-13T21:07:00.170" v="2081" actId="1076"/>
          <ac:spMkLst>
            <pc:docMk/>
            <pc:sldMk cId="3523590457" sldId="445"/>
            <ac:spMk id="5" creationId="{4040A45A-E4ED-DD91-06C2-41B33F085460}"/>
          </ac:spMkLst>
        </pc:spChg>
        <pc:spChg chg="mod">
          <ac:chgData name="T H" userId="270efafb50020bd6" providerId="LiveId" clId="{66568443-0CAF-4CE4-8361-6BFA83EAFF65}" dt="2022-08-13T21:09:33.460" v="2252" actId="1076"/>
          <ac:spMkLst>
            <pc:docMk/>
            <pc:sldMk cId="3523590457" sldId="445"/>
            <ac:spMk id="10" creationId="{00000000-0000-0000-0000-000000000000}"/>
          </ac:spMkLst>
        </pc:spChg>
        <pc:spChg chg="del">
          <ac:chgData name="T H" userId="270efafb50020bd6" providerId="LiveId" clId="{66568443-0CAF-4CE4-8361-6BFA83EAFF65}" dt="2022-08-13T21:06:50.679" v="2078" actId="478"/>
          <ac:spMkLst>
            <pc:docMk/>
            <pc:sldMk cId="3523590457" sldId="445"/>
            <ac:spMk id="15" creationId="{00000000-0000-0000-0000-000000000000}"/>
          </ac:spMkLst>
        </pc:spChg>
      </pc:sldChg>
      <pc:sldChg chg="addSp delSp modSp add mod ord addAnim delAnim">
        <pc:chgData name="T H" userId="270efafb50020bd6" providerId="LiveId" clId="{66568443-0CAF-4CE4-8361-6BFA83EAFF65}" dt="2022-08-13T16:37:37.314" v="462"/>
        <pc:sldMkLst>
          <pc:docMk/>
          <pc:sldMk cId="1976111634" sldId="447"/>
        </pc:sldMkLst>
        <pc:spChg chg="add del mod">
          <ac:chgData name="T H" userId="270efafb50020bd6" providerId="LiveId" clId="{66568443-0CAF-4CE4-8361-6BFA83EAFF65}" dt="2022-08-13T16:37:06.498" v="460" actId="478"/>
          <ac:spMkLst>
            <pc:docMk/>
            <pc:sldMk cId="1976111634" sldId="447"/>
            <ac:spMk id="14" creationId="{00000000-0000-0000-0000-000000000000}"/>
          </ac:spMkLst>
        </pc:spChg>
        <pc:picChg chg="add mod">
          <ac:chgData name="T H" userId="270efafb50020bd6" providerId="LiveId" clId="{66568443-0CAF-4CE4-8361-6BFA83EAFF65}" dt="2022-08-13T16:37:05.866" v="459" actId="1076"/>
          <ac:picMkLst>
            <pc:docMk/>
            <pc:sldMk cId="1976111634" sldId="447"/>
            <ac:picMk id="2" creationId="{589B5A91-EF73-BD44-F8EC-7B4C7001C01D}"/>
          </ac:picMkLst>
        </pc:picChg>
        <pc:picChg chg="del">
          <ac:chgData name="T H" userId="270efafb50020bd6" providerId="LiveId" clId="{66568443-0CAF-4CE4-8361-6BFA83EAFF65}" dt="2022-08-13T16:35:10.660" v="437" actId="21"/>
          <ac:picMkLst>
            <pc:docMk/>
            <pc:sldMk cId="1976111634" sldId="447"/>
            <ac:picMk id="7" creationId="{1E03F40C-A12C-FB05-25D1-B694FB40AF2D}"/>
          </ac:picMkLst>
        </pc:picChg>
        <pc:picChg chg="del mod">
          <ac:chgData name="T H" userId="270efafb50020bd6" providerId="LiveId" clId="{66568443-0CAF-4CE4-8361-6BFA83EAFF65}" dt="2022-08-13T16:35:10.660" v="437" actId="21"/>
          <ac:picMkLst>
            <pc:docMk/>
            <pc:sldMk cId="1976111634" sldId="447"/>
            <ac:picMk id="9" creationId="{F26536E3-254F-BBCD-DE7F-ED797273E272}"/>
          </ac:picMkLst>
        </pc:picChg>
      </pc:sldChg>
      <pc:sldChg chg="delSp modSp add mod modAnim">
        <pc:chgData name="T H" userId="270efafb50020bd6" providerId="LiveId" clId="{66568443-0CAF-4CE4-8361-6BFA83EAFF65}" dt="2022-08-13T20:06:10.511" v="620"/>
        <pc:sldMkLst>
          <pc:docMk/>
          <pc:sldMk cId="1858453978" sldId="448"/>
        </pc:sldMkLst>
        <pc:spChg chg="del">
          <ac:chgData name="T H" userId="270efafb50020bd6" providerId="LiveId" clId="{66568443-0CAF-4CE4-8361-6BFA83EAFF65}" dt="2022-08-13T19:56:55.580" v="576" actId="478"/>
          <ac:spMkLst>
            <pc:docMk/>
            <pc:sldMk cId="1858453978" sldId="448"/>
            <ac:spMk id="23" creationId="{6AB33A3B-85CC-FA34-707C-FE46E18B1F00}"/>
          </ac:spMkLst>
        </pc:spChg>
        <pc:spChg chg="del">
          <ac:chgData name="T H" userId="270efafb50020bd6" providerId="LiveId" clId="{66568443-0CAF-4CE4-8361-6BFA83EAFF65}" dt="2022-08-13T19:56:53.215" v="575" actId="478"/>
          <ac:spMkLst>
            <pc:docMk/>
            <pc:sldMk cId="1858453978" sldId="448"/>
            <ac:spMk id="25" creationId="{19DA8E1F-68A5-6CD7-C565-A0219558CC2B}"/>
          </ac:spMkLst>
        </pc:spChg>
        <pc:spChg chg="mod">
          <ac:chgData name="T H" userId="270efafb50020bd6" providerId="LiveId" clId="{66568443-0CAF-4CE4-8361-6BFA83EAFF65}" dt="2022-08-13T19:58:56.902" v="596" actId="14100"/>
          <ac:spMkLst>
            <pc:docMk/>
            <pc:sldMk cId="1858453978" sldId="448"/>
            <ac:spMk id="32" creationId="{B3ED64F7-1DCF-A3B4-4D5E-F91017F5C12E}"/>
          </ac:spMkLst>
        </pc:spChg>
        <pc:picChg chg="del">
          <ac:chgData name="T H" userId="270efafb50020bd6" providerId="LiveId" clId="{66568443-0CAF-4CE4-8361-6BFA83EAFF65}" dt="2022-08-13T19:56:23.341" v="564" actId="478"/>
          <ac:picMkLst>
            <pc:docMk/>
            <pc:sldMk cId="1858453978" sldId="448"/>
            <ac:picMk id="7" creationId="{1E03F40C-A12C-FB05-25D1-B694FB40AF2D}"/>
          </ac:picMkLst>
        </pc:picChg>
        <pc:picChg chg="del">
          <ac:chgData name="T H" userId="270efafb50020bd6" providerId="LiveId" clId="{66568443-0CAF-4CE4-8361-6BFA83EAFF65}" dt="2022-08-13T19:56:24.349" v="565" actId="478"/>
          <ac:picMkLst>
            <pc:docMk/>
            <pc:sldMk cId="1858453978" sldId="448"/>
            <ac:picMk id="18" creationId="{EA895FA7-D347-C847-8123-13F71E715E9C}"/>
          </ac:picMkLst>
        </pc:picChg>
        <pc:picChg chg="mod">
          <ac:chgData name="T H" userId="270efafb50020bd6" providerId="LiveId" clId="{66568443-0CAF-4CE4-8361-6BFA83EAFF65}" dt="2022-08-13T19:58:27.211" v="592" actId="1076"/>
          <ac:picMkLst>
            <pc:docMk/>
            <pc:sldMk cId="1858453978" sldId="448"/>
            <ac:picMk id="21" creationId="{A0BAAF9A-6ED5-A6D3-250C-E2359419CD9F}"/>
          </ac:picMkLst>
        </pc:picChg>
      </pc:sldChg>
      <pc:sldChg chg="addSp delSp modSp add mod delAnim">
        <pc:chgData name="T H" userId="270efafb50020bd6" providerId="LiveId" clId="{66568443-0CAF-4CE4-8361-6BFA83EAFF65}" dt="2022-08-13T20:20:17.191" v="876" actId="20577"/>
        <pc:sldMkLst>
          <pc:docMk/>
          <pc:sldMk cId="1229205223" sldId="449"/>
        </pc:sldMkLst>
        <pc:spChg chg="add mod">
          <ac:chgData name="T H" userId="270efafb50020bd6" providerId="LiveId" clId="{66568443-0CAF-4CE4-8361-6BFA83EAFF65}" dt="2022-08-13T20:20:17.191" v="876" actId="20577"/>
          <ac:spMkLst>
            <pc:docMk/>
            <pc:sldMk cId="1229205223" sldId="449"/>
            <ac:spMk id="6" creationId="{D31241BD-6E09-95BC-908E-4D5C5F433556}"/>
          </ac:spMkLst>
        </pc:spChg>
        <pc:spChg chg="mod">
          <ac:chgData name="T H" userId="270efafb50020bd6" providerId="LiveId" clId="{66568443-0CAF-4CE4-8361-6BFA83EAFF65}" dt="2022-08-13T20:19:11.865" v="866" actId="1076"/>
          <ac:spMkLst>
            <pc:docMk/>
            <pc:sldMk cId="1229205223" sldId="449"/>
            <ac:spMk id="32" creationId="{B3ED64F7-1DCF-A3B4-4D5E-F91017F5C12E}"/>
          </ac:spMkLst>
        </pc:spChg>
        <pc:picChg chg="add del mod">
          <ac:chgData name="T H" userId="270efafb50020bd6" providerId="LiveId" clId="{66568443-0CAF-4CE4-8361-6BFA83EAFF65}" dt="2022-08-13T20:16:27.958" v="854" actId="478"/>
          <ac:picMkLst>
            <pc:docMk/>
            <pc:sldMk cId="1229205223" sldId="449"/>
            <ac:picMk id="4" creationId="{B700C72C-C799-8374-B297-9FE19884FB8D}"/>
          </ac:picMkLst>
        </pc:picChg>
        <pc:picChg chg="del">
          <ac:chgData name="T H" userId="270efafb50020bd6" providerId="LiveId" clId="{66568443-0CAF-4CE4-8361-6BFA83EAFF65}" dt="2022-08-13T20:13:22.068" v="623" actId="478"/>
          <ac:picMkLst>
            <pc:docMk/>
            <pc:sldMk cId="1229205223" sldId="449"/>
            <ac:picMk id="21" creationId="{A0BAAF9A-6ED5-A6D3-250C-E2359419CD9F}"/>
          </ac:picMkLst>
        </pc:picChg>
      </pc:sldChg>
      <pc:sldChg chg="addSp delSp modSp add mod delAnim">
        <pc:chgData name="T H" userId="270efafb50020bd6" providerId="LiveId" clId="{66568443-0CAF-4CE4-8361-6BFA83EAFF65}" dt="2022-08-13T21:04:24.583" v="2074" actId="115"/>
        <pc:sldMkLst>
          <pc:docMk/>
          <pc:sldMk cId="1033410943" sldId="450"/>
        </pc:sldMkLst>
        <pc:spChg chg="add mod">
          <ac:chgData name="T H" userId="270efafb50020bd6" providerId="LiveId" clId="{66568443-0CAF-4CE4-8361-6BFA83EAFF65}" dt="2022-08-13T20:41:27.500" v="1178" actId="1036"/>
          <ac:spMkLst>
            <pc:docMk/>
            <pc:sldMk cId="1033410943" sldId="450"/>
            <ac:spMk id="2" creationId="{EE0EA292-74FE-A458-F6A6-FBC8D59323B6}"/>
          </ac:spMkLst>
        </pc:spChg>
        <pc:spChg chg="del">
          <ac:chgData name="T H" userId="270efafb50020bd6" providerId="LiveId" clId="{66568443-0CAF-4CE4-8361-6BFA83EAFF65}" dt="2022-08-13T20:38:57.804" v="1162" actId="478"/>
          <ac:spMkLst>
            <pc:docMk/>
            <pc:sldMk cId="1033410943" sldId="450"/>
            <ac:spMk id="3" creationId="{00000000-0000-0000-0000-000000000000}"/>
          </ac:spMkLst>
        </pc:spChg>
        <pc:spChg chg="add mod">
          <ac:chgData name="T H" userId="270efafb50020bd6" providerId="LiveId" clId="{66568443-0CAF-4CE4-8361-6BFA83EAFF65}" dt="2022-08-13T21:04:24.583" v="2074" actId="115"/>
          <ac:spMkLst>
            <pc:docMk/>
            <pc:sldMk cId="1033410943" sldId="450"/>
            <ac:spMk id="4" creationId="{E4CD97FD-DBAC-152C-F397-410AF6ECC5D0}"/>
          </ac:spMkLst>
        </pc:spChg>
        <pc:spChg chg="del">
          <ac:chgData name="T H" userId="270efafb50020bd6" providerId="LiveId" clId="{66568443-0CAF-4CE4-8361-6BFA83EAFF65}" dt="2022-08-13T21:04:02.512" v="2071" actId="478"/>
          <ac:spMkLst>
            <pc:docMk/>
            <pc:sldMk cId="1033410943" sldId="450"/>
            <ac:spMk id="10" creationId="{00000000-0000-0000-0000-000000000000}"/>
          </ac:spMkLst>
        </pc:spChg>
        <pc:spChg chg="mod">
          <ac:chgData name="T H" userId="270efafb50020bd6" providerId="LiveId" clId="{66568443-0CAF-4CE4-8361-6BFA83EAFF65}" dt="2022-08-13T20:40:46.312" v="1172" actId="207"/>
          <ac:spMkLst>
            <pc:docMk/>
            <pc:sldMk cId="1033410943" sldId="450"/>
            <ac:spMk id="17" creationId="{F706455F-D186-1A83-E9B9-C4ADB6C8F59F}"/>
          </ac:spMkLst>
        </pc:spChg>
        <pc:spChg chg="mod">
          <ac:chgData name="T H" userId="270efafb50020bd6" providerId="LiveId" clId="{66568443-0CAF-4CE4-8361-6BFA83EAFF65}" dt="2022-08-13T20:41:27.500" v="1178" actId="1036"/>
          <ac:spMkLst>
            <pc:docMk/>
            <pc:sldMk cId="1033410943" sldId="450"/>
            <ac:spMk id="19" creationId="{FB8A2B1B-64C8-72B6-86C1-1461CB4B197E}"/>
          </ac:spMkLst>
        </pc:spChg>
        <pc:spChg chg="mod">
          <ac:chgData name="T H" userId="270efafb50020bd6" providerId="LiveId" clId="{66568443-0CAF-4CE4-8361-6BFA83EAFF65}" dt="2022-08-13T20:41:18.976" v="1177" actId="1036"/>
          <ac:spMkLst>
            <pc:docMk/>
            <pc:sldMk cId="1033410943" sldId="450"/>
            <ac:spMk id="21" creationId="{6AB1DFCD-E21D-9245-8CDB-3063402016ED}"/>
          </ac:spMkLst>
        </pc:spChg>
        <pc:picChg chg="mod">
          <ac:chgData name="T H" userId="270efafb50020bd6" providerId="LiveId" clId="{66568443-0CAF-4CE4-8361-6BFA83EAFF65}" dt="2022-08-13T20:41:18.976" v="1177" actId="1036"/>
          <ac:picMkLst>
            <pc:docMk/>
            <pc:sldMk cId="1033410943" sldId="450"/>
            <ac:picMk id="7" creationId="{CFA72342-5F75-0589-6EF1-4D9D43EF1192}"/>
          </ac:picMkLst>
        </pc:picChg>
        <pc:picChg chg="mod">
          <ac:chgData name="T H" userId="270efafb50020bd6" providerId="LiveId" clId="{66568443-0CAF-4CE4-8361-6BFA83EAFF65}" dt="2022-08-13T20:41:18.976" v="1177" actId="1036"/>
          <ac:picMkLst>
            <pc:docMk/>
            <pc:sldMk cId="1033410943" sldId="450"/>
            <ac:picMk id="9" creationId="{49D23515-2D11-E4E6-E63B-BFFA7EA1C345}"/>
          </ac:picMkLst>
        </pc:picChg>
        <pc:picChg chg="mod">
          <ac:chgData name="T H" userId="270efafb50020bd6" providerId="LiveId" clId="{66568443-0CAF-4CE4-8361-6BFA83EAFF65}" dt="2022-08-13T20:41:18.976" v="1177" actId="1036"/>
          <ac:picMkLst>
            <pc:docMk/>
            <pc:sldMk cId="1033410943" sldId="450"/>
            <ac:picMk id="12" creationId="{B2334B6D-377B-9AB7-A7F3-E3F1E5C0478E}"/>
          </ac:picMkLst>
        </pc:picChg>
      </pc:sldChg>
      <pc:sldChg chg="addSp delSp modSp add mod delAnim modAnim">
        <pc:chgData name="T H" userId="270efafb50020bd6" providerId="LiveId" clId="{66568443-0CAF-4CE4-8361-6BFA83EAFF65}" dt="2022-08-13T21:21:24.426" v="2333" actId="1076"/>
        <pc:sldMkLst>
          <pc:docMk/>
          <pc:sldMk cId="4281327042" sldId="451"/>
        </pc:sldMkLst>
        <pc:spChg chg="del">
          <ac:chgData name="T H" userId="270efafb50020bd6" providerId="LiveId" clId="{66568443-0CAF-4CE4-8361-6BFA83EAFF65}" dt="2022-08-13T20:44:29.394" v="1180" actId="478"/>
          <ac:spMkLst>
            <pc:docMk/>
            <pc:sldMk cId="4281327042" sldId="451"/>
            <ac:spMk id="2" creationId="{EE0EA292-74FE-A458-F6A6-FBC8D59323B6}"/>
          </ac:spMkLst>
        </pc:spChg>
        <pc:spChg chg="add mod">
          <ac:chgData name="T H" userId="270efafb50020bd6" providerId="LiveId" clId="{66568443-0CAF-4CE4-8361-6BFA83EAFF65}" dt="2022-08-13T21:15:51.675" v="2271" actId="207"/>
          <ac:spMkLst>
            <pc:docMk/>
            <pc:sldMk cId="4281327042" sldId="451"/>
            <ac:spMk id="5" creationId="{04EE487A-DE06-01D3-1AD1-1AF8DB67E2E3}"/>
          </ac:spMkLst>
        </pc:spChg>
        <pc:spChg chg="add del mod">
          <ac:chgData name="T H" userId="270efafb50020bd6" providerId="LiveId" clId="{66568443-0CAF-4CE4-8361-6BFA83EAFF65}" dt="2022-08-13T21:12:48.067" v="2263"/>
          <ac:spMkLst>
            <pc:docMk/>
            <pc:sldMk cId="4281327042" sldId="451"/>
            <ac:spMk id="6" creationId="{7AF6FC88-C63A-C7A9-535A-E76B04FEFB5F}"/>
          </ac:spMkLst>
        </pc:spChg>
        <pc:spChg chg="add mod">
          <ac:chgData name="T H" userId="270efafb50020bd6" providerId="LiveId" clId="{66568443-0CAF-4CE4-8361-6BFA83EAFF65}" dt="2022-08-13T21:12:45.331" v="2261"/>
          <ac:spMkLst>
            <pc:docMk/>
            <pc:sldMk cId="4281327042" sldId="451"/>
            <ac:spMk id="8" creationId="{64287315-B56A-3122-5B7F-E7D6F98FC00E}"/>
          </ac:spMkLst>
        </pc:spChg>
        <pc:spChg chg="del">
          <ac:chgData name="T H" userId="270efafb50020bd6" providerId="LiveId" clId="{66568443-0CAF-4CE4-8361-6BFA83EAFF65}" dt="2022-08-13T21:06:09.941" v="2075" actId="478"/>
          <ac:spMkLst>
            <pc:docMk/>
            <pc:sldMk cId="4281327042" sldId="451"/>
            <ac:spMk id="10" creationId="{00000000-0000-0000-0000-000000000000}"/>
          </ac:spMkLst>
        </pc:spChg>
        <pc:spChg chg="add mod">
          <ac:chgData name="T H" userId="270efafb50020bd6" providerId="LiveId" clId="{66568443-0CAF-4CE4-8361-6BFA83EAFF65}" dt="2022-08-13T21:21:24.426" v="2333" actId="1076"/>
          <ac:spMkLst>
            <pc:docMk/>
            <pc:sldMk cId="4281327042" sldId="451"/>
            <ac:spMk id="14" creationId="{7EECB531-7D99-5113-2427-CBC0CB258752}"/>
          </ac:spMkLst>
        </pc:spChg>
        <pc:spChg chg="del">
          <ac:chgData name="T H" userId="270efafb50020bd6" providerId="LiveId" clId="{66568443-0CAF-4CE4-8361-6BFA83EAFF65}" dt="2022-08-13T20:44:33.146" v="1181" actId="478"/>
          <ac:spMkLst>
            <pc:docMk/>
            <pc:sldMk cId="4281327042" sldId="451"/>
            <ac:spMk id="17" creationId="{F706455F-D186-1A83-E9B9-C4ADB6C8F59F}"/>
          </ac:spMkLst>
        </pc:spChg>
        <pc:spChg chg="del">
          <ac:chgData name="T H" userId="270efafb50020bd6" providerId="LiveId" clId="{66568443-0CAF-4CE4-8361-6BFA83EAFF65}" dt="2022-08-13T20:44:35.383" v="1182" actId="478"/>
          <ac:spMkLst>
            <pc:docMk/>
            <pc:sldMk cId="4281327042" sldId="451"/>
            <ac:spMk id="19" creationId="{FB8A2B1B-64C8-72B6-86C1-1461CB4B197E}"/>
          </ac:spMkLst>
        </pc:spChg>
        <pc:spChg chg="del">
          <ac:chgData name="T H" userId="270efafb50020bd6" providerId="LiveId" clId="{66568443-0CAF-4CE4-8361-6BFA83EAFF65}" dt="2022-08-13T20:44:37.514" v="1183" actId="478"/>
          <ac:spMkLst>
            <pc:docMk/>
            <pc:sldMk cId="4281327042" sldId="451"/>
            <ac:spMk id="21" creationId="{6AB1DFCD-E21D-9245-8CDB-3063402016ED}"/>
          </ac:spMkLst>
        </pc:spChg>
        <pc:spChg chg="mod">
          <ac:chgData name="T H" userId="270efafb50020bd6" providerId="LiveId" clId="{66568443-0CAF-4CE4-8361-6BFA83EAFF65}" dt="2022-08-13T20:56:06.489" v="2043" actId="1038"/>
          <ac:spMkLst>
            <pc:docMk/>
            <pc:sldMk cId="4281327042" sldId="451"/>
            <ac:spMk id="22" creationId="{648742FF-CFAA-0EF5-FE1C-43A0462D754E}"/>
          </ac:spMkLst>
        </pc:spChg>
        <pc:picChg chg="add del mod">
          <ac:chgData name="T H" userId="270efafb50020bd6" providerId="LiveId" clId="{66568443-0CAF-4CE4-8361-6BFA83EAFF65}" dt="2022-08-13T20:54:03.424" v="2001" actId="478"/>
          <ac:picMkLst>
            <pc:docMk/>
            <pc:sldMk cId="4281327042" sldId="451"/>
            <ac:picMk id="4" creationId="{E9C96DE7-1383-2B4B-9B77-07289E3FFDFD}"/>
          </ac:picMkLst>
        </pc:picChg>
        <pc:picChg chg="del mod">
          <ac:chgData name="T H" userId="270efafb50020bd6" providerId="LiveId" clId="{66568443-0CAF-4CE4-8361-6BFA83EAFF65}" dt="2022-08-13T21:13:15.070" v="2265" actId="478"/>
          <ac:picMkLst>
            <pc:docMk/>
            <pc:sldMk cId="4281327042" sldId="451"/>
            <ac:picMk id="7" creationId="{CFA72342-5F75-0589-6EF1-4D9D43EF1192}"/>
          </ac:picMkLst>
        </pc:picChg>
        <pc:picChg chg="del mod modCrop">
          <ac:chgData name="T H" userId="270efafb50020bd6" providerId="LiveId" clId="{66568443-0CAF-4CE4-8361-6BFA83EAFF65}" dt="2022-08-13T21:13:15.936" v="2266" actId="478"/>
          <ac:picMkLst>
            <pc:docMk/>
            <pc:sldMk cId="4281327042" sldId="451"/>
            <ac:picMk id="9" creationId="{49D23515-2D11-E4E6-E63B-BFFA7EA1C345}"/>
          </ac:picMkLst>
        </pc:picChg>
        <pc:picChg chg="add mod">
          <ac:chgData name="T H" userId="270efafb50020bd6" providerId="LiveId" clId="{66568443-0CAF-4CE4-8361-6BFA83EAFF65}" dt="2022-08-13T21:16:47.776" v="2274" actId="1076"/>
          <ac:picMkLst>
            <pc:docMk/>
            <pc:sldMk cId="4281327042" sldId="451"/>
            <ac:picMk id="11" creationId="{4ACAF6EF-A2B4-BCE5-23D3-66C4281A3FB1}"/>
          </ac:picMkLst>
        </pc:picChg>
        <pc:picChg chg="del mod">
          <ac:chgData name="T H" userId="270efafb50020bd6" providerId="LiveId" clId="{66568443-0CAF-4CE4-8361-6BFA83EAFF65}" dt="2022-08-13T21:13:13.450" v="2264" actId="478"/>
          <ac:picMkLst>
            <pc:docMk/>
            <pc:sldMk cId="4281327042" sldId="451"/>
            <ac:picMk id="12" creationId="{B2334B6D-377B-9AB7-A7F3-E3F1E5C047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1.jpeg"/><Relationship Id="rId3" Type="http://schemas.openxmlformats.org/officeDocument/2006/relationships/image" Target="../media/image6.jpg"/><Relationship Id="rId7" Type="http://schemas.openxmlformats.org/officeDocument/2006/relationships/image" Target="../media/image17.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3.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8.jpeg"/><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813719" y="3962400"/>
            <a:ext cx="10820400"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pPr>
            <a:r>
              <a:rPr lang="nl-NL" sz="4000" b="1">
                <a:solidFill>
                  <a:srgbClr val="FF0000"/>
                </a:solidFill>
                <a:effectLst/>
                <a:latin typeface="Times New Roman" panose="02020603050405020304" pitchFamily="18" charset="0"/>
                <a:ea typeface="Times New Roman" panose="02020603050405020304" pitchFamily="18" charset="0"/>
              </a:rPr>
              <a:t>Bài 5: MỘT SỐ HOẠT ĐỘNG KẾT NỐI VỚI XÃ HỘI CỦA TRƯỜNG HỌC</a:t>
            </a:r>
            <a:r>
              <a:rPr lang="en-US" sz="3600">
                <a:solidFill>
                  <a:srgbClr val="FF0000"/>
                </a:solidFill>
                <a:latin typeface="Times New Roman" panose="02020603050405020304" pitchFamily="18" charset="0"/>
                <a:ea typeface="Times New Roman" panose="02020603050405020304" pitchFamily="18" charset="0"/>
              </a:rPr>
              <a:t>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1722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FF0000"/>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1200329"/>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Hoạt động kết nối với xã hội của trường học và ý nghĩa của hoạt động đó.</a:t>
            </a:r>
          </a:p>
        </p:txBody>
      </p:sp>
      <p:sp>
        <p:nvSpPr>
          <p:cNvPr id="14" name="Rectangle 13"/>
          <p:cNvSpPr/>
          <p:nvPr/>
        </p:nvSpPr>
        <p:spPr>
          <a:xfrm>
            <a:off x="1928961" y="3181529"/>
            <a:ext cx="13499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Kể tên, nêu ý nghĩa của các hoạt động của trường học trong các hình dưới đây: </a:t>
            </a:r>
          </a:p>
        </p:txBody>
      </p:sp>
      <p:sp>
        <p:nvSpPr>
          <p:cNvPr id="3" name="Text Box 14">
            <a:extLst>
              <a:ext uri="{FF2B5EF4-FFF2-40B4-BE49-F238E27FC236}">
                <a16:creationId xmlns:a16="http://schemas.microsoft.com/office/drawing/2014/main" xmlns=""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2" name="Picture 1">
            <a:extLst>
              <a:ext uri="{FF2B5EF4-FFF2-40B4-BE49-F238E27FC236}">
                <a16:creationId xmlns:a16="http://schemas.microsoft.com/office/drawing/2014/main" xmlns="" id="{589B5A91-EF73-BD44-F8EC-7B4C7001C01D}"/>
              </a:ext>
            </a:extLst>
          </p:cNvPr>
          <p:cNvPicPr>
            <a:picLocks noChangeAspect="1"/>
          </p:cNvPicPr>
          <p:nvPr/>
        </p:nvPicPr>
        <p:blipFill>
          <a:blip r:embed="rId3"/>
          <a:stretch>
            <a:fillRect/>
          </a:stretch>
        </p:blipFill>
        <p:spPr>
          <a:xfrm>
            <a:off x="1204119" y="4495800"/>
            <a:ext cx="13729382" cy="4072737"/>
          </a:xfrm>
          <a:prstGeom prst="rect">
            <a:avLst/>
          </a:prstGeom>
        </p:spPr>
      </p:pic>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333083" y="2061612"/>
            <a:ext cx="1198644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xmlns=""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7" name="Picture 6">
            <a:extLst>
              <a:ext uri="{FF2B5EF4-FFF2-40B4-BE49-F238E27FC236}">
                <a16:creationId xmlns:a16="http://schemas.microsoft.com/office/drawing/2014/main" xmlns="" id="{1E03F40C-A12C-FB05-25D1-B694FB40AF2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50297" t="-5213" r="3629" b="5213"/>
          <a:stretch/>
        </p:blipFill>
        <p:spPr>
          <a:xfrm>
            <a:off x="10497630" y="5945520"/>
            <a:ext cx="4267200" cy="2819326"/>
          </a:xfrm>
          <a:prstGeom prst="rect">
            <a:avLst/>
          </a:prstGeom>
        </p:spPr>
      </p:pic>
      <p:pic>
        <p:nvPicPr>
          <p:cNvPr id="18" name="Picture 17">
            <a:extLst>
              <a:ext uri="{FF2B5EF4-FFF2-40B4-BE49-F238E27FC236}">
                <a16:creationId xmlns:a16="http://schemas.microsoft.com/office/drawing/2014/main" xmlns="" id="{EA895FA7-D347-C847-8123-13F71E715E9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50787"/>
          <a:stretch/>
        </p:blipFill>
        <p:spPr>
          <a:xfrm>
            <a:off x="10500519" y="2819400"/>
            <a:ext cx="4495800" cy="3347815"/>
          </a:xfrm>
          <a:prstGeom prst="rect">
            <a:avLst/>
          </a:prstGeom>
        </p:spPr>
      </p:pic>
      <p:sp>
        <p:nvSpPr>
          <p:cNvPr id="23" name="TextBox 22">
            <a:extLst>
              <a:ext uri="{FF2B5EF4-FFF2-40B4-BE49-F238E27FC236}">
                <a16:creationId xmlns:a16="http://schemas.microsoft.com/office/drawing/2014/main" xmlns="" id="{6AB33A3B-85CC-FA34-707C-FE46E18B1F00}"/>
              </a:ext>
            </a:extLst>
          </p:cNvPr>
          <p:cNvSpPr txBox="1"/>
          <p:nvPr/>
        </p:nvSpPr>
        <p:spPr>
          <a:xfrm>
            <a:off x="1280319" y="3364907"/>
            <a:ext cx="8520868" cy="2995435"/>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Hình 1: Trong hình, các bạn đang sinh hoạt với chủ đề: Kỉ niệm ngày thành lập Quân đội nhân dân Việt Nam... </a:t>
            </a:r>
            <a:r>
              <a:rPr lang="nl-NL" sz="3200" b="1" dirty="0">
                <a:solidFill>
                  <a:srgbClr val="FF0000"/>
                </a:solidFill>
                <a:effectLst/>
                <a:latin typeface="Times New Roman" panose="02020603050405020304" pitchFamily="18" charset="0"/>
                <a:ea typeface="Times New Roman" panose="02020603050405020304" pitchFamily="18" charset="0"/>
              </a:rPr>
              <a:t>Hoạt động này giúp giáo dục HS lòng yêu nước, tự hào với những trang lịch sử vẻ vang của dân tộc ta.</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xmlns="" id="{19DA8E1F-68A5-6CD7-C565-A0219558CC2B}"/>
              </a:ext>
            </a:extLst>
          </p:cNvPr>
          <p:cNvSpPr txBox="1"/>
          <p:nvPr/>
        </p:nvSpPr>
        <p:spPr>
          <a:xfrm>
            <a:off x="1333083" y="6360342"/>
            <a:ext cx="8733674" cy="2404504"/>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Hình 2: Các bạn nhỏ cùng nhau đến thăm gia đình của một liệt sĩ ... </a:t>
            </a:r>
            <a:r>
              <a:rPr lang="nl-NL" sz="3200" b="1" dirty="0">
                <a:solidFill>
                  <a:srgbClr val="FF0000"/>
                </a:solidFill>
                <a:effectLst/>
                <a:latin typeface="Times New Roman" panose="02020603050405020304" pitchFamily="18" charset="0"/>
                <a:ea typeface="Times New Roman" panose="02020603050405020304" pitchFamily="18" charset="0"/>
              </a:rPr>
              <a:t>Hoạt động này nhằm giáo dục truyền thống “Uống nước nhớ nguồn” của dân tộc ta.</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08919" y="2152034"/>
            <a:ext cx="1310640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xmlns=""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21" name="Picture 20">
            <a:extLst>
              <a:ext uri="{FF2B5EF4-FFF2-40B4-BE49-F238E27FC236}">
                <a16:creationId xmlns:a16="http://schemas.microsoft.com/office/drawing/2014/main" xmlns="" id="{A0BAAF9A-6ED5-A6D3-250C-E2359419CD9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9662319" y="3328081"/>
            <a:ext cx="5870556" cy="4825319"/>
          </a:xfrm>
          <a:prstGeom prst="rect">
            <a:avLst/>
          </a:prstGeom>
        </p:spPr>
      </p:pic>
      <p:sp>
        <p:nvSpPr>
          <p:cNvPr id="32" name="TextBox 31">
            <a:extLst>
              <a:ext uri="{FF2B5EF4-FFF2-40B4-BE49-F238E27FC236}">
                <a16:creationId xmlns:a16="http://schemas.microsoft.com/office/drawing/2014/main" xmlns="" id="{B3ED64F7-1DCF-A3B4-4D5E-F91017F5C12E}"/>
              </a:ext>
            </a:extLst>
          </p:cNvPr>
          <p:cNvSpPr txBox="1"/>
          <p:nvPr/>
        </p:nvSpPr>
        <p:spPr>
          <a:xfrm>
            <a:off x="1661319" y="3581400"/>
            <a:ext cx="7315200" cy="3358292"/>
          </a:xfrm>
          <a:prstGeom prst="rect">
            <a:avLst/>
          </a:prstGeom>
          <a:noFill/>
        </p:spPr>
        <p:txBody>
          <a:bodyPr wrap="square">
            <a:spAutoFit/>
          </a:bodyPr>
          <a:lstStyle/>
          <a:p>
            <a:pPr algn="just">
              <a:lnSpc>
                <a:spcPct val="120000"/>
              </a:lnSpc>
            </a:pPr>
            <a:r>
              <a:rPr lang="nl-NL" sz="3600" b="1">
                <a:solidFill>
                  <a:srgbClr val="0000CC"/>
                </a:solidFill>
                <a:effectLst/>
                <a:latin typeface="Times New Roman" panose="02020603050405020304" pitchFamily="18" charset="0"/>
                <a:ea typeface="Times New Roman" panose="02020603050405020304" pitchFamily="18" charset="0"/>
              </a:rPr>
              <a:t>+ Hình 3: Các bạn nhỏ cùng chung tay quyên góp sách ủng hộ HS vùng bão lụt. Hoạt động này nhằm giáo dục truyền thống “Lá lành đùm lá rách” của dân tộc ta.</a:t>
            </a:r>
            <a:endParaRPr lang="en-US" sz="36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84539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85119" y="2041696"/>
            <a:ext cx="1198644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xmlns="" id="{60DD136C-13FC-1F2B-DABA-E51D41900185}"/>
              </a:ext>
            </a:extLst>
          </p:cNvPr>
          <p:cNvSpPr txBox="1">
            <a:spLocks noChangeArrowheads="1"/>
          </p:cNvSpPr>
          <p:nvPr/>
        </p:nvSpPr>
        <p:spPr bwMode="auto">
          <a:xfrm>
            <a:off x="2804319" y="1146140"/>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32" name="TextBox 31">
            <a:extLst>
              <a:ext uri="{FF2B5EF4-FFF2-40B4-BE49-F238E27FC236}">
                <a16:creationId xmlns:a16="http://schemas.microsoft.com/office/drawing/2014/main" xmlns="" id="{B3ED64F7-1DCF-A3B4-4D5E-F91017F5C12E}"/>
              </a:ext>
            </a:extLst>
          </p:cNvPr>
          <p:cNvSpPr txBox="1"/>
          <p:nvPr/>
        </p:nvSpPr>
        <p:spPr>
          <a:xfrm>
            <a:off x="1489707" y="3228986"/>
            <a:ext cx="12939264" cy="1363900"/>
          </a:xfrm>
          <a:prstGeom prst="rect">
            <a:avLst/>
          </a:prstGeom>
          <a:noFill/>
        </p:spPr>
        <p:txBody>
          <a:bodyPr wrap="square">
            <a:spAutoFit/>
          </a:bodyPr>
          <a:lstStyle/>
          <a:p>
            <a:pPr algn="just">
              <a:lnSpc>
                <a:spcPct val="120000"/>
              </a:lnSpc>
            </a:pPr>
            <a:r>
              <a:rPr lang="nl-NL" sz="3600" b="1">
                <a:solidFill>
                  <a:srgbClr val="FF0066"/>
                </a:solidFill>
                <a:effectLst/>
                <a:latin typeface="Times New Roman" panose="02020603050405020304" pitchFamily="18" charset="0"/>
                <a:ea typeface="Times New Roman" panose="02020603050405020304" pitchFamily="18" charset="0"/>
              </a:rPr>
              <a:t>- Kể tên một số hoạt động kết nối với xã hội của trường em. Diễn ra vào dịp nào?</a:t>
            </a:r>
            <a:endParaRPr lang="en-US" sz="3600" b="1">
              <a:solidFill>
                <a:srgbClr val="FF006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D31241BD-6E09-95BC-908E-4D5C5F433556}"/>
              </a:ext>
            </a:extLst>
          </p:cNvPr>
          <p:cNvSpPr txBox="1"/>
          <p:nvPr/>
        </p:nvSpPr>
        <p:spPr>
          <a:xfrm>
            <a:off x="1371255" y="4572000"/>
            <a:ext cx="14184252" cy="335829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Ngày chủ nhật xanh: vệ sinh trường học, đường làng ngõ xóm</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Quyên góp ủng hộ vũng lũ lụt khó khăn, người bị chất độc da cam,….</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Tuyên truyền các buổi tuyên truyền để góp phần nâng cao ý thức bảo vệ môi trường,…</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Những hoạt động đó thường diễn ra vào dịp lễ, tết, 30/4, 1/5, 22/12,….</a:t>
            </a:r>
          </a:p>
        </p:txBody>
      </p:sp>
    </p:spTree>
    <p:extLst>
      <p:ext uri="{BB962C8B-B14F-4D97-AF65-F5344CB8AC3E}">
        <p14:creationId xmlns:p14="http://schemas.microsoft.com/office/powerpoint/2010/main" val="12292052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41503" y="1981127"/>
            <a:ext cx="14369216"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Tìm hiểu một số việc làm để hưởng ứng Giờ Trái Đất của nhà trường</a:t>
            </a:r>
            <a:r>
              <a:rPr lang="en-US" sz="3600" b="1">
                <a:solidFill>
                  <a:srgbClr val="FF0000"/>
                </a:solidFill>
                <a:latin typeface="Times New Roman" pitchFamily="18" charset="0"/>
                <a:cs typeface="Times New Roman" pitchFamily="18" charset="0"/>
              </a:rPr>
              <a:t>.</a:t>
            </a:r>
          </a:p>
        </p:txBody>
      </p:sp>
      <p:sp>
        <p:nvSpPr>
          <p:cNvPr id="3" name="Rectangle 2"/>
          <p:cNvSpPr/>
          <p:nvPr/>
        </p:nvSpPr>
        <p:spPr>
          <a:xfrm>
            <a:off x="1541503" y="2590068"/>
            <a:ext cx="12739770"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 Hãy kể về việc làm để hướng ứng Giờ Trái Đất trong các hình: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3124200"/>
            <a:ext cx="5004524" cy="3837445"/>
          </a:xfrm>
          <a:prstGeom prst="rect">
            <a:avLst/>
          </a:prstGeom>
        </p:spPr>
      </p:pic>
      <p:pic>
        <p:nvPicPr>
          <p:cNvPr id="9" name="Picture 8">
            <a:extLst>
              <a:ext uri="{FF2B5EF4-FFF2-40B4-BE49-F238E27FC236}">
                <a16:creationId xmlns:a16="http://schemas.microsoft.com/office/drawing/2014/main" xmlns="" id="{49D23515-2D11-E4E6-E63B-BFFA7EA1C34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Lst>
          </a:blip>
          <a:srcRect l="7576"/>
          <a:stretch/>
        </p:blipFill>
        <p:spPr>
          <a:xfrm>
            <a:off x="5776118" y="3254887"/>
            <a:ext cx="4724402" cy="3694896"/>
          </a:xfrm>
          <a:prstGeom prst="rect">
            <a:avLst/>
          </a:prstGeom>
        </p:spPr>
      </p:pic>
      <p:pic>
        <p:nvPicPr>
          <p:cNvPr id="12" name="Picture 11">
            <a:extLst>
              <a:ext uri="{FF2B5EF4-FFF2-40B4-BE49-F238E27FC236}">
                <a16:creationId xmlns:a16="http://schemas.microsoft.com/office/drawing/2014/main" xmlns=""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10729119" y="3281035"/>
            <a:ext cx="4648200" cy="3680609"/>
          </a:xfrm>
          <a:prstGeom prst="rect">
            <a:avLst/>
          </a:prstGeom>
        </p:spPr>
      </p:pic>
      <p:sp>
        <p:nvSpPr>
          <p:cNvPr id="17" name="TextBox 16">
            <a:extLst>
              <a:ext uri="{FF2B5EF4-FFF2-40B4-BE49-F238E27FC236}">
                <a16:creationId xmlns:a16="http://schemas.microsoft.com/office/drawing/2014/main" xmlns="" id="{F706455F-D186-1A83-E9B9-C4ADB6C8F59F}"/>
              </a:ext>
            </a:extLst>
          </p:cNvPr>
          <p:cNvSpPr txBox="1"/>
          <p:nvPr/>
        </p:nvSpPr>
        <p:spPr>
          <a:xfrm>
            <a:off x="821367" y="7284810"/>
            <a:ext cx="4343400" cy="646331"/>
          </a:xfrm>
          <a:prstGeom prst="rect">
            <a:avLst/>
          </a:prstGeom>
          <a:noFill/>
        </p:spPr>
        <p:txBody>
          <a:bodyPr wrap="square">
            <a:spAutoFit/>
          </a:bodyPr>
          <a:lstStyle/>
          <a:p>
            <a:pPr algn="just"/>
            <a:r>
              <a:rPr lang="vi-VN" sz="3600" b="1" i="0">
                <a:solidFill>
                  <a:srgbClr val="0000CC"/>
                </a:solidFill>
                <a:effectLst/>
                <a:latin typeface="Times New Roman" panose="02020603050405020304" pitchFamily="18" charset="0"/>
                <a:cs typeface="Times New Roman" panose="02020603050405020304" pitchFamily="18" charset="0"/>
              </a:rPr>
              <a:t>Hoạt động văn nghệ</a:t>
            </a:r>
          </a:p>
        </p:txBody>
      </p:sp>
      <p:sp>
        <p:nvSpPr>
          <p:cNvPr id="19" name="TextBox 18">
            <a:extLst>
              <a:ext uri="{FF2B5EF4-FFF2-40B4-BE49-F238E27FC236}">
                <a16:creationId xmlns:a16="http://schemas.microsoft.com/office/drawing/2014/main" xmlns="" id="{FB8A2B1B-64C8-72B6-86C1-1461CB4B197E}"/>
              </a:ext>
            </a:extLst>
          </p:cNvPr>
          <p:cNvSpPr txBox="1"/>
          <p:nvPr/>
        </p:nvSpPr>
        <p:spPr>
          <a:xfrm>
            <a:off x="5846077" y="7308798"/>
            <a:ext cx="5111642" cy="1754326"/>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Tổ chức tuyên truyền, kêu gọi hưởng ứng và hành động</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AB1DFCD-E21D-9245-8CDB-3063402016ED}"/>
              </a:ext>
            </a:extLst>
          </p:cNvPr>
          <p:cNvSpPr txBox="1"/>
          <p:nvPr/>
        </p:nvSpPr>
        <p:spPr>
          <a:xfrm>
            <a:off x="10992678" y="7284810"/>
            <a:ext cx="4462593" cy="646331"/>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Hoạt động vẽ tranh.</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 Box 14">
            <a:extLst>
              <a:ext uri="{FF2B5EF4-FFF2-40B4-BE49-F238E27FC236}">
                <a16:creationId xmlns:a16="http://schemas.microsoft.com/office/drawing/2014/main" xmlns="" id="{648742FF-CFAA-0EF5-FE1C-43A0462D754E}"/>
              </a:ext>
            </a:extLst>
          </p:cNvPr>
          <p:cNvSpPr txBox="1">
            <a:spLocks noChangeArrowheads="1"/>
          </p:cNvSpPr>
          <p:nvPr/>
        </p:nvSpPr>
        <p:spPr bwMode="auto">
          <a:xfrm>
            <a:off x="2804319" y="1052004"/>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7" name="Picture 6">
            <a:extLst>
              <a:ext uri="{FF2B5EF4-FFF2-40B4-BE49-F238E27FC236}">
                <a16:creationId xmlns:a16="http://schemas.microsoft.com/office/drawing/2014/main" xmlns=""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3346459"/>
            <a:ext cx="5004524" cy="3837445"/>
          </a:xfrm>
          <a:prstGeom prst="rect">
            <a:avLst/>
          </a:prstGeom>
        </p:spPr>
      </p:pic>
      <p:pic>
        <p:nvPicPr>
          <p:cNvPr id="9" name="Picture 8">
            <a:extLst>
              <a:ext uri="{FF2B5EF4-FFF2-40B4-BE49-F238E27FC236}">
                <a16:creationId xmlns:a16="http://schemas.microsoft.com/office/drawing/2014/main" xmlns="" id="{49D23515-2D11-E4E6-E63B-BFFA7EA1C34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5541279" y="3489008"/>
            <a:ext cx="5111642" cy="3694896"/>
          </a:xfrm>
          <a:prstGeom prst="rect">
            <a:avLst/>
          </a:prstGeom>
        </p:spPr>
      </p:pic>
      <p:pic>
        <p:nvPicPr>
          <p:cNvPr id="12" name="Picture 11">
            <a:extLst>
              <a:ext uri="{FF2B5EF4-FFF2-40B4-BE49-F238E27FC236}">
                <a16:creationId xmlns:a16="http://schemas.microsoft.com/office/drawing/2014/main" xmlns=""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0729119" y="3503294"/>
            <a:ext cx="4648200" cy="3680609"/>
          </a:xfrm>
          <a:prstGeom prst="rect">
            <a:avLst/>
          </a:prstGeom>
        </p:spPr>
      </p:pic>
      <p:sp>
        <p:nvSpPr>
          <p:cNvPr id="17" name="TextBox 16">
            <a:extLst>
              <a:ext uri="{FF2B5EF4-FFF2-40B4-BE49-F238E27FC236}">
                <a16:creationId xmlns:a16="http://schemas.microsoft.com/office/drawing/2014/main" xmlns="" id="{F706455F-D186-1A83-E9B9-C4ADB6C8F59F}"/>
              </a:ext>
            </a:extLst>
          </p:cNvPr>
          <p:cNvSpPr txBox="1"/>
          <p:nvPr/>
        </p:nvSpPr>
        <p:spPr>
          <a:xfrm>
            <a:off x="821367" y="7284810"/>
            <a:ext cx="4343400" cy="1200329"/>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Tiết kiệm điện để bảo vệ Trái Đất.</a:t>
            </a:r>
            <a:endParaRPr lang="vi-VN" sz="3600" b="1" i="0">
              <a:solidFill>
                <a:srgbClr val="0000CC"/>
              </a:solidFill>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FB8A2B1B-64C8-72B6-86C1-1461CB4B197E}"/>
              </a:ext>
            </a:extLst>
          </p:cNvPr>
          <p:cNvSpPr txBox="1"/>
          <p:nvPr/>
        </p:nvSpPr>
        <p:spPr>
          <a:xfrm>
            <a:off x="5846077" y="7389674"/>
            <a:ext cx="5111642" cy="1754326"/>
          </a:xfrm>
          <a:prstGeom prst="rect">
            <a:avLst/>
          </a:prstGeom>
          <a:noFill/>
        </p:spPr>
        <p:txBody>
          <a:bodyPr wrap="square">
            <a:spAutoFit/>
          </a:bodyPr>
          <a:lstStyle/>
          <a:p>
            <a:r>
              <a:rPr lang="vi-VN" sz="3600" b="1">
                <a:solidFill>
                  <a:srgbClr val="0000CC"/>
                </a:solidFill>
                <a:latin typeface="Times New Roman" panose="02020603050405020304" pitchFamily="18" charset="0"/>
                <a:cs typeface="Times New Roman" panose="02020603050405020304" pitchFamily="18" charset="0"/>
              </a:rPr>
              <a:t>- Nâng cao ý thức mọi người có trách nhiệm bảo vệ Trái Đất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AB1DFCD-E21D-9245-8CDB-3063402016ED}"/>
              </a:ext>
            </a:extLst>
          </p:cNvPr>
          <p:cNvSpPr txBox="1"/>
          <p:nvPr/>
        </p:nvSpPr>
        <p:spPr>
          <a:xfrm>
            <a:off x="10992678" y="7507069"/>
            <a:ext cx="4462593"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 Nâng cao đoàn kết.</a:t>
            </a:r>
            <a:r>
              <a:rPr lang="vi-VN" sz="3600" b="1" i="0">
                <a:solidFill>
                  <a:srgbClr val="0000CC"/>
                </a:solidFill>
                <a:effectLst/>
                <a:latin typeface="Times New Roman" panose="02020603050405020304" pitchFamily="18" charset="0"/>
                <a:cs typeface="Times New Roman" panose="02020603050405020304" pitchFamily="18" charset="0"/>
              </a:rPr>
              <a: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 Box 14">
            <a:extLst>
              <a:ext uri="{FF2B5EF4-FFF2-40B4-BE49-F238E27FC236}">
                <a16:creationId xmlns:a16="http://schemas.microsoft.com/office/drawing/2014/main" xmlns="" id="{648742FF-CFAA-0EF5-FE1C-43A0462D754E}"/>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2" name="Rectangle 1">
            <a:extLst>
              <a:ext uri="{FF2B5EF4-FFF2-40B4-BE49-F238E27FC236}">
                <a16:creationId xmlns:a16="http://schemas.microsoft.com/office/drawing/2014/main" xmlns="" id="{EE0EA292-74FE-A458-F6A6-FBC8D59323B6}"/>
              </a:ext>
            </a:extLst>
          </p:cNvPr>
          <p:cNvSpPr/>
          <p:nvPr/>
        </p:nvSpPr>
        <p:spPr>
          <a:xfrm>
            <a:off x="1096596" y="2689076"/>
            <a:ext cx="11722183" cy="646331"/>
          </a:xfrm>
          <a:prstGeom prst="rect">
            <a:avLst/>
          </a:prstGeom>
        </p:spPr>
        <p:txBody>
          <a:bodyPr wrap="non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 </a:t>
            </a:r>
            <a:r>
              <a:rPr lang="vi-VN" sz="3600" b="1" i="0">
                <a:solidFill>
                  <a:srgbClr val="FF0000"/>
                </a:solidFill>
                <a:effectLst/>
                <a:latin typeface="Times New Roman" panose="02020603050405020304" pitchFamily="18" charset="0"/>
                <a:cs typeface="Times New Roman" panose="02020603050405020304" pitchFamily="18" charset="0"/>
              </a:rPr>
              <a:t>Nêu ý nghĩa của các việc làm để hưởng ứng Giờ Trái Đất.</a:t>
            </a:r>
            <a:endParaRPr lang="en-US" sz="3600" b="1">
              <a:solidFill>
                <a:srgbClr val="FF0000"/>
              </a:solidFill>
              <a:latin typeface="Times New Roman" panose="02020603050405020304" pitchFamily="18" charset="0"/>
              <a:cs typeface="Times New Roman" pitchFamily="18" charset="0"/>
            </a:endParaRPr>
          </a:p>
        </p:txBody>
      </p:sp>
      <p:sp>
        <p:nvSpPr>
          <p:cNvPr id="4" name="Rectangle 3">
            <a:extLst>
              <a:ext uri="{FF2B5EF4-FFF2-40B4-BE49-F238E27FC236}">
                <a16:creationId xmlns:a16="http://schemas.microsoft.com/office/drawing/2014/main" xmlns="" id="{E4CD97FD-DBAC-152C-F397-410AF6ECC5D0}"/>
              </a:ext>
            </a:extLst>
          </p:cNvPr>
          <p:cNvSpPr/>
          <p:nvPr/>
        </p:nvSpPr>
        <p:spPr>
          <a:xfrm>
            <a:off x="1106111" y="2093113"/>
            <a:ext cx="14369216"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Tìm hiểu một số việc làm để hưởng ứng Giờ Trái Đất của nhà trường</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334109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a:extLst>
              <a:ext uri="{FF2B5EF4-FFF2-40B4-BE49-F238E27FC236}">
                <a16:creationId xmlns:a16="http://schemas.microsoft.com/office/drawing/2014/main" xmlns="" id="{648742FF-CFAA-0EF5-FE1C-43A0462D754E}"/>
              </a:ext>
            </a:extLst>
          </p:cNvPr>
          <p:cNvSpPr txBox="1">
            <a:spLocks noChangeArrowheads="1"/>
          </p:cNvSpPr>
          <p:nvPr/>
        </p:nvSpPr>
        <p:spPr bwMode="auto">
          <a:xfrm>
            <a:off x="295933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5" name="TextBox 4">
            <a:extLst>
              <a:ext uri="{FF2B5EF4-FFF2-40B4-BE49-F238E27FC236}">
                <a16:creationId xmlns:a16="http://schemas.microsoft.com/office/drawing/2014/main" xmlns="" id="{04EE487A-DE06-01D3-1AD1-1AF8DB67E2E3}"/>
              </a:ext>
            </a:extLst>
          </p:cNvPr>
          <p:cNvSpPr txBox="1"/>
          <p:nvPr/>
        </p:nvSpPr>
        <p:spPr>
          <a:xfrm>
            <a:off x="1051719" y="6019800"/>
            <a:ext cx="14478000" cy="2693494"/>
          </a:xfrm>
          <a:prstGeom prst="rect">
            <a:avLst/>
          </a:prstGeom>
          <a:noFill/>
        </p:spPr>
        <p:txBody>
          <a:bodyPr wrap="square" rtlCol="0">
            <a:spAutoFit/>
          </a:bodyP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Giờ Trái Đất là một sự kiện quốc tế, diễn ra vào lúc 8h30 đến 9h30 tối (Giờ địa phương) ngày  thứ Bảy cuối cùng của tháng 3 hàng năm. Hoạt động này được nhiều nước trên thế giới hưởng ứng tích cực, trong đó có Việt Nam. Giờ Trái Đất nhắc nhở mọi người cùng tiết kiệm để bảo vệ Trái Đất.</a:t>
            </a:r>
          </a:p>
        </p:txBody>
      </p:sp>
      <p:sp>
        <p:nvSpPr>
          <p:cNvPr id="8" name="Rectangle 7">
            <a:extLst>
              <a:ext uri="{FF2B5EF4-FFF2-40B4-BE49-F238E27FC236}">
                <a16:creationId xmlns:a16="http://schemas.microsoft.com/office/drawing/2014/main" xmlns="" id="{64287315-B56A-3122-5B7F-E7D6F98FC00E}"/>
              </a:ext>
            </a:extLst>
          </p:cNvPr>
          <p:cNvSpPr/>
          <p:nvPr/>
        </p:nvSpPr>
        <p:spPr>
          <a:xfrm>
            <a:off x="1377410" y="1982937"/>
            <a:ext cx="1372797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Thực hành nêu </a:t>
            </a:r>
            <a:r>
              <a:rPr lang="en-US" sz="3600" b="1" u="sng">
                <a:solidFill>
                  <a:srgbClr val="FF0000"/>
                </a:solidFill>
                <a:latin typeface="Times New Roman" pitchFamily="18" charset="0"/>
                <a:cs typeface="Times New Roman" pitchFamily="18" charset="0"/>
              </a:rPr>
              <a:t>một số việc làm của em đê hưởng ứng Giờ Trái Đất</a:t>
            </a:r>
          </a:p>
        </p:txBody>
      </p:sp>
      <p:pic>
        <p:nvPicPr>
          <p:cNvPr id="11" name="Picture 10">
            <a:extLst>
              <a:ext uri="{FF2B5EF4-FFF2-40B4-BE49-F238E27FC236}">
                <a16:creationId xmlns:a16="http://schemas.microsoft.com/office/drawing/2014/main" xmlns="" id="{4ACAF6EF-A2B4-BCE5-23D3-66C4281A3FB1}"/>
              </a:ext>
            </a:extLst>
          </p:cNvPr>
          <p:cNvPicPr>
            <a:picLocks noChangeAspect="1"/>
          </p:cNvPicPr>
          <p:nvPr/>
        </p:nvPicPr>
        <p:blipFill>
          <a:blip r:embed="rId3"/>
          <a:stretch>
            <a:fillRect/>
          </a:stretch>
        </p:blipFill>
        <p:spPr>
          <a:xfrm>
            <a:off x="9932160" y="2823766"/>
            <a:ext cx="5715000" cy="3330897"/>
          </a:xfrm>
          <a:prstGeom prst="rect">
            <a:avLst/>
          </a:prstGeom>
        </p:spPr>
      </p:pic>
      <p:sp>
        <p:nvSpPr>
          <p:cNvPr id="14" name="TextBox 13">
            <a:extLst>
              <a:ext uri="{FF2B5EF4-FFF2-40B4-BE49-F238E27FC236}">
                <a16:creationId xmlns:a16="http://schemas.microsoft.com/office/drawing/2014/main" xmlns="" id="{7EECB531-7D99-5113-2427-CBC0CB258752}"/>
              </a:ext>
            </a:extLst>
          </p:cNvPr>
          <p:cNvSpPr txBox="1"/>
          <p:nvPr/>
        </p:nvSpPr>
        <p:spPr>
          <a:xfrm>
            <a:off x="1280685" y="2924483"/>
            <a:ext cx="8465234" cy="2693494"/>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a:t>
            </a:r>
            <a:r>
              <a:rPr lang="en-US" sz="3600" b="1">
                <a:solidFill>
                  <a:srgbClr val="0000CC"/>
                </a:solidFill>
                <a:latin typeface="Times New Roman" panose="02020603050405020304" pitchFamily="18" charset="0"/>
                <a:cs typeface="Times New Roman" panose="02020603050405020304" pitchFamily="18" charset="0"/>
              </a:rPr>
              <a:t>Bảo vệ môi trường.</a:t>
            </a:r>
            <a:endParaRPr lang="vi-VN" sz="3600" b="1" i="0">
              <a:solidFill>
                <a:srgbClr val="0000CC"/>
              </a:solidFill>
              <a:effectLst/>
              <a:latin typeface="Times New Roman" panose="02020603050405020304" pitchFamily="18" charset="0"/>
              <a:cs typeface="Times New Roman" panose="02020603050405020304" pitchFamily="18" charset="0"/>
            </a:endParaRP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Tuyên truyền với bố mẹ, gia đình, mọi người về giờ Trái Đất.</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Thực hiện giờ Trái Đất.</a:t>
            </a:r>
          </a:p>
        </p:txBody>
      </p:sp>
    </p:spTree>
    <p:extLst>
      <p:ext uri="{BB962C8B-B14F-4D97-AF65-F5344CB8AC3E}">
        <p14:creationId xmlns:p14="http://schemas.microsoft.com/office/powerpoint/2010/main" val="4281327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10043</TotalTime>
  <Words>793</Words>
  <Application>Microsoft Office PowerPoint</Application>
  <PresentationFormat>Custom</PresentationFormat>
  <Paragraphs>62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1132</cp:revision>
  <dcterms:created xsi:type="dcterms:W3CDTF">2008-09-09T22:52:10Z</dcterms:created>
  <dcterms:modified xsi:type="dcterms:W3CDTF">2024-10-16T02:53:53Z</dcterms:modified>
</cp:coreProperties>
</file>