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7" r:id="rId2"/>
    <p:sldId id="480" r:id="rId3"/>
    <p:sldId id="475" r:id="rId4"/>
    <p:sldId id="481" r:id="rId5"/>
    <p:sldId id="476" r:id="rId6"/>
    <p:sldId id="432" r:id="rId7"/>
    <p:sldId id="469" r:id="rId8"/>
    <p:sldId id="482" r:id="rId9"/>
    <p:sldId id="477" r:id="rId10"/>
    <p:sldId id="483" r:id="rId11"/>
    <p:sldId id="479" r:id="rId12"/>
    <p:sldId id="474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CCFF"/>
    <a:srgbClr val="FF99FF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5ED67-619D-4764-BC21-A7A43A54891D}" v="38" dt="2022-08-26T23:20:00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2" d="100"/>
          <a:sy n="52" d="100"/>
        </p:scale>
        <p:origin x="-366" y="-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D605ED67-619D-4764-BC21-A7A43A54891D}"/>
    <pc:docChg chg="custSel addSld modSld">
      <pc:chgData name="T H" userId="270efafb50020bd6" providerId="LiveId" clId="{D605ED67-619D-4764-BC21-A7A43A54891D}" dt="2022-08-26T23:21:19.628" v="98" actId="14100"/>
      <pc:docMkLst>
        <pc:docMk/>
      </pc:docMkLst>
      <pc:sldChg chg="modSp">
        <pc:chgData name="T H" userId="270efafb50020bd6" providerId="LiveId" clId="{D605ED67-619D-4764-BC21-A7A43A54891D}" dt="2022-08-26T23:08:41.270" v="2" actId="1076"/>
        <pc:sldMkLst>
          <pc:docMk/>
          <pc:sldMk cId="4184934910" sldId="427"/>
        </pc:sldMkLst>
        <pc:spChg chg="mod">
          <ac:chgData name="T H" userId="270efafb50020bd6" providerId="LiveId" clId="{D605ED67-619D-4764-BC21-A7A43A54891D}" dt="2022-08-26T23:08:32.321" v="0" actId="1076"/>
          <ac:spMkLst>
            <pc:docMk/>
            <pc:sldMk cId="4184934910" sldId="427"/>
            <ac:spMk id="28" creationId="{00000000-0000-0000-0000-000000000000}"/>
          </ac:spMkLst>
        </pc:spChg>
        <pc:spChg chg="mod">
          <ac:chgData name="T H" userId="270efafb50020bd6" providerId="LiveId" clId="{D605ED67-619D-4764-BC21-A7A43A54891D}" dt="2022-08-26T23:08:41.270" v="2" actId="1076"/>
          <ac:spMkLst>
            <pc:docMk/>
            <pc:sldMk cId="4184934910" sldId="427"/>
            <ac:spMk id="29" creationId="{00000000-0000-0000-0000-000000000000}"/>
          </ac:spMkLst>
        </pc:spChg>
        <pc:picChg chg="mod">
          <ac:chgData name="T H" userId="270efafb50020bd6" providerId="LiveId" clId="{D605ED67-619D-4764-BC21-A7A43A54891D}" dt="2022-08-26T23:08:37.568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44.447" v="49"/>
        <pc:sldMkLst>
          <pc:docMk/>
          <pc:sldMk cId="2432748071" sldId="432"/>
        </pc:sldMkLst>
        <pc:spChg chg="mod">
          <ac:chgData name="T H" userId="270efafb50020bd6" providerId="LiveId" clId="{D605ED67-619D-4764-BC21-A7A43A54891D}" dt="2022-08-26T23:14:07.968" v="36" actId="255"/>
          <ac:spMkLst>
            <pc:docMk/>
            <pc:sldMk cId="2432748071" sldId="432"/>
            <ac:spMk id="4" creationId="{00000000-0000-0000-0000-000000000000}"/>
          </ac:spMkLst>
        </pc:spChg>
        <pc:picChg chg="mod">
          <ac:chgData name="T H" userId="270efafb50020bd6" providerId="LiveId" clId="{D605ED67-619D-4764-BC21-A7A43A54891D}" dt="2022-08-26T23:15:44.447" v="49"/>
          <ac:picMkLst>
            <pc:docMk/>
            <pc:sldMk cId="2432748071" sldId="432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22.867" v="44"/>
        <pc:sldMkLst>
          <pc:docMk/>
          <pc:sldMk cId="2037302724" sldId="469"/>
        </pc:sldMkLst>
        <pc:spChg chg="mod">
          <ac:chgData name="T H" userId="270efafb50020bd6" providerId="LiveId" clId="{D605ED67-619D-4764-BC21-A7A43A54891D}" dt="2022-08-26T23:15:05.547" v="42" actId="1076"/>
          <ac:spMkLst>
            <pc:docMk/>
            <pc:sldMk cId="2037302724" sldId="46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5:09.390" v="43" actId="1076"/>
          <ac:spMkLst>
            <pc:docMk/>
            <pc:sldMk cId="2037302724" sldId="469"/>
            <ac:spMk id="10" creationId="{00000000-0000-0000-0000-000000000000}"/>
          </ac:spMkLst>
        </pc:spChg>
        <pc:spChg chg="mod">
          <ac:chgData name="T H" userId="270efafb50020bd6" providerId="LiveId" clId="{D605ED67-619D-4764-BC21-A7A43A54891D}" dt="2022-08-26T23:14:48.299" v="39" actId="1076"/>
          <ac:spMkLst>
            <pc:docMk/>
            <pc:sldMk cId="2037302724" sldId="469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5:22.867" v="44"/>
          <ac:picMkLst>
            <pc:docMk/>
            <pc:sldMk cId="2037302724" sldId="469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1:19.628" v="98" actId="14100"/>
        <pc:sldMkLst>
          <pc:docMk/>
          <pc:sldMk cId="2364588327" sldId="474"/>
        </pc:sldMkLst>
        <pc:spChg chg="mod">
          <ac:chgData name="T H" userId="270efafb50020bd6" providerId="LiveId" clId="{D605ED67-619D-4764-BC21-A7A43A54891D}" dt="2022-08-26T23:21:19.628" v="98" actId="14100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21:03.869" v="95" actId="207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D605ED67-619D-4764-BC21-A7A43A54891D}" dt="2022-08-26T23:20:16.497" v="82" actId="20577"/>
          <ac:spMkLst>
            <pc:docMk/>
            <pc:sldMk cId="2364588327" sldId="474"/>
            <ac:spMk id="15" creationId="{00000000-0000-0000-0000-000000000000}"/>
          </ac:spMkLst>
        </pc:spChg>
      </pc:sldChg>
      <pc:sldChg chg="modSp mod">
        <pc:chgData name="T H" userId="270efafb50020bd6" providerId="LiveId" clId="{D605ED67-619D-4764-BC21-A7A43A54891D}" dt="2022-08-26T23:10:07.304" v="12" actId="1076"/>
        <pc:sldMkLst>
          <pc:docMk/>
          <pc:sldMk cId="973893137" sldId="475"/>
        </pc:sldMkLst>
        <pc:spChg chg="mod">
          <ac:chgData name="T H" userId="270efafb50020bd6" providerId="LiveId" clId="{D605ED67-619D-4764-BC21-A7A43A54891D}" dt="2022-08-26T23:10:07.304" v="12" actId="1076"/>
          <ac:spMkLst>
            <pc:docMk/>
            <pc:sldMk cId="973893137" sldId="475"/>
            <ac:spMk id="4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09:37.148" v="7" actId="2711"/>
          <ac:graphicFrameMkLst>
            <pc:docMk/>
            <pc:sldMk cId="973893137" sldId="475"/>
            <ac:graphicFrameMk id="3" creationId="{00000000-0000-0000-0000-000000000000}"/>
          </ac:graphicFrameMkLst>
        </pc:graphicFrameChg>
      </pc:sldChg>
      <pc:sldChg chg="addSp modSp mod modAnim">
        <pc:chgData name="T H" userId="270efafb50020bd6" providerId="LiveId" clId="{D605ED67-619D-4764-BC21-A7A43A54891D}" dt="2022-08-26T23:13:29.513" v="34" actId="255"/>
        <pc:sldMkLst>
          <pc:docMk/>
          <pc:sldMk cId="949373692" sldId="476"/>
        </pc:sldMkLst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" creationId="{00000000-0000-0000-0000-000000000000}"/>
          </ac:spMkLst>
        </pc:spChg>
        <pc:spChg chg="mod">
          <ac:chgData name="T H" userId="270efafb50020bd6" providerId="LiveId" clId="{D605ED67-619D-4764-BC21-A7A43A54891D}" dt="2022-08-26T23:13:29.513" v="34" actId="255"/>
          <ac:spMkLst>
            <pc:docMk/>
            <pc:sldMk cId="949373692" sldId="476"/>
            <ac:spMk id="4" creationId="{00000000-0000-0000-0000-000000000000}"/>
          </ac:spMkLst>
        </pc:spChg>
        <pc:spChg chg="add mod">
          <ac:chgData name="T H" userId="270efafb50020bd6" providerId="LiveId" clId="{D605ED67-619D-4764-BC21-A7A43A54891D}" dt="2022-08-26T23:10:46.046" v="23"/>
          <ac:spMkLst>
            <pc:docMk/>
            <pc:sldMk cId="949373692" sldId="476"/>
            <ac:spMk id="5" creationId="{96F6D6C4-F821-F9D0-ACBD-529720C6F4F7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4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6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8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0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1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13:15.568" v="33" actId="1076"/>
          <ac:graphicFrameMkLst>
            <pc:docMk/>
            <pc:sldMk cId="949373692" sldId="476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D605ED67-619D-4764-BC21-A7A43A54891D}" dt="2022-08-26T23:19:14.655" v="56"/>
        <pc:sldMkLst>
          <pc:docMk/>
          <pc:sldMk cId="3218536884" sldId="477"/>
        </pc:sldMkLst>
        <pc:spChg chg="mod">
          <ac:chgData name="T H" userId="270efafb50020bd6" providerId="LiveId" clId="{D605ED67-619D-4764-BC21-A7A43A54891D}" dt="2022-08-26T23:18:59.483" v="54" actId="255"/>
          <ac:spMkLst>
            <pc:docMk/>
            <pc:sldMk cId="3218536884" sldId="477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03.615" v="55" actId="1076"/>
          <ac:spMkLst>
            <pc:docMk/>
            <pc:sldMk cId="3218536884" sldId="477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9:14.655" v="56"/>
          <ac:picMkLst>
            <pc:docMk/>
            <pc:sldMk cId="3218536884" sldId="477"/>
            <ac:picMk id="2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0:00.745" v="69"/>
        <pc:sldMkLst>
          <pc:docMk/>
          <pc:sldMk cId="2427749236" sldId="479"/>
        </pc:sldMkLst>
        <pc:spChg chg="mod">
          <ac:chgData name="T H" userId="270efafb50020bd6" providerId="LiveId" clId="{D605ED67-619D-4764-BC21-A7A43A54891D}" dt="2022-08-26T23:19:46.457" v="67" actId="2711"/>
          <ac:spMkLst>
            <pc:docMk/>
            <pc:sldMk cId="2427749236" sldId="47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52.857" v="68" actId="1076"/>
          <ac:spMkLst>
            <pc:docMk/>
            <pc:sldMk cId="2427749236" sldId="479"/>
            <ac:spMk id="10" creationId="{00000000-0000-0000-0000-000000000000}"/>
          </ac:spMkLst>
        </pc:spChg>
        <pc:picChg chg="mod">
          <ac:chgData name="T H" userId="270efafb50020bd6" providerId="LiveId" clId="{D605ED67-619D-4764-BC21-A7A43A54891D}" dt="2022-08-26T23:20:00.745" v="69"/>
          <ac:picMkLst>
            <pc:docMk/>
            <pc:sldMk cId="2427749236" sldId="479"/>
            <ac:picMk id="13" creationId="{00000000-0000-0000-0000-000000000000}"/>
          </ac:picMkLst>
        </pc:picChg>
      </pc:sldChg>
      <pc:sldChg chg="delSp new">
        <pc:chgData name="T H" userId="270efafb50020bd6" providerId="LiveId" clId="{D605ED67-619D-4764-BC21-A7A43A54891D}" dt="2022-08-26T23:18:39.791" v="52" actId="478"/>
        <pc:sldMkLst>
          <pc:docMk/>
          <pc:sldMk cId="2459997684" sldId="480"/>
        </pc:sldMkLst>
        <pc:spChg chg="del">
          <ac:chgData name="T H" userId="270efafb50020bd6" providerId="LiveId" clId="{D605ED67-619D-4764-BC21-A7A43A54891D}" dt="2022-08-26T23:18:38.162" v="51" actId="478"/>
          <ac:spMkLst>
            <pc:docMk/>
            <pc:sldMk cId="2459997684" sldId="480"/>
            <ac:spMk id="2" creationId="{3DFC7113-3AD6-0169-EDF5-EA3F938BFE02}"/>
          </ac:spMkLst>
        </pc:spChg>
        <pc:spChg chg="del">
          <ac:chgData name="T H" userId="270efafb50020bd6" providerId="LiveId" clId="{D605ED67-619D-4764-BC21-A7A43A54891D}" dt="2022-08-26T23:18:39.791" v="52" actId="478"/>
          <ac:spMkLst>
            <pc:docMk/>
            <pc:sldMk cId="2459997684" sldId="480"/>
            <ac:spMk id="3" creationId="{D26F5430-4510-99C0-F2B4-0FA50D5E03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728119" y="3913345"/>
            <a:ext cx="99060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TẬP: CHỦ  ĐỀ GIA ĐÌNH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23519" y="7649967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8275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19" y="2613208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19" y="3962400"/>
            <a:ext cx="8001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Đ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Cùng làm việc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vi-VN" sz="3600" b="1" noProof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vi-VN" sz="36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nghịch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vi-VN" sz="3600" b="1" i="0" u="none" strike="noStrike" kern="1200" cap="none" spc="0" normalizeH="0" baseline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vi-VN" sz="3600" b="1" noProof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Đổ rác đúng nơi quy định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519319" y="2117764"/>
            <a:ext cx="7547502" cy="61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863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9" y="2253268"/>
            <a:ext cx="151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4000" b="1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0319" y="1619203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Picture 12" descr="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68" y="3048000"/>
            <a:ext cx="14554200" cy="5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9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18919" y="951247"/>
            <a:ext cx="60579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042319" y="2369082"/>
            <a:ext cx="12915900" cy="4800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19" y="3109537"/>
            <a:ext cx="11887200" cy="331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218" y="1931244"/>
            <a:ext cx="141732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Em và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thành viên trong gia đình phải làm gì, không được làm gì để phòng tránh hỏa hoạn khi </a:t>
            </a:r>
            <a:r>
              <a:rPr kumimoji="0" lang="nl-NL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nhà.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75340"/>
              </p:ext>
            </p:extLst>
          </p:nvPr>
        </p:nvGraphicFramePr>
        <p:xfrm>
          <a:off x="1089819" y="3352800"/>
          <a:ext cx="13715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428333773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3845772182"/>
                    </a:ext>
                  </a:extLst>
                </a:gridCol>
                <a:gridCol w="5257799">
                  <a:extLst>
                    <a:ext uri="{9D8B030D-6E8A-4147-A177-3AD203B41FA5}">
                      <a16:colId xmlns="" xmlns:a16="http://schemas.microsoft.com/office/drawing/2014/main" val="388485885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282838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0326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614839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02681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93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218" y="1931244"/>
            <a:ext cx="141732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Em và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thành viên trong gia đình phải làm gì, không được làm gì để phòng tránh hỏa hoạn khi </a:t>
            </a:r>
            <a:r>
              <a:rPr kumimoji="0" lang="nl-NL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nhà.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22895"/>
              </p:ext>
            </p:extLst>
          </p:nvPr>
        </p:nvGraphicFramePr>
        <p:xfrm>
          <a:off x="1089819" y="3352800"/>
          <a:ext cx="13715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="" xmlns:a16="http://schemas.microsoft.com/office/drawing/2014/main" val="428333773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3845772182"/>
                    </a:ext>
                  </a:extLst>
                </a:gridCol>
                <a:gridCol w="5257799">
                  <a:extLst>
                    <a:ext uri="{9D8B030D-6E8A-4147-A177-3AD203B41FA5}">
                      <a16:colId xmlns="" xmlns:a16="http://schemas.microsoft.com/office/drawing/2014/main" val="388485885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282838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bật bếp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các vật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0326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quan sát...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 cháy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gần bếp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614839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cho người lớn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được đứng xem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02681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tĩnh ra khỏi ...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để bị ngạt...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987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70719" y="1770386"/>
            <a:ext cx="14630328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Hoạt động 1: Em và các thành viên trong gia đình phải làm gì, không được làm gì để phòng tránh hỏa hoạn khi ở nhà.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9830"/>
              </p:ext>
            </p:extLst>
          </p:nvPr>
        </p:nvGraphicFramePr>
        <p:xfrm>
          <a:off x="532901" y="3200400"/>
          <a:ext cx="14768146" cy="551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146">
                  <a:extLst>
                    <a:ext uri="{9D8B030D-6E8A-4147-A177-3AD203B41FA5}">
                      <a16:colId xmlns="" xmlns:a16="http://schemas.microsoft.com/office/drawing/2014/main" val="428333773"/>
                    </a:ext>
                  </a:extLst>
                </a:gridCol>
                <a:gridCol w="5120054">
                  <a:extLst>
                    <a:ext uri="{9D8B030D-6E8A-4147-A177-3AD203B41FA5}">
                      <a16:colId xmlns="" xmlns:a16="http://schemas.microsoft.com/office/drawing/2014/main" val="3845772182"/>
                    </a:ext>
                  </a:extLst>
                </a:gridCol>
                <a:gridCol w="6309946">
                  <a:extLst>
                    <a:ext uri="{9D8B030D-6E8A-4147-A177-3AD203B41FA5}">
                      <a16:colId xmlns="" xmlns:a16="http://schemas.microsoft.com/office/drawing/2014/main" val="3884858857"/>
                    </a:ext>
                  </a:extLst>
                </a:gridCol>
              </a:tblGrid>
              <a:tr h="647213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5282838"/>
                  </a:ext>
                </a:extLst>
              </a:tr>
              <a:tr h="1208787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16032654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6148390"/>
                  </a:ext>
                </a:extLst>
              </a:tr>
              <a:tr h="1143000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026812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4632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1619" y="379922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 coi bếp suốt quá trình đun nấu.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937" y="5017139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đặt bếp ga gần các thiết bị điện.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3954" y="3816810"/>
            <a:ext cx="584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khóa bình ga sau khi nấu xong.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223953" y="5041944"/>
            <a:ext cx="60537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bếp ga gần các thiết bị điện.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9360" y="776694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sự trợ giúp.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3954" y="6478086"/>
            <a:ext cx="50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xem.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0336" y="6392040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 tĩnh, nhanh chóng thoát khỏi đám cháy.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76518" y="7394680"/>
            <a:ext cx="630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Quấn các vật dễ cháy quanh người (khăn, chăn, ...).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96F6D6C4-F821-F9D0-ACBD-529720C6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949373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979" y="6446873"/>
            <a:ext cx="151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Hãy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19" y="1574999"/>
            <a:ext cx="616867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874" y="2293609"/>
            <a:ext cx="13304477" cy="41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42119" y="2789993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119" y="1951726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97"/>
          <a:stretch/>
        </p:blipFill>
        <p:spPr>
          <a:xfrm>
            <a:off x="8519319" y="2202996"/>
            <a:ext cx="7470140" cy="6636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119" y="4659192"/>
            <a:ext cx="8001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9859" y="1191575"/>
            <a:ext cx="5791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42119" y="2789993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119" y="1951726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97"/>
          <a:stretch/>
        </p:blipFill>
        <p:spPr>
          <a:xfrm>
            <a:off x="8519319" y="2202996"/>
            <a:ext cx="7470140" cy="6636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119" y="4659192"/>
            <a:ext cx="80017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</a:t>
            </a:r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báo</a:t>
            </a:r>
          </a:p>
          <a:p>
            <a:pPr lvl="0"/>
            <a:endParaRPr lang="vi-VN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ổ điện</a:t>
            </a:r>
          </a:p>
          <a:p>
            <a:pPr lvl="0"/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siêu nước vào bếp</a:t>
            </a:r>
          </a:p>
          <a:p>
            <a:pPr lvl="0"/>
            <a:endParaRPr lang="vi-VN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đèn sưởi vào góc nhà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9859" y="1191575"/>
            <a:ext cx="5791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</p:spTree>
    <p:extLst>
      <p:ext uri="{BB962C8B-B14F-4D97-AF65-F5344CB8AC3E}">
        <p14:creationId xmlns:p14="http://schemas.microsoft.com/office/powerpoint/2010/main" val="30592752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19" y="2613208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19" y="3962400"/>
            <a:ext cx="8001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519319" y="2117764"/>
            <a:ext cx="7547502" cy="61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6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9987</TotalTime>
  <Words>826</Words>
  <Application>Microsoft Office PowerPoint</Application>
  <PresentationFormat>Custom</PresentationFormat>
  <Paragraphs>113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1193</cp:revision>
  <dcterms:created xsi:type="dcterms:W3CDTF">2008-09-09T22:52:10Z</dcterms:created>
  <dcterms:modified xsi:type="dcterms:W3CDTF">2024-10-09T02:53:03Z</dcterms:modified>
</cp:coreProperties>
</file>