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27" r:id="rId2"/>
    <p:sldId id="432" r:id="rId3"/>
    <p:sldId id="473" r:id="rId4"/>
    <p:sldId id="460" r:id="rId5"/>
    <p:sldId id="474" r:id="rId6"/>
    <p:sldId id="475" r:id="rId7"/>
    <p:sldId id="476" r:id="rId8"/>
    <p:sldId id="477" r:id="rId9"/>
    <p:sldId id="431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CC"/>
    <a:srgbClr val="FF0066"/>
    <a:srgbClr val="FF7C80"/>
    <a:srgbClr val="FF6600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48B637-5832-42A2-A01D-9BEAD379C562}" v="32" dt="2022-08-26T23:07:50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48" d="100"/>
          <a:sy n="48" d="100"/>
        </p:scale>
        <p:origin x="63" y="279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H" userId="270efafb50020bd6" providerId="LiveId" clId="{9648B637-5832-42A2-A01D-9BEAD379C562}"/>
    <pc:docChg chg="undo redo custSel addSld modSld">
      <pc:chgData name="T H" userId="270efafb50020bd6" providerId="LiveId" clId="{9648B637-5832-42A2-A01D-9BEAD379C562}" dt="2022-08-26T23:07:50.775" v="126" actId="478"/>
      <pc:docMkLst>
        <pc:docMk/>
      </pc:docMkLst>
      <pc:sldChg chg="modSp">
        <pc:chgData name="T H" userId="270efafb50020bd6" providerId="LiveId" clId="{9648B637-5832-42A2-A01D-9BEAD379C562}" dt="2022-08-26T22:35:18.423" v="0" actId="1076"/>
        <pc:sldMkLst>
          <pc:docMk/>
          <pc:sldMk cId="4184934910" sldId="427"/>
        </pc:sldMkLst>
        <pc:picChg chg="mod">
          <ac:chgData name="T H" userId="270efafb50020bd6" providerId="LiveId" clId="{9648B637-5832-42A2-A01D-9BEAD379C562}" dt="2022-08-26T22:35:18.423" v="0" actId="1076"/>
          <ac:picMkLst>
            <pc:docMk/>
            <pc:sldMk cId="4184934910" sldId="427"/>
            <ac:picMk id="30" creationId="{00000000-0000-0000-0000-000000000000}"/>
          </ac:picMkLst>
        </pc:picChg>
      </pc:sldChg>
      <pc:sldChg chg="modSp mod modAnim">
        <pc:chgData name="T H" userId="270efafb50020bd6" providerId="LiveId" clId="{9648B637-5832-42A2-A01D-9BEAD379C562}" dt="2022-08-26T22:45:40.613" v="54" actId="207"/>
        <pc:sldMkLst>
          <pc:docMk/>
          <pc:sldMk cId="2432748071" sldId="432"/>
        </pc:sldMkLst>
        <pc:spChg chg="mod">
          <ac:chgData name="T H" userId="270efafb50020bd6" providerId="LiveId" clId="{9648B637-5832-42A2-A01D-9BEAD379C562}" dt="2022-08-26T22:37:44.480" v="12" actId="1036"/>
          <ac:spMkLst>
            <pc:docMk/>
            <pc:sldMk cId="2432748071" sldId="432"/>
            <ac:spMk id="3" creationId="{00000000-0000-0000-0000-000000000000}"/>
          </ac:spMkLst>
        </pc:spChg>
        <pc:spChg chg="mod">
          <ac:chgData name="T H" userId="270efafb50020bd6" providerId="LiveId" clId="{9648B637-5832-42A2-A01D-9BEAD379C562}" dt="2022-08-26T22:37:59.850" v="13" actId="14100"/>
          <ac:spMkLst>
            <pc:docMk/>
            <pc:sldMk cId="2432748071" sldId="432"/>
            <ac:spMk id="4" creationId="{00000000-0000-0000-0000-000000000000}"/>
          </ac:spMkLst>
        </pc:spChg>
        <pc:spChg chg="mod">
          <ac:chgData name="T H" userId="270efafb50020bd6" providerId="LiveId" clId="{9648B637-5832-42A2-A01D-9BEAD379C562}" dt="2022-08-26T22:37:44.480" v="12" actId="1036"/>
          <ac:spMkLst>
            <pc:docMk/>
            <pc:sldMk cId="2432748071" sldId="432"/>
            <ac:spMk id="5" creationId="{00000000-0000-0000-0000-000000000000}"/>
          </ac:spMkLst>
        </pc:spChg>
        <pc:spChg chg="mod">
          <ac:chgData name="T H" userId="270efafb50020bd6" providerId="LiveId" clId="{9648B637-5832-42A2-A01D-9BEAD379C562}" dt="2022-08-26T22:45:40.613" v="54" actId="207"/>
          <ac:spMkLst>
            <pc:docMk/>
            <pc:sldMk cId="2432748071" sldId="432"/>
            <ac:spMk id="10" creationId="{00000000-0000-0000-0000-000000000000}"/>
          </ac:spMkLst>
        </pc:spChg>
        <pc:spChg chg="mod">
          <ac:chgData name="T H" userId="270efafb50020bd6" providerId="LiveId" clId="{9648B637-5832-42A2-A01D-9BEAD379C562}" dt="2022-08-26T22:36:53.269" v="1" actId="2711"/>
          <ac:spMkLst>
            <pc:docMk/>
            <pc:sldMk cId="2432748071" sldId="432"/>
            <ac:spMk id="15" creationId="{00000000-0000-0000-0000-000000000000}"/>
          </ac:spMkLst>
        </pc:spChg>
        <pc:spChg chg="mod">
          <ac:chgData name="T H" userId="270efafb50020bd6" providerId="LiveId" clId="{9648B637-5832-42A2-A01D-9BEAD379C562}" dt="2022-08-26T22:37:44.480" v="12" actId="1036"/>
          <ac:spMkLst>
            <pc:docMk/>
            <pc:sldMk cId="2432748071" sldId="432"/>
            <ac:spMk id="16" creationId="{00000000-0000-0000-0000-000000000000}"/>
          </ac:spMkLst>
        </pc:spChg>
        <pc:spChg chg="mod">
          <ac:chgData name="T H" userId="270efafb50020bd6" providerId="LiveId" clId="{9648B637-5832-42A2-A01D-9BEAD379C562}" dt="2022-08-26T22:37:44.480" v="12" actId="1036"/>
          <ac:spMkLst>
            <pc:docMk/>
            <pc:sldMk cId="2432748071" sldId="432"/>
            <ac:spMk id="17" creationId="{00000000-0000-0000-0000-000000000000}"/>
          </ac:spMkLst>
        </pc:spChg>
        <pc:spChg chg="mod">
          <ac:chgData name="T H" userId="270efafb50020bd6" providerId="LiveId" clId="{9648B637-5832-42A2-A01D-9BEAD379C562}" dt="2022-08-26T22:37:44.480" v="12" actId="1036"/>
          <ac:spMkLst>
            <pc:docMk/>
            <pc:sldMk cId="2432748071" sldId="432"/>
            <ac:spMk id="18" creationId="{00000000-0000-0000-0000-000000000000}"/>
          </ac:spMkLst>
        </pc:spChg>
        <pc:spChg chg="mod">
          <ac:chgData name="T H" userId="270efafb50020bd6" providerId="LiveId" clId="{9648B637-5832-42A2-A01D-9BEAD379C562}" dt="2022-08-26T22:37:44.480" v="12" actId="1036"/>
          <ac:spMkLst>
            <pc:docMk/>
            <pc:sldMk cId="2432748071" sldId="432"/>
            <ac:spMk id="19" creationId="{00000000-0000-0000-0000-000000000000}"/>
          </ac:spMkLst>
        </pc:spChg>
        <pc:spChg chg="mod">
          <ac:chgData name="T H" userId="270efafb50020bd6" providerId="LiveId" clId="{9648B637-5832-42A2-A01D-9BEAD379C562}" dt="2022-08-26T22:36:53.269" v="1" actId="2711"/>
          <ac:spMkLst>
            <pc:docMk/>
            <pc:sldMk cId="2432748071" sldId="432"/>
            <ac:spMk id="29" creationId="{00000000-0000-0000-0000-000000000000}"/>
          </ac:spMkLst>
        </pc:spChg>
        <pc:spChg chg="mod">
          <ac:chgData name="T H" userId="270efafb50020bd6" providerId="LiveId" clId="{9648B637-5832-42A2-A01D-9BEAD379C562}" dt="2022-08-26T22:36:53.269" v="1" actId="2711"/>
          <ac:spMkLst>
            <pc:docMk/>
            <pc:sldMk cId="2432748071" sldId="432"/>
            <ac:spMk id="30" creationId="{00000000-0000-0000-0000-000000000000}"/>
          </ac:spMkLst>
        </pc:spChg>
        <pc:grpChg chg="mod">
          <ac:chgData name="T H" userId="270efafb50020bd6" providerId="LiveId" clId="{9648B637-5832-42A2-A01D-9BEAD379C562}" dt="2022-08-26T22:36:53.269" v="1" actId="2711"/>
          <ac:grpSpMkLst>
            <pc:docMk/>
            <pc:sldMk cId="2432748071" sldId="432"/>
            <ac:grpSpMk id="26" creationId="{00000000-0000-0000-0000-000000000000}"/>
          </ac:grpSpMkLst>
        </pc:grpChg>
        <pc:grpChg chg="mod">
          <ac:chgData name="T H" userId="270efafb50020bd6" providerId="LiveId" clId="{9648B637-5832-42A2-A01D-9BEAD379C562}" dt="2022-08-26T22:36:53.269" v="1" actId="2711"/>
          <ac:grpSpMkLst>
            <pc:docMk/>
            <pc:sldMk cId="2432748071" sldId="432"/>
            <ac:grpSpMk id="27" creationId="{00000000-0000-0000-0000-000000000000}"/>
          </ac:grpSpMkLst>
        </pc:grpChg>
        <pc:cxnChg chg="mod">
          <ac:chgData name="T H" userId="270efafb50020bd6" providerId="LiveId" clId="{9648B637-5832-42A2-A01D-9BEAD379C562}" dt="2022-08-26T22:36:53.269" v="1" actId="2711"/>
          <ac:cxnSpMkLst>
            <pc:docMk/>
            <pc:sldMk cId="2432748071" sldId="432"/>
            <ac:cxnSpMk id="28" creationId="{00000000-0000-0000-0000-000000000000}"/>
          </ac:cxnSpMkLst>
        </pc:cxnChg>
      </pc:sldChg>
      <pc:sldChg chg="addSp delSp modSp mod modAnim">
        <pc:chgData name="T H" userId="270efafb50020bd6" providerId="LiveId" clId="{9648B637-5832-42A2-A01D-9BEAD379C562}" dt="2022-08-26T23:02:47.415" v="113" actId="255"/>
        <pc:sldMkLst>
          <pc:docMk/>
          <pc:sldMk cId="3717413712" sldId="460"/>
        </pc:sldMkLst>
        <pc:spChg chg="add del mod">
          <ac:chgData name="T H" userId="270efafb50020bd6" providerId="LiveId" clId="{9648B637-5832-42A2-A01D-9BEAD379C562}" dt="2022-08-26T22:44:16.523" v="50" actId="207"/>
          <ac:spMkLst>
            <pc:docMk/>
            <pc:sldMk cId="3717413712" sldId="460"/>
            <ac:spMk id="3" creationId="{00000000-0000-0000-0000-000000000000}"/>
          </ac:spMkLst>
        </pc:spChg>
        <pc:spChg chg="add del mod">
          <ac:chgData name="T H" userId="270efafb50020bd6" providerId="LiveId" clId="{9648B637-5832-42A2-A01D-9BEAD379C562}" dt="2022-08-26T23:02:47.415" v="113" actId="255"/>
          <ac:spMkLst>
            <pc:docMk/>
            <pc:sldMk cId="3717413712" sldId="460"/>
            <ac:spMk id="4" creationId="{00000000-0000-0000-0000-000000000000}"/>
          </ac:spMkLst>
        </pc:spChg>
        <pc:spChg chg="add del mod">
          <ac:chgData name="T H" userId="270efafb50020bd6" providerId="LiveId" clId="{9648B637-5832-42A2-A01D-9BEAD379C562}" dt="2022-08-26T22:44:09.188" v="48" actId="1076"/>
          <ac:spMkLst>
            <pc:docMk/>
            <pc:sldMk cId="3717413712" sldId="460"/>
            <ac:spMk id="13" creationId="{00000000-0000-0000-0000-000000000000}"/>
          </ac:spMkLst>
        </pc:spChg>
        <pc:spChg chg="add del mod">
          <ac:chgData name="T H" userId="270efafb50020bd6" providerId="LiveId" clId="{9648B637-5832-42A2-A01D-9BEAD379C562}" dt="2022-08-26T22:43:04.161" v="27" actId="2711"/>
          <ac:spMkLst>
            <pc:docMk/>
            <pc:sldMk cId="3717413712" sldId="460"/>
            <ac:spMk id="16" creationId="{00000000-0000-0000-0000-000000000000}"/>
          </ac:spMkLst>
        </pc:spChg>
        <pc:spChg chg="add del mod">
          <ac:chgData name="T H" userId="270efafb50020bd6" providerId="LiveId" clId="{9648B637-5832-42A2-A01D-9BEAD379C562}" dt="2022-08-26T23:02:47.415" v="113" actId="255"/>
          <ac:spMkLst>
            <pc:docMk/>
            <pc:sldMk cId="3717413712" sldId="460"/>
            <ac:spMk id="17" creationId="{00000000-0000-0000-0000-000000000000}"/>
          </ac:spMkLst>
        </pc:spChg>
      </pc:sldChg>
      <pc:sldChg chg="modSp mod modAnim">
        <pc:chgData name="T H" userId="270efafb50020bd6" providerId="LiveId" clId="{9648B637-5832-42A2-A01D-9BEAD379C562}" dt="2022-08-26T22:44:22.020" v="51" actId="207"/>
        <pc:sldMkLst>
          <pc:docMk/>
          <pc:sldMk cId="2195386564" sldId="473"/>
        </pc:sldMkLst>
        <pc:spChg chg="mod">
          <ac:chgData name="T H" userId="270efafb50020bd6" providerId="LiveId" clId="{9648B637-5832-42A2-A01D-9BEAD379C562}" dt="2022-08-26T22:38:43.341" v="16" actId="2711"/>
          <ac:spMkLst>
            <pc:docMk/>
            <pc:sldMk cId="2195386564" sldId="473"/>
            <ac:spMk id="4" creationId="{00000000-0000-0000-0000-000000000000}"/>
          </ac:spMkLst>
        </pc:spChg>
        <pc:spChg chg="mod">
          <ac:chgData name="T H" userId="270efafb50020bd6" providerId="LiveId" clId="{9648B637-5832-42A2-A01D-9BEAD379C562}" dt="2022-08-26T22:39:01.025" v="18" actId="1076"/>
          <ac:spMkLst>
            <pc:docMk/>
            <pc:sldMk cId="2195386564" sldId="473"/>
            <ac:spMk id="5" creationId="{00000000-0000-0000-0000-000000000000}"/>
          </ac:spMkLst>
        </pc:spChg>
        <pc:spChg chg="mod">
          <ac:chgData name="T H" userId="270efafb50020bd6" providerId="LiveId" clId="{9648B637-5832-42A2-A01D-9BEAD379C562}" dt="2022-08-26T22:44:22.020" v="51" actId="207"/>
          <ac:spMkLst>
            <pc:docMk/>
            <pc:sldMk cId="2195386564" sldId="473"/>
            <ac:spMk id="10" creationId="{00000000-0000-0000-0000-000000000000}"/>
          </ac:spMkLst>
        </pc:spChg>
        <pc:spChg chg="mod">
          <ac:chgData name="T H" userId="270efafb50020bd6" providerId="LiveId" clId="{9648B637-5832-42A2-A01D-9BEAD379C562}" dt="2022-08-26T22:38:43.341" v="16" actId="2711"/>
          <ac:spMkLst>
            <pc:docMk/>
            <pc:sldMk cId="2195386564" sldId="473"/>
            <ac:spMk id="15" creationId="{00000000-0000-0000-0000-000000000000}"/>
          </ac:spMkLst>
        </pc:spChg>
        <pc:spChg chg="mod">
          <ac:chgData name="T H" userId="270efafb50020bd6" providerId="LiveId" clId="{9648B637-5832-42A2-A01D-9BEAD379C562}" dt="2022-08-26T22:39:06.231" v="19" actId="1076"/>
          <ac:spMkLst>
            <pc:docMk/>
            <pc:sldMk cId="2195386564" sldId="473"/>
            <ac:spMk id="20" creationId="{00000000-0000-0000-0000-000000000000}"/>
          </ac:spMkLst>
        </pc:spChg>
        <pc:spChg chg="mod">
          <ac:chgData name="T H" userId="270efafb50020bd6" providerId="LiveId" clId="{9648B637-5832-42A2-A01D-9BEAD379C562}" dt="2022-08-26T22:38:43.341" v="16" actId="2711"/>
          <ac:spMkLst>
            <pc:docMk/>
            <pc:sldMk cId="2195386564" sldId="473"/>
            <ac:spMk id="29" creationId="{00000000-0000-0000-0000-000000000000}"/>
          </ac:spMkLst>
        </pc:spChg>
        <pc:spChg chg="mod">
          <ac:chgData name="T H" userId="270efafb50020bd6" providerId="LiveId" clId="{9648B637-5832-42A2-A01D-9BEAD379C562}" dt="2022-08-26T22:38:43.341" v="16" actId="2711"/>
          <ac:spMkLst>
            <pc:docMk/>
            <pc:sldMk cId="2195386564" sldId="473"/>
            <ac:spMk id="30" creationId="{00000000-0000-0000-0000-000000000000}"/>
          </ac:spMkLst>
        </pc:spChg>
        <pc:grpChg chg="mod">
          <ac:chgData name="T H" userId="270efafb50020bd6" providerId="LiveId" clId="{9648B637-5832-42A2-A01D-9BEAD379C562}" dt="2022-08-26T22:38:43.341" v="16" actId="2711"/>
          <ac:grpSpMkLst>
            <pc:docMk/>
            <pc:sldMk cId="2195386564" sldId="473"/>
            <ac:grpSpMk id="26" creationId="{00000000-0000-0000-0000-000000000000}"/>
          </ac:grpSpMkLst>
        </pc:grpChg>
        <pc:grpChg chg="mod">
          <ac:chgData name="T H" userId="270efafb50020bd6" providerId="LiveId" clId="{9648B637-5832-42A2-A01D-9BEAD379C562}" dt="2022-08-26T22:38:43.341" v="16" actId="2711"/>
          <ac:grpSpMkLst>
            <pc:docMk/>
            <pc:sldMk cId="2195386564" sldId="473"/>
            <ac:grpSpMk id="27" creationId="{00000000-0000-0000-0000-000000000000}"/>
          </ac:grpSpMkLst>
        </pc:grpChg>
        <pc:cxnChg chg="mod">
          <ac:chgData name="T H" userId="270efafb50020bd6" providerId="LiveId" clId="{9648B637-5832-42A2-A01D-9BEAD379C562}" dt="2022-08-26T22:38:43.341" v="16" actId="2711"/>
          <ac:cxnSpMkLst>
            <pc:docMk/>
            <pc:sldMk cId="2195386564" sldId="473"/>
            <ac:cxnSpMk id="28" creationId="{00000000-0000-0000-0000-000000000000}"/>
          </ac:cxnSpMkLst>
        </pc:cxnChg>
      </pc:sldChg>
      <pc:sldChg chg="modSp mod modAnim">
        <pc:chgData name="T H" userId="270efafb50020bd6" providerId="LiveId" clId="{9648B637-5832-42A2-A01D-9BEAD379C562}" dt="2022-08-26T22:50:51.429" v="107"/>
        <pc:sldMkLst>
          <pc:docMk/>
          <pc:sldMk cId="1718161743" sldId="474"/>
        </pc:sldMkLst>
        <pc:spChg chg="mod">
          <ac:chgData name="T H" userId="270efafb50020bd6" providerId="LiveId" clId="{9648B637-5832-42A2-A01D-9BEAD379C562}" dt="2022-08-26T22:48:28.035" v="96" actId="1038"/>
          <ac:spMkLst>
            <pc:docMk/>
            <pc:sldMk cId="1718161743" sldId="474"/>
            <ac:spMk id="3" creationId="{00000000-0000-0000-0000-000000000000}"/>
          </ac:spMkLst>
        </pc:spChg>
        <pc:spChg chg="mod">
          <ac:chgData name="T H" userId="270efafb50020bd6" providerId="LiveId" clId="{9648B637-5832-42A2-A01D-9BEAD379C562}" dt="2022-08-26T22:48:47.353" v="99" actId="1076"/>
          <ac:spMkLst>
            <pc:docMk/>
            <pc:sldMk cId="1718161743" sldId="474"/>
            <ac:spMk id="4" creationId="{00000000-0000-0000-0000-000000000000}"/>
          </ac:spMkLst>
        </pc:spChg>
        <pc:spChg chg="mod">
          <ac:chgData name="T H" userId="270efafb50020bd6" providerId="LiveId" clId="{9648B637-5832-42A2-A01D-9BEAD379C562}" dt="2022-08-26T22:48:28.035" v="96" actId="1038"/>
          <ac:spMkLst>
            <pc:docMk/>
            <pc:sldMk cId="1718161743" sldId="474"/>
            <ac:spMk id="5" creationId="{00000000-0000-0000-0000-000000000000}"/>
          </ac:spMkLst>
        </pc:spChg>
        <pc:spChg chg="mod">
          <ac:chgData name="T H" userId="270efafb50020bd6" providerId="LiveId" clId="{9648B637-5832-42A2-A01D-9BEAD379C562}" dt="2022-08-26T22:48:41.593" v="97" actId="207"/>
          <ac:spMkLst>
            <pc:docMk/>
            <pc:sldMk cId="1718161743" sldId="474"/>
            <ac:spMk id="10" creationId="{00000000-0000-0000-0000-000000000000}"/>
          </ac:spMkLst>
        </pc:spChg>
        <pc:spChg chg="mod">
          <ac:chgData name="T H" userId="270efafb50020bd6" providerId="LiveId" clId="{9648B637-5832-42A2-A01D-9BEAD379C562}" dt="2022-08-26T22:47:06.581" v="56" actId="1076"/>
          <ac:spMkLst>
            <pc:docMk/>
            <pc:sldMk cId="1718161743" sldId="474"/>
            <ac:spMk id="15" creationId="{00000000-0000-0000-0000-000000000000}"/>
          </ac:spMkLst>
        </pc:spChg>
        <pc:spChg chg="mod">
          <ac:chgData name="T H" userId="270efafb50020bd6" providerId="LiveId" clId="{9648B637-5832-42A2-A01D-9BEAD379C562}" dt="2022-08-26T22:48:28.035" v="96" actId="1038"/>
          <ac:spMkLst>
            <pc:docMk/>
            <pc:sldMk cId="1718161743" sldId="474"/>
            <ac:spMk id="16" creationId="{00000000-0000-0000-0000-000000000000}"/>
          </ac:spMkLst>
        </pc:spChg>
        <pc:spChg chg="mod">
          <ac:chgData name="T H" userId="270efafb50020bd6" providerId="LiveId" clId="{9648B637-5832-42A2-A01D-9BEAD379C562}" dt="2022-08-26T22:48:28.035" v="96" actId="1038"/>
          <ac:spMkLst>
            <pc:docMk/>
            <pc:sldMk cId="1718161743" sldId="474"/>
            <ac:spMk id="17" creationId="{00000000-0000-0000-0000-000000000000}"/>
          </ac:spMkLst>
        </pc:spChg>
        <pc:spChg chg="mod">
          <ac:chgData name="T H" userId="270efafb50020bd6" providerId="LiveId" clId="{9648B637-5832-42A2-A01D-9BEAD379C562}" dt="2022-08-26T22:48:28.035" v="96" actId="1038"/>
          <ac:spMkLst>
            <pc:docMk/>
            <pc:sldMk cId="1718161743" sldId="474"/>
            <ac:spMk id="18" creationId="{00000000-0000-0000-0000-000000000000}"/>
          </ac:spMkLst>
        </pc:spChg>
        <pc:spChg chg="mod">
          <ac:chgData name="T H" userId="270efafb50020bd6" providerId="LiveId" clId="{9648B637-5832-42A2-A01D-9BEAD379C562}" dt="2022-08-26T22:48:28.035" v="96" actId="1038"/>
          <ac:spMkLst>
            <pc:docMk/>
            <pc:sldMk cId="1718161743" sldId="474"/>
            <ac:spMk id="19" creationId="{00000000-0000-0000-0000-000000000000}"/>
          </ac:spMkLst>
        </pc:spChg>
        <pc:spChg chg="mod">
          <ac:chgData name="T H" userId="270efafb50020bd6" providerId="LiveId" clId="{9648B637-5832-42A2-A01D-9BEAD379C562}" dt="2022-08-26T22:47:00.574" v="55" actId="2711"/>
          <ac:spMkLst>
            <pc:docMk/>
            <pc:sldMk cId="1718161743" sldId="474"/>
            <ac:spMk id="29" creationId="{00000000-0000-0000-0000-000000000000}"/>
          </ac:spMkLst>
        </pc:spChg>
        <pc:spChg chg="mod">
          <ac:chgData name="T H" userId="270efafb50020bd6" providerId="LiveId" clId="{9648B637-5832-42A2-A01D-9BEAD379C562}" dt="2022-08-26T22:47:00.574" v="55" actId="2711"/>
          <ac:spMkLst>
            <pc:docMk/>
            <pc:sldMk cId="1718161743" sldId="474"/>
            <ac:spMk id="30" creationId="{00000000-0000-0000-0000-000000000000}"/>
          </ac:spMkLst>
        </pc:spChg>
        <pc:grpChg chg="mod">
          <ac:chgData name="T H" userId="270efafb50020bd6" providerId="LiveId" clId="{9648B637-5832-42A2-A01D-9BEAD379C562}" dt="2022-08-26T22:47:00.574" v="55" actId="2711"/>
          <ac:grpSpMkLst>
            <pc:docMk/>
            <pc:sldMk cId="1718161743" sldId="474"/>
            <ac:grpSpMk id="26" creationId="{00000000-0000-0000-0000-000000000000}"/>
          </ac:grpSpMkLst>
        </pc:grpChg>
        <pc:grpChg chg="mod">
          <ac:chgData name="T H" userId="270efafb50020bd6" providerId="LiveId" clId="{9648B637-5832-42A2-A01D-9BEAD379C562}" dt="2022-08-26T22:47:00.574" v="55" actId="2711"/>
          <ac:grpSpMkLst>
            <pc:docMk/>
            <pc:sldMk cId="1718161743" sldId="474"/>
            <ac:grpSpMk id="27" creationId="{00000000-0000-0000-0000-000000000000}"/>
          </ac:grpSpMkLst>
        </pc:grpChg>
        <pc:cxnChg chg="mod">
          <ac:chgData name="T H" userId="270efafb50020bd6" providerId="LiveId" clId="{9648B637-5832-42A2-A01D-9BEAD379C562}" dt="2022-08-26T22:47:00.574" v="55" actId="2711"/>
          <ac:cxnSpMkLst>
            <pc:docMk/>
            <pc:sldMk cId="1718161743" sldId="474"/>
            <ac:cxnSpMk id="28" creationId="{00000000-0000-0000-0000-000000000000}"/>
          </ac:cxnSpMkLst>
        </pc:cxnChg>
      </pc:sldChg>
      <pc:sldChg chg="modSp mod modAnim">
        <pc:chgData name="T H" userId="270efafb50020bd6" providerId="LiveId" clId="{9648B637-5832-42A2-A01D-9BEAD379C562}" dt="2022-08-26T23:05:17.520" v="115" actId="1037"/>
        <pc:sldMkLst>
          <pc:docMk/>
          <pc:sldMk cId="2374936656" sldId="475"/>
        </pc:sldMkLst>
        <pc:spChg chg="mod">
          <ac:chgData name="T H" userId="270efafb50020bd6" providerId="LiveId" clId="{9648B637-5832-42A2-A01D-9BEAD379C562}" dt="2022-08-26T23:05:17.520" v="115" actId="1037"/>
          <ac:spMkLst>
            <pc:docMk/>
            <pc:sldMk cId="2374936656" sldId="475"/>
            <ac:spMk id="3" creationId="{00000000-0000-0000-0000-000000000000}"/>
          </ac:spMkLst>
        </pc:spChg>
        <pc:spChg chg="mod">
          <ac:chgData name="T H" userId="270efafb50020bd6" providerId="LiveId" clId="{9648B637-5832-42A2-A01D-9BEAD379C562}" dt="2022-08-26T22:50:14.145" v="105" actId="14100"/>
          <ac:spMkLst>
            <pc:docMk/>
            <pc:sldMk cId="2374936656" sldId="475"/>
            <ac:spMk id="4" creationId="{00000000-0000-0000-0000-000000000000}"/>
          </ac:spMkLst>
        </pc:spChg>
        <pc:spChg chg="mod">
          <ac:chgData name="T H" userId="270efafb50020bd6" providerId="LiveId" clId="{9648B637-5832-42A2-A01D-9BEAD379C562}" dt="2022-08-26T22:49:53.438" v="100" actId="2711"/>
          <ac:spMkLst>
            <pc:docMk/>
            <pc:sldMk cId="2374936656" sldId="475"/>
            <ac:spMk id="5" creationId="{00000000-0000-0000-0000-000000000000}"/>
          </ac:spMkLst>
        </pc:spChg>
        <pc:spChg chg="mod">
          <ac:chgData name="T H" userId="270efafb50020bd6" providerId="LiveId" clId="{9648B637-5832-42A2-A01D-9BEAD379C562}" dt="2022-08-26T22:50:10.729" v="104" actId="14100"/>
          <ac:spMkLst>
            <pc:docMk/>
            <pc:sldMk cId="2374936656" sldId="475"/>
            <ac:spMk id="10" creationId="{00000000-0000-0000-0000-000000000000}"/>
          </ac:spMkLst>
        </pc:spChg>
        <pc:spChg chg="mod">
          <ac:chgData name="T H" userId="270efafb50020bd6" providerId="LiveId" clId="{9648B637-5832-42A2-A01D-9BEAD379C562}" dt="2022-08-26T22:49:53.438" v="100" actId="2711"/>
          <ac:spMkLst>
            <pc:docMk/>
            <pc:sldMk cId="2374936656" sldId="475"/>
            <ac:spMk id="15" creationId="{00000000-0000-0000-0000-000000000000}"/>
          </ac:spMkLst>
        </pc:spChg>
        <pc:spChg chg="mod">
          <ac:chgData name="T H" userId="270efafb50020bd6" providerId="LiveId" clId="{9648B637-5832-42A2-A01D-9BEAD379C562}" dt="2022-08-26T23:05:17.520" v="115" actId="1037"/>
          <ac:spMkLst>
            <pc:docMk/>
            <pc:sldMk cId="2374936656" sldId="475"/>
            <ac:spMk id="16" creationId="{00000000-0000-0000-0000-000000000000}"/>
          </ac:spMkLst>
        </pc:spChg>
        <pc:spChg chg="mod">
          <ac:chgData name="T H" userId="270efafb50020bd6" providerId="LiveId" clId="{9648B637-5832-42A2-A01D-9BEAD379C562}" dt="2022-08-26T23:05:17.520" v="115" actId="1037"/>
          <ac:spMkLst>
            <pc:docMk/>
            <pc:sldMk cId="2374936656" sldId="475"/>
            <ac:spMk id="17" creationId="{00000000-0000-0000-0000-000000000000}"/>
          </ac:spMkLst>
        </pc:spChg>
        <pc:spChg chg="mod">
          <ac:chgData name="T H" userId="270efafb50020bd6" providerId="LiveId" clId="{9648B637-5832-42A2-A01D-9BEAD379C562}" dt="2022-08-26T23:05:17.520" v="115" actId="1037"/>
          <ac:spMkLst>
            <pc:docMk/>
            <pc:sldMk cId="2374936656" sldId="475"/>
            <ac:spMk id="18" creationId="{00000000-0000-0000-0000-000000000000}"/>
          </ac:spMkLst>
        </pc:spChg>
        <pc:spChg chg="mod">
          <ac:chgData name="T H" userId="270efafb50020bd6" providerId="LiveId" clId="{9648B637-5832-42A2-A01D-9BEAD379C562}" dt="2022-08-26T23:05:17.520" v="115" actId="1037"/>
          <ac:spMkLst>
            <pc:docMk/>
            <pc:sldMk cId="2374936656" sldId="475"/>
            <ac:spMk id="19" creationId="{00000000-0000-0000-0000-000000000000}"/>
          </ac:spMkLst>
        </pc:spChg>
        <pc:spChg chg="mod">
          <ac:chgData name="T H" userId="270efafb50020bd6" providerId="LiveId" clId="{9648B637-5832-42A2-A01D-9BEAD379C562}" dt="2022-08-26T22:49:53.438" v="100" actId="2711"/>
          <ac:spMkLst>
            <pc:docMk/>
            <pc:sldMk cId="2374936656" sldId="475"/>
            <ac:spMk id="29" creationId="{00000000-0000-0000-0000-000000000000}"/>
          </ac:spMkLst>
        </pc:spChg>
        <pc:spChg chg="mod">
          <ac:chgData name="T H" userId="270efafb50020bd6" providerId="LiveId" clId="{9648B637-5832-42A2-A01D-9BEAD379C562}" dt="2022-08-26T22:49:53.438" v="100" actId="2711"/>
          <ac:spMkLst>
            <pc:docMk/>
            <pc:sldMk cId="2374936656" sldId="475"/>
            <ac:spMk id="30" creationId="{00000000-0000-0000-0000-000000000000}"/>
          </ac:spMkLst>
        </pc:spChg>
        <pc:grpChg chg="mod">
          <ac:chgData name="T H" userId="270efafb50020bd6" providerId="LiveId" clId="{9648B637-5832-42A2-A01D-9BEAD379C562}" dt="2022-08-26T22:49:53.438" v="100" actId="2711"/>
          <ac:grpSpMkLst>
            <pc:docMk/>
            <pc:sldMk cId="2374936656" sldId="475"/>
            <ac:grpSpMk id="26" creationId="{00000000-0000-0000-0000-000000000000}"/>
          </ac:grpSpMkLst>
        </pc:grpChg>
        <pc:grpChg chg="mod">
          <ac:chgData name="T H" userId="270efafb50020bd6" providerId="LiveId" clId="{9648B637-5832-42A2-A01D-9BEAD379C562}" dt="2022-08-26T22:49:53.438" v="100" actId="2711"/>
          <ac:grpSpMkLst>
            <pc:docMk/>
            <pc:sldMk cId="2374936656" sldId="475"/>
            <ac:grpSpMk id="27" creationId="{00000000-0000-0000-0000-000000000000}"/>
          </ac:grpSpMkLst>
        </pc:grpChg>
        <pc:cxnChg chg="mod">
          <ac:chgData name="T H" userId="270efafb50020bd6" providerId="LiveId" clId="{9648B637-5832-42A2-A01D-9BEAD379C562}" dt="2022-08-26T22:49:53.438" v="100" actId="2711"/>
          <ac:cxnSpMkLst>
            <pc:docMk/>
            <pc:sldMk cId="2374936656" sldId="475"/>
            <ac:cxnSpMk id="28" creationId="{00000000-0000-0000-0000-000000000000}"/>
          </ac:cxnSpMkLst>
        </pc:cxnChg>
      </pc:sldChg>
      <pc:sldChg chg="modSp mod">
        <pc:chgData name="T H" userId="270efafb50020bd6" providerId="LiveId" clId="{9648B637-5832-42A2-A01D-9BEAD379C562}" dt="2022-08-26T23:07:35.708" v="123" actId="2711"/>
        <pc:sldMkLst>
          <pc:docMk/>
          <pc:sldMk cId="2415074975" sldId="476"/>
        </pc:sldMkLst>
        <pc:spChg chg="mod">
          <ac:chgData name="T H" userId="270efafb50020bd6" providerId="LiveId" clId="{9648B637-5832-42A2-A01D-9BEAD379C562}" dt="2022-08-26T23:07:21.511" v="122" actId="14100"/>
          <ac:spMkLst>
            <pc:docMk/>
            <pc:sldMk cId="2415074975" sldId="476"/>
            <ac:spMk id="2" creationId="{00000000-0000-0000-0000-000000000000}"/>
          </ac:spMkLst>
        </pc:spChg>
        <pc:spChg chg="mod">
          <ac:chgData name="T H" userId="270efafb50020bd6" providerId="LiveId" clId="{9648B637-5832-42A2-A01D-9BEAD379C562}" dt="2022-08-26T23:07:14.612" v="120" actId="1076"/>
          <ac:spMkLst>
            <pc:docMk/>
            <pc:sldMk cId="2415074975" sldId="476"/>
            <ac:spMk id="6" creationId="{00000000-0000-0000-0000-000000000000}"/>
          </ac:spMkLst>
        </pc:spChg>
        <pc:spChg chg="mod">
          <ac:chgData name="T H" userId="270efafb50020bd6" providerId="LiveId" clId="{9648B637-5832-42A2-A01D-9BEAD379C562}" dt="2022-08-26T23:07:35.708" v="123" actId="2711"/>
          <ac:spMkLst>
            <pc:docMk/>
            <pc:sldMk cId="2415074975" sldId="476"/>
            <ac:spMk id="15" creationId="{00000000-0000-0000-0000-000000000000}"/>
          </ac:spMkLst>
        </pc:spChg>
        <pc:spChg chg="mod">
          <ac:chgData name="T H" userId="270efafb50020bd6" providerId="LiveId" clId="{9648B637-5832-42A2-A01D-9BEAD379C562}" dt="2022-08-26T23:07:35.708" v="123" actId="2711"/>
          <ac:spMkLst>
            <pc:docMk/>
            <pc:sldMk cId="2415074975" sldId="476"/>
            <ac:spMk id="29" creationId="{00000000-0000-0000-0000-000000000000}"/>
          </ac:spMkLst>
        </pc:spChg>
        <pc:spChg chg="mod">
          <ac:chgData name="T H" userId="270efafb50020bd6" providerId="LiveId" clId="{9648B637-5832-42A2-A01D-9BEAD379C562}" dt="2022-08-26T23:07:35.708" v="123" actId="2711"/>
          <ac:spMkLst>
            <pc:docMk/>
            <pc:sldMk cId="2415074975" sldId="476"/>
            <ac:spMk id="30" creationId="{00000000-0000-0000-0000-000000000000}"/>
          </ac:spMkLst>
        </pc:spChg>
        <pc:grpChg chg="mod">
          <ac:chgData name="T H" userId="270efafb50020bd6" providerId="LiveId" clId="{9648B637-5832-42A2-A01D-9BEAD379C562}" dt="2022-08-26T23:07:35.708" v="123" actId="2711"/>
          <ac:grpSpMkLst>
            <pc:docMk/>
            <pc:sldMk cId="2415074975" sldId="476"/>
            <ac:grpSpMk id="26" creationId="{00000000-0000-0000-0000-000000000000}"/>
          </ac:grpSpMkLst>
        </pc:grpChg>
        <pc:grpChg chg="mod">
          <ac:chgData name="T H" userId="270efafb50020bd6" providerId="LiveId" clId="{9648B637-5832-42A2-A01D-9BEAD379C562}" dt="2022-08-26T23:07:35.708" v="123" actId="2711"/>
          <ac:grpSpMkLst>
            <pc:docMk/>
            <pc:sldMk cId="2415074975" sldId="476"/>
            <ac:grpSpMk id="27" creationId="{00000000-0000-0000-0000-000000000000}"/>
          </ac:grpSpMkLst>
        </pc:grpChg>
        <pc:cxnChg chg="mod">
          <ac:chgData name="T H" userId="270efafb50020bd6" providerId="LiveId" clId="{9648B637-5832-42A2-A01D-9BEAD379C562}" dt="2022-08-26T23:07:35.708" v="123" actId="2711"/>
          <ac:cxnSpMkLst>
            <pc:docMk/>
            <pc:sldMk cId="2415074975" sldId="476"/>
            <ac:cxnSpMk id="28" creationId="{00000000-0000-0000-0000-000000000000}"/>
          </ac:cxnSpMkLst>
        </pc:cxnChg>
      </pc:sldChg>
      <pc:sldChg chg="delSp new">
        <pc:chgData name="T H" userId="270efafb50020bd6" providerId="LiveId" clId="{9648B637-5832-42A2-A01D-9BEAD379C562}" dt="2022-08-26T23:07:50.775" v="126" actId="478"/>
        <pc:sldMkLst>
          <pc:docMk/>
          <pc:sldMk cId="2454875899" sldId="477"/>
        </pc:sldMkLst>
        <pc:spChg chg="del">
          <ac:chgData name="T H" userId="270efafb50020bd6" providerId="LiveId" clId="{9648B637-5832-42A2-A01D-9BEAD379C562}" dt="2022-08-26T23:07:47.884" v="125" actId="478"/>
          <ac:spMkLst>
            <pc:docMk/>
            <pc:sldMk cId="2454875899" sldId="477"/>
            <ac:spMk id="2" creationId="{B942718A-8A9D-B4AA-20D6-1C07420E1601}"/>
          </ac:spMkLst>
        </pc:spChg>
        <pc:spChg chg="del">
          <ac:chgData name="T H" userId="270efafb50020bd6" providerId="LiveId" clId="{9648B637-5832-42A2-A01D-9BEAD379C562}" dt="2022-08-26T23:07:50.775" v="126" actId="478"/>
          <ac:spMkLst>
            <pc:docMk/>
            <pc:sldMk cId="2454875899" sldId="477"/>
            <ac:spMk id="3" creationId="{165B1A05-D38A-27D4-4677-6F1A50FD82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46919" y="3962400"/>
            <a:ext cx="13868400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TẬP: CHỦ ĐỀ GIA ĐÌNH (T1)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084093" y="8107680"/>
            <a:ext cx="710222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Giáo viên:……………………………………</a:t>
            </a:r>
          </a:p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19" y="5857481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639823" y="23446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3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</a:t>
                </a:r>
                <a:r>
                  <a:rPr lang="en-US" sz="30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lang="en-US" sz="30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lang="en-US" sz="3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lang="en-US" sz="30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3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280319" y="1740609"/>
            <a:ext cx="145542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1. Giới thiệu về họ hàng nội, ngoại và sự kiện của gia đình.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852541" y="1095225"/>
            <a:ext cx="580042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: CHỦ ĐỀ GIA ĐÌNH (T1)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4119" y="2378438"/>
            <a:ext cx="13565667" cy="1363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Hãy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những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lnSpc>
                <a:spcPct val="120000"/>
              </a:lnSpc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3393831" y="4222196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3393831" y="5004991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3393831" y="5709049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3393831" y="6385011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3393831" y="7004601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41431" y="4203680"/>
            <a:ext cx="7944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tên:. </a:t>
            </a:r>
          </a:p>
          <a:p>
            <a:pPr lvl="0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:.</a:t>
            </a:r>
          </a:p>
          <a:p>
            <a:pPr lvl="0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Cách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  <p:bldP spid="18" grpId="0" animBg="1"/>
      <p:bldP spid="19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639823" y="-62012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2119" y="1740609"/>
            <a:ext cx="153924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1. Giới thiệu về họ hàng nội, ngoại và sự kiện của gia đình.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852541" y="1095225"/>
            <a:ext cx="580042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ÔN TẬP : CHỦ ĐỀ GIA ĐÌNH (T1)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5315" y="2378438"/>
            <a:ext cx="14354471" cy="1363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 Hãy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những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797344" y="4242972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5-Point Star 15"/>
          <p:cNvSpPr/>
          <p:nvPr/>
        </p:nvSpPr>
        <p:spPr>
          <a:xfrm>
            <a:off x="762088" y="4914178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5-Point Star 16"/>
          <p:cNvSpPr/>
          <p:nvPr/>
        </p:nvSpPr>
        <p:spPr>
          <a:xfrm>
            <a:off x="797344" y="5530755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797344" y="6147332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762088" y="6818538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3943" y="4098189"/>
            <a:ext cx="7944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tên: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Cách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Bác –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Bác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730633" y="3882919"/>
            <a:ext cx="783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tên: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Cách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Dì -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8976519" y="4051195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5-Point Star 21"/>
          <p:cNvSpPr/>
          <p:nvPr/>
        </p:nvSpPr>
        <p:spPr>
          <a:xfrm>
            <a:off x="8976519" y="4700172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5-Point Star 22"/>
          <p:cNvSpPr/>
          <p:nvPr/>
        </p:nvSpPr>
        <p:spPr>
          <a:xfrm>
            <a:off x="8976519" y="5349149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5-Point Star 23"/>
          <p:cNvSpPr/>
          <p:nvPr/>
        </p:nvSpPr>
        <p:spPr>
          <a:xfrm>
            <a:off x="8976519" y="5998126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5-Point Star 24"/>
          <p:cNvSpPr/>
          <p:nvPr/>
        </p:nvSpPr>
        <p:spPr>
          <a:xfrm>
            <a:off x="8976519" y="6660482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53865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  <p:bldP spid="18" grpId="0" animBg="1"/>
      <p:bldP spid="19" grpId="0" animBg="1"/>
      <p:bldP spid="5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865908" y="3179124"/>
            <a:ext cx="13511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Chia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713983" y="4696361"/>
            <a:ext cx="13434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Cậu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tên là Minh,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Cậu là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cắt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5473253" y="1219918"/>
            <a:ext cx="580042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: CHỦ ĐỀ GIA ĐÌNH (T1)</a:t>
            </a:r>
          </a:p>
        </p:txBody>
      </p:sp>
      <p:sp>
        <p:nvSpPr>
          <p:cNvPr id="3" name="Rectangle 2"/>
          <p:cNvSpPr/>
          <p:nvPr/>
        </p:nvSpPr>
        <p:spPr>
          <a:xfrm>
            <a:off x="1865908" y="1917131"/>
            <a:ext cx="12749411" cy="1315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1. Giới thiệu về họ hàng nội, ngoại và sự kiện của gia đình.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13983" y="6336708"/>
            <a:ext cx="1363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con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chú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1741371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639823" y="23446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204119" y="2054751"/>
            <a:ext cx="146304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1. Giới thiệu về họ hàng nội, ngoại và sự kiện của gia đình.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717926" y="1174570"/>
            <a:ext cx="580042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ÔN TẬP : CHỦ ĐỀ GIA ĐÌNH (T1)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6519" y="304982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Chọn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1737519" y="4035782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5-Point Star 15"/>
          <p:cNvSpPr/>
          <p:nvPr/>
        </p:nvSpPr>
        <p:spPr>
          <a:xfrm>
            <a:off x="1737519" y="4692931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5-Point Star 16"/>
          <p:cNvSpPr/>
          <p:nvPr/>
        </p:nvSpPr>
        <p:spPr>
          <a:xfrm>
            <a:off x="1737519" y="5350080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1737519" y="6007229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1737519" y="6705600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6519" y="3975080"/>
            <a:ext cx="13944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Sự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Những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Có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những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16174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  <p:bldP spid="18" grpId="0" animBg="1"/>
      <p:bldP spid="19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639823" y="23446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280319" y="1740609"/>
            <a:ext cx="145542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1. Giới thiệu về họ hàng nội, ngoại và sự kiện của gia đình.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852541" y="1095225"/>
            <a:ext cx="580042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ÔN TẬP : CHỦ ĐỀ GIA ĐÌNH (T1)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80318" y="2356655"/>
            <a:ext cx="11582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 Chọn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1356519" y="3373413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5-Point Star 15"/>
          <p:cNvSpPr/>
          <p:nvPr/>
        </p:nvSpPr>
        <p:spPr>
          <a:xfrm>
            <a:off x="1356519" y="4030562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5-Point Star 16"/>
          <p:cNvSpPr/>
          <p:nvPr/>
        </p:nvSpPr>
        <p:spPr>
          <a:xfrm>
            <a:off x="1356519" y="4687711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1356519" y="5344860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1356519" y="6553200"/>
            <a:ext cx="533400" cy="457200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51719" y="3176139"/>
            <a:ext cx="144780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út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Cả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Lời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Tất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3665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  <p:bldP spid="18" grpId="0" animBg="1"/>
      <p:bldP spid="19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639823" y="23446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…..</a:t>
                </a:r>
                <a:r>
                  <a:rPr kumimoji="0" lang="en-US" sz="3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852541" y="1095225"/>
            <a:ext cx="580042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ÔN TẬP : CHỦ ĐỀ GIA ĐÌNH (T1)</a:t>
            </a:r>
          </a:p>
        </p:txBody>
      </p:sp>
      <p:sp>
        <p:nvSpPr>
          <p:cNvPr id="2" name="Cloud 1"/>
          <p:cNvSpPr/>
          <p:nvPr/>
        </p:nvSpPr>
        <p:spPr>
          <a:xfrm>
            <a:off x="1813719" y="2743200"/>
            <a:ext cx="12192000" cy="4953000"/>
          </a:xfrm>
          <a:prstGeom prst="cloud">
            <a:avLst/>
          </a:prstGeom>
          <a:solidFill>
            <a:srgbClr val="FFFF00"/>
          </a:solidFill>
          <a:ln w="57150">
            <a:solidFill>
              <a:srgbClr val="6600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56719" y="3733800"/>
            <a:ext cx="96602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Gia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ta. Vì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lại những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5074975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875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9999</TotalTime>
  <Words>745</Words>
  <Application>Microsoft Office PowerPoint</Application>
  <PresentationFormat>Custom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 H</cp:lastModifiedBy>
  <cp:revision>1191</cp:revision>
  <dcterms:created xsi:type="dcterms:W3CDTF">2008-09-09T22:52:10Z</dcterms:created>
  <dcterms:modified xsi:type="dcterms:W3CDTF">2022-08-26T23:07:58Z</dcterms:modified>
</cp:coreProperties>
</file>