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991" r:id="rId2"/>
  </p:sldMasterIdLst>
  <p:notesMasterIdLst>
    <p:notesMasterId r:id="rId25"/>
  </p:notesMasterIdLst>
  <p:sldIdLst>
    <p:sldId id="295" r:id="rId3"/>
    <p:sldId id="348" r:id="rId4"/>
    <p:sldId id="256" r:id="rId5"/>
    <p:sldId id="337" r:id="rId6"/>
    <p:sldId id="359" r:id="rId7"/>
    <p:sldId id="360" r:id="rId8"/>
    <p:sldId id="361" r:id="rId9"/>
    <p:sldId id="345" r:id="rId10"/>
    <p:sldId id="364" r:id="rId11"/>
    <p:sldId id="358" r:id="rId12"/>
    <p:sldId id="362" r:id="rId13"/>
    <p:sldId id="363" r:id="rId14"/>
    <p:sldId id="365" r:id="rId15"/>
    <p:sldId id="366" r:id="rId16"/>
    <p:sldId id="367" r:id="rId17"/>
    <p:sldId id="368" r:id="rId18"/>
    <p:sldId id="271" r:id="rId19"/>
    <p:sldId id="277" r:id="rId20"/>
    <p:sldId id="274" r:id="rId21"/>
    <p:sldId id="357" r:id="rId22"/>
    <p:sldId id="275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 tran" initials="ct" lastIdx="3" clrIdx="0">
    <p:extLst>
      <p:ext uri="{19B8F6BF-5375-455C-9EA6-DF929625EA0E}">
        <p15:presenceInfo xmlns:p15="http://schemas.microsoft.com/office/powerpoint/2012/main" userId="cba0cd64cfb2187d" providerId="Windows Live"/>
      </p:ext>
    </p:extLst>
  </p:cmAuthor>
  <p:cmAuthor id="2" name="Nhung Pham" initials="NP" lastIdx="1" clrIdx="1">
    <p:extLst>
      <p:ext uri="{19B8F6BF-5375-455C-9EA6-DF929625EA0E}">
        <p15:presenceInfo xmlns:p15="http://schemas.microsoft.com/office/powerpoint/2012/main" userId="b728687ff6e823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073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7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6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9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406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7/30/2022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912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610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402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48906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37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095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2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9B482E8-6E0E-1B4F-B1FD-C69DB9E858D9}" type="datetimeFigureOut">
              <a:rPr lang="en-US" smtClean="0"/>
              <a:pPr/>
              <a:t>7/30/2022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01466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234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013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6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75" r:id="rId12"/>
    <p:sldLayoutId id="2147483776" r:id="rId1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10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486783"/>
            <a:ext cx="6941712" cy="71361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38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</a:t>
            </a:r>
            <a:r>
              <a:rPr lang="en-US" sz="138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EM</a:t>
            </a:r>
            <a:endParaRPr lang="vi-VN" sz="138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38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r>
              <a:rPr lang="en-US" sz="138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TNXH </a:t>
            </a:r>
            <a:r>
              <a:rPr lang="en-US" sz="13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BÀI 1</a:t>
            </a:r>
            <a:endParaRPr lang="en-US" sz="115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3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EB79FC-5962-3495-9426-B0F79FD5289F}"/>
              </a:ext>
            </a:extLst>
          </p:cNvPr>
          <p:cNvSpPr txBox="1"/>
          <p:nvPr/>
        </p:nvSpPr>
        <p:spPr>
          <a:xfrm>
            <a:off x="492370" y="140677"/>
            <a:ext cx="11699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Chia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76E5E7D-4516-E398-7879-BA790FA5A860}"/>
              </a:ext>
            </a:extLst>
          </p:cNvPr>
          <p:cNvSpPr/>
          <p:nvPr/>
        </p:nvSpPr>
        <p:spPr>
          <a:xfrm>
            <a:off x="8098036" y="1336431"/>
            <a:ext cx="3974122" cy="3543300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1678A-CF94-B3F3-9076-59E1FA83C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2" y="940777"/>
            <a:ext cx="7720386" cy="4700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5311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CB8129-381A-AD53-0597-25A3FA2B806B}"/>
              </a:ext>
            </a:extLst>
          </p:cNvPr>
          <p:cNvSpPr/>
          <p:nvPr/>
        </p:nvSpPr>
        <p:spPr>
          <a:xfrm>
            <a:off x="716574" y="254977"/>
            <a:ext cx="3513991" cy="1498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/>
              <a:t>Buổi tối, sau khi ăn cơm xong, cả gia đình Hà tập trung ở phòng khách. Bố và anh trai chơi cờ vua. Còn mẹ và Hà ngồi bên cạnh cổ vũ.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7D313-B05F-2361-CAB9-854F597D4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09" y="2008469"/>
            <a:ext cx="4126522" cy="391702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13E29A-843C-BA0C-AB2E-BFCC8DD29536}"/>
              </a:ext>
            </a:extLst>
          </p:cNvPr>
          <p:cNvSpPr/>
          <p:nvPr/>
        </p:nvSpPr>
        <p:spPr>
          <a:xfrm>
            <a:off x="7190643" y="254976"/>
            <a:ext cx="3513991" cy="1498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/>
              <a:t>Hà thấy răng mình bị đau. Sau khi nói với mẹ, hôm nay, mẹ đưa Hà đến bác sĩ nha khoa để kiểm tra răng miệng.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19EBF3-6245-5D56-6D8E-1A80CE606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891" y="2008469"/>
            <a:ext cx="3871628" cy="39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7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CB8129-381A-AD53-0597-25A3FA2B806B}"/>
              </a:ext>
            </a:extLst>
          </p:cNvPr>
          <p:cNvSpPr/>
          <p:nvPr/>
        </p:nvSpPr>
        <p:spPr>
          <a:xfrm>
            <a:off x="1713068" y="254976"/>
            <a:ext cx="3513991" cy="1498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Tết đến, cả gia đình An cùng về quê chúc Tết ông bà. An thay mặt gia đình tặng quà ông bà.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13E29A-843C-BA0C-AB2E-BFCC8DD29536}"/>
              </a:ext>
            </a:extLst>
          </p:cNvPr>
          <p:cNvSpPr/>
          <p:nvPr/>
        </p:nvSpPr>
        <p:spPr>
          <a:xfrm>
            <a:off x="7190643" y="254976"/>
            <a:ext cx="3513991" cy="1498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Bữa cơm của gia đình 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, ông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. Còn mẹ thì đút cơm cho bé Vân.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6583C-7A11-3AC9-BDE2-25F0EAB65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358" y="1990885"/>
            <a:ext cx="4363980" cy="3943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2C91D5-835C-9867-C7F6-08060B035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596" y="1902961"/>
            <a:ext cx="3856084" cy="39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76E5E7D-4516-E398-7879-BA790FA5A860}"/>
              </a:ext>
            </a:extLst>
          </p:cNvPr>
          <p:cNvSpPr/>
          <p:nvPr/>
        </p:nvSpPr>
        <p:spPr>
          <a:xfrm>
            <a:off x="163387" y="0"/>
            <a:ext cx="11865221" cy="1310054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A063C-B7B4-E2AC-D27D-0BAB55FC6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54"/>
          <a:stretch/>
        </p:blipFill>
        <p:spPr>
          <a:xfrm>
            <a:off x="65941" y="1310054"/>
            <a:ext cx="12060114" cy="54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0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CB8129-381A-AD53-0597-25A3FA2B806B}"/>
              </a:ext>
            </a:extLst>
          </p:cNvPr>
          <p:cNvSpPr/>
          <p:nvPr/>
        </p:nvSpPr>
        <p:spPr>
          <a:xfrm>
            <a:off x="1674936" y="254975"/>
            <a:ext cx="3513991" cy="1498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bóp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dirty="0"/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13E29A-843C-BA0C-AB2E-BFCC8DD29536}"/>
              </a:ext>
            </a:extLst>
          </p:cNvPr>
          <p:cNvSpPr/>
          <p:nvPr/>
        </p:nvSpPr>
        <p:spPr>
          <a:xfrm>
            <a:off x="7190643" y="254976"/>
            <a:ext cx="3513991" cy="1498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AC184-8AC0-8025-BDF2-1A5BB9497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29" y="1979894"/>
            <a:ext cx="4591050" cy="377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FC7EA-FA70-A103-1105-0611D350B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663" y="1979894"/>
            <a:ext cx="41719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9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CB8129-381A-AD53-0597-25A3FA2B806B}"/>
              </a:ext>
            </a:extLst>
          </p:cNvPr>
          <p:cNvSpPr/>
          <p:nvPr/>
        </p:nvSpPr>
        <p:spPr>
          <a:xfrm>
            <a:off x="1487367" y="254975"/>
            <a:ext cx="3513991" cy="1498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13E29A-843C-BA0C-AB2E-BFCC8DD29536}"/>
              </a:ext>
            </a:extLst>
          </p:cNvPr>
          <p:cNvSpPr/>
          <p:nvPr/>
        </p:nvSpPr>
        <p:spPr>
          <a:xfrm>
            <a:off x="7190643" y="254976"/>
            <a:ext cx="3513991" cy="1498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Hà làm bưu thiếp tặng mẹ nhân ngày 8/3.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7DE86-3121-98E5-8339-C515CE99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11" y="2044211"/>
            <a:ext cx="4619258" cy="3943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25A0C-B35B-13D8-B0EE-C7C3310C8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733" y="2072786"/>
            <a:ext cx="4407142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2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CB8129-381A-AD53-0597-25A3FA2B806B}"/>
              </a:ext>
            </a:extLst>
          </p:cNvPr>
          <p:cNvSpPr/>
          <p:nvPr/>
        </p:nvSpPr>
        <p:spPr>
          <a:xfrm>
            <a:off x="2409092" y="2132164"/>
            <a:ext cx="7763608" cy="2184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4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4352" y="2236958"/>
            <a:ext cx="9987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 2 :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kumimoji="0" lang="en-US" altLang="zh-CN" sz="40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.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5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19807" y="1329136"/>
            <a:ext cx="11693770" cy="34442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 </a:t>
            </a:r>
            <a:r>
              <a:rPr lang="en-US" sz="4400" dirty="0" err="1"/>
              <a:t>Vì</a:t>
            </a:r>
            <a:r>
              <a:rPr lang="en-US" sz="4400" dirty="0"/>
              <a:t> </a:t>
            </a:r>
            <a:r>
              <a:rPr lang="en-US" sz="4400" dirty="0" err="1"/>
              <a:t>sao</a:t>
            </a:r>
            <a:r>
              <a:rPr lang="en-US" sz="4400" dirty="0"/>
              <a:t> </a:t>
            </a:r>
            <a:r>
              <a:rPr lang="en-US" sz="4400" dirty="0" err="1"/>
              <a:t>mọi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gia</a:t>
            </a:r>
            <a:r>
              <a:rPr lang="en-US" sz="4400" dirty="0"/>
              <a:t> </a:t>
            </a:r>
            <a:r>
              <a:rPr lang="en-US" sz="4400" dirty="0" err="1"/>
              <a:t>đình</a:t>
            </a:r>
            <a:r>
              <a:rPr lang="en-US" sz="4400" dirty="0"/>
              <a:t>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 hiện </a:t>
            </a:r>
            <a:r>
              <a:rPr lang="en-US" sz="4400" dirty="0" err="1"/>
              <a:t>sự</a:t>
            </a:r>
            <a:r>
              <a:rPr lang="en-US" sz="4400" dirty="0"/>
              <a:t> chia </a:t>
            </a:r>
            <a:r>
              <a:rPr lang="en-US" sz="4400" dirty="0" err="1"/>
              <a:t>sẻ</a:t>
            </a:r>
            <a:r>
              <a:rPr lang="en-US" sz="4400" dirty="0"/>
              <a:t> , </a:t>
            </a:r>
            <a:r>
              <a:rPr lang="en-US" sz="4400" dirty="0" err="1"/>
              <a:t>quan</a:t>
            </a:r>
            <a:r>
              <a:rPr lang="en-US" sz="4400" dirty="0"/>
              <a:t> </a:t>
            </a:r>
            <a:r>
              <a:rPr lang="en-US" sz="4400" dirty="0" err="1"/>
              <a:t>tâm</a:t>
            </a:r>
            <a:r>
              <a:rPr lang="en-US" sz="4400" dirty="0"/>
              <a:t> , </a:t>
            </a:r>
            <a:r>
              <a:rPr lang="en-US" sz="4400" dirty="0" err="1"/>
              <a:t>chăm</a:t>
            </a:r>
            <a:r>
              <a:rPr lang="en-US" sz="4400" dirty="0"/>
              <a:t> </a:t>
            </a:r>
            <a:r>
              <a:rPr lang="en-US" sz="4400" dirty="0" err="1"/>
              <a:t>sóc</a:t>
            </a:r>
            <a:r>
              <a:rPr lang="en-US" sz="4400" dirty="0"/>
              <a:t> , </a:t>
            </a:r>
            <a:r>
              <a:rPr lang="en-US" sz="4400" dirty="0" err="1"/>
              <a:t>yêu</a:t>
            </a:r>
            <a:r>
              <a:rPr lang="en-US" sz="4400" dirty="0"/>
              <a:t> </a:t>
            </a:r>
            <a:r>
              <a:rPr lang="en-US" sz="4400" dirty="0" err="1"/>
              <a:t>thương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r>
              <a:rPr lang="en-US" sz="4400" dirty="0"/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4427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" y="1906270"/>
            <a:ext cx="1041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: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Mỗi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có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một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hoặc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nhiều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thế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hệ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cùng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chung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sống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.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.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25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5861148" y="259276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105508" y="2118946"/>
            <a:ext cx="12316925" cy="4736819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EBB7B3F-AFBE-4001-A492-72E9F92BA15F}"/>
              </a:ext>
            </a:extLst>
          </p:cNvPr>
          <p:cNvSpPr txBox="1"/>
          <p:nvPr/>
        </p:nvSpPr>
        <p:spPr>
          <a:xfrm>
            <a:off x="274393" y="1626531"/>
            <a:ext cx="120524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hãy</a:t>
            </a:r>
            <a:r>
              <a:rPr lang="en-US" sz="4400" dirty="0"/>
              <a:t> </a:t>
            </a:r>
            <a:r>
              <a:rPr lang="en-US" sz="4400" dirty="0" err="1"/>
              <a:t>kể</a:t>
            </a:r>
            <a:r>
              <a:rPr lang="en-US" sz="4400" dirty="0"/>
              <a:t> </a:t>
            </a:r>
            <a:r>
              <a:rPr lang="en-US" sz="4400" dirty="0" err="1"/>
              <a:t>tên</a:t>
            </a:r>
            <a:r>
              <a:rPr lang="en-US" sz="4400" dirty="0"/>
              <a:t>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viên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gia</a:t>
            </a:r>
            <a:r>
              <a:rPr lang="en-US" sz="4400" dirty="0"/>
              <a:t> </a:t>
            </a:r>
            <a:r>
              <a:rPr lang="en-US" sz="4400" dirty="0" err="1"/>
              <a:t>đình</a:t>
            </a:r>
            <a:r>
              <a:rPr lang="en-US" sz="4400" dirty="0"/>
              <a:t>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từ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cao</a:t>
            </a:r>
            <a:r>
              <a:rPr lang="en-US" sz="4400" dirty="0"/>
              <a:t> </a:t>
            </a:r>
            <a:r>
              <a:rPr lang="en-US" sz="4400" dirty="0" err="1"/>
              <a:t>tuổi</a:t>
            </a:r>
            <a:r>
              <a:rPr lang="en-US" sz="4400" dirty="0"/>
              <a:t> </a:t>
            </a:r>
            <a:r>
              <a:rPr lang="en-US" sz="4400" dirty="0" err="1"/>
              <a:t>nhất</a:t>
            </a:r>
            <a:r>
              <a:rPr lang="en-US" sz="4400" dirty="0"/>
              <a:t> </a:t>
            </a:r>
            <a:r>
              <a:rPr lang="en-US" sz="4400" dirty="0" err="1"/>
              <a:t>đến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ít</a:t>
            </a:r>
            <a:r>
              <a:rPr lang="en-US" sz="4400" dirty="0"/>
              <a:t> </a:t>
            </a:r>
            <a:r>
              <a:rPr lang="en-US" sz="4400" dirty="0" err="1"/>
              <a:t>tuổi</a:t>
            </a:r>
            <a:r>
              <a:rPr lang="en-US" sz="4400" dirty="0"/>
              <a:t> </a:t>
            </a:r>
            <a:r>
              <a:rPr lang="en-US" sz="4400" dirty="0" err="1"/>
              <a:t>nhất</a:t>
            </a:r>
            <a:r>
              <a:rPr lang="en-US" sz="4400" dirty="0"/>
              <a:t> 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2024AE2-A557-1D12-B2AB-B84D916D3966}"/>
              </a:ext>
            </a:extLst>
          </p:cNvPr>
          <p:cNvSpPr/>
          <p:nvPr/>
        </p:nvSpPr>
        <p:spPr>
          <a:xfrm>
            <a:off x="2873619" y="223206"/>
            <a:ext cx="6444761" cy="9202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2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2279375"/>
            <a:ext cx="11834546" cy="336958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56813" y="516424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com - Cả Nhà Thương Nhau Bài Hát Mầm Non Hay Nhất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46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u="sng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 </a:t>
            </a:r>
            <a:endParaRPr lang="en-US" sz="4800" u="sng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1292469" y="1740877"/>
            <a:ext cx="9171634" cy="2452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4800" b="0" i="0" u="sng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u="sng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u="sng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65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8697" y="1976845"/>
            <a:ext cx="7672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05817832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B6EFB-760E-2219-60E8-4EE1CF0973AA}"/>
              </a:ext>
            </a:extLst>
          </p:cNvPr>
          <p:cNvSpPr txBox="1"/>
          <p:nvPr/>
        </p:nvSpPr>
        <p:spPr>
          <a:xfrm>
            <a:off x="4454941" y="1220226"/>
            <a:ext cx="99177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AB4DA-E6AE-4F94-C63C-F6C741A2B3CB}"/>
              </a:ext>
            </a:extLst>
          </p:cNvPr>
          <p:cNvSpPr txBox="1"/>
          <p:nvPr/>
        </p:nvSpPr>
        <p:spPr>
          <a:xfrm>
            <a:off x="2564250" y="1947289"/>
            <a:ext cx="8426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,…).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Tự nhiên và Xã hội lớp 2 Bài 1: Các thế hệ trong gia đình | Kết nối tri thức">
            <a:extLst>
              <a:ext uri="{FF2B5EF4-FFF2-40B4-BE49-F238E27FC236}">
                <a16:creationId xmlns:a16="http://schemas.microsoft.com/office/drawing/2014/main" id="{DE841969-C64F-4B68-0AFE-0A14A3D9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35" y="3753975"/>
            <a:ext cx="4708430" cy="27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142248-6725-1AD5-2F3D-2C0B4DF20501}"/>
              </a:ext>
            </a:extLst>
          </p:cNvPr>
          <p:cNvSpPr txBox="1"/>
          <p:nvPr/>
        </p:nvSpPr>
        <p:spPr>
          <a:xfrm>
            <a:off x="2467535" y="44482"/>
            <a:ext cx="74832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Tự</a:t>
            </a:r>
            <a:r>
              <a:rPr lang="en-US" sz="2400" b="1" u="sng" dirty="0">
                <a:ln w="0"/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2400" b="1" u="sng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nhiên</a:t>
            </a:r>
            <a:r>
              <a:rPr lang="en-US" sz="2400" b="1" u="sng" dirty="0">
                <a:ln w="0"/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2400" b="1" u="sng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và</a:t>
            </a:r>
            <a:r>
              <a:rPr lang="en-US" sz="2400" b="1" u="sng" dirty="0">
                <a:ln w="0"/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2400" b="1" u="sng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Xã</a:t>
            </a:r>
            <a:r>
              <a:rPr lang="en-US" sz="2400" b="1" u="sng" dirty="0">
                <a:ln w="0"/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2400" b="1" u="sng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hội</a:t>
            </a:r>
            <a:endParaRPr lang="en-US" sz="2400" b="1" u="sng" dirty="0">
              <a:ln w="0"/>
              <a:solidFill>
                <a:schemeClr val="accent1"/>
              </a:solidFill>
              <a:latin typeface="HP001 4 hàng" pitchFamily="34" charset="0"/>
            </a:endParaRPr>
          </a:p>
          <a:p>
            <a:pPr algn="ctr"/>
            <a:r>
              <a:rPr lang="en-US" sz="2400" b="1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Tiết</a:t>
            </a:r>
            <a:r>
              <a:rPr lang="en-US" sz="2400" b="1" dirty="0">
                <a:ln w="0"/>
                <a:solidFill>
                  <a:schemeClr val="accent1"/>
                </a:solidFill>
                <a:latin typeface="HP001 4 hàng" pitchFamily="34" charset="0"/>
              </a:rPr>
              <a:t> 1 + 2: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Các</a:t>
            </a:r>
            <a:r>
              <a:rPr lang="en-US" sz="2400" b="1" dirty="0">
                <a:ln w="0"/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thế</a:t>
            </a:r>
            <a:r>
              <a:rPr lang="en-US" sz="2400" b="1" dirty="0">
                <a:ln w="0"/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hệ</a:t>
            </a:r>
            <a:r>
              <a:rPr lang="en-US" sz="2400" b="1" dirty="0">
                <a:ln w="0"/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trong</a:t>
            </a:r>
            <a:r>
              <a:rPr lang="en-US" sz="2400" b="1" dirty="0">
                <a:ln w="0"/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gia</a:t>
            </a:r>
            <a:r>
              <a:rPr lang="en-US" sz="2400" b="1" dirty="0">
                <a:ln w="0"/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HP001 4 hàng" pitchFamily="34" charset="0"/>
              </a:rPr>
              <a:t>đình</a:t>
            </a:r>
            <a:endParaRPr lang="en-US" sz="2400" b="1" dirty="0">
              <a:ln w="0"/>
              <a:solidFill>
                <a:schemeClr val="accent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08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38A7-DA96-44B8-880D-33E05483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706" y="65022"/>
            <a:ext cx="6482887" cy="154103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HOẠT ĐỘNG 1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  <a:br>
              <a:rPr lang="en-US" sz="4100" dirty="0"/>
            </a:br>
            <a:endParaRPr lang="en-US" sz="4100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2A5FFF-5FD7-47B3-9CFB-BDC7B3A4FE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0" y="7061606"/>
            <a:ext cx="12192000" cy="281696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E99BB6-9FA3-4708-B839-CEC7CB7151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061606"/>
            <a:ext cx="12192001" cy="54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BEF09-D2E2-687E-7BF2-2048B02AA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0" y="2713522"/>
            <a:ext cx="5800785" cy="3343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2B167A-44DC-CB31-F116-A486E2B0E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785" y="2477054"/>
            <a:ext cx="6253215" cy="3580289"/>
          </a:xfrm>
          <a:prstGeom prst="rect">
            <a:avLst/>
          </a:prstGeom>
        </p:spPr>
      </p:pic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68B2B594-093C-7B08-7C8E-F3D3D0D11D27}"/>
              </a:ext>
            </a:extLst>
          </p:cNvPr>
          <p:cNvSpPr/>
          <p:nvPr/>
        </p:nvSpPr>
        <p:spPr>
          <a:xfrm>
            <a:off x="3413985" y="1404808"/>
            <a:ext cx="5908431" cy="703384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516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999552-A6E6-BEFE-D9EC-DA9855DCD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69" y="2133230"/>
            <a:ext cx="5800785" cy="334382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CB8129-381A-AD53-0597-25A3FA2B806B}"/>
              </a:ext>
            </a:extLst>
          </p:cNvPr>
          <p:cNvSpPr/>
          <p:nvPr/>
        </p:nvSpPr>
        <p:spPr>
          <a:xfrm>
            <a:off x="2136531" y="751770"/>
            <a:ext cx="8493369" cy="958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C9EE9984-E55B-03EA-E948-E46F2D3F3AAE}"/>
              </a:ext>
            </a:extLst>
          </p:cNvPr>
          <p:cNvSpPr/>
          <p:nvPr/>
        </p:nvSpPr>
        <p:spPr>
          <a:xfrm>
            <a:off x="6620608" y="2402768"/>
            <a:ext cx="5241008" cy="2804746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en-US" sz="2800" i="0" u="none" strike="noStrike" kern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kumimoji="0" lang="en-US" altLang="en-US" sz="2800" i="0" u="none" strike="noStrike" kern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kern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kumimoji="0" lang="en-US" altLang="en-US" sz="2800" i="0" u="none" strike="noStrike" kern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2800" i="0" u="none" strike="noStrike" kern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143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CB8129-381A-AD53-0597-25A3FA2B806B}"/>
              </a:ext>
            </a:extLst>
          </p:cNvPr>
          <p:cNvSpPr/>
          <p:nvPr/>
        </p:nvSpPr>
        <p:spPr>
          <a:xfrm>
            <a:off x="2136531" y="751770"/>
            <a:ext cx="8493369" cy="958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An?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C9EE9984-E55B-03EA-E948-E46F2D3F3AAE}"/>
              </a:ext>
            </a:extLst>
          </p:cNvPr>
          <p:cNvSpPr/>
          <p:nvPr/>
        </p:nvSpPr>
        <p:spPr>
          <a:xfrm>
            <a:off x="6673362" y="2286000"/>
            <a:ext cx="5241008" cy="2930306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thệ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An.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C04E2-73A7-D587-D280-D3D19A51E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0" y="2112702"/>
            <a:ext cx="6253215" cy="35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CB8129-381A-AD53-0597-25A3FA2B806B}"/>
              </a:ext>
            </a:extLst>
          </p:cNvPr>
          <p:cNvSpPr/>
          <p:nvPr/>
        </p:nvSpPr>
        <p:spPr>
          <a:xfrm>
            <a:off x="2409092" y="2132164"/>
            <a:ext cx="7499839" cy="2184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8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3868" y="1788551"/>
            <a:ext cx="99872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LUẬN 1 </a:t>
            </a:r>
            <a:b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4800" dirty="0">
                <a:solidFill>
                  <a:srgbClr val="0070C0"/>
                </a:solidFill>
              </a:rPr>
            </a:br>
            <a:br>
              <a:rPr lang="en-US" sz="1400" dirty="0">
                <a:solidFill>
                  <a:srgbClr val="0070C0"/>
                </a:solidFill>
              </a:rPr>
            </a:b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778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1C5-6702-58FC-6ACB-7E02A379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A82E64-4E8E-88BC-5CE9-61147230D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982" y="210856"/>
            <a:ext cx="10348036" cy="5735504"/>
          </a:xfrm>
        </p:spPr>
      </p:pic>
    </p:spTree>
    <p:extLst>
      <p:ext uri="{BB962C8B-B14F-4D97-AF65-F5344CB8AC3E}">
        <p14:creationId xmlns:p14="http://schemas.microsoft.com/office/powerpoint/2010/main" val="2418555155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1085</TotalTime>
  <Words>686</Words>
  <Application>Microsoft Office PowerPoint</Application>
  <PresentationFormat>Widescreen</PresentationFormat>
  <Paragraphs>45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Arial-Rounded</vt:lpstr>
      <vt:lpstr>Calibri</vt:lpstr>
      <vt:lpstr>Calibri Light</vt:lpstr>
      <vt:lpstr>Gill Sans MT</vt:lpstr>
      <vt:lpstr>HP001 4 hàng</vt:lpstr>
      <vt:lpstr>Times New Roman</vt:lpstr>
      <vt:lpstr>UTM Avo</vt:lpstr>
      <vt:lpstr>Verdana</vt:lpstr>
      <vt:lpstr>Wingdings</vt:lpstr>
      <vt:lpstr>6_Office Theme</vt:lpstr>
      <vt:lpstr>Gallery</vt:lpstr>
      <vt:lpstr>PowerPoint Presentation</vt:lpstr>
      <vt:lpstr>PowerPoint Presentation</vt:lpstr>
      <vt:lpstr>PowerPoint Presentation</vt:lpstr>
      <vt:lpstr>HOẠT ĐỘNG 1: Tìm hiểu các thế hệ trong gia đình bạn Hà và gia đình bạn 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THU HANG 20193250</cp:lastModifiedBy>
  <cp:revision>40</cp:revision>
  <dcterms:created xsi:type="dcterms:W3CDTF">2021-05-27T09:39:36Z</dcterms:created>
  <dcterms:modified xsi:type="dcterms:W3CDTF">2022-07-30T16:41:11Z</dcterms:modified>
</cp:coreProperties>
</file>