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4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4" r:id="rId5"/>
    <p:sldMasterId id="2147483728" r:id="rId6"/>
    <p:sldMasterId id="2147483812" r:id="rId7"/>
    <p:sldMasterId id="2147483826" r:id="rId8"/>
    <p:sldMasterId id="2147483840" r:id="rId9"/>
    <p:sldMasterId id="2147483854" r:id="rId10"/>
    <p:sldMasterId id="2147483868" r:id="rId11"/>
    <p:sldMasterId id="2147483882" r:id="rId12"/>
    <p:sldMasterId id="2147483910" r:id="rId13"/>
    <p:sldMasterId id="2147483924" r:id="rId14"/>
    <p:sldMasterId id="2147483936" r:id="rId15"/>
  </p:sldMasterIdLst>
  <p:sldIdLst>
    <p:sldId id="257" r:id="rId16"/>
    <p:sldId id="258" r:id="rId17"/>
    <p:sldId id="283" r:id="rId18"/>
    <p:sldId id="284" r:id="rId19"/>
    <p:sldId id="259" r:id="rId20"/>
    <p:sldId id="260" r:id="rId21"/>
    <p:sldId id="261" r:id="rId22"/>
    <p:sldId id="280" r:id="rId23"/>
    <p:sldId id="262" r:id="rId24"/>
    <p:sldId id="278" r:id="rId25"/>
    <p:sldId id="279" r:id="rId26"/>
    <p:sldId id="281" r:id="rId27"/>
    <p:sldId id="268" r:id="rId28"/>
    <p:sldId id="269" r:id="rId29"/>
    <p:sldId id="270" r:id="rId30"/>
    <p:sldId id="282" r:id="rId31"/>
    <p:sldId id="272" r:id="rId32"/>
    <p:sldId id="273" r:id="rId33"/>
    <p:sldId id="275" r:id="rId34"/>
    <p:sldId id="276" r:id="rId35"/>
    <p:sldId id="277" r:id="rId3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394"/>
      </p:ext>
    </p:extLst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3637"/>
      </p:ext>
    </p:extLst>
  </p:cSld>
  <p:clrMapOvr>
    <a:masterClrMapping/>
  </p:clrMapOvr>
  <p:transition spd="slow">
    <p:split dir="in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94244"/>
      </p:ext>
    </p:extLst>
  </p:cSld>
  <p:clrMapOvr>
    <a:masterClrMapping/>
  </p:clrMapOvr>
  <p:transition spd="slow">
    <p:split dir="in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45653"/>
      </p:ext>
    </p:extLst>
  </p:cSld>
  <p:clrMapOvr>
    <a:masterClrMapping/>
  </p:clrMapOvr>
  <p:transition spd="slow">
    <p:split dir="in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78949"/>
      </p:ext>
    </p:extLst>
  </p:cSld>
  <p:clrMapOvr>
    <a:masterClrMapping/>
  </p:clrMapOvr>
  <p:transition spd="slow">
    <p:split dir="in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9041"/>
      </p:ext>
    </p:extLst>
  </p:cSld>
  <p:clrMapOvr>
    <a:masterClrMapping/>
  </p:clrMapOvr>
  <p:transition spd="slow">
    <p:split dir="in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4809"/>
      </p:ext>
    </p:extLst>
  </p:cSld>
  <p:clrMapOvr>
    <a:masterClrMapping/>
  </p:clrMapOvr>
  <p:transition spd="slow">
    <p:split dir="in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18947"/>
      </p:ext>
    </p:extLst>
  </p:cSld>
  <p:clrMapOvr>
    <a:masterClrMapping/>
  </p:clrMapOvr>
  <p:transition spd="slow">
    <p:split dir="in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98902"/>
      </p:ext>
    </p:extLst>
  </p:cSld>
  <p:clrMapOvr>
    <a:masterClrMapping/>
  </p:clrMapOvr>
  <p:transition spd="slow">
    <p:split dir="in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03726"/>
      </p:ext>
    </p:extLst>
  </p:cSld>
  <p:clrMapOvr>
    <a:masterClrMapping/>
  </p:clrMapOvr>
  <p:transition spd="slow">
    <p:split dir="in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83561"/>
      </p:ext>
    </p:extLst>
  </p:cSld>
  <p:clrMapOvr>
    <a:masterClrMapping/>
  </p:clrMapOvr>
  <p:transition spd="slow">
    <p:split dir="in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86638"/>
      </p:ext>
    </p:extLst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45808"/>
      </p:ext>
    </p:extLst>
  </p:cSld>
  <p:clrMapOvr>
    <a:masterClrMapping/>
  </p:clrMapOvr>
  <p:transition spd="slow">
    <p:split dir="in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2859"/>
      </p:ext>
    </p:extLst>
  </p:cSld>
  <p:clrMapOvr>
    <a:masterClrMapping/>
  </p:clrMapOvr>
  <p:transition spd="slow">
    <p:split dir="in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65831"/>
      </p:ext>
    </p:extLst>
  </p:cSld>
  <p:clrMapOvr>
    <a:masterClrMapping/>
  </p:clrMapOvr>
  <p:transition spd="slow">
    <p:split dir="in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80661"/>
      </p:ext>
    </p:extLst>
  </p:cSld>
  <p:clrMapOvr>
    <a:masterClrMapping/>
  </p:clrMapOvr>
  <p:transition spd="slow">
    <p:split dir="in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15000"/>
      </p:ext>
    </p:extLst>
  </p:cSld>
  <p:clrMapOvr>
    <a:masterClrMapping/>
  </p:clrMapOvr>
  <p:transition spd="slow">
    <p:split dir="in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3155"/>
      </p:ext>
    </p:extLst>
  </p:cSld>
  <p:clrMapOvr>
    <a:masterClrMapping/>
  </p:clrMapOvr>
  <p:transition spd="slow">
    <p:split dir="in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46104"/>
      </p:ext>
    </p:extLst>
  </p:cSld>
  <p:clrMapOvr>
    <a:masterClrMapping/>
  </p:clrMapOvr>
  <p:transition spd="slow">
    <p:split dir="in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17693"/>
      </p:ext>
    </p:extLst>
  </p:cSld>
  <p:clrMapOvr>
    <a:masterClrMapping/>
  </p:clrMapOvr>
  <p:transition spd="slow">
    <p:split dir="in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98515"/>
      </p:ext>
    </p:extLst>
  </p:cSld>
  <p:clrMapOvr>
    <a:masterClrMapping/>
  </p:clrMapOvr>
  <p:transition spd="slow">
    <p:split dir="in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41352"/>
      </p:ext>
    </p:extLst>
  </p:cSld>
  <p:clrMapOvr>
    <a:masterClrMapping/>
  </p:clrMapOvr>
  <p:transition spd="slow">
    <p:split dir="in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65699"/>
      </p:ext>
    </p:extLst>
  </p:cSld>
  <p:clrMapOvr>
    <a:masterClrMapping/>
  </p:clrMapOvr>
  <p:transition spd="slow"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53985"/>
      </p:ext>
    </p:extLst>
  </p:cSld>
  <p:clrMapOvr>
    <a:masterClrMapping/>
  </p:clrMapOvr>
  <p:transition spd="slow">
    <p:split dir="in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8153"/>
      </p:ext>
    </p:extLst>
  </p:cSld>
  <p:clrMapOvr>
    <a:masterClrMapping/>
  </p:clrMapOvr>
  <p:transition spd="slow">
    <p:split dir="in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13034"/>
      </p:ext>
    </p:extLst>
  </p:cSld>
  <p:clrMapOvr>
    <a:masterClrMapping/>
  </p:clrMapOvr>
  <p:transition spd="slow">
    <p:split dir="in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4300"/>
      </p:ext>
    </p:extLst>
  </p:cSld>
  <p:clrMapOvr>
    <a:masterClrMapping/>
  </p:clrMapOvr>
  <p:transition spd="slow">
    <p:split dir="in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77029"/>
      </p:ext>
    </p:extLst>
  </p:cSld>
  <p:clrMapOvr>
    <a:masterClrMapping/>
  </p:clrMapOvr>
  <p:transition spd="slow">
    <p:split dir="in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96305"/>
      </p:ext>
    </p:extLst>
  </p:cSld>
  <p:clrMapOvr>
    <a:masterClrMapping/>
  </p:clrMapOvr>
  <p:transition spd="slow">
    <p:split dir="in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29760"/>
      </p:ext>
    </p:extLst>
  </p:cSld>
  <p:clrMapOvr>
    <a:masterClrMapping/>
  </p:clrMapOvr>
  <p:transition spd="slow">
    <p:split dir="in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06463"/>
      </p:ext>
    </p:extLst>
  </p:cSld>
  <p:clrMapOvr>
    <a:masterClrMapping/>
  </p:clrMapOvr>
  <p:transition spd="slow">
    <p:split dir="in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4040"/>
      </p:ext>
    </p:extLst>
  </p:cSld>
  <p:clrMapOvr>
    <a:masterClrMapping/>
  </p:clrMapOvr>
  <p:transition spd="slow">
    <p:split dir="in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27062"/>
      </p:ext>
    </p:extLst>
  </p:cSld>
  <p:clrMapOvr>
    <a:masterClrMapping/>
  </p:clrMapOvr>
  <p:transition spd="slow">
    <p:split dir="in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36211"/>
      </p:ext>
    </p:extLst>
  </p:cSld>
  <p:clrMapOvr>
    <a:masterClrMapping/>
  </p:clrMapOvr>
  <p:transition spd="slow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88786"/>
      </p:ext>
    </p:extLst>
  </p:cSld>
  <p:clrMapOvr>
    <a:masterClrMapping/>
  </p:clrMapOvr>
  <p:transition spd="slow">
    <p:split dir="in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58722"/>
      </p:ext>
    </p:extLst>
  </p:cSld>
  <p:clrMapOvr>
    <a:masterClrMapping/>
  </p:clrMapOvr>
  <p:transition spd="slow">
    <p:split dir="in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04861"/>
      </p:ext>
    </p:extLst>
  </p:cSld>
  <p:clrMapOvr>
    <a:masterClrMapping/>
  </p:clrMapOvr>
  <p:transition spd="slow">
    <p:split dir="in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40075"/>
      </p:ext>
    </p:extLst>
  </p:cSld>
  <p:clrMapOvr>
    <a:masterClrMapping/>
  </p:clrMapOvr>
  <p:transition spd="slow">
    <p:split dir="in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70406"/>
      </p:ext>
    </p:extLst>
  </p:cSld>
  <p:clrMapOvr>
    <a:masterClrMapping/>
  </p:clrMapOvr>
  <p:transition spd="slow">
    <p:split dir="in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84910"/>
      </p:ext>
    </p:extLst>
  </p:cSld>
  <p:clrMapOvr>
    <a:masterClrMapping/>
  </p:clrMapOvr>
  <p:transition spd="slow">
    <p:split dir="in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4807"/>
      </p:ext>
    </p:extLst>
  </p:cSld>
  <p:clrMapOvr>
    <a:masterClrMapping/>
  </p:clrMapOvr>
  <p:transition spd="slow">
    <p:split dir="in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46434"/>
      </p:ext>
    </p:extLst>
  </p:cSld>
  <p:clrMapOvr>
    <a:masterClrMapping/>
  </p:clrMapOvr>
  <p:transition spd="slow">
    <p:split dir="in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79819"/>
      </p:ext>
    </p:extLst>
  </p:cSld>
  <p:clrMapOvr>
    <a:masterClrMapping/>
  </p:clrMapOvr>
  <p:transition spd="slow">
    <p:split dir="in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55882"/>
      </p:ext>
    </p:extLst>
  </p:cSld>
  <p:clrMapOvr>
    <a:masterClrMapping/>
  </p:clrMapOvr>
  <p:transition spd="slow">
    <p:split dir="in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44642"/>
      </p:ext>
    </p:extLst>
  </p:cSld>
  <p:clrMapOvr>
    <a:masterClrMapping/>
  </p:clrMapOvr>
  <p:transition spd="slow">
    <p:split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91378"/>
      </p:ext>
    </p:extLst>
  </p:cSld>
  <p:clrMapOvr>
    <a:masterClrMapping/>
  </p:clrMapOvr>
  <p:transition spd="slow">
    <p:split dir="in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59141"/>
      </p:ext>
    </p:extLst>
  </p:cSld>
  <p:clrMapOvr>
    <a:masterClrMapping/>
  </p:clrMapOvr>
  <p:transition spd="slow">
    <p:split dir="in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32019"/>
      </p:ext>
    </p:extLst>
  </p:cSld>
  <p:clrMapOvr>
    <a:masterClrMapping/>
  </p:clrMapOvr>
  <p:transition spd="slow">
    <p:split dir="in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30273"/>
      </p:ext>
    </p:extLst>
  </p:cSld>
  <p:clrMapOvr>
    <a:masterClrMapping/>
  </p:clrMapOvr>
  <p:transition spd="slow">
    <p:split dir="in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54589"/>
      </p:ext>
    </p:extLst>
  </p:cSld>
  <p:clrMapOvr>
    <a:masterClrMapping/>
  </p:clrMapOvr>
  <p:transition spd="slow">
    <p:split dir="in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80158"/>
      </p:ext>
    </p:extLst>
  </p:cSld>
  <p:clrMapOvr>
    <a:masterClrMapping/>
  </p:clrMapOvr>
  <p:transition spd="slow">
    <p:split dir="in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76488"/>
      </p:ext>
    </p:extLst>
  </p:cSld>
  <p:clrMapOvr>
    <a:masterClrMapping/>
  </p:clrMapOvr>
  <p:transition spd="slow">
    <p:split dir="in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56700"/>
      </p:ext>
    </p:extLst>
  </p:cSld>
  <p:clrMapOvr>
    <a:masterClrMapping/>
  </p:clrMapOvr>
  <p:transition spd="slow">
    <p:split dir="in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32110"/>
      </p:ext>
    </p:extLst>
  </p:cSld>
  <p:clrMapOvr>
    <a:masterClrMapping/>
  </p:clrMapOvr>
  <p:transition spd="slow">
    <p:split dir="in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27534"/>
      </p:ext>
    </p:extLst>
  </p:cSld>
  <p:clrMapOvr>
    <a:masterClrMapping/>
  </p:clrMapOvr>
  <p:transition spd="slow">
    <p:split dir="in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93754"/>
      </p:ext>
    </p:extLst>
  </p:cSld>
  <p:clrMapOvr>
    <a:masterClrMapping/>
  </p:clrMapOvr>
  <p:transition spd="slow">
    <p:split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80361"/>
      </p:ext>
    </p:extLst>
  </p:cSld>
  <p:clrMapOvr>
    <a:masterClrMapping/>
  </p:clrMapOvr>
  <p:transition spd="slow">
    <p:split dir="in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37712"/>
      </p:ext>
    </p:extLst>
  </p:cSld>
  <p:clrMapOvr>
    <a:masterClrMapping/>
  </p:clrMapOvr>
  <p:transition spd="slow">
    <p:split dir="in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33466"/>
      </p:ext>
    </p:extLst>
  </p:cSld>
  <p:clrMapOvr>
    <a:masterClrMapping/>
  </p:clrMapOvr>
  <p:transition spd="slow">
    <p:split dir="in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3441"/>
      </p:ext>
    </p:extLst>
  </p:cSld>
  <p:clrMapOvr>
    <a:masterClrMapping/>
  </p:clrMapOvr>
  <p:transition spd="slow">
    <p:split dir="in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16546"/>
      </p:ext>
    </p:extLst>
  </p:cSld>
  <p:clrMapOvr>
    <a:masterClrMapping/>
  </p:clrMapOvr>
  <p:transition spd="slow">
    <p:split dir="in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72877"/>
      </p:ext>
    </p:extLst>
  </p:cSld>
  <p:clrMapOvr>
    <a:masterClrMapping/>
  </p:clrMapOvr>
  <p:transition spd="slow">
    <p:split dir="in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62015"/>
      </p:ext>
    </p:extLst>
  </p:cSld>
  <p:clrMapOvr>
    <a:masterClrMapping/>
  </p:clrMapOvr>
  <p:transition spd="slow">
    <p:split dir="in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01093"/>
      </p:ext>
    </p:extLst>
  </p:cSld>
  <p:clrMapOvr>
    <a:masterClrMapping/>
  </p:clrMapOvr>
  <p:transition spd="slow">
    <p:split dir="in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76246"/>
      </p:ext>
    </p:extLst>
  </p:cSld>
  <p:clrMapOvr>
    <a:masterClrMapping/>
  </p:clrMapOvr>
  <p:transition spd="slow">
    <p:split dir="in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07131"/>
      </p:ext>
    </p:extLst>
  </p:cSld>
  <p:clrMapOvr>
    <a:masterClrMapping/>
  </p:clrMapOvr>
  <p:transition spd="slow">
    <p:split dir="in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83886"/>
      </p:ext>
    </p:extLst>
  </p:cSld>
  <p:clrMapOvr>
    <a:masterClrMapping/>
  </p:clrMapOvr>
  <p:transition spd="slow">
    <p:split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34312"/>
      </p:ext>
    </p:extLst>
  </p:cSld>
  <p:clrMapOvr>
    <a:masterClrMapping/>
  </p:clrMapOvr>
  <p:transition spd="slow">
    <p:split dir="in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14408"/>
      </p:ext>
    </p:extLst>
  </p:cSld>
  <p:clrMapOvr>
    <a:masterClrMapping/>
  </p:clrMapOvr>
  <p:transition spd="slow">
    <p:split dir="in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3125"/>
      </p:ext>
    </p:extLst>
  </p:cSld>
  <p:clrMapOvr>
    <a:masterClrMapping/>
  </p:clrMapOvr>
  <p:transition spd="slow">
    <p:split dir="in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93915"/>
      </p:ext>
    </p:extLst>
  </p:cSld>
  <p:clrMapOvr>
    <a:masterClrMapping/>
  </p:clrMapOvr>
  <p:transition spd="slow">
    <p:split dir="in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95138"/>
      </p:ext>
    </p:extLst>
  </p:cSld>
  <p:clrMapOvr>
    <a:masterClrMapping/>
  </p:clrMapOvr>
  <p:transition spd="slow">
    <p:split dir="in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67503"/>
      </p:ext>
    </p:extLst>
  </p:cSld>
  <p:clrMapOvr>
    <a:masterClrMapping/>
  </p:clrMapOvr>
  <p:transition spd="slow">
    <p:split dir="in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45112"/>
      </p:ext>
    </p:extLst>
  </p:cSld>
  <p:clrMapOvr>
    <a:masterClrMapping/>
  </p:clrMapOvr>
  <p:transition spd="slow">
    <p:split dir="in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62282"/>
      </p:ext>
    </p:extLst>
  </p:cSld>
  <p:clrMapOvr>
    <a:masterClrMapping/>
  </p:clrMapOvr>
  <p:transition spd="slow">
    <p:split dir="in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57263"/>
      </p:ext>
    </p:extLst>
  </p:cSld>
  <p:clrMapOvr>
    <a:masterClrMapping/>
  </p:clrMapOvr>
  <p:transition spd="slow">
    <p:split dir="in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F8280-DAE9-46BC-952C-C6B73AF293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572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C838-CF8D-4469-9B7E-7F5ECA0BE6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7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17665"/>
      </p:ext>
    </p:extLst>
  </p:cSld>
  <p:clrMapOvr>
    <a:masterClrMapping/>
  </p:clrMapOvr>
  <p:transition spd="slow">
    <p:split dir="in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A7E2E-EBD3-44AC-8E23-EA5C8A0F0D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736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18A2-EF2E-4E69-AE94-39AD049088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844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38C9-2521-46C2-88D0-C8B8063F67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022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75665-6672-40B3-A80B-A5FF1AAEF0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740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EE34D-4B66-4498-ABC5-19455BA5F5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2556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BF5C1-B2BA-424E-B0E6-69A2565990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3879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9CCCE-2164-407E-8C97-95105E58D1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878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85455-5429-4BB2-89E7-EBCA8A936D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9216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C9B14-9AD2-48B4-BDA4-74213C60C5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0137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CBF3F-6FF3-4CDB-AB76-6C78BA897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271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70956"/>
      </p:ext>
    </p:extLst>
  </p:cSld>
  <p:clrMapOvr>
    <a:masterClrMapping/>
  </p:clrMapOvr>
  <p:transition spd="slow">
    <p:split dir="in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6B13-EE9A-415E-984A-2AE2D5E26C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66839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FEAF-2B9B-462E-BD31-4A076B841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74944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BE15-E68B-49A9-826D-82C2B3168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14625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9483F-2B8D-4799-A49D-A16D52F0E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86177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5F44-E80F-452A-A7F8-13186AC57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06911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659E3-6458-4CC5-9173-97FDB53FA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19825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00783-6FAF-46D7-8F64-BC59DFF03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58298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2AA31-DABA-4494-B97C-7502AF9ED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1984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D39C-1843-4FC7-BB12-929FE3C1E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69611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AAE54-DB28-4587-AEA8-E74B22236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22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3346"/>
      </p:ext>
    </p:extLst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10609"/>
      </p:ext>
    </p:extLst>
  </p:cSld>
  <p:clrMapOvr>
    <a:masterClrMapping/>
  </p:clrMapOvr>
  <p:transition spd="slow">
    <p:split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32078"/>
      </p:ext>
    </p:extLst>
  </p:cSld>
  <p:clrMapOvr>
    <a:masterClrMapping/>
  </p:clrMapOvr>
  <p:transition spd="slow">
    <p:split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6562"/>
      </p:ext>
    </p:extLst>
  </p:cSld>
  <p:clrMapOvr>
    <a:masterClrMapping/>
  </p:clrMapOvr>
  <p:transition spd="slow">
    <p:split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60091"/>
      </p:ext>
    </p:extLst>
  </p:cSld>
  <p:clrMapOvr>
    <a:masterClrMapping/>
  </p:clrMapOvr>
  <p:transition spd="slow">
    <p:split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41624"/>
      </p:ext>
    </p:extLst>
  </p:cSld>
  <p:clrMapOvr>
    <a:masterClrMapping/>
  </p:clrMapOvr>
  <p:transition spd="slow">
    <p:split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4361"/>
      </p:ext>
    </p:extLst>
  </p:cSld>
  <p:clrMapOvr>
    <a:masterClrMapping/>
  </p:clrMapOvr>
  <p:transition spd="slow">
    <p:split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91000"/>
      </p:ext>
    </p:extLst>
  </p:cSld>
  <p:clrMapOvr>
    <a:masterClrMapping/>
  </p:clrMapOvr>
  <p:transition spd="slow">
    <p:split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17394"/>
      </p:ext>
    </p:extLst>
  </p:cSld>
  <p:clrMapOvr>
    <a:masterClrMapping/>
  </p:clrMapOvr>
  <p:transition spd="slow">
    <p:split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37392"/>
      </p:ext>
    </p:extLst>
  </p:cSld>
  <p:clrMapOvr>
    <a:masterClrMapping/>
  </p:clrMapOvr>
  <p:transition spd="slow">
    <p:split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98971"/>
      </p:ext>
    </p:extLst>
  </p:cSld>
  <p:clrMapOvr>
    <a:masterClrMapping/>
  </p:clrMapOvr>
  <p:transition spd="slow">
    <p:split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31004"/>
      </p:ext>
    </p:extLst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5811"/>
      </p:ext>
    </p:extLst>
  </p:cSld>
  <p:clrMapOvr>
    <a:masterClrMapping/>
  </p:clrMapOvr>
  <p:transition spd="slow">
    <p:split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97594"/>
      </p:ext>
    </p:extLst>
  </p:cSld>
  <p:clrMapOvr>
    <a:masterClrMapping/>
  </p:clrMapOvr>
  <p:transition spd="slow">
    <p:split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21823"/>
      </p:ext>
    </p:extLst>
  </p:cSld>
  <p:clrMapOvr>
    <a:masterClrMapping/>
  </p:clrMapOvr>
  <p:transition spd="slow">
    <p:split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92791"/>
      </p:ext>
    </p:extLst>
  </p:cSld>
  <p:clrMapOvr>
    <a:masterClrMapping/>
  </p:clrMapOvr>
  <p:transition spd="slow">
    <p:split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48268"/>
      </p:ext>
    </p:extLst>
  </p:cSld>
  <p:clrMapOvr>
    <a:masterClrMapping/>
  </p:clrMapOvr>
  <p:transition spd="slow">
    <p:split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21684"/>
      </p:ext>
    </p:extLst>
  </p:cSld>
  <p:clrMapOvr>
    <a:masterClrMapping/>
  </p:clrMapOvr>
  <p:transition spd="slow">
    <p:split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2351"/>
      </p:ext>
    </p:extLst>
  </p:cSld>
  <p:clrMapOvr>
    <a:masterClrMapping/>
  </p:clrMapOvr>
  <p:transition spd="slow">
    <p:split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53934"/>
      </p:ext>
    </p:extLst>
  </p:cSld>
  <p:clrMapOvr>
    <a:masterClrMapping/>
  </p:clrMapOvr>
  <p:transition spd="slow">
    <p:split dir="in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84993"/>
      </p:ext>
    </p:extLst>
  </p:cSld>
  <p:clrMapOvr>
    <a:masterClrMapping/>
  </p:clrMapOvr>
  <p:transition spd="slow">
    <p:split dir="in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67178"/>
      </p:ext>
    </p:extLst>
  </p:cSld>
  <p:clrMapOvr>
    <a:masterClrMapping/>
  </p:clrMapOvr>
  <p:transition spd="slow">
    <p:split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60212"/>
      </p:ext>
    </p:extLst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22664"/>
      </p:ext>
    </p:extLst>
  </p:cSld>
  <p:clrMapOvr>
    <a:masterClrMapping/>
  </p:clrMapOvr>
  <p:transition spd="slow">
    <p:split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CC9D-1FCC-41F3-AFE5-90B598CDAC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C2E9-E83E-49F3-937A-35F1380A9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31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0FD7-30AB-444E-8016-128BCA90AC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03B3-2FA5-4167-BE97-1A1C44D2A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C433-E035-4879-92F2-38B3DD1F60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6849B-25F4-4BC7-8F12-97C92889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8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66054-233E-44B7-B335-0CD9C0B714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F619-1B0D-434E-802B-894353E23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28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75ED-A8EF-4E32-996C-9D34D22DAA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F23D-61C1-4A34-AF86-F5F836C97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05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BA63-8698-408B-9B63-8841EE799B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DB10C-9B69-4833-ACF4-9861EE1E0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70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E620-710A-48C1-A909-68E8FAB5D5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68D4-B7E6-4ABF-B460-49D3A151D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54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1789E-B498-48A9-9EEB-043E968F5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95E7-E165-49E5-8AEA-525A53DED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2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BB62-131A-46E0-BBE7-4AC93EB138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C125-7B8F-414E-BFB8-04DB87172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0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A5C6-281E-43CA-BB82-D8BA16D113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F14B-D439-4226-82D8-4765760C8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82746"/>
      </p:ext>
    </p:extLst>
  </p:cSld>
  <p:clrMapOvr>
    <a:masterClrMapping/>
  </p:clrMapOvr>
  <p:transition spd="slow">
    <p:split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75D6E-7C12-426D-BC59-BF30A28F74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987F-92E6-40C1-A2E3-99F2E7ED1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3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58681"/>
      </p:ext>
    </p:extLst>
  </p:cSld>
  <p:clrMapOvr>
    <a:masterClrMapping/>
  </p:clrMapOvr>
  <p:transition spd="slow">
    <p:split dir="in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83197"/>
      </p:ext>
    </p:extLst>
  </p:cSld>
  <p:clrMapOvr>
    <a:masterClrMapping/>
  </p:clrMapOvr>
  <p:transition spd="slow">
    <p:split dir="in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94082"/>
      </p:ext>
    </p:extLst>
  </p:cSld>
  <p:clrMapOvr>
    <a:masterClrMapping/>
  </p:clrMapOvr>
  <p:transition spd="slow">
    <p:split dir="in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36538"/>
      </p:ext>
    </p:extLst>
  </p:cSld>
  <p:clrMapOvr>
    <a:masterClrMapping/>
  </p:clrMapOvr>
  <p:transition spd="slow">
    <p:split dir="in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56266"/>
      </p:ext>
    </p:extLst>
  </p:cSld>
  <p:clrMapOvr>
    <a:masterClrMapping/>
  </p:clrMapOvr>
  <p:transition spd="slow">
    <p:split dir="in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13978"/>
      </p:ext>
    </p:extLst>
  </p:cSld>
  <p:clrMapOvr>
    <a:masterClrMapping/>
  </p:clrMapOvr>
  <p:transition spd="slow">
    <p:split dir="in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25236"/>
      </p:ext>
    </p:extLst>
  </p:cSld>
  <p:clrMapOvr>
    <a:masterClrMapping/>
  </p:clrMapOvr>
  <p:transition spd="slow">
    <p:split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46625"/>
      </p:ext>
    </p:extLst>
  </p:cSld>
  <p:clrMapOvr>
    <a:masterClrMapping/>
  </p:clrMapOvr>
  <p:transition spd="slow">
    <p:split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36026"/>
      </p:ext>
    </p:extLst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40386"/>
      </p:ext>
    </p:extLst>
  </p:cSld>
  <p:clrMapOvr>
    <a:masterClrMapping/>
  </p:clrMapOvr>
  <p:transition spd="slow">
    <p:split dir="in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92699"/>
      </p:ext>
    </p:extLst>
  </p:cSld>
  <p:clrMapOvr>
    <a:masterClrMapping/>
  </p:clrMapOvr>
  <p:transition spd="slow">
    <p:split dir="in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09535"/>
      </p:ext>
    </p:extLst>
  </p:cSld>
  <p:clrMapOvr>
    <a:masterClrMapping/>
  </p:clrMapOvr>
  <p:transition spd="slow">
    <p:split dir="in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84913"/>
      </p:ext>
    </p:extLst>
  </p:cSld>
  <p:clrMapOvr>
    <a:masterClrMapping/>
  </p:clrMapOvr>
  <p:transition spd="slow">
    <p:split dir="in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92366"/>
      </p:ext>
    </p:extLst>
  </p:cSld>
  <p:clrMapOvr>
    <a:masterClrMapping/>
  </p:clrMapOvr>
  <p:transition spd="slow">
    <p:split dir="in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38152"/>
      </p:ext>
    </p:extLst>
  </p:cSld>
  <p:clrMapOvr>
    <a:masterClrMapping/>
  </p:clrMapOvr>
  <p:transition spd="slow">
    <p:split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50848"/>
      </p:ext>
    </p:extLst>
  </p:cSld>
  <p:clrMapOvr>
    <a:masterClrMapping/>
  </p:clrMapOvr>
  <p:transition spd="slow">
    <p:split dir="in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74551"/>
      </p:ext>
    </p:extLst>
  </p:cSld>
  <p:clrMapOvr>
    <a:masterClrMapping/>
  </p:clrMapOvr>
  <p:transition spd="slow">
    <p:split dir="in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28266"/>
      </p:ext>
    </p:extLst>
  </p:cSld>
  <p:clrMapOvr>
    <a:masterClrMapping/>
  </p:clrMapOvr>
  <p:transition spd="slow">
    <p:split dir="in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60346"/>
      </p:ext>
    </p:extLst>
  </p:cSld>
  <p:clrMapOvr>
    <a:masterClrMapping/>
  </p:clrMapOvr>
  <p:transition spd="slow">
    <p:split dir="in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28415"/>
      </p:ext>
    </p:extLst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05481"/>
      </p:ext>
    </p:extLst>
  </p:cSld>
  <p:clrMapOvr>
    <a:masterClrMapping/>
  </p:clrMapOvr>
  <p:transition spd="slow">
    <p:split dir="in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20365"/>
      </p:ext>
    </p:extLst>
  </p:cSld>
  <p:clrMapOvr>
    <a:masterClrMapping/>
  </p:clrMapOvr>
  <p:transition spd="slow">
    <p:split dir="in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09519"/>
      </p:ext>
    </p:extLst>
  </p:cSld>
  <p:clrMapOvr>
    <a:masterClrMapping/>
  </p:clrMapOvr>
  <p:transition spd="slow">
    <p:split dir="in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31886"/>
      </p:ext>
    </p:extLst>
  </p:cSld>
  <p:clrMapOvr>
    <a:masterClrMapping/>
  </p:clrMapOvr>
  <p:transition spd="slow">
    <p:split dir="in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59085"/>
      </p:ext>
    </p:extLst>
  </p:cSld>
  <p:clrMapOvr>
    <a:masterClrMapping/>
  </p:clrMapOvr>
  <p:transition spd="slow">
    <p:split dir="in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27263"/>
      </p:ext>
    </p:extLst>
  </p:cSld>
  <p:clrMapOvr>
    <a:masterClrMapping/>
  </p:clrMapOvr>
  <p:transition spd="slow">
    <p:split dir="in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91999"/>
      </p:ext>
    </p:extLst>
  </p:cSld>
  <p:clrMapOvr>
    <a:masterClrMapping/>
  </p:clrMapOvr>
  <p:transition spd="slow">
    <p:split dir="in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8725"/>
      </p:ext>
    </p:extLst>
  </p:cSld>
  <p:clrMapOvr>
    <a:masterClrMapping/>
  </p:clrMapOvr>
  <p:transition spd="slow">
    <p:split dir="in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81288"/>
      </p:ext>
    </p:extLst>
  </p:cSld>
  <p:clrMapOvr>
    <a:masterClrMapping/>
  </p:clrMapOvr>
  <p:transition spd="slow">
    <p:split dir="in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3401"/>
      </p:ext>
    </p:extLst>
  </p:cSld>
  <p:clrMapOvr>
    <a:masterClrMapping/>
  </p:clrMapOvr>
  <p:transition spd="slow">
    <p:split dir="in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73702"/>
      </p:ext>
    </p:extLst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36838"/>
      </p:ext>
    </p:extLst>
  </p:cSld>
  <p:clrMapOvr>
    <a:masterClrMapping/>
  </p:clrMapOvr>
  <p:transition spd="slow">
    <p:split dir="in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95728"/>
      </p:ext>
    </p:extLst>
  </p:cSld>
  <p:clrMapOvr>
    <a:masterClrMapping/>
  </p:clrMapOvr>
  <p:transition spd="slow">
    <p:split dir="in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22146"/>
      </p:ext>
    </p:extLst>
  </p:cSld>
  <p:clrMapOvr>
    <a:masterClrMapping/>
  </p:clrMapOvr>
  <p:transition spd="slow">
    <p:split dir="in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35117"/>
      </p:ext>
    </p:extLst>
  </p:cSld>
  <p:clrMapOvr>
    <a:masterClrMapping/>
  </p:clrMapOvr>
  <p:transition spd="slow">
    <p:split dir="in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14474"/>
      </p:ext>
    </p:extLst>
  </p:cSld>
  <p:clrMapOvr>
    <a:masterClrMapping/>
  </p:clrMapOvr>
  <p:transition spd="slow">
    <p:split dir="in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02320"/>
      </p:ext>
    </p:extLst>
  </p:cSld>
  <p:clrMapOvr>
    <a:masterClrMapping/>
  </p:clrMapOvr>
  <p:transition spd="slow">
    <p:split dir="in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39850"/>
      </p:ext>
    </p:extLst>
  </p:cSld>
  <p:clrMapOvr>
    <a:masterClrMapping/>
  </p:clrMapOvr>
  <p:transition spd="slow">
    <p:split dir="in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81094"/>
      </p:ext>
    </p:extLst>
  </p:cSld>
  <p:clrMapOvr>
    <a:masterClrMapping/>
  </p:clrMapOvr>
  <p:transition spd="slow">
    <p:split dir="in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BC7D-33F0-4E7B-9B3A-E54DD98E404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39101"/>
      </p:ext>
    </p:extLst>
  </p:cSld>
  <p:clrMapOvr>
    <a:masterClrMapping/>
  </p:clrMapOvr>
  <p:transition spd="slow">
    <p:split dir="in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B20C-1F59-42A3-8B15-BC6A456427D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0478"/>
      </p:ext>
    </p:extLst>
  </p:cSld>
  <p:clrMapOvr>
    <a:masterClrMapping/>
  </p:clrMapOvr>
  <p:transition spd="slow">
    <p:split dir="in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531-77AE-481E-9976-CF8BF0735A6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82370"/>
      </p:ext>
    </p:extLst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88614"/>
      </p:ext>
    </p:extLst>
  </p:cSld>
  <p:clrMapOvr>
    <a:masterClrMapping/>
  </p:clrMapOvr>
  <p:transition spd="slow">
    <p:split dir="in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759BD-83A0-497E-AFFD-46C5444E5C0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80174"/>
      </p:ext>
    </p:extLst>
  </p:cSld>
  <p:clrMapOvr>
    <a:masterClrMapping/>
  </p:clrMapOvr>
  <p:transition spd="slow">
    <p:split dir="in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F5B2-A808-4226-82DC-9EB2F1E7F64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72297"/>
      </p:ext>
    </p:extLst>
  </p:cSld>
  <p:clrMapOvr>
    <a:masterClrMapping/>
  </p:clrMapOvr>
  <p:transition spd="slow">
    <p:split dir="in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0543-A83F-4EEC-A72C-8B1B40A797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89871"/>
      </p:ext>
    </p:extLst>
  </p:cSld>
  <p:clrMapOvr>
    <a:masterClrMapping/>
  </p:clrMapOvr>
  <p:transition spd="slow">
    <p:split dir="in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1568-1F06-48B1-8449-09F000E680E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49356"/>
      </p:ext>
    </p:extLst>
  </p:cSld>
  <p:clrMapOvr>
    <a:masterClrMapping/>
  </p:clrMapOvr>
  <p:transition spd="slow">
    <p:split dir="in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FEF-089F-4051-8A71-63094229632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18288"/>
      </p:ext>
    </p:extLst>
  </p:cSld>
  <p:clrMapOvr>
    <a:masterClrMapping/>
  </p:clrMapOvr>
  <p:transition spd="slow">
    <p:split dir="in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71E1-13E3-46F6-A493-87902742C81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447"/>
      </p:ext>
    </p:extLst>
  </p:cSld>
  <p:clrMapOvr>
    <a:masterClrMapping/>
  </p:clrMapOvr>
  <p:transition spd="slow">
    <p:split dir="in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A6C-2A56-4752-823A-616DA2E95D5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37175"/>
      </p:ext>
    </p:extLst>
  </p:cSld>
  <p:clrMapOvr>
    <a:masterClrMapping/>
  </p:clrMapOvr>
  <p:transition spd="slow">
    <p:split dir="in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2718-8A77-43D0-8503-8B4E1D3186B6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68209"/>
      </p:ext>
    </p:extLst>
  </p:cSld>
  <p:clrMapOvr>
    <a:masterClrMapping/>
  </p:clrMapOvr>
  <p:transition spd="slow">
    <p:split dir="in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3825-AD9D-4272-9CDE-0E68E0E9F29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83887"/>
      </p:ext>
    </p:extLst>
  </p:cSld>
  <p:clrMapOvr>
    <a:masterClrMapping/>
  </p:clrMapOvr>
  <p:transition spd="slow">
    <p:split dir="in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AE31-4863-438E-9D91-FBA2A727FCB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86582"/>
      </p:ext>
    </p:extLst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250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438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014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921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145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FA2EF-29B1-4F79-B442-8A29D6DC2AF2}" type="slidenum">
              <a:rPr lang="en-US" altLang="en-US">
                <a:solidFill>
                  <a:srgbClr val="000000"/>
                </a:solidFill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7F7F93-6B9E-480A-9F8E-5E0EFD056F04}" type="slidenum">
              <a:rPr lang="en-US" altLang="en-US"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3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71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32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5C8143F-C256-48A7-B492-AB590BF91E9F}" type="datetimeFigureOut">
              <a:rPr lang="en-US">
                <a:solidFill>
                  <a:prstClr val="black">
                    <a:tint val="75000"/>
                  </a:prstClr>
                </a:solidFill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9/11/2022</a:t>
            </a:fld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F3C26F-2FB1-47D7-B54F-B9E3CEDFD506}" type="slidenum">
              <a:rPr lang="en-US"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3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600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38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266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818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1379E-D199-410A-B7D6-3FA86F84220A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964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4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1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0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854075" y="30163"/>
            <a:ext cx="8128000" cy="6683375"/>
            <a:chOff x="854283" y="30991"/>
            <a:chExt cx="8127259" cy="6683237"/>
          </a:xfrm>
        </p:grpSpPr>
        <p:pic>
          <p:nvPicPr>
            <p:cNvPr id="8197" name="Picture 2" descr="bordes decorativos infantiles - Cerca amb Google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724" y="30991"/>
              <a:ext cx="7986818" cy="668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8" name="Group 8"/>
            <p:cNvGrpSpPr>
              <a:grpSpLocks/>
            </p:cNvGrpSpPr>
            <p:nvPr/>
          </p:nvGrpSpPr>
          <p:grpSpPr bwMode="auto">
            <a:xfrm>
              <a:off x="854283" y="1581668"/>
              <a:ext cx="6093634" cy="4126844"/>
              <a:chOff x="1501983" y="1821052"/>
              <a:chExt cx="6093634" cy="4127242"/>
            </a:xfrm>
          </p:grpSpPr>
          <p:sp>
            <p:nvSpPr>
              <p:cNvPr id="8199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28900" y="1821052"/>
                <a:ext cx="3962400" cy="42609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TỰ NHIÊN VÀ XÃ HỘI</a:t>
                </a:r>
              </a:p>
            </p:txBody>
          </p:sp>
          <p:sp>
            <p:nvSpPr>
              <p:cNvPr id="8200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01983" y="2622048"/>
                <a:ext cx="6093634" cy="311034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49944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Bài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2: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Một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số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ngày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kỉ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niệm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,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sự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kiện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của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gia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đình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(</a:t>
                </a:r>
                <a:r>
                  <a:rPr lang="en-US" sz="2800" b="1" kern="10" dirty="0" err="1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T1</a:t>
                </a:r>
                <a:r>
                  <a:rPr lang="en-US" sz="2800" b="1" kern="10" dirty="0" smtClean="0">
                    <a:ln w="12700">
                      <a:solidFill>
                        <a:srgbClr val="333399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)</a:t>
                </a:r>
                <a:endParaRPr lang="vi-VN" sz="2800" b="1" kern="10" dirty="0">
                  <a:ln w="12700">
                    <a:solidFill>
                      <a:srgbClr val="333399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  <p:sp>
            <p:nvSpPr>
              <p:cNvPr id="8201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4302333" y="5516494"/>
                <a:ext cx="2667000" cy="4318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1600" b="1" kern="10">
                  <a:ln w="12700">
                    <a:solidFill>
                      <a:srgbClr val="333399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</p:grpSp>
      <p:cxnSp>
        <p:nvCxnSpPr>
          <p:cNvPr id="4" name="Straight Connector 3"/>
          <p:cNvCxnSpPr/>
          <p:nvPr/>
        </p:nvCxnSpPr>
        <p:spPr bwMode="auto">
          <a:xfrm>
            <a:off x="2209800" y="2133600"/>
            <a:ext cx="3657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390273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125" b="49630"/>
          <a:stretch/>
        </p:blipFill>
        <p:spPr bwMode="auto">
          <a:xfrm>
            <a:off x="899592" y="476672"/>
            <a:ext cx="7632848" cy="5688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354710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800" t="50575"/>
          <a:stretch/>
        </p:blipFill>
        <p:spPr bwMode="auto">
          <a:xfrm>
            <a:off x="539552" y="548680"/>
            <a:ext cx="8064896" cy="5832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266240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41333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+ Bạn Hà và bạn An đã có những sự kiện đáng nhớ chính là lễ mừng thọ bà, chuyển từ ngôi nhà cũ sang ngôi nhà mới trong gia đình.</a:t>
            </a:r>
            <a:endParaRPr lang="en-US" dirty="0"/>
          </a:p>
          <a:p>
            <a:r>
              <a:rPr lang="nl-NL" dirty="0"/>
              <a:t>+ Tình cảm của 2 bạn đối với những kỉ niệm: vui mừng khi được chúc thọ + Bạn Hà và bạn An đã có những sự kiện đáng nhớ chính là lễ mừng thọ bà, chuyển từ ngôi nhà cũ sang ngôi nhà mới trong gia đình.</a:t>
            </a:r>
            <a:endParaRPr lang="en-US" dirty="0"/>
          </a:p>
          <a:p>
            <a:r>
              <a:rPr lang="nl-NL" dirty="0"/>
              <a:t>+ Tình cảm của 2 bạn đối với những kỉ niệm: vui mừng khi được chúc thọ bà, luyến tiếc khi phải rời xa ngôi nhà cũ và vui vẻ, hào hứng khi đến với căn nhà mới.</a:t>
            </a:r>
            <a:endParaRPr lang="en-US" dirty="0"/>
          </a:p>
          <a:p>
            <a:r>
              <a:rPr lang="nl-NL" dirty="0" smtClean="0"/>
              <a:t>bà</a:t>
            </a:r>
            <a:r>
              <a:rPr lang="nl-NL" dirty="0"/>
              <a:t>, luyến tiếc khi phải rời xa ngôi nhà cũ và vui vẻ, hào hứng khi đến với căn nhà mới.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9847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187700"/>
            <a:ext cx="6984776" cy="160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0"/>
            <a:ext cx="3044552" cy="1052736"/>
          </a:xfrm>
          <a:prstGeom prst="cloudCallout">
            <a:avLst>
              <a:gd name="adj1" fmla="val 76704"/>
              <a:gd name="adj2" fmla="val 47671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Trả</a:t>
            </a:r>
            <a:r>
              <a:rPr lang="en-US" altLang="vi-V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vi-VN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lời</a:t>
            </a:r>
            <a:r>
              <a:rPr lang="en-US" altLang="vi-V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vi-VN" altLang="vi-VN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102204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err="1">
                <a:solidFill>
                  <a:schemeClr val="accent2"/>
                </a:solidFill>
                <a:latin typeface=".VnTimeH" panose="020B7200000000000000" pitchFamily="34" charset="0"/>
              </a:rPr>
              <a:t>KÕt</a:t>
            </a:r>
            <a:r>
              <a:rPr lang="en-US" u="sng" dirty="0">
                <a:solidFill>
                  <a:schemeClr val="accent2"/>
                </a:solidFill>
                <a:latin typeface=".VnTimeH" panose="020B7200000000000000" pitchFamily="34" charset="0"/>
              </a:rPr>
              <a:t> </a:t>
            </a:r>
            <a:r>
              <a:rPr lang="en-US" u="sng" dirty="0" err="1">
                <a:solidFill>
                  <a:schemeClr val="accent2"/>
                </a:solidFill>
                <a:latin typeface=".VnTimeH" panose="020B7200000000000000" pitchFamily="34" charset="0"/>
              </a:rPr>
              <a:t>luËn</a:t>
            </a:r>
            <a:r>
              <a:rPr lang="en-US" dirty="0">
                <a:latin typeface=".VnTimeH" panose="020B7200000000000000" pitchFamily="34" charset="0"/>
              </a:rPr>
              <a:t>: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828800"/>
            <a:ext cx="8454330" cy="2896344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ta..</a:t>
            </a:r>
            <a:endParaRPr lang="en-US" sz="4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2046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6" descr="MCj03984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MCj03984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88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5"/>
            <a:ext cx="10513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383483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MCj03984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4"/>
          <p:cNvGrpSpPr>
            <a:grpSpLocks noChangeAspect="1"/>
          </p:cNvGrpSpPr>
          <p:nvPr/>
        </p:nvGrpSpPr>
        <p:grpSpPr bwMode="auto">
          <a:xfrm>
            <a:off x="4572000" y="5562600"/>
            <a:ext cx="4572000" cy="1295400"/>
            <a:chOff x="2880" y="3504"/>
            <a:chExt cx="2880" cy="816"/>
          </a:xfrm>
        </p:grpSpPr>
        <p:sp>
          <p:nvSpPr>
            <p:cNvPr id="1946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80" y="3504"/>
              <a:ext cx="288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5" name="Freeform 6"/>
            <p:cNvSpPr>
              <a:spLocks/>
            </p:cNvSpPr>
            <p:nvPr/>
          </p:nvSpPr>
          <p:spPr bwMode="auto">
            <a:xfrm>
              <a:off x="3988" y="3638"/>
              <a:ext cx="325" cy="560"/>
            </a:xfrm>
            <a:custGeom>
              <a:avLst/>
              <a:gdLst>
                <a:gd name="T0" fmla="*/ 0 w 651"/>
                <a:gd name="T1" fmla="*/ 15 h 1119"/>
                <a:gd name="T2" fmla="*/ 0 w 651"/>
                <a:gd name="T3" fmla="*/ 15 h 1119"/>
                <a:gd name="T4" fmla="*/ 1 w 651"/>
                <a:gd name="T5" fmla="*/ 14 h 1119"/>
                <a:gd name="T6" fmla="*/ 1 w 651"/>
                <a:gd name="T7" fmla="*/ 13 h 1119"/>
                <a:gd name="T8" fmla="*/ 0 w 651"/>
                <a:gd name="T9" fmla="*/ 13 h 1119"/>
                <a:gd name="T10" fmla="*/ 0 w 651"/>
                <a:gd name="T11" fmla="*/ 11 h 1119"/>
                <a:gd name="T12" fmla="*/ 2 w 651"/>
                <a:gd name="T13" fmla="*/ 11 h 1119"/>
                <a:gd name="T14" fmla="*/ 1 w 651"/>
                <a:gd name="T15" fmla="*/ 11 h 1119"/>
                <a:gd name="T16" fmla="*/ 1 w 651"/>
                <a:gd name="T17" fmla="*/ 10 h 1119"/>
                <a:gd name="T18" fmla="*/ 2 w 651"/>
                <a:gd name="T19" fmla="*/ 9 h 1119"/>
                <a:gd name="T20" fmla="*/ 4 w 651"/>
                <a:gd name="T21" fmla="*/ 8 h 1119"/>
                <a:gd name="T22" fmla="*/ 3 w 651"/>
                <a:gd name="T23" fmla="*/ 8 h 1119"/>
                <a:gd name="T24" fmla="*/ 2 w 651"/>
                <a:gd name="T25" fmla="*/ 7 h 1119"/>
                <a:gd name="T26" fmla="*/ 3 w 651"/>
                <a:gd name="T27" fmla="*/ 7 h 1119"/>
                <a:gd name="T28" fmla="*/ 3 w 651"/>
                <a:gd name="T29" fmla="*/ 6 h 1119"/>
                <a:gd name="T30" fmla="*/ 3 w 651"/>
                <a:gd name="T31" fmla="*/ 6 h 1119"/>
                <a:gd name="T32" fmla="*/ 4 w 651"/>
                <a:gd name="T33" fmla="*/ 5 h 1119"/>
                <a:gd name="T34" fmla="*/ 3 w 651"/>
                <a:gd name="T35" fmla="*/ 4 h 1119"/>
                <a:gd name="T36" fmla="*/ 3 w 651"/>
                <a:gd name="T37" fmla="*/ 3 h 1119"/>
                <a:gd name="T38" fmla="*/ 4 w 651"/>
                <a:gd name="T39" fmla="*/ 3 h 1119"/>
                <a:gd name="T40" fmla="*/ 5 w 651"/>
                <a:gd name="T41" fmla="*/ 3 h 1119"/>
                <a:gd name="T42" fmla="*/ 4 w 651"/>
                <a:gd name="T43" fmla="*/ 2 h 1119"/>
                <a:gd name="T44" fmla="*/ 5 w 651"/>
                <a:gd name="T45" fmla="*/ 2 h 1119"/>
                <a:gd name="T46" fmla="*/ 6 w 651"/>
                <a:gd name="T47" fmla="*/ 1 h 1119"/>
                <a:gd name="T48" fmla="*/ 6 w 651"/>
                <a:gd name="T49" fmla="*/ 0 h 1119"/>
                <a:gd name="T50" fmla="*/ 6 w 651"/>
                <a:gd name="T51" fmla="*/ 2 h 1119"/>
                <a:gd name="T52" fmla="*/ 7 w 651"/>
                <a:gd name="T53" fmla="*/ 3 h 1119"/>
                <a:gd name="T54" fmla="*/ 6 w 651"/>
                <a:gd name="T55" fmla="*/ 3 h 1119"/>
                <a:gd name="T56" fmla="*/ 8 w 651"/>
                <a:gd name="T57" fmla="*/ 4 h 1119"/>
                <a:gd name="T58" fmla="*/ 7 w 651"/>
                <a:gd name="T59" fmla="*/ 5 h 1119"/>
                <a:gd name="T60" fmla="*/ 7 w 651"/>
                <a:gd name="T61" fmla="*/ 5 h 1119"/>
                <a:gd name="T62" fmla="*/ 6 w 651"/>
                <a:gd name="T63" fmla="*/ 6 h 1119"/>
                <a:gd name="T64" fmla="*/ 7 w 651"/>
                <a:gd name="T65" fmla="*/ 7 h 1119"/>
                <a:gd name="T66" fmla="*/ 8 w 651"/>
                <a:gd name="T67" fmla="*/ 7 h 1119"/>
                <a:gd name="T68" fmla="*/ 8 w 651"/>
                <a:gd name="T69" fmla="*/ 8 h 1119"/>
                <a:gd name="T70" fmla="*/ 7 w 651"/>
                <a:gd name="T71" fmla="*/ 8 h 1119"/>
                <a:gd name="T72" fmla="*/ 7 w 651"/>
                <a:gd name="T73" fmla="*/ 8 h 1119"/>
                <a:gd name="T74" fmla="*/ 8 w 651"/>
                <a:gd name="T75" fmla="*/ 10 h 1119"/>
                <a:gd name="T76" fmla="*/ 8 w 651"/>
                <a:gd name="T77" fmla="*/ 10 h 1119"/>
                <a:gd name="T78" fmla="*/ 8 w 651"/>
                <a:gd name="T79" fmla="*/ 10 h 1119"/>
                <a:gd name="T80" fmla="*/ 8 w 651"/>
                <a:gd name="T81" fmla="*/ 11 h 1119"/>
                <a:gd name="T82" fmla="*/ 7 w 651"/>
                <a:gd name="T83" fmla="*/ 11 h 1119"/>
                <a:gd name="T84" fmla="*/ 9 w 651"/>
                <a:gd name="T85" fmla="*/ 11 h 1119"/>
                <a:gd name="T86" fmla="*/ 8 w 651"/>
                <a:gd name="T87" fmla="*/ 12 h 1119"/>
                <a:gd name="T88" fmla="*/ 7 w 651"/>
                <a:gd name="T89" fmla="*/ 13 h 1119"/>
                <a:gd name="T90" fmla="*/ 8 w 651"/>
                <a:gd name="T91" fmla="*/ 14 h 1119"/>
                <a:gd name="T92" fmla="*/ 9 w 651"/>
                <a:gd name="T93" fmla="*/ 14 h 1119"/>
                <a:gd name="T94" fmla="*/ 10 w 651"/>
                <a:gd name="T95" fmla="*/ 15 h 1119"/>
                <a:gd name="T96" fmla="*/ 9 w 651"/>
                <a:gd name="T97" fmla="*/ 16 h 1119"/>
                <a:gd name="T98" fmla="*/ 8 w 651"/>
                <a:gd name="T99" fmla="*/ 16 h 1119"/>
                <a:gd name="T100" fmla="*/ 7 w 651"/>
                <a:gd name="T101" fmla="*/ 17 h 1119"/>
                <a:gd name="T102" fmla="*/ 7 w 651"/>
                <a:gd name="T103" fmla="*/ 18 h 1119"/>
                <a:gd name="T104" fmla="*/ 6 w 651"/>
                <a:gd name="T105" fmla="*/ 18 h 1119"/>
                <a:gd name="T106" fmla="*/ 3 w 651"/>
                <a:gd name="T107" fmla="*/ 17 h 1119"/>
                <a:gd name="T108" fmla="*/ 0 w 651"/>
                <a:gd name="T109" fmla="*/ 17 h 1119"/>
                <a:gd name="T110" fmla="*/ 0 w 651"/>
                <a:gd name="T111" fmla="*/ 17 h 1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1" h="1119">
                  <a:moveTo>
                    <a:pt x="3" y="1028"/>
                  </a:moveTo>
                  <a:lnTo>
                    <a:pt x="59" y="986"/>
                  </a:lnTo>
                  <a:lnTo>
                    <a:pt x="37" y="971"/>
                  </a:lnTo>
                  <a:lnTo>
                    <a:pt x="22" y="955"/>
                  </a:lnTo>
                  <a:lnTo>
                    <a:pt x="12" y="940"/>
                  </a:lnTo>
                  <a:lnTo>
                    <a:pt x="5" y="927"/>
                  </a:lnTo>
                  <a:lnTo>
                    <a:pt x="1" y="917"/>
                  </a:lnTo>
                  <a:lnTo>
                    <a:pt x="0" y="907"/>
                  </a:lnTo>
                  <a:lnTo>
                    <a:pt x="0" y="901"/>
                  </a:lnTo>
                  <a:lnTo>
                    <a:pt x="0" y="899"/>
                  </a:lnTo>
                  <a:lnTo>
                    <a:pt x="11" y="907"/>
                  </a:lnTo>
                  <a:lnTo>
                    <a:pt x="21" y="911"/>
                  </a:lnTo>
                  <a:lnTo>
                    <a:pt x="30" y="911"/>
                  </a:lnTo>
                  <a:lnTo>
                    <a:pt x="37" y="910"/>
                  </a:lnTo>
                  <a:lnTo>
                    <a:pt x="44" y="907"/>
                  </a:lnTo>
                  <a:lnTo>
                    <a:pt x="49" y="904"/>
                  </a:lnTo>
                  <a:lnTo>
                    <a:pt x="52" y="902"/>
                  </a:lnTo>
                  <a:lnTo>
                    <a:pt x="54" y="901"/>
                  </a:lnTo>
                  <a:lnTo>
                    <a:pt x="32" y="883"/>
                  </a:lnTo>
                  <a:lnTo>
                    <a:pt x="59" y="865"/>
                  </a:lnTo>
                  <a:lnTo>
                    <a:pt x="77" y="849"/>
                  </a:lnTo>
                  <a:lnTo>
                    <a:pt x="87" y="836"/>
                  </a:lnTo>
                  <a:lnTo>
                    <a:pt x="91" y="826"/>
                  </a:lnTo>
                  <a:lnTo>
                    <a:pt x="90" y="817"/>
                  </a:lnTo>
                  <a:lnTo>
                    <a:pt x="87" y="811"/>
                  </a:lnTo>
                  <a:lnTo>
                    <a:pt x="84" y="808"/>
                  </a:lnTo>
                  <a:lnTo>
                    <a:pt x="83" y="807"/>
                  </a:lnTo>
                  <a:lnTo>
                    <a:pt x="72" y="804"/>
                  </a:lnTo>
                  <a:lnTo>
                    <a:pt x="64" y="799"/>
                  </a:lnTo>
                  <a:lnTo>
                    <a:pt x="57" y="795"/>
                  </a:lnTo>
                  <a:lnTo>
                    <a:pt x="51" y="788"/>
                  </a:lnTo>
                  <a:lnTo>
                    <a:pt x="48" y="782"/>
                  </a:lnTo>
                  <a:lnTo>
                    <a:pt x="45" y="776"/>
                  </a:lnTo>
                  <a:lnTo>
                    <a:pt x="43" y="773"/>
                  </a:lnTo>
                  <a:lnTo>
                    <a:pt x="43" y="772"/>
                  </a:lnTo>
                  <a:lnTo>
                    <a:pt x="108" y="757"/>
                  </a:lnTo>
                  <a:lnTo>
                    <a:pt x="92" y="748"/>
                  </a:lnTo>
                  <a:lnTo>
                    <a:pt x="79" y="738"/>
                  </a:lnTo>
                  <a:lnTo>
                    <a:pt x="71" y="726"/>
                  </a:lnTo>
                  <a:lnTo>
                    <a:pt x="65" y="716"/>
                  </a:lnTo>
                  <a:lnTo>
                    <a:pt x="63" y="706"/>
                  </a:lnTo>
                  <a:lnTo>
                    <a:pt x="61" y="697"/>
                  </a:lnTo>
                  <a:lnTo>
                    <a:pt x="61" y="691"/>
                  </a:lnTo>
                  <a:lnTo>
                    <a:pt x="61" y="689"/>
                  </a:lnTo>
                  <a:lnTo>
                    <a:pt x="83" y="703"/>
                  </a:lnTo>
                  <a:lnTo>
                    <a:pt x="105" y="707"/>
                  </a:lnTo>
                  <a:lnTo>
                    <a:pt x="124" y="706"/>
                  </a:lnTo>
                  <a:lnTo>
                    <a:pt x="141" y="698"/>
                  </a:lnTo>
                  <a:lnTo>
                    <a:pt x="152" y="689"/>
                  </a:lnTo>
                  <a:lnTo>
                    <a:pt x="157" y="679"/>
                  </a:lnTo>
                  <a:lnTo>
                    <a:pt x="156" y="669"/>
                  </a:lnTo>
                  <a:lnTo>
                    <a:pt x="144" y="663"/>
                  </a:lnTo>
                  <a:lnTo>
                    <a:pt x="128" y="659"/>
                  </a:lnTo>
                  <a:lnTo>
                    <a:pt x="116" y="654"/>
                  </a:lnTo>
                  <a:lnTo>
                    <a:pt x="107" y="650"/>
                  </a:lnTo>
                  <a:lnTo>
                    <a:pt x="101" y="645"/>
                  </a:lnTo>
                  <a:lnTo>
                    <a:pt x="98" y="642"/>
                  </a:lnTo>
                  <a:lnTo>
                    <a:pt x="97" y="639"/>
                  </a:lnTo>
                  <a:lnTo>
                    <a:pt x="95" y="638"/>
                  </a:lnTo>
                  <a:lnTo>
                    <a:pt x="148" y="609"/>
                  </a:lnTo>
                  <a:lnTo>
                    <a:pt x="135" y="594"/>
                  </a:lnTo>
                  <a:lnTo>
                    <a:pt x="126" y="582"/>
                  </a:lnTo>
                  <a:lnTo>
                    <a:pt x="118" y="572"/>
                  </a:lnTo>
                  <a:lnTo>
                    <a:pt x="111" y="565"/>
                  </a:lnTo>
                  <a:lnTo>
                    <a:pt x="106" y="559"/>
                  </a:lnTo>
                  <a:lnTo>
                    <a:pt x="104" y="554"/>
                  </a:lnTo>
                  <a:lnTo>
                    <a:pt x="101" y="553"/>
                  </a:lnTo>
                  <a:lnTo>
                    <a:pt x="101" y="551"/>
                  </a:lnTo>
                  <a:lnTo>
                    <a:pt x="136" y="560"/>
                  </a:lnTo>
                  <a:lnTo>
                    <a:pt x="167" y="559"/>
                  </a:lnTo>
                  <a:lnTo>
                    <a:pt x="194" y="551"/>
                  </a:lnTo>
                  <a:lnTo>
                    <a:pt x="217" y="540"/>
                  </a:lnTo>
                  <a:lnTo>
                    <a:pt x="236" y="525"/>
                  </a:lnTo>
                  <a:lnTo>
                    <a:pt x="250" y="512"/>
                  </a:lnTo>
                  <a:lnTo>
                    <a:pt x="258" y="503"/>
                  </a:lnTo>
                  <a:lnTo>
                    <a:pt x="262" y="499"/>
                  </a:lnTo>
                  <a:lnTo>
                    <a:pt x="246" y="500"/>
                  </a:lnTo>
                  <a:lnTo>
                    <a:pt x="234" y="499"/>
                  </a:lnTo>
                  <a:lnTo>
                    <a:pt x="222" y="497"/>
                  </a:lnTo>
                  <a:lnTo>
                    <a:pt x="213" y="493"/>
                  </a:lnTo>
                  <a:lnTo>
                    <a:pt x="206" y="488"/>
                  </a:lnTo>
                  <a:lnTo>
                    <a:pt x="200" y="484"/>
                  </a:lnTo>
                  <a:lnTo>
                    <a:pt x="196" y="481"/>
                  </a:lnTo>
                  <a:lnTo>
                    <a:pt x="195" y="479"/>
                  </a:lnTo>
                  <a:lnTo>
                    <a:pt x="231" y="462"/>
                  </a:lnTo>
                  <a:lnTo>
                    <a:pt x="213" y="453"/>
                  </a:lnTo>
                  <a:lnTo>
                    <a:pt x="199" y="443"/>
                  </a:lnTo>
                  <a:lnTo>
                    <a:pt x="188" y="433"/>
                  </a:lnTo>
                  <a:lnTo>
                    <a:pt x="181" y="422"/>
                  </a:lnTo>
                  <a:lnTo>
                    <a:pt x="177" y="413"/>
                  </a:lnTo>
                  <a:lnTo>
                    <a:pt x="174" y="406"/>
                  </a:lnTo>
                  <a:lnTo>
                    <a:pt x="173" y="402"/>
                  </a:lnTo>
                  <a:lnTo>
                    <a:pt x="173" y="400"/>
                  </a:lnTo>
                  <a:lnTo>
                    <a:pt x="201" y="405"/>
                  </a:lnTo>
                  <a:lnTo>
                    <a:pt x="222" y="405"/>
                  </a:lnTo>
                  <a:lnTo>
                    <a:pt x="238" y="400"/>
                  </a:lnTo>
                  <a:lnTo>
                    <a:pt x="250" y="394"/>
                  </a:lnTo>
                  <a:lnTo>
                    <a:pt x="258" y="387"/>
                  </a:lnTo>
                  <a:lnTo>
                    <a:pt x="263" y="381"/>
                  </a:lnTo>
                  <a:lnTo>
                    <a:pt x="265" y="375"/>
                  </a:lnTo>
                  <a:lnTo>
                    <a:pt x="266" y="374"/>
                  </a:lnTo>
                  <a:lnTo>
                    <a:pt x="249" y="368"/>
                  </a:lnTo>
                  <a:lnTo>
                    <a:pt x="235" y="359"/>
                  </a:lnTo>
                  <a:lnTo>
                    <a:pt x="226" y="349"/>
                  </a:lnTo>
                  <a:lnTo>
                    <a:pt x="220" y="339"/>
                  </a:lnTo>
                  <a:lnTo>
                    <a:pt x="216" y="328"/>
                  </a:lnTo>
                  <a:lnTo>
                    <a:pt x="214" y="320"/>
                  </a:lnTo>
                  <a:lnTo>
                    <a:pt x="214" y="314"/>
                  </a:lnTo>
                  <a:lnTo>
                    <a:pt x="214" y="312"/>
                  </a:lnTo>
                  <a:lnTo>
                    <a:pt x="234" y="322"/>
                  </a:lnTo>
                  <a:lnTo>
                    <a:pt x="251" y="328"/>
                  </a:lnTo>
                  <a:lnTo>
                    <a:pt x="265" y="328"/>
                  </a:lnTo>
                  <a:lnTo>
                    <a:pt x="277" y="325"/>
                  </a:lnTo>
                  <a:lnTo>
                    <a:pt x="285" y="320"/>
                  </a:lnTo>
                  <a:lnTo>
                    <a:pt x="292" y="315"/>
                  </a:lnTo>
                  <a:lnTo>
                    <a:pt x="295" y="311"/>
                  </a:lnTo>
                  <a:lnTo>
                    <a:pt x="296" y="309"/>
                  </a:lnTo>
                  <a:lnTo>
                    <a:pt x="281" y="306"/>
                  </a:lnTo>
                  <a:lnTo>
                    <a:pt x="270" y="299"/>
                  </a:lnTo>
                  <a:lnTo>
                    <a:pt x="259" y="290"/>
                  </a:lnTo>
                  <a:lnTo>
                    <a:pt x="252" y="280"/>
                  </a:lnTo>
                  <a:lnTo>
                    <a:pt x="246" y="270"/>
                  </a:lnTo>
                  <a:lnTo>
                    <a:pt x="242" y="262"/>
                  </a:lnTo>
                  <a:lnTo>
                    <a:pt x="241" y="256"/>
                  </a:lnTo>
                  <a:lnTo>
                    <a:pt x="239" y="253"/>
                  </a:lnTo>
                  <a:lnTo>
                    <a:pt x="292" y="252"/>
                  </a:lnTo>
                  <a:lnTo>
                    <a:pt x="280" y="246"/>
                  </a:lnTo>
                  <a:lnTo>
                    <a:pt x="270" y="237"/>
                  </a:lnTo>
                  <a:lnTo>
                    <a:pt x="260" y="226"/>
                  </a:lnTo>
                  <a:lnTo>
                    <a:pt x="253" y="214"/>
                  </a:lnTo>
                  <a:lnTo>
                    <a:pt x="248" y="202"/>
                  </a:lnTo>
                  <a:lnTo>
                    <a:pt x="244" y="192"/>
                  </a:lnTo>
                  <a:lnTo>
                    <a:pt x="242" y="186"/>
                  </a:lnTo>
                  <a:lnTo>
                    <a:pt x="241" y="183"/>
                  </a:lnTo>
                  <a:lnTo>
                    <a:pt x="256" y="186"/>
                  </a:lnTo>
                  <a:lnTo>
                    <a:pt x="271" y="184"/>
                  </a:lnTo>
                  <a:lnTo>
                    <a:pt x="285" y="182"/>
                  </a:lnTo>
                  <a:lnTo>
                    <a:pt x="299" y="176"/>
                  </a:lnTo>
                  <a:lnTo>
                    <a:pt x="313" y="167"/>
                  </a:lnTo>
                  <a:lnTo>
                    <a:pt x="325" y="157"/>
                  </a:lnTo>
                  <a:lnTo>
                    <a:pt x="338" y="143"/>
                  </a:lnTo>
                  <a:lnTo>
                    <a:pt x="350" y="130"/>
                  </a:lnTo>
                  <a:lnTo>
                    <a:pt x="350" y="129"/>
                  </a:lnTo>
                  <a:lnTo>
                    <a:pt x="351" y="129"/>
                  </a:lnTo>
                  <a:lnTo>
                    <a:pt x="342" y="127"/>
                  </a:lnTo>
                  <a:lnTo>
                    <a:pt x="334" y="124"/>
                  </a:lnTo>
                  <a:lnTo>
                    <a:pt x="328" y="118"/>
                  </a:lnTo>
                  <a:lnTo>
                    <a:pt x="323" y="113"/>
                  </a:lnTo>
                  <a:lnTo>
                    <a:pt x="320" y="107"/>
                  </a:lnTo>
                  <a:lnTo>
                    <a:pt x="317" y="101"/>
                  </a:lnTo>
                  <a:lnTo>
                    <a:pt x="316" y="96"/>
                  </a:lnTo>
                  <a:lnTo>
                    <a:pt x="316" y="95"/>
                  </a:lnTo>
                  <a:lnTo>
                    <a:pt x="327" y="96"/>
                  </a:lnTo>
                  <a:lnTo>
                    <a:pt x="335" y="96"/>
                  </a:lnTo>
                  <a:lnTo>
                    <a:pt x="342" y="96"/>
                  </a:lnTo>
                  <a:lnTo>
                    <a:pt x="347" y="95"/>
                  </a:lnTo>
                  <a:lnTo>
                    <a:pt x="352" y="94"/>
                  </a:lnTo>
                  <a:lnTo>
                    <a:pt x="356" y="91"/>
                  </a:lnTo>
                  <a:lnTo>
                    <a:pt x="359" y="88"/>
                  </a:lnTo>
                  <a:lnTo>
                    <a:pt x="363" y="83"/>
                  </a:lnTo>
                  <a:lnTo>
                    <a:pt x="367" y="77"/>
                  </a:lnTo>
                  <a:lnTo>
                    <a:pt x="371" y="71"/>
                  </a:lnTo>
                  <a:lnTo>
                    <a:pt x="375" y="64"/>
                  </a:lnTo>
                  <a:lnTo>
                    <a:pt x="381" y="55"/>
                  </a:lnTo>
                  <a:lnTo>
                    <a:pt x="386" y="49"/>
                  </a:lnTo>
                  <a:lnTo>
                    <a:pt x="390" y="44"/>
                  </a:lnTo>
                  <a:lnTo>
                    <a:pt x="395" y="36"/>
                  </a:lnTo>
                  <a:lnTo>
                    <a:pt x="401" y="30"/>
                  </a:lnTo>
                  <a:lnTo>
                    <a:pt x="407" y="23"/>
                  </a:lnTo>
                  <a:lnTo>
                    <a:pt x="414" y="16"/>
                  </a:lnTo>
                  <a:lnTo>
                    <a:pt x="421" y="8"/>
                  </a:lnTo>
                  <a:lnTo>
                    <a:pt x="428" y="0"/>
                  </a:lnTo>
                  <a:lnTo>
                    <a:pt x="431" y="10"/>
                  </a:lnTo>
                  <a:lnTo>
                    <a:pt x="426" y="23"/>
                  </a:lnTo>
                  <a:lnTo>
                    <a:pt x="422" y="47"/>
                  </a:lnTo>
                  <a:lnTo>
                    <a:pt x="418" y="88"/>
                  </a:lnTo>
                  <a:lnTo>
                    <a:pt x="419" y="94"/>
                  </a:lnTo>
                  <a:lnTo>
                    <a:pt x="421" y="101"/>
                  </a:lnTo>
                  <a:lnTo>
                    <a:pt x="424" y="107"/>
                  </a:lnTo>
                  <a:lnTo>
                    <a:pt x="429" y="113"/>
                  </a:lnTo>
                  <a:lnTo>
                    <a:pt x="436" y="117"/>
                  </a:lnTo>
                  <a:lnTo>
                    <a:pt x="443" y="121"/>
                  </a:lnTo>
                  <a:lnTo>
                    <a:pt x="451" y="124"/>
                  </a:lnTo>
                  <a:lnTo>
                    <a:pt x="460" y="126"/>
                  </a:lnTo>
                  <a:lnTo>
                    <a:pt x="460" y="127"/>
                  </a:lnTo>
                  <a:lnTo>
                    <a:pt x="458" y="132"/>
                  </a:lnTo>
                  <a:lnTo>
                    <a:pt x="456" y="136"/>
                  </a:lnTo>
                  <a:lnTo>
                    <a:pt x="451" y="142"/>
                  </a:lnTo>
                  <a:lnTo>
                    <a:pt x="446" y="148"/>
                  </a:lnTo>
                  <a:lnTo>
                    <a:pt x="439" y="151"/>
                  </a:lnTo>
                  <a:lnTo>
                    <a:pt x="431" y="154"/>
                  </a:lnTo>
                  <a:lnTo>
                    <a:pt x="422" y="152"/>
                  </a:lnTo>
                  <a:lnTo>
                    <a:pt x="432" y="168"/>
                  </a:lnTo>
                  <a:lnTo>
                    <a:pt x="443" y="183"/>
                  </a:lnTo>
                  <a:lnTo>
                    <a:pt x="454" y="196"/>
                  </a:lnTo>
                  <a:lnTo>
                    <a:pt x="466" y="208"/>
                  </a:lnTo>
                  <a:lnTo>
                    <a:pt x="480" y="217"/>
                  </a:lnTo>
                  <a:lnTo>
                    <a:pt x="494" y="224"/>
                  </a:lnTo>
                  <a:lnTo>
                    <a:pt x="508" y="227"/>
                  </a:lnTo>
                  <a:lnTo>
                    <a:pt x="524" y="227"/>
                  </a:lnTo>
                  <a:lnTo>
                    <a:pt x="523" y="229"/>
                  </a:lnTo>
                  <a:lnTo>
                    <a:pt x="519" y="233"/>
                  </a:lnTo>
                  <a:lnTo>
                    <a:pt x="515" y="239"/>
                  </a:lnTo>
                  <a:lnTo>
                    <a:pt x="508" y="246"/>
                  </a:lnTo>
                  <a:lnTo>
                    <a:pt x="500" y="253"/>
                  </a:lnTo>
                  <a:lnTo>
                    <a:pt x="490" y="259"/>
                  </a:lnTo>
                  <a:lnTo>
                    <a:pt x="479" y="265"/>
                  </a:lnTo>
                  <a:lnTo>
                    <a:pt x="467" y="267"/>
                  </a:lnTo>
                  <a:lnTo>
                    <a:pt x="492" y="283"/>
                  </a:lnTo>
                  <a:lnTo>
                    <a:pt x="490" y="284"/>
                  </a:lnTo>
                  <a:lnTo>
                    <a:pt x="487" y="287"/>
                  </a:lnTo>
                  <a:lnTo>
                    <a:pt x="480" y="293"/>
                  </a:lnTo>
                  <a:lnTo>
                    <a:pt x="472" y="298"/>
                  </a:lnTo>
                  <a:lnTo>
                    <a:pt x="462" y="303"/>
                  </a:lnTo>
                  <a:lnTo>
                    <a:pt x="450" y="306"/>
                  </a:lnTo>
                  <a:lnTo>
                    <a:pt x="436" y="309"/>
                  </a:lnTo>
                  <a:lnTo>
                    <a:pt x="421" y="308"/>
                  </a:lnTo>
                  <a:lnTo>
                    <a:pt x="422" y="311"/>
                  </a:lnTo>
                  <a:lnTo>
                    <a:pt x="424" y="320"/>
                  </a:lnTo>
                  <a:lnTo>
                    <a:pt x="430" y="333"/>
                  </a:lnTo>
                  <a:lnTo>
                    <a:pt x="438" y="346"/>
                  </a:lnTo>
                  <a:lnTo>
                    <a:pt x="449" y="358"/>
                  </a:lnTo>
                  <a:lnTo>
                    <a:pt x="462" y="366"/>
                  </a:lnTo>
                  <a:lnTo>
                    <a:pt x="480" y="369"/>
                  </a:lnTo>
                  <a:lnTo>
                    <a:pt x="501" y="365"/>
                  </a:lnTo>
                  <a:lnTo>
                    <a:pt x="501" y="369"/>
                  </a:lnTo>
                  <a:lnTo>
                    <a:pt x="500" y="381"/>
                  </a:lnTo>
                  <a:lnTo>
                    <a:pt x="495" y="393"/>
                  </a:lnTo>
                  <a:lnTo>
                    <a:pt x="483" y="399"/>
                  </a:lnTo>
                  <a:lnTo>
                    <a:pt x="486" y="400"/>
                  </a:lnTo>
                  <a:lnTo>
                    <a:pt x="490" y="403"/>
                  </a:lnTo>
                  <a:lnTo>
                    <a:pt x="497" y="409"/>
                  </a:lnTo>
                  <a:lnTo>
                    <a:pt x="508" y="413"/>
                  </a:lnTo>
                  <a:lnTo>
                    <a:pt x="518" y="416"/>
                  </a:lnTo>
                  <a:lnTo>
                    <a:pt x="531" y="418"/>
                  </a:lnTo>
                  <a:lnTo>
                    <a:pt x="543" y="416"/>
                  </a:lnTo>
                  <a:lnTo>
                    <a:pt x="555" y="411"/>
                  </a:lnTo>
                  <a:lnTo>
                    <a:pt x="555" y="413"/>
                  </a:lnTo>
                  <a:lnTo>
                    <a:pt x="553" y="419"/>
                  </a:lnTo>
                  <a:lnTo>
                    <a:pt x="551" y="428"/>
                  </a:lnTo>
                  <a:lnTo>
                    <a:pt x="545" y="438"/>
                  </a:lnTo>
                  <a:lnTo>
                    <a:pt x="536" y="449"/>
                  </a:lnTo>
                  <a:lnTo>
                    <a:pt x="522" y="459"/>
                  </a:lnTo>
                  <a:lnTo>
                    <a:pt x="504" y="468"/>
                  </a:lnTo>
                  <a:lnTo>
                    <a:pt x="481" y="474"/>
                  </a:lnTo>
                  <a:lnTo>
                    <a:pt x="514" y="497"/>
                  </a:lnTo>
                  <a:lnTo>
                    <a:pt x="512" y="499"/>
                  </a:lnTo>
                  <a:lnTo>
                    <a:pt x="508" y="500"/>
                  </a:lnTo>
                  <a:lnTo>
                    <a:pt x="500" y="503"/>
                  </a:lnTo>
                  <a:lnTo>
                    <a:pt x="492" y="506"/>
                  </a:lnTo>
                  <a:lnTo>
                    <a:pt x="481" y="507"/>
                  </a:lnTo>
                  <a:lnTo>
                    <a:pt x="469" y="509"/>
                  </a:lnTo>
                  <a:lnTo>
                    <a:pt x="457" y="507"/>
                  </a:lnTo>
                  <a:lnTo>
                    <a:pt x="445" y="503"/>
                  </a:lnTo>
                  <a:lnTo>
                    <a:pt x="446" y="506"/>
                  </a:lnTo>
                  <a:lnTo>
                    <a:pt x="449" y="512"/>
                  </a:lnTo>
                  <a:lnTo>
                    <a:pt x="453" y="522"/>
                  </a:lnTo>
                  <a:lnTo>
                    <a:pt x="461" y="532"/>
                  </a:lnTo>
                  <a:lnTo>
                    <a:pt x="472" y="544"/>
                  </a:lnTo>
                  <a:lnTo>
                    <a:pt x="487" y="553"/>
                  </a:lnTo>
                  <a:lnTo>
                    <a:pt x="505" y="560"/>
                  </a:lnTo>
                  <a:lnTo>
                    <a:pt x="530" y="563"/>
                  </a:lnTo>
                  <a:lnTo>
                    <a:pt x="517" y="582"/>
                  </a:lnTo>
                  <a:lnTo>
                    <a:pt x="518" y="582"/>
                  </a:lnTo>
                  <a:lnTo>
                    <a:pt x="523" y="584"/>
                  </a:lnTo>
                  <a:lnTo>
                    <a:pt x="530" y="585"/>
                  </a:lnTo>
                  <a:lnTo>
                    <a:pt x="539" y="587"/>
                  </a:lnTo>
                  <a:lnTo>
                    <a:pt x="550" y="588"/>
                  </a:lnTo>
                  <a:lnTo>
                    <a:pt x="561" y="587"/>
                  </a:lnTo>
                  <a:lnTo>
                    <a:pt x="572" y="584"/>
                  </a:lnTo>
                  <a:lnTo>
                    <a:pt x="583" y="578"/>
                  </a:lnTo>
                  <a:lnTo>
                    <a:pt x="583" y="579"/>
                  </a:lnTo>
                  <a:lnTo>
                    <a:pt x="582" y="585"/>
                  </a:lnTo>
                  <a:lnTo>
                    <a:pt x="580" y="592"/>
                  </a:lnTo>
                  <a:lnTo>
                    <a:pt x="576" y="601"/>
                  </a:lnTo>
                  <a:lnTo>
                    <a:pt x="570" y="610"/>
                  </a:lnTo>
                  <a:lnTo>
                    <a:pt x="561" y="619"/>
                  </a:lnTo>
                  <a:lnTo>
                    <a:pt x="548" y="625"/>
                  </a:lnTo>
                  <a:lnTo>
                    <a:pt x="531" y="628"/>
                  </a:lnTo>
                  <a:lnTo>
                    <a:pt x="560" y="645"/>
                  </a:lnTo>
                  <a:lnTo>
                    <a:pt x="560" y="647"/>
                  </a:lnTo>
                  <a:lnTo>
                    <a:pt x="559" y="648"/>
                  </a:lnTo>
                  <a:lnTo>
                    <a:pt x="558" y="651"/>
                  </a:lnTo>
                  <a:lnTo>
                    <a:pt x="554" y="654"/>
                  </a:lnTo>
                  <a:lnTo>
                    <a:pt x="550" y="656"/>
                  </a:lnTo>
                  <a:lnTo>
                    <a:pt x="541" y="659"/>
                  </a:lnTo>
                  <a:lnTo>
                    <a:pt x="531" y="659"/>
                  </a:lnTo>
                  <a:lnTo>
                    <a:pt x="516" y="659"/>
                  </a:lnTo>
                  <a:lnTo>
                    <a:pt x="504" y="660"/>
                  </a:lnTo>
                  <a:lnTo>
                    <a:pt x="502" y="667"/>
                  </a:lnTo>
                  <a:lnTo>
                    <a:pt x="507" y="678"/>
                  </a:lnTo>
                  <a:lnTo>
                    <a:pt x="518" y="688"/>
                  </a:lnTo>
                  <a:lnTo>
                    <a:pt x="536" y="698"/>
                  </a:lnTo>
                  <a:lnTo>
                    <a:pt x="557" y="704"/>
                  </a:lnTo>
                  <a:lnTo>
                    <a:pt x="579" y="704"/>
                  </a:lnTo>
                  <a:lnTo>
                    <a:pt x="603" y="695"/>
                  </a:lnTo>
                  <a:lnTo>
                    <a:pt x="603" y="697"/>
                  </a:lnTo>
                  <a:lnTo>
                    <a:pt x="602" y="701"/>
                  </a:lnTo>
                  <a:lnTo>
                    <a:pt x="600" y="707"/>
                  </a:lnTo>
                  <a:lnTo>
                    <a:pt x="595" y="714"/>
                  </a:lnTo>
                  <a:lnTo>
                    <a:pt x="589" y="722"/>
                  </a:lnTo>
                  <a:lnTo>
                    <a:pt x="579" y="729"/>
                  </a:lnTo>
                  <a:lnTo>
                    <a:pt x="566" y="736"/>
                  </a:lnTo>
                  <a:lnTo>
                    <a:pt x="548" y="741"/>
                  </a:lnTo>
                  <a:lnTo>
                    <a:pt x="573" y="760"/>
                  </a:lnTo>
                  <a:lnTo>
                    <a:pt x="572" y="763"/>
                  </a:lnTo>
                  <a:lnTo>
                    <a:pt x="566" y="769"/>
                  </a:lnTo>
                  <a:lnTo>
                    <a:pt x="558" y="776"/>
                  </a:lnTo>
                  <a:lnTo>
                    <a:pt x="546" y="785"/>
                  </a:lnTo>
                  <a:lnTo>
                    <a:pt x="531" y="792"/>
                  </a:lnTo>
                  <a:lnTo>
                    <a:pt x="511" y="795"/>
                  </a:lnTo>
                  <a:lnTo>
                    <a:pt x="488" y="794"/>
                  </a:lnTo>
                  <a:lnTo>
                    <a:pt x="460" y="786"/>
                  </a:lnTo>
                  <a:lnTo>
                    <a:pt x="464" y="791"/>
                  </a:lnTo>
                  <a:lnTo>
                    <a:pt x="472" y="799"/>
                  </a:lnTo>
                  <a:lnTo>
                    <a:pt x="486" y="813"/>
                  </a:lnTo>
                  <a:lnTo>
                    <a:pt x="504" y="827"/>
                  </a:lnTo>
                  <a:lnTo>
                    <a:pt x="526" y="841"/>
                  </a:lnTo>
                  <a:lnTo>
                    <a:pt x="552" y="851"/>
                  </a:lnTo>
                  <a:lnTo>
                    <a:pt x="580" y="855"/>
                  </a:lnTo>
                  <a:lnTo>
                    <a:pt x="611" y="852"/>
                  </a:lnTo>
                  <a:lnTo>
                    <a:pt x="577" y="887"/>
                  </a:lnTo>
                  <a:lnTo>
                    <a:pt x="580" y="889"/>
                  </a:lnTo>
                  <a:lnTo>
                    <a:pt x="584" y="890"/>
                  </a:lnTo>
                  <a:lnTo>
                    <a:pt x="593" y="893"/>
                  </a:lnTo>
                  <a:lnTo>
                    <a:pt x="602" y="896"/>
                  </a:lnTo>
                  <a:lnTo>
                    <a:pt x="613" y="898"/>
                  </a:lnTo>
                  <a:lnTo>
                    <a:pt x="626" y="898"/>
                  </a:lnTo>
                  <a:lnTo>
                    <a:pt x="639" y="896"/>
                  </a:lnTo>
                  <a:lnTo>
                    <a:pt x="651" y="890"/>
                  </a:lnTo>
                  <a:lnTo>
                    <a:pt x="651" y="892"/>
                  </a:lnTo>
                  <a:lnTo>
                    <a:pt x="651" y="898"/>
                  </a:lnTo>
                  <a:lnTo>
                    <a:pt x="648" y="905"/>
                  </a:lnTo>
                  <a:lnTo>
                    <a:pt x="646" y="914"/>
                  </a:lnTo>
                  <a:lnTo>
                    <a:pt x="640" y="924"/>
                  </a:lnTo>
                  <a:lnTo>
                    <a:pt x="632" y="933"/>
                  </a:lnTo>
                  <a:lnTo>
                    <a:pt x="619" y="940"/>
                  </a:lnTo>
                  <a:lnTo>
                    <a:pt x="603" y="946"/>
                  </a:lnTo>
                  <a:lnTo>
                    <a:pt x="632" y="973"/>
                  </a:lnTo>
                  <a:lnTo>
                    <a:pt x="631" y="974"/>
                  </a:lnTo>
                  <a:lnTo>
                    <a:pt x="627" y="980"/>
                  </a:lnTo>
                  <a:lnTo>
                    <a:pt x="622" y="987"/>
                  </a:lnTo>
                  <a:lnTo>
                    <a:pt x="613" y="996"/>
                  </a:lnTo>
                  <a:lnTo>
                    <a:pt x="603" y="1003"/>
                  </a:lnTo>
                  <a:lnTo>
                    <a:pt x="591" y="1009"/>
                  </a:lnTo>
                  <a:lnTo>
                    <a:pt x="576" y="1012"/>
                  </a:lnTo>
                  <a:lnTo>
                    <a:pt x="559" y="1011"/>
                  </a:lnTo>
                  <a:lnTo>
                    <a:pt x="580" y="1047"/>
                  </a:lnTo>
                  <a:lnTo>
                    <a:pt x="576" y="1049"/>
                  </a:lnTo>
                  <a:lnTo>
                    <a:pt x="568" y="1053"/>
                  </a:lnTo>
                  <a:lnTo>
                    <a:pt x="554" y="1058"/>
                  </a:lnTo>
                  <a:lnTo>
                    <a:pt x="537" y="1064"/>
                  </a:lnTo>
                  <a:lnTo>
                    <a:pt x="516" y="1068"/>
                  </a:lnTo>
                  <a:lnTo>
                    <a:pt x="495" y="1071"/>
                  </a:lnTo>
                  <a:lnTo>
                    <a:pt x="472" y="1069"/>
                  </a:lnTo>
                  <a:lnTo>
                    <a:pt x="450" y="1065"/>
                  </a:lnTo>
                  <a:lnTo>
                    <a:pt x="452" y="1068"/>
                  </a:lnTo>
                  <a:lnTo>
                    <a:pt x="457" y="1074"/>
                  </a:lnTo>
                  <a:lnTo>
                    <a:pt x="465" y="1081"/>
                  </a:lnTo>
                  <a:lnTo>
                    <a:pt x="473" y="1090"/>
                  </a:lnTo>
                  <a:lnTo>
                    <a:pt x="481" y="1099"/>
                  </a:lnTo>
                  <a:lnTo>
                    <a:pt x="489" y="1106"/>
                  </a:lnTo>
                  <a:lnTo>
                    <a:pt x="494" y="1112"/>
                  </a:lnTo>
                  <a:lnTo>
                    <a:pt x="496" y="1115"/>
                  </a:lnTo>
                  <a:lnTo>
                    <a:pt x="467" y="1118"/>
                  </a:lnTo>
                  <a:lnTo>
                    <a:pt x="440" y="1119"/>
                  </a:lnTo>
                  <a:lnTo>
                    <a:pt x="417" y="1116"/>
                  </a:lnTo>
                  <a:lnTo>
                    <a:pt x="395" y="1112"/>
                  </a:lnTo>
                  <a:lnTo>
                    <a:pt x="374" y="1106"/>
                  </a:lnTo>
                  <a:lnTo>
                    <a:pt x="353" y="1099"/>
                  </a:lnTo>
                  <a:lnTo>
                    <a:pt x="334" y="1090"/>
                  </a:lnTo>
                  <a:lnTo>
                    <a:pt x="313" y="1083"/>
                  </a:lnTo>
                  <a:lnTo>
                    <a:pt x="289" y="1077"/>
                  </a:lnTo>
                  <a:lnTo>
                    <a:pt x="265" y="1072"/>
                  </a:lnTo>
                  <a:lnTo>
                    <a:pt x="238" y="1069"/>
                  </a:lnTo>
                  <a:lnTo>
                    <a:pt x="208" y="1068"/>
                  </a:lnTo>
                  <a:lnTo>
                    <a:pt x="173" y="1071"/>
                  </a:lnTo>
                  <a:lnTo>
                    <a:pt x="134" y="1078"/>
                  </a:lnTo>
                  <a:lnTo>
                    <a:pt x="90" y="1089"/>
                  </a:lnTo>
                  <a:lnTo>
                    <a:pt x="40" y="1105"/>
                  </a:lnTo>
                  <a:lnTo>
                    <a:pt x="73" y="1046"/>
                  </a:lnTo>
                  <a:lnTo>
                    <a:pt x="55" y="1046"/>
                  </a:lnTo>
                  <a:lnTo>
                    <a:pt x="40" y="1045"/>
                  </a:lnTo>
                  <a:lnTo>
                    <a:pt x="27" y="1042"/>
                  </a:lnTo>
                  <a:lnTo>
                    <a:pt x="18" y="1037"/>
                  </a:lnTo>
                  <a:lnTo>
                    <a:pt x="11" y="1034"/>
                  </a:lnTo>
                  <a:lnTo>
                    <a:pt x="6" y="1031"/>
                  </a:lnTo>
                  <a:lnTo>
                    <a:pt x="4" y="1030"/>
                  </a:lnTo>
                  <a:lnTo>
                    <a:pt x="3" y="1028"/>
                  </a:lnTo>
                  <a:close/>
                </a:path>
              </a:pathLst>
            </a:custGeom>
            <a:solidFill>
              <a:srgbClr val="42A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6" name="Freeform 7"/>
            <p:cNvSpPr>
              <a:spLocks/>
            </p:cNvSpPr>
            <p:nvPr/>
          </p:nvSpPr>
          <p:spPr bwMode="auto">
            <a:xfrm>
              <a:off x="4641" y="3577"/>
              <a:ext cx="367" cy="604"/>
            </a:xfrm>
            <a:custGeom>
              <a:avLst/>
              <a:gdLst>
                <a:gd name="T0" fmla="*/ 12 w 734"/>
                <a:gd name="T1" fmla="*/ 16 h 1208"/>
                <a:gd name="T2" fmla="*/ 11 w 734"/>
                <a:gd name="T3" fmla="*/ 16 h 1208"/>
                <a:gd name="T4" fmla="*/ 11 w 734"/>
                <a:gd name="T5" fmla="*/ 15 h 1208"/>
                <a:gd name="T6" fmla="*/ 11 w 734"/>
                <a:gd name="T7" fmla="*/ 14 h 1208"/>
                <a:gd name="T8" fmla="*/ 11 w 734"/>
                <a:gd name="T9" fmla="*/ 13 h 1208"/>
                <a:gd name="T10" fmla="*/ 11 w 734"/>
                <a:gd name="T11" fmla="*/ 12 h 1208"/>
                <a:gd name="T12" fmla="*/ 10 w 734"/>
                <a:gd name="T13" fmla="*/ 12 h 1208"/>
                <a:gd name="T14" fmla="*/ 10 w 734"/>
                <a:gd name="T15" fmla="*/ 11 h 1208"/>
                <a:gd name="T16" fmla="*/ 10 w 734"/>
                <a:gd name="T17" fmla="*/ 10 h 1208"/>
                <a:gd name="T18" fmla="*/ 10 w 734"/>
                <a:gd name="T19" fmla="*/ 10 h 1208"/>
                <a:gd name="T20" fmla="*/ 8 w 734"/>
                <a:gd name="T21" fmla="*/ 9 h 1208"/>
                <a:gd name="T22" fmla="*/ 9 w 734"/>
                <a:gd name="T23" fmla="*/ 8 h 1208"/>
                <a:gd name="T24" fmla="*/ 9 w 734"/>
                <a:gd name="T25" fmla="*/ 7 h 1208"/>
                <a:gd name="T26" fmla="*/ 8 w 734"/>
                <a:gd name="T27" fmla="*/ 7 h 1208"/>
                <a:gd name="T28" fmla="*/ 9 w 734"/>
                <a:gd name="T29" fmla="*/ 6 h 1208"/>
                <a:gd name="T30" fmla="*/ 8 w 734"/>
                <a:gd name="T31" fmla="*/ 6 h 1208"/>
                <a:gd name="T32" fmla="*/ 8 w 734"/>
                <a:gd name="T33" fmla="*/ 6 h 1208"/>
                <a:gd name="T34" fmla="*/ 9 w 734"/>
                <a:gd name="T35" fmla="*/ 5 h 1208"/>
                <a:gd name="T36" fmla="*/ 9 w 734"/>
                <a:gd name="T37" fmla="*/ 4 h 1208"/>
                <a:gd name="T38" fmla="*/ 7 w 734"/>
                <a:gd name="T39" fmla="*/ 3 h 1208"/>
                <a:gd name="T40" fmla="*/ 7 w 734"/>
                <a:gd name="T41" fmla="*/ 3 h 1208"/>
                <a:gd name="T42" fmla="*/ 7 w 734"/>
                <a:gd name="T43" fmla="*/ 2 h 1208"/>
                <a:gd name="T44" fmla="*/ 7 w 734"/>
                <a:gd name="T45" fmla="*/ 2 h 1208"/>
                <a:gd name="T46" fmla="*/ 6 w 734"/>
                <a:gd name="T47" fmla="*/ 1 h 1208"/>
                <a:gd name="T48" fmla="*/ 6 w 734"/>
                <a:gd name="T49" fmla="*/ 0 h 1208"/>
                <a:gd name="T50" fmla="*/ 5 w 734"/>
                <a:gd name="T51" fmla="*/ 2 h 1208"/>
                <a:gd name="T52" fmla="*/ 5 w 734"/>
                <a:gd name="T53" fmla="*/ 3 h 1208"/>
                <a:gd name="T54" fmla="*/ 5 w 734"/>
                <a:gd name="T55" fmla="*/ 3 h 1208"/>
                <a:gd name="T56" fmla="*/ 4 w 734"/>
                <a:gd name="T57" fmla="*/ 4 h 1208"/>
                <a:gd name="T58" fmla="*/ 4 w 734"/>
                <a:gd name="T59" fmla="*/ 5 h 1208"/>
                <a:gd name="T60" fmla="*/ 5 w 734"/>
                <a:gd name="T61" fmla="*/ 6 h 1208"/>
                <a:gd name="T62" fmla="*/ 5 w 734"/>
                <a:gd name="T63" fmla="*/ 6 h 1208"/>
                <a:gd name="T64" fmla="*/ 4 w 734"/>
                <a:gd name="T65" fmla="*/ 7 h 1208"/>
                <a:gd name="T66" fmla="*/ 3 w 734"/>
                <a:gd name="T67" fmla="*/ 8 h 1208"/>
                <a:gd name="T68" fmla="*/ 3 w 734"/>
                <a:gd name="T69" fmla="*/ 8 h 1208"/>
                <a:gd name="T70" fmla="*/ 4 w 734"/>
                <a:gd name="T71" fmla="*/ 9 h 1208"/>
                <a:gd name="T72" fmla="*/ 5 w 734"/>
                <a:gd name="T73" fmla="*/ 9 h 1208"/>
                <a:gd name="T74" fmla="*/ 3 w 734"/>
                <a:gd name="T75" fmla="*/ 10 h 1208"/>
                <a:gd name="T76" fmla="*/ 2 w 734"/>
                <a:gd name="T77" fmla="*/ 10 h 1208"/>
                <a:gd name="T78" fmla="*/ 2 w 734"/>
                <a:gd name="T79" fmla="*/ 11 h 1208"/>
                <a:gd name="T80" fmla="*/ 2 w 734"/>
                <a:gd name="T81" fmla="*/ 12 h 1208"/>
                <a:gd name="T82" fmla="*/ 3 w 734"/>
                <a:gd name="T83" fmla="*/ 12 h 1208"/>
                <a:gd name="T84" fmla="*/ 2 w 734"/>
                <a:gd name="T85" fmla="*/ 12 h 1208"/>
                <a:gd name="T86" fmla="*/ 2 w 734"/>
                <a:gd name="T87" fmla="*/ 13 h 1208"/>
                <a:gd name="T88" fmla="*/ 4 w 734"/>
                <a:gd name="T89" fmla="*/ 14 h 1208"/>
                <a:gd name="T90" fmla="*/ 2 w 734"/>
                <a:gd name="T91" fmla="*/ 15 h 1208"/>
                <a:gd name="T92" fmla="*/ 1 w 734"/>
                <a:gd name="T93" fmla="*/ 16 h 1208"/>
                <a:gd name="T94" fmla="*/ 1 w 734"/>
                <a:gd name="T95" fmla="*/ 16 h 1208"/>
                <a:gd name="T96" fmla="*/ 1 w 734"/>
                <a:gd name="T97" fmla="*/ 17 h 1208"/>
                <a:gd name="T98" fmla="*/ 2 w 734"/>
                <a:gd name="T99" fmla="*/ 18 h 1208"/>
                <a:gd name="T100" fmla="*/ 3 w 734"/>
                <a:gd name="T101" fmla="*/ 19 h 1208"/>
                <a:gd name="T102" fmla="*/ 3 w 734"/>
                <a:gd name="T103" fmla="*/ 19 h 1208"/>
                <a:gd name="T104" fmla="*/ 5 w 734"/>
                <a:gd name="T105" fmla="*/ 19 h 1208"/>
                <a:gd name="T106" fmla="*/ 8 w 734"/>
                <a:gd name="T107" fmla="*/ 18 h 1208"/>
                <a:gd name="T108" fmla="*/ 11 w 734"/>
                <a:gd name="T109" fmla="*/ 18 h 1208"/>
                <a:gd name="T110" fmla="*/ 12 w 734"/>
                <a:gd name="T111" fmla="*/ 18 h 1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4" h="1208">
                  <a:moveTo>
                    <a:pt x="721" y="1089"/>
                  </a:moveTo>
                  <a:lnTo>
                    <a:pt x="661" y="1045"/>
                  </a:lnTo>
                  <a:lnTo>
                    <a:pt x="686" y="1027"/>
                  </a:lnTo>
                  <a:lnTo>
                    <a:pt x="705" y="1009"/>
                  </a:lnTo>
                  <a:lnTo>
                    <a:pt x="718" y="993"/>
                  </a:lnTo>
                  <a:lnTo>
                    <a:pt x="727" y="979"/>
                  </a:lnTo>
                  <a:lnTo>
                    <a:pt x="732" y="967"/>
                  </a:lnTo>
                  <a:lnTo>
                    <a:pt x="734" y="958"/>
                  </a:lnTo>
                  <a:lnTo>
                    <a:pt x="734" y="951"/>
                  </a:lnTo>
                  <a:lnTo>
                    <a:pt x="734" y="949"/>
                  </a:lnTo>
                  <a:lnTo>
                    <a:pt x="721" y="958"/>
                  </a:lnTo>
                  <a:lnTo>
                    <a:pt x="710" y="963"/>
                  </a:lnTo>
                  <a:lnTo>
                    <a:pt x="699" y="964"/>
                  </a:lnTo>
                  <a:lnTo>
                    <a:pt x="691" y="963"/>
                  </a:lnTo>
                  <a:lnTo>
                    <a:pt x="684" y="960"/>
                  </a:lnTo>
                  <a:lnTo>
                    <a:pt x="678" y="957"/>
                  </a:lnTo>
                  <a:lnTo>
                    <a:pt x="675" y="955"/>
                  </a:lnTo>
                  <a:lnTo>
                    <a:pt x="674" y="954"/>
                  </a:lnTo>
                  <a:lnTo>
                    <a:pt x="700" y="933"/>
                  </a:lnTo>
                  <a:lnTo>
                    <a:pt x="670" y="916"/>
                  </a:lnTo>
                  <a:lnTo>
                    <a:pt x="652" y="899"/>
                  </a:lnTo>
                  <a:lnTo>
                    <a:pt x="641" y="885"/>
                  </a:lnTo>
                  <a:lnTo>
                    <a:pt x="638" y="873"/>
                  </a:lnTo>
                  <a:lnTo>
                    <a:pt x="639" y="864"/>
                  </a:lnTo>
                  <a:lnTo>
                    <a:pt x="642" y="858"/>
                  </a:lnTo>
                  <a:lnTo>
                    <a:pt x="646" y="854"/>
                  </a:lnTo>
                  <a:lnTo>
                    <a:pt x="648" y="852"/>
                  </a:lnTo>
                  <a:lnTo>
                    <a:pt x="660" y="850"/>
                  </a:lnTo>
                  <a:lnTo>
                    <a:pt x="670" y="845"/>
                  </a:lnTo>
                  <a:lnTo>
                    <a:pt x="678" y="838"/>
                  </a:lnTo>
                  <a:lnTo>
                    <a:pt x="685" y="830"/>
                  </a:lnTo>
                  <a:lnTo>
                    <a:pt x="690" y="825"/>
                  </a:lnTo>
                  <a:lnTo>
                    <a:pt x="693" y="819"/>
                  </a:lnTo>
                  <a:lnTo>
                    <a:pt x="694" y="814"/>
                  </a:lnTo>
                  <a:lnTo>
                    <a:pt x="696" y="813"/>
                  </a:lnTo>
                  <a:lnTo>
                    <a:pt x="624" y="800"/>
                  </a:lnTo>
                  <a:lnTo>
                    <a:pt x="643" y="789"/>
                  </a:lnTo>
                  <a:lnTo>
                    <a:pt x="657" y="778"/>
                  </a:lnTo>
                  <a:lnTo>
                    <a:pt x="668" y="766"/>
                  </a:lnTo>
                  <a:lnTo>
                    <a:pt x="675" y="754"/>
                  </a:lnTo>
                  <a:lnTo>
                    <a:pt x="678" y="744"/>
                  </a:lnTo>
                  <a:lnTo>
                    <a:pt x="681" y="735"/>
                  </a:lnTo>
                  <a:lnTo>
                    <a:pt x="682" y="728"/>
                  </a:lnTo>
                  <a:lnTo>
                    <a:pt x="682" y="726"/>
                  </a:lnTo>
                  <a:lnTo>
                    <a:pt x="656" y="741"/>
                  </a:lnTo>
                  <a:lnTo>
                    <a:pt x="631" y="747"/>
                  </a:lnTo>
                  <a:lnTo>
                    <a:pt x="609" y="745"/>
                  </a:lnTo>
                  <a:lnTo>
                    <a:pt x="591" y="739"/>
                  </a:lnTo>
                  <a:lnTo>
                    <a:pt x="578" y="729"/>
                  </a:lnTo>
                  <a:lnTo>
                    <a:pt x="574" y="719"/>
                  </a:lnTo>
                  <a:lnTo>
                    <a:pt x="577" y="707"/>
                  </a:lnTo>
                  <a:lnTo>
                    <a:pt x="590" y="700"/>
                  </a:lnTo>
                  <a:lnTo>
                    <a:pt x="609" y="694"/>
                  </a:lnTo>
                  <a:lnTo>
                    <a:pt x="622" y="688"/>
                  </a:lnTo>
                  <a:lnTo>
                    <a:pt x="633" y="684"/>
                  </a:lnTo>
                  <a:lnTo>
                    <a:pt x="640" y="679"/>
                  </a:lnTo>
                  <a:lnTo>
                    <a:pt x="643" y="676"/>
                  </a:lnTo>
                  <a:lnTo>
                    <a:pt x="646" y="673"/>
                  </a:lnTo>
                  <a:lnTo>
                    <a:pt x="647" y="672"/>
                  </a:lnTo>
                  <a:lnTo>
                    <a:pt x="591" y="643"/>
                  </a:lnTo>
                  <a:lnTo>
                    <a:pt x="606" y="626"/>
                  </a:lnTo>
                  <a:lnTo>
                    <a:pt x="618" y="613"/>
                  </a:lnTo>
                  <a:lnTo>
                    <a:pt x="627" y="601"/>
                  </a:lnTo>
                  <a:lnTo>
                    <a:pt x="635" y="593"/>
                  </a:lnTo>
                  <a:lnTo>
                    <a:pt x="641" y="587"/>
                  </a:lnTo>
                  <a:lnTo>
                    <a:pt x="645" y="582"/>
                  </a:lnTo>
                  <a:lnTo>
                    <a:pt x="646" y="579"/>
                  </a:lnTo>
                  <a:lnTo>
                    <a:pt x="647" y="578"/>
                  </a:lnTo>
                  <a:lnTo>
                    <a:pt x="607" y="590"/>
                  </a:lnTo>
                  <a:lnTo>
                    <a:pt x="573" y="590"/>
                  </a:lnTo>
                  <a:lnTo>
                    <a:pt x="541" y="584"/>
                  </a:lnTo>
                  <a:lnTo>
                    <a:pt x="517" y="571"/>
                  </a:lnTo>
                  <a:lnTo>
                    <a:pt x="496" y="557"/>
                  </a:lnTo>
                  <a:lnTo>
                    <a:pt x="481" y="544"/>
                  </a:lnTo>
                  <a:lnTo>
                    <a:pt x="473" y="534"/>
                  </a:lnTo>
                  <a:lnTo>
                    <a:pt x="469" y="530"/>
                  </a:lnTo>
                  <a:lnTo>
                    <a:pt x="487" y="531"/>
                  </a:lnTo>
                  <a:lnTo>
                    <a:pt x="502" y="530"/>
                  </a:lnTo>
                  <a:lnTo>
                    <a:pt x="514" y="525"/>
                  </a:lnTo>
                  <a:lnTo>
                    <a:pt x="526" y="521"/>
                  </a:lnTo>
                  <a:lnTo>
                    <a:pt x="535" y="515"/>
                  </a:lnTo>
                  <a:lnTo>
                    <a:pt x="541" y="510"/>
                  </a:lnTo>
                  <a:lnTo>
                    <a:pt x="546" y="508"/>
                  </a:lnTo>
                  <a:lnTo>
                    <a:pt x="547" y="506"/>
                  </a:lnTo>
                  <a:lnTo>
                    <a:pt x="507" y="488"/>
                  </a:lnTo>
                  <a:lnTo>
                    <a:pt x="530" y="478"/>
                  </a:lnTo>
                  <a:lnTo>
                    <a:pt x="546" y="466"/>
                  </a:lnTo>
                  <a:lnTo>
                    <a:pt x="559" y="455"/>
                  </a:lnTo>
                  <a:lnTo>
                    <a:pt x="567" y="443"/>
                  </a:lnTo>
                  <a:lnTo>
                    <a:pt x="573" y="434"/>
                  </a:lnTo>
                  <a:lnTo>
                    <a:pt x="576" y="427"/>
                  </a:lnTo>
                  <a:lnTo>
                    <a:pt x="577" y="421"/>
                  </a:lnTo>
                  <a:lnTo>
                    <a:pt x="577" y="420"/>
                  </a:lnTo>
                  <a:lnTo>
                    <a:pt x="546" y="425"/>
                  </a:lnTo>
                  <a:lnTo>
                    <a:pt x="521" y="425"/>
                  </a:lnTo>
                  <a:lnTo>
                    <a:pt x="504" y="422"/>
                  </a:lnTo>
                  <a:lnTo>
                    <a:pt x="491" y="417"/>
                  </a:lnTo>
                  <a:lnTo>
                    <a:pt x="482" y="409"/>
                  </a:lnTo>
                  <a:lnTo>
                    <a:pt x="477" y="403"/>
                  </a:lnTo>
                  <a:lnTo>
                    <a:pt x="475" y="397"/>
                  </a:lnTo>
                  <a:lnTo>
                    <a:pt x="474" y="396"/>
                  </a:lnTo>
                  <a:lnTo>
                    <a:pt x="495" y="389"/>
                  </a:lnTo>
                  <a:lnTo>
                    <a:pt x="511" y="378"/>
                  </a:lnTo>
                  <a:lnTo>
                    <a:pt x="523" y="367"/>
                  </a:lnTo>
                  <a:lnTo>
                    <a:pt x="531" y="355"/>
                  </a:lnTo>
                  <a:lnTo>
                    <a:pt x="535" y="345"/>
                  </a:lnTo>
                  <a:lnTo>
                    <a:pt x="538" y="336"/>
                  </a:lnTo>
                  <a:lnTo>
                    <a:pt x="539" y="330"/>
                  </a:lnTo>
                  <a:lnTo>
                    <a:pt x="539" y="327"/>
                  </a:lnTo>
                  <a:lnTo>
                    <a:pt x="516" y="339"/>
                  </a:lnTo>
                  <a:lnTo>
                    <a:pt x="496" y="345"/>
                  </a:lnTo>
                  <a:lnTo>
                    <a:pt x="480" y="345"/>
                  </a:lnTo>
                  <a:lnTo>
                    <a:pt x="467" y="342"/>
                  </a:lnTo>
                  <a:lnTo>
                    <a:pt x="458" y="337"/>
                  </a:lnTo>
                  <a:lnTo>
                    <a:pt x="451" y="331"/>
                  </a:lnTo>
                  <a:lnTo>
                    <a:pt x="447" y="327"/>
                  </a:lnTo>
                  <a:lnTo>
                    <a:pt x="446" y="326"/>
                  </a:lnTo>
                  <a:lnTo>
                    <a:pt x="463" y="323"/>
                  </a:lnTo>
                  <a:lnTo>
                    <a:pt x="477" y="315"/>
                  </a:lnTo>
                  <a:lnTo>
                    <a:pt x="489" y="305"/>
                  </a:lnTo>
                  <a:lnTo>
                    <a:pt x="498" y="293"/>
                  </a:lnTo>
                  <a:lnTo>
                    <a:pt x="505" y="283"/>
                  </a:lnTo>
                  <a:lnTo>
                    <a:pt x="511" y="273"/>
                  </a:lnTo>
                  <a:lnTo>
                    <a:pt x="513" y="267"/>
                  </a:lnTo>
                  <a:lnTo>
                    <a:pt x="514" y="264"/>
                  </a:lnTo>
                  <a:lnTo>
                    <a:pt x="455" y="264"/>
                  </a:lnTo>
                  <a:lnTo>
                    <a:pt x="469" y="258"/>
                  </a:lnTo>
                  <a:lnTo>
                    <a:pt x="482" y="248"/>
                  </a:lnTo>
                  <a:lnTo>
                    <a:pt x="492" y="236"/>
                  </a:lnTo>
                  <a:lnTo>
                    <a:pt x="502" y="223"/>
                  </a:lnTo>
                  <a:lnTo>
                    <a:pt x="509" y="210"/>
                  </a:lnTo>
                  <a:lnTo>
                    <a:pt x="513" y="198"/>
                  </a:lnTo>
                  <a:lnTo>
                    <a:pt x="517" y="191"/>
                  </a:lnTo>
                  <a:lnTo>
                    <a:pt x="518" y="188"/>
                  </a:lnTo>
                  <a:lnTo>
                    <a:pt x="501" y="191"/>
                  </a:lnTo>
                  <a:lnTo>
                    <a:pt x="484" y="192"/>
                  </a:lnTo>
                  <a:lnTo>
                    <a:pt x="468" y="188"/>
                  </a:lnTo>
                  <a:lnTo>
                    <a:pt x="453" y="182"/>
                  </a:lnTo>
                  <a:lnTo>
                    <a:pt x="438" y="174"/>
                  </a:lnTo>
                  <a:lnTo>
                    <a:pt x="424" y="163"/>
                  </a:lnTo>
                  <a:lnTo>
                    <a:pt x="411" y="151"/>
                  </a:lnTo>
                  <a:lnTo>
                    <a:pt x="398" y="136"/>
                  </a:lnTo>
                  <a:lnTo>
                    <a:pt x="398" y="135"/>
                  </a:lnTo>
                  <a:lnTo>
                    <a:pt x="409" y="133"/>
                  </a:lnTo>
                  <a:lnTo>
                    <a:pt x="418" y="129"/>
                  </a:lnTo>
                  <a:lnTo>
                    <a:pt x="425" y="123"/>
                  </a:lnTo>
                  <a:lnTo>
                    <a:pt x="431" y="116"/>
                  </a:lnTo>
                  <a:lnTo>
                    <a:pt x="435" y="108"/>
                  </a:lnTo>
                  <a:lnTo>
                    <a:pt x="438" y="102"/>
                  </a:lnTo>
                  <a:lnTo>
                    <a:pt x="440" y="98"/>
                  </a:lnTo>
                  <a:lnTo>
                    <a:pt x="440" y="97"/>
                  </a:lnTo>
                  <a:lnTo>
                    <a:pt x="429" y="98"/>
                  </a:lnTo>
                  <a:lnTo>
                    <a:pt x="418" y="100"/>
                  </a:lnTo>
                  <a:lnTo>
                    <a:pt x="410" y="100"/>
                  </a:lnTo>
                  <a:lnTo>
                    <a:pt x="404" y="98"/>
                  </a:lnTo>
                  <a:lnTo>
                    <a:pt x="398" y="97"/>
                  </a:lnTo>
                  <a:lnTo>
                    <a:pt x="395" y="94"/>
                  </a:lnTo>
                  <a:lnTo>
                    <a:pt x="391" y="91"/>
                  </a:lnTo>
                  <a:lnTo>
                    <a:pt x="388" y="86"/>
                  </a:lnTo>
                  <a:lnTo>
                    <a:pt x="384" y="80"/>
                  </a:lnTo>
                  <a:lnTo>
                    <a:pt x="381" y="73"/>
                  </a:lnTo>
                  <a:lnTo>
                    <a:pt x="375" y="66"/>
                  </a:lnTo>
                  <a:lnTo>
                    <a:pt x="369" y="57"/>
                  </a:lnTo>
                  <a:lnTo>
                    <a:pt x="365" y="51"/>
                  </a:lnTo>
                  <a:lnTo>
                    <a:pt x="360" y="45"/>
                  </a:lnTo>
                  <a:lnTo>
                    <a:pt x="354" y="38"/>
                  </a:lnTo>
                  <a:lnTo>
                    <a:pt x="350" y="31"/>
                  </a:lnTo>
                  <a:lnTo>
                    <a:pt x="343" y="23"/>
                  </a:lnTo>
                  <a:lnTo>
                    <a:pt x="337" y="16"/>
                  </a:lnTo>
                  <a:lnTo>
                    <a:pt x="330" y="9"/>
                  </a:lnTo>
                  <a:lnTo>
                    <a:pt x="322" y="0"/>
                  </a:lnTo>
                  <a:lnTo>
                    <a:pt x="317" y="12"/>
                  </a:lnTo>
                  <a:lnTo>
                    <a:pt x="320" y="26"/>
                  </a:lnTo>
                  <a:lnTo>
                    <a:pt x="325" y="51"/>
                  </a:lnTo>
                  <a:lnTo>
                    <a:pt x="325" y="94"/>
                  </a:lnTo>
                  <a:lnTo>
                    <a:pt x="324" y="101"/>
                  </a:lnTo>
                  <a:lnTo>
                    <a:pt x="322" y="107"/>
                  </a:lnTo>
                  <a:lnTo>
                    <a:pt x="317" y="114"/>
                  </a:lnTo>
                  <a:lnTo>
                    <a:pt x="311" y="122"/>
                  </a:lnTo>
                  <a:lnTo>
                    <a:pt x="304" y="127"/>
                  </a:lnTo>
                  <a:lnTo>
                    <a:pt x="296" y="132"/>
                  </a:lnTo>
                  <a:lnTo>
                    <a:pt x="286" y="136"/>
                  </a:lnTo>
                  <a:lnTo>
                    <a:pt x="275" y="138"/>
                  </a:lnTo>
                  <a:lnTo>
                    <a:pt x="275" y="139"/>
                  </a:lnTo>
                  <a:lnTo>
                    <a:pt x="278" y="144"/>
                  </a:lnTo>
                  <a:lnTo>
                    <a:pt x="280" y="148"/>
                  </a:lnTo>
                  <a:lnTo>
                    <a:pt x="284" y="154"/>
                  </a:lnTo>
                  <a:lnTo>
                    <a:pt x="289" y="160"/>
                  </a:lnTo>
                  <a:lnTo>
                    <a:pt x="297" y="164"/>
                  </a:lnTo>
                  <a:lnTo>
                    <a:pt x="305" y="166"/>
                  </a:lnTo>
                  <a:lnTo>
                    <a:pt x="317" y="164"/>
                  </a:lnTo>
                  <a:lnTo>
                    <a:pt x="304" y="182"/>
                  </a:lnTo>
                  <a:lnTo>
                    <a:pt x="290" y="198"/>
                  </a:lnTo>
                  <a:lnTo>
                    <a:pt x="276" y="213"/>
                  </a:lnTo>
                  <a:lnTo>
                    <a:pt x="261" y="226"/>
                  </a:lnTo>
                  <a:lnTo>
                    <a:pt x="246" y="236"/>
                  </a:lnTo>
                  <a:lnTo>
                    <a:pt x="230" y="243"/>
                  </a:lnTo>
                  <a:lnTo>
                    <a:pt x="212" y="248"/>
                  </a:lnTo>
                  <a:lnTo>
                    <a:pt x="195" y="249"/>
                  </a:lnTo>
                  <a:lnTo>
                    <a:pt x="196" y="251"/>
                  </a:lnTo>
                  <a:lnTo>
                    <a:pt x="200" y="255"/>
                  </a:lnTo>
                  <a:lnTo>
                    <a:pt x="204" y="262"/>
                  </a:lnTo>
                  <a:lnTo>
                    <a:pt x="211" y="268"/>
                  </a:lnTo>
                  <a:lnTo>
                    <a:pt x="219" y="276"/>
                  </a:lnTo>
                  <a:lnTo>
                    <a:pt x="230" y="283"/>
                  </a:lnTo>
                  <a:lnTo>
                    <a:pt x="243" y="287"/>
                  </a:lnTo>
                  <a:lnTo>
                    <a:pt x="257" y="289"/>
                  </a:lnTo>
                  <a:lnTo>
                    <a:pt x="226" y="308"/>
                  </a:lnTo>
                  <a:lnTo>
                    <a:pt x="228" y="309"/>
                  </a:lnTo>
                  <a:lnTo>
                    <a:pt x="232" y="312"/>
                  </a:lnTo>
                  <a:lnTo>
                    <a:pt x="238" y="318"/>
                  </a:lnTo>
                  <a:lnTo>
                    <a:pt x="247" y="323"/>
                  </a:lnTo>
                  <a:lnTo>
                    <a:pt x="259" y="329"/>
                  </a:lnTo>
                  <a:lnTo>
                    <a:pt x="273" y="331"/>
                  </a:lnTo>
                  <a:lnTo>
                    <a:pt x="288" y="333"/>
                  </a:lnTo>
                  <a:lnTo>
                    <a:pt x="305" y="331"/>
                  </a:lnTo>
                  <a:lnTo>
                    <a:pt x="304" y="336"/>
                  </a:lnTo>
                  <a:lnTo>
                    <a:pt x="300" y="345"/>
                  </a:lnTo>
                  <a:lnTo>
                    <a:pt x="293" y="358"/>
                  </a:lnTo>
                  <a:lnTo>
                    <a:pt x="283" y="373"/>
                  </a:lnTo>
                  <a:lnTo>
                    <a:pt x="271" y="387"/>
                  </a:lnTo>
                  <a:lnTo>
                    <a:pt x="254" y="396"/>
                  </a:lnTo>
                  <a:lnTo>
                    <a:pt x="235" y="400"/>
                  </a:lnTo>
                  <a:lnTo>
                    <a:pt x="211" y="396"/>
                  </a:lnTo>
                  <a:lnTo>
                    <a:pt x="211" y="402"/>
                  </a:lnTo>
                  <a:lnTo>
                    <a:pt x="211" y="414"/>
                  </a:lnTo>
                  <a:lnTo>
                    <a:pt x="216" y="427"/>
                  </a:lnTo>
                  <a:lnTo>
                    <a:pt x="228" y="433"/>
                  </a:lnTo>
                  <a:lnTo>
                    <a:pt x="225" y="434"/>
                  </a:lnTo>
                  <a:lnTo>
                    <a:pt x="219" y="439"/>
                  </a:lnTo>
                  <a:lnTo>
                    <a:pt x="210" y="444"/>
                  </a:lnTo>
                  <a:lnTo>
                    <a:pt x="200" y="449"/>
                  </a:lnTo>
                  <a:lnTo>
                    <a:pt x="187" y="455"/>
                  </a:lnTo>
                  <a:lnTo>
                    <a:pt x="173" y="456"/>
                  </a:lnTo>
                  <a:lnTo>
                    <a:pt x="159" y="455"/>
                  </a:lnTo>
                  <a:lnTo>
                    <a:pt x="145" y="449"/>
                  </a:lnTo>
                  <a:lnTo>
                    <a:pt x="145" y="452"/>
                  </a:lnTo>
                  <a:lnTo>
                    <a:pt x="146" y="458"/>
                  </a:lnTo>
                  <a:lnTo>
                    <a:pt x="150" y="466"/>
                  </a:lnTo>
                  <a:lnTo>
                    <a:pt x="156" y="478"/>
                  </a:lnTo>
                  <a:lnTo>
                    <a:pt x="165" y="488"/>
                  </a:lnTo>
                  <a:lnTo>
                    <a:pt x="180" y="499"/>
                  </a:lnTo>
                  <a:lnTo>
                    <a:pt x="200" y="508"/>
                  </a:lnTo>
                  <a:lnTo>
                    <a:pt x="225" y="512"/>
                  </a:lnTo>
                  <a:lnTo>
                    <a:pt x="186" y="540"/>
                  </a:lnTo>
                  <a:lnTo>
                    <a:pt x="188" y="541"/>
                  </a:lnTo>
                  <a:lnTo>
                    <a:pt x="193" y="543"/>
                  </a:lnTo>
                  <a:lnTo>
                    <a:pt x="201" y="546"/>
                  </a:lnTo>
                  <a:lnTo>
                    <a:pt x="210" y="547"/>
                  </a:lnTo>
                  <a:lnTo>
                    <a:pt x="222" y="549"/>
                  </a:lnTo>
                  <a:lnTo>
                    <a:pt x="236" y="549"/>
                  </a:lnTo>
                  <a:lnTo>
                    <a:pt x="248" y="547"/>
                  </a:lnTo>
                  <a:lnTo>
                    <a:pt x="262" y="543"/>
                  </a:lnTo>
                  <a:lnTo>
                    <a:pt x="261" y="546"/>
                  </a:lnTo>
                  <a:lnTo>
                    <a:pt x="258" y="553"/>
                  </a:lnTo>
                  <a:lnTo>
                    <a:pt x="252" y="563"/>
                  </a:lnTo>
                  <a:lnTo>
                    <a:pt x="243" y="575"/>
                  </a:lnTo>
                  <a:lnTo>
                    <a:pt x="230" y="588"/>
                  </a:lnTo>
                  <a:lnTo>
                    <a:pt x="212" y="599"/>
                  </a:lnTo>
                  <a:lnTo>
                    <a:pt x="190" y="606"/>
                  </a:lnTo>
                  <a:lnTo>
                    <a:pt x="163" y="610"/>
                  </a:lnTo>
                  <a:lnTo>
                    <a:pt x="175" y="632"/>
                  </a:lnTo>
                  <a:lnTo>
                    <a:pt x="173" y="632"/>
                  </a:lnTo>
                  <a:lnTo>
                    <a:pt x="168" y="635"/>
                  </a:lnTo>
                  <a:lnTo>
                    <a:pt x="160" y="637"/>
                  </a:lnTo>
                  <a:lnTo>
                    <a:pt x="150" y="638"/>
                  </a:lnTo>
                  <a:lnTo>
                    <a:pt x="138" y="640"/>
                  </a:lnTo>
                  <a:lnTo>
                    <a:pt x="125" y="638"/>
                  </a:lnTo>
                  <a:lnTo>
                    <a:pt x="113" y="635"/>
                  </a:lnTo>
                  <a:lnTo>
                    <a:pt x="100" y="631"/>
                  </a:lnTo>
                  <a:lnTo>
                    <a:pt x="100" y="632"/>
                  </a:lnTo>
                  <a:lnTo>
                    <a:pt x="100" y="638"/>
                  </a:lnTo>
                  <a:lnTo>
                    <a:pt x="102" y="647"/>
                  </a:lnTo>
                  <a:lnTo>
                    <a:pt x="106" y="656"/>
                  </a:lnTo>
                  <a:lnTo>
                    <a:pt x="113" y="665"/>
                  </a:lnTo>
                  <a:lnTo>
                    <a:pt x="122" y="673"/>
                  </a:lnTo>
                  <a:lnTo>
                    <a:pt x="137" y="679"/>
                  </a:lnTo>
                  <a:lnTo>
                    <a:pt x="156" y="682"/>
                  </a:lnTo>
                  <a:lnTo>
                    <a:pt x="122" y="703"/>
                  </a:lnTo>
                  <a:lnTo>
                    <a:pt x="122" y="704"/>
                  </a:lnTo>
                  <a:lnTo>
                    <a:pt x="123" y="706"/>
                  </a:lnTo>
                  <a:lnTo>
                    <a:pt x="124" y="709"/>
                  </a:lnTo>
                  <a:lnTo>
                    <a:pt x="128" y="710"/>
                  </a:lnTo>
                  <a:lnTo>
                    <a:pt x="133" y="713"/>
                  </a:lnTo>
                  <a:lnTo>
                    <a:pt x="142" y="714"/>
                  </a:lnTo>
                  <a:lnTo>
                    <a:pt x="154" y="716"/>
                  </a:lnTo>
                  <a:lnTo>
                    <a:pt x="171" y="714"/>
                  </a:lnTo>
                  <a:lnTo>
                    <a:pt x="183" y="716"/>
                  </a:lnTo>
                  <a:lnTo>
                    <a:pt x="186" y="723"/>
                  </a:lnTo>
                  <a:lnTo>
                    <a:pt x="179" y="734"/>
                  </a:lnTo>
                  <a:lnTo>
                    <a:pt x="165" y="747"/>
                  </a:lnTo>
                  <a:lnTo>
                    <a:pt x="145" y="757"/>
                  </a:lnTo>
                  <a:lnTo>
                    <a:pt x="122" y="764"/>
                  </a:lnTo>
                  <a:lnTo>
                    <a:pt x="95" y="764"/>
                  </a:lnTo>
                  <a:lnTo>
                    <a:pt x="70" y="757"/>
                  </a:lnTo>
                  <a:lnTo>
                    <a:pt x="70" y="759"/>
                  </a:lnTo>
                  <a:lnTo>
                    <a:pt x="71" y="763"/>
                  </a:lnTo>
                  <a:lnTo>
                    <a:pt x="73" y="769"/>
                  </a:lnTo>
                  <a:lnTo>
                    <a:pt x="77" y="778"/>
                  </a:lnTo>
                  <a:lnTo>
                    <a:pt x="84" y="785"/>
                  </a:lnTo>
                  <a:lnTo>
                    <a:pt x="94" y="792"/>
                  </a:lnTo>
                  <a:lnTo>
                    <a:pt x="108" y="798"/>
                  </a:lnTo>
                  <a:lnTo>
                    <a:pt x="127" y="803"/>
                  </a:lnTo>
                  <a:lnTo>
                    <a:pt x="99" y="825"/>
                  </a:lnTo>
                  <a:lnTo>
                    <a:pt x="100" y="828"/>
                  </a:lnTo>
                  <a:lnTo>
                    <a:pt x="106" y="833"/>
                  </a:lnTo>
                  <a:lnTo>
                    <a:pt x="114" y="842"/>
                  </a:lnTo>
                  <a:lnTo>
                    <a:pt x="127" y="851"/>
                  </a:lnTo>
                  <a:lnTo>
                    <a:pt x="144" y="858"/>
                  </a:lnTo>
                  <a:lnTo>
                    <a:pt x="166" y="861"/>
                  </a:lnTo>
                  <a:lnTo>
                    <a:pt x="193" y="858"/>
                  </a:lnTo>
                  <a:lnTo>
                    <a:pt x="224" y="850"/>
                  </a:lnTo>
                  <a:lnTo>
                    <a:pt x="221" y="854"/>
                  </a:lnTo>
                  <a:lnTo>
                    <a:pt x="210" y="864"/>
                  </a:lnTo>
                  <a:lnTo>
                    <a:pt x="194" y="879"/>
                  </a:lnTo>
                  <a:lnTo>
                    <a:pt x="172" y="895"/>
                  </a:lnTo>
                  <a:lnTo>
                    <a:pt x="145" y="911"/>
                  </a:lnTo>
                  <a:lnTo>
                    <a:pt x="115" y="923"/>
                  </a:lnTo>
                  <a:lnTo>
                    <a:pt x="82" y="929"/>
                  </a:lnTo>
                  <a:lnTo>
                    <a:pt x="48" y="927"/>
                  </a:lnTo>
                  <a:lnTo>
                    <a:pt x="82" y="963"/>
                  </a:lnTo>
                  <a:lnTo>
                    <a:pt x="80" y="964"/>
                  </a:lnTo>
                  <a:lnTo>
                    <a:pt x="74" y="967"/>
                  </a:lnTo>
                  <a:lnTo>
                    <a:pt x="65" y="970"/>
                  </a:lnTo>
                  <a:lnTo>
                    <a:pt x="53" y="974"/>
                  </a:lnTo>
                  <a:lnTo>
                    <a:pt x="41" y="977"/>
                  </a:lnTo>
                  <a:lnTo>
                    <a:pt x="27" y="977"/>
                  </a:lnTo>
                  <a:lnTo>
                    <a:pt x="13" y="976"/>
                  </a:lnTo>
                  <a:lnTo>
                    <a:pt x="0" y="970"/>
                  </a:lnTo>
                  <a:lnTo>
                    <a:pt x="0" y="971"/>
                  </a:lnTo>
                  <a:lnTo>
                    <a:pt x="0" y="977"/>
                  </a:lnTo>
                  <a:lnTo>
                    <a:pt x="1" y="986"/>
                  </a:lnTo>
                  <a:lnTo>
                    <a:pt x="5" y="996"/>
                  </a:lnTo>
                  <a:lnTo>
                    <a:pt x="9" y="1007"/>
                  </a:lnTo>
                  <a:lnTo>
                    <a:pt x="18" y="1015"/>
                  </a:lnTo>
                  <a:lnTo>
                    <a:pt x="31" y="1024"/>
                  </a:lnTo>
                  <a:lnTo>
                    <a:pt x="50" y="1029"/>
                  </a:lnTo>
                  <a:lnTo>
                    <a:pt x="14" y="1058"/>
                  </a:lnTo>
                  <a:lnTo>
                    <a:pt x="15" y="1059"/>
                  </a:lnTo>
                  <a:lnTo>
                    <a:pt x="18" y="1065"/>
                  </a:lnTo>
                  <a:lnTo>
                    <a:pt x="24" y="1074"/>
                  </a:lnTo>
                  <a:lnTo>
                    <a:pt x="34" y="1081"/>
                  </a:lnTo>
                  <a:lnTo>
                    <a:pt x="44" y="1089"/>
                  </a:lnTo>
                  <a:lnTo>
                    <a:pt x="58" y="1095"/>
                  </a:lnTo>
                  <a:lnTo>
                    <a:pt x="74" y="1098"/>
                  </a:lnTo>
                  <a:lnTo>
                    <a:pt x="94" y="1095"/>
                  </a:lnTo>
                  <a:lnTo>
                    <a:pt x="68" y="1137"/>
                  </a:lnTo>
                  <a:lnTo>
                    <a:pt x="72" y="1139"/>
                  </a:lnTo>
                  <a:lnTo>
                    <a:pt x="81" y="1142"/>
                  </a:lnTo>
                  <a:lnTo>
                    <a:pt x="96" y="1147"/>
                  </a:lnTo>
                  <a:lnTo>
                    <a:pt x="116" y="1152"/>
                  </a:lnTo>
                  <a:lnTo>
                    <a:pt x="138" y="1155"/>
                  </a:lnTo>
                  <a:lnTo>
                    <a:pt x="163" y="1156"/>
                  </a:lnTo>
                  <a:lnTo>
                    <a:pt x="188" y="1155"/>
                  </a:lnTo>
                  <a:lnTo>
                    <a:pt x="214" y="1147"/>
                  </a:lnTo>
                  <a:lnTo>
                    <a:pt x="211" y="1152"/>
                  </a:lnTo>
                  <a:lnTo>
                    <a:pt x="205" y="1158"/>
                  </a:lnTo>
                  <a:lnTo>
                    <a:pt x="196" y="1167"/>
                  </a:lnTo>
                  <a:lnTo>
                    <a:pt x="186" y="1177"/>
                  </a:lnTo>
                  <a:lnTo>
                    <a:pt x="175" y="1186"/>
                  </a:lnTo>
                  <a:lnTo>
                    <a:pt x="167" y="1194"/>
                  </a:lnTo>
                  <a:lnTo>
                    <a:pt x="160" y="1202"/>
                  </a:lnTo>
                  <a:lnTo>
                    <a:pt x="158" y="1205"/>
                  </a:lnTo>
                  <a:lnTo>
                    <a:pt x="190" y="1208"/>
                  </a:lnTo>
                  <a:lnTo>
                    <a:pt x="221" y="1206"/>
                  </a:lnTo>
                  <a:lnTo>
                    <a:pt x="247" y="1202"/>
                  </a:lnTo>
                  <a:lnTo>
                    <a:pt x="272" y="1196"/>
                  </a:lnTo>
                  <a:lnTo>
                    <a:pt x="296" y="1189"/>
                  </a:lnTo>
                  <a:lnTo>
                    <a:pt x="319" y="1180"/>
                  </a:lnTo>
                  <a:lnTo>
                    <a:pt x="343" y="1171"/>
                  </a:lnTo>
                  <a:lnTo>
                    <a:pt x="367" y="1162"/>
                  </a:lnTo>
                  <a:lnTo>
                    <a:pt x="394" y="1153"/>
                  </a:lnTo>
                  <a:lnTo>
                    <a:pt x="422" y="1147"/>
                  </a:lnTo>
                  <a:lnTo>
                    <a:pt x="452" y="1143"/>
                  </a:lnTo>
                  <a:lnTo>
                    <a:pt x="487" y="1140"/>
                  </a:lnTo>
                  <a:lnTo>
                    <a:pt x="525" y="1142"/>
                  </a:lnTo>
                  <a:lnTo>
                    <a:pt x="569" y="1147"/>
                  </a:lnTo>
                  <a:lnTo>
                    <a:pt x="618" y="1156"/>
                  </a:lnTo>
                  <a:lnTo>
                    <a:pt x="674" y="1171"/>
                  </a:lnTo>
                  <a:lnTo>
                    <a:pt x="640" y="1111"/>
                  </a:lnTo>
                  <a:lnTo>
                    <a:pt x="661" y="1109"/>
                  </a:lnTo>
                  <a:lnTo>
                    <a:pt x="678" y="1106"/>
                  </a:lnTo>
                  <a:lnTo>
                    <a:pt x="692" y="1103"/>
                  </a:lnTo>
                  <a:lnTo>
                    <a:pt x="704" y="1099"/>
                  </a:lnTo>
                  <a:lnTo>
                    <a:pt x="712" y="1095"/>
                  </a:lnTo>
                  <a:lnTo>
                    <a:pt x="718" y="1092"/>
                  </a:lnTo>
                  <a:lnTo>
                    <a:pt x="720" y="1090"/>
                  </a:lnTo>
                  <a:lnTo>
                    <a:pt x="721" y="1089"/>
                  </a:lnTo>
                  <a:close/>
                </a:path>
              </a:pathLst>
            </a:custGeom>
            <a:solidFill>
              <a:srgbClr val="288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7" name="Freeform 8"/>
            <p:cNvSpPr>
              <a:spLocks/>
            </p:cNvSpPr>
            <p:nvPr/>
          </p:nvSpPr>
          <p:spPr bwMode="auto">
            <a:xfrm>
              <a:off x="3284" y="3640"/>
              <a:ext cx="325" cy="560"/>
            </a:xfrm>
            <a:custGeom>
              <a:avLst/>
              <a:gdLst>
                <a:gd name="T0" fmla="*/ 10 w 651"/>
                <a:gd name="T1" fmla="*/ 15 h 1118"/>
                <a:gd name="T2" fmla="*/ 9 w 651"/>
                <a:gd name="T3" fmla="*/ 15 h 1118"/>
                <a:gd name="T4" fmla="*/ 8 w 651"/>
                <a:gd name="T5" fmla="*/ 14 h 1118"/>
                <a:gd name="T6" fmla="*/ 9 w 651"/>
                <a:gd name="T7" fmla="*/ 13 h 1118"/>
                <a:gd name="T8" fmla="*/ 9 w 651"/>
                <a:gd name="T9" fmla="*/ 13 h 1118"/>
                <a:gd name="T10" fmla="*/ 9 w 651"/>
                <a:gd name="T11" fmla="*/ 11 h 1118"/>
                <a:gd name="T12" fmla="*/ 7 w 651"/>
                <a:gd name="T13" fmla="*/ 11 h 1118"/>
                <a:gd name="T14" fmla="*/ 8 w 651"/>
                <a:gd name="T15" fmla="*/ 11 h 1118"/>
                <a:gd name="T16" fmla="*/ 8 w 651"/>
                <a:gd name="T17" fmla="*/ 10 h 1118"/>
                <a:gd name="T18" fmla="*/ 8 w 651"/>
                <a:gd name="T19" fmla="*/ 9 h 1118"/>
                <a:gd name="T20" fmla="*/ 6 w 651"/>
                <a:gd name="T21" fmla="*/ 8 h 1118"/>
                <a:gd name="T22" fmla="*/ 7 w 651"/>
                <a:gd name="T23" fmla="*/ 8 h 1118"/>
                <a:gd name="T24" fmla="*/ 7 w 651"/>
                <a:gd name="T25" fmla="*/ 7 h 1118"/>
                <a:gd name="T26" fmla="*/ 6 w 651"/>
                <a:gd name="T27" fmla="*/ 7 h 1118"/>
                <a:gd name="T28" fmla="*/ 6 w 651"/>
                <a:gd name="T29" fmla="*/ 6 h 1118"/>
                <a:gd name="T30" fmla="*/ 6 w 651"/>
                <a:gd name="T31" fmla="*/ 6 h 1118"/>
                <a:gd name="T32" fmla="*/ 5 w 651"/>
                <a:gd name="T33" fmla="*/ 5 h 1118"/>
                <a:gd name="T34" fmla="*/ 6 w 651"/>
                <a:gd name="T35" fmla="*/ 4 h 1118"/>
                <a:gd name="T36" fmla="*/ 6 w 651"/>
                <a:gd name="T37" fmla="*/ 3 h 1118"/>
                <a:gd name="T38" fmla="*/ 5 w 651"/>
                <a:gd name="T39" fmla="*/ 3 h 1118"/>
                <a:gd name="T40" fmla="*/ 4 w 651"/>
                <a:gd name="T41" fmla="*/ 2 h 1118"/>
                <a:gd name="T42" fmla="*/ 5 w 651"/>
                <a:gd name="T43" fmla="*/ 2 h 1118"/>
                <a:gd name="T44" fmla="*/ 4 w 651"/>
                <a:gd name="T45" fmla="*/ 2 h 1118"/>
                <a:gd name="T46" fmla="*/ 4 w 651"/>
                <a:gd name="T47" fmla="*/ 1 h 1118"/>
                <a:gd name="T48" fmla="*/ 3 w 651"/>
                <a:gd name="T49" fmla="*/ 0 h 1118"/>
                <a:gd name="T50" fmla="*/ 3 w 651"/>
                <a:gd name="T51" fmla="*/ 2 h 1118"/>
                <a:gd name="T52" fmla="*/ 3 w 651"/>
                <a:gd name="T53" fmla="*/ 3 h 1118"/>
                <a:gd name="T54" fmla="*/ 3 w 651"/>
                <a:gd name="T55" fmla="*/ 3 h 1118"/>
                <a:gd name="T56" fmla="*/ 1 w 651"/>
                <a:gd name="T57" fmla="*/ 4 h 1118"/>
                <a:gd name="T58" fmla="*/ 2 w 651"/>
                <a:gd name="T59" fmla="*/ 5 h 1118"/>
                <a:gd name="T60" fmla="*/ 2 w 651"/>
                <a:gd name="T61" fmla="*/ 5 h 1118"/>
                <a:gd name="T62" fmla="*/ 3 w 651"/>
                <a:gd name="T63" fmla="*/ 6 h 1118"/>
                <a:gd name="T64" fmla="*/ 2 w 651"/>
                <a:gd name="T65" fmla="*/ 7 h 1118"/>
                <a:gd name="T66" fmla="*/ 1 w 651"/>
                <a:gd name="T67" fmla="*/ 7 h 1118"/>
                <a:gd name="T68" fmla="*/ 1 w 651"/>
                <a:gd name="T69" fmla="*/ 7 h 1118"/>
                <a:gd name="T70" fmla="*/ 2 w 651"/>
                <a:gd name="T71" fmla="*/ 8 h 1118"/>
                <a:gd name="T72" fmla="*/ 3 w 651"/>
                <a:gd name="T73" fmla="*/ 8 h 1118"/>
                <a:gd name="T74" fmla="*/ 2 w 651"/>
                <a:gd name="T75" fmla="*/ 10 h 1118"/>
                <a:gd name="T76" fmla="*/ 1 w 651"/>
                <a:gd name="T77" fmla="*/ 10 h 1118"/>
                <a:gd name="T78" fmla="*/ 1 w 651"/>
                <a:gd name="T79" fmla="*/ 10 h 1118"/>
                <a:gd name="T80" fmla="*/ 1 w 651"/>
                <a:gd name="T81" fmla="*/ 11 h 1118"/>
                <a:gd name="T82" fmla="*/ 2 w 651"/>
                <a:gd name="T83" fmla="*/ 11 h 1118"/>
                <a:gd name="T84" fmla="*/ 0 w 651"/>
                <a:gd name="T85" fmla="*/ 11 h 1118"/>
                <a:gd name="T86" fmla="*/ 1 w 651"/>
                <a:gd name="T87" fmla="*/ 12 h 1118"/>
                <a:gd name="T88" fmla="*/ 2 w 651"/>
                <a:gd name="T89" fmla="*/ 13 h 1118"/>
                <a:gd name="T90" fmla="*/ 1 w 651"/>
                <a:gd name="T91" fmla="*/ 14 h 1118"/>
                <a:gd name="T92" fmla="*/ 0 w 651"/>
                <a:gd name="T93" fmla="*/ 14 h 1118"/>
                <a:gd name="T94" fmla="*/ 0 w 651"/>
                <a:gd name="T95" fmla="*/ 15 h 1118"/>
                <a:gd name="T96" fmla="*/ 0 w 651"/>
                <a:gd name="T97" fmla="*/ 16 h 1118"/>
                <a:gd name="T98" fmla="*/ 1 w 651"/>
                <a:gd name="T99" fmla="*/ 16 h 1118"/>
                <a:gd name="T100" fmla="*/ 2 w 651"/>
                <a:gd name="T101" fmla="*/ 17 h 1118"/>
                <a:gd name="T102" fmla="*/ 2 w 651"/>
                <a:gd name="T103" fmla="*/ 18 h 1118"/>
                <a:gd name="T104" fmla="*/ 4 w 651"/>
                <a:gd name="T105" fmla="*/ 18 h 1118"/>
                <a:gd name="T106" fmla="*/ 6 w 651"/>
                <a:gd name="T107" fmla="*/ 17 h 1118"/>
                <a:gd name="T108" fmla="*/ 9 w 651"/>
                <a:gd name="T109" fmla="*/ 17 h 1118"/>
                <a:gd name="T110" fmla="*/ 10 w 651"/>
                <a:gd name="T111" fmla="*/ 17 h 1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1" h="1118">
                  <a:moveTo>
                    <a:pt x="649" y="1027"/>
                  </a:moveTo>
                  <a:lnTo>
                    <a:pt x="592" y="986"/>
                  </a:lnTo>
                  <a:lnTo>
                    <a:pt x="614" y="970"/>
                  </a:lnTo>
                  <a:lnTo>
                    <a:pt x="629" y="955"/>
                  </a:lnTo>
                  <a:lnTo>
                    <a:pt x="639" y="941"/>
                  </a:lnTo>
                  <a:lnTo>
                    <a:pt x="646" y="928"/>
                  </a:lnTo>
                  <a:lnTo>
                    <a:pt x="650" y="916"/>
                  </a:lnTo>
                  <a:lnTo>
                    <a:pt x="651" y="907"/>
                  </a:lnTo>
                  <a:lnTo>
                    <a:pt x="651" y="901"/>
                  </a:lnTo>
                  <a:lnTo>
                    <a:pt x="651" y="900"/>
                  </a:lnTo>
                  <a:lnTo>
                    <a:pt x="640" y="907"/>
                  </a:lnTo>
                  <a:lnTo>
                    <a:pt x="630" y="910"/>
                  </a:lnTo>
                  <a:lnTo>
                    <a:pt x="621" y="911"/>
                  </a:lnTo>
                  <a:lnTo>
                    <a:pt x="614" y="910"/>
                  </a:lnTo>
                  <a:lnTo>
                    <a:pt x="607" y="907"/>
                  </a:lnTo>
                  <a:lnTo>
                    <a:pt x="602" y="904"/>
                  </a:lnTo>
                  <a:lnTo>
                    <a:pt x="599" y="903"/>
                  </a:lnTo>
                  <a:lnTo>
                    <a:pt x="597" y="901"/>
                  </a:lnTo>
                  <a:lnTo>
                    <a:pt x="620" y="882"/>
                  </a:lnTo>
                  <a:lnTo>
                    <a:pt x="592" y="864"/>
                  </a:lnTo>
                  <a:lnTo>
                    <a:pt x="574" y="848"/>
                  </a:lnTo>
                  <a:lnTo>
                    <a:pt x="564" y="835"/>
                  </a:lnTo>
                  <a:lnTo>
                    <a:pt x="560" y="825"/>
                  </a:lnTo>
                  <a:lnTo>
                    <a:pt x="561" y="816"/>
                  </a:lnTo>
                  <a:lnTo>
                    <a:pt x="564" y="810"/>
                  </a:lnTo>
                  <a:lnTo>
                    <a:pt x="567" y="807"/>
                  </a:lnTo>
                  <a:lnTo>
                    <a:pt x="568" y="806"/>
                  </a:lnTo>
                  <a:lnTo>
                    <a:pt x="579" y="803"/>
                  </a:lnTo>
                  <a:lnTo>
                    <a:pt x="587" y="798"/>
                  </a:lnTo>
                  <a:lnTo>
                    <a:pt x="594" y="794"/>
                  </a:lnTo>
                  <a:lnTo>
                    <a:pt x="600" y="787"/>
                  </a:lnTo>
                  <a:lnTo>
                    <a:pt x="603" y="781"/>
                  </a:lnTo>
                  <a:lnTo>
                    <a:pt x="606" y="775"/>
                  </a:lnTo>
                  <a:lnTo>
                    <a:pt x="608" y="772"/>
                  </a:lnTo>
                  <a:lnTo>
                    <a:pt x="608" y="770"/>
                  </a:lnTo>
                  <a:lnTo>
                    <a:pt x="543" y="756"/>
                  </a:lnTo>
                  <a:lnTo>
                    <a:pt x="559" y="747"/>
                  </a:lnTo>
                  <a:lnTo>
                    <a:pt x="572" y="737"/>
                  </a:lnTo>
                  <a:lnTo>
                    <a:pt x="580" y="726"/>
                  </a:lnTo>
                  <a:lnTo>
                    <a:pt x="586" y="715"/>
                  </a:lnTo>
                  <a:lnTo>
                    <a:pt x="588" y="706"/>
                  </a:lnTo>
                  <a:lnTo>
                    <a:pt x="590" y="697"/>
                  </a:lnTo>
                  <a:lnTo>
                    <a:pt x="590" y="691"/>
                  </a:lnTo>
                  <a:lnTo>
                    <a:pt x="590" y="690"/>
                  </a:lnTo>
                  <a:lnTo>
                    <a:pt x="568" y="703"/>
                  </a:lnTo>
                  <a:lnTo>
                    <a:pt x="546" y="707"/>
                  </a:lnTo>
                  <a:lnTo>
                    <a:pt x="527" y="704"/>
                  </a:lnTo>
                  <a:lnTo>
                    <a:pt x="510" y="697"/>
                  </a:lnTo>
                  <a:lnTo>
                    <a:pt x="499" y="688"/>
                  </a:lnTo>
                  <a:lnTo>
                    <a:pt x="494" y="678"/>
                  </a:lnTo>
                  <a:lnTo>
                    <a:pt x="495" y="668"/>
                  </a:lnTo>
                  <a:lnTo>
                    <a:pt x="507" y="662"/>
                  </a:lnTo>
                  <a:lnTo>
                    <a:pt x="523" y="657"/>
                  </a:lnTo>
                  <a:lnTo>
                    <a:pt x="535" y="653"/>
                  </a:lnTo>
                  <a:lnTo>
                    <a:pt x="544" y="649"/>
                  </a:lnTo>
                  <a:lnTo>
                    <a:pt x="550" y="644"/>
                  </a:lnTo>
                  <a:lnTo>
                    <a:pt x="553" y="641"/>
                  </a:lnTo>
                  <a:lnTo>
                    <a:pt x="554" y="638"/>
                  </a:lnTo>
                  <a:lnTo>
                    <a:pt x="556" y="637"/>
                  </a:lnTo>
                  <a:lnTo>
                    <a:pt x="503" y="608"/>
                  </a:lnTo>
                  <a:lnTo>
                    <a:pt x="516" y="594"/>
                  </a:lnTo>
                  <a:lnTo>
                    <a:pt x="525" y="583"/>
                  </a:lnTo>
                  <a:lnTo>
                    <a:pt x="534" y="572"/>
                  </a:lnTo>
                  <a:lnTo>
                    <a:pt x="541" y="564"/>
                  </a:lnTo>
                  <a:lnTo>
                    <a:pt x="545" y="558"/>
                  </a:lnTo>
                  <a:lnTo>
                    <a:pt x="547" y="553"/>
                  </a:lnTo>
                  <a:lnTo>
                    <a:pt x="550" y="552"/>
                  </a:lnTo>
                  <a:lnTo>
                    <a:pt x="550" y="550"/>
                  </a:lnTo>
                  <a:lnTo>
                    <a:pt x="515" y="559"/>
                  </a:lnTo>
                  <a:lnTo>
                    <a:pt x="484" y="559"/>
                  </a:lnTo>
                  <a:lnTo>
                    <a:pt x="457" y="552"/>
                  </a:lnTo>
                  <a:lnTo>
                    <a:pt x="434" y="540"/>
                  </a:lnTo>
                  <a:lnTo>
                    <a:pt x="415" y="525"/>
                  </a:lnTo>
                  <a:lnTo>
                    <a:pt x="401" y="512"/>
                  </a:lnTo>
                  <a:lnTo>
                    <a:pt x="393" y="503"/>
                  </a:lnTo>
                  <a:lnTo>
                    <a:pt x="390" y="499"/>
                  </a:lnTo>
                  <a:lnTo>
                    <a:pt x="405" y="500"/>
                  </a:lnTo>
                  <a:lnTo>
                    <a:pt x="417" y="499"/>
                  </a:lnTo>
                  <a:lnTo>
                    <a:pt x="429" y="496"/>
                  </a:lnTo>
                  <a:lnTo>
                    <a:pt x="438" y="492"/>
                  </a:lnTo>
                  <a:lnTo>
                    <a:pt x="445" y="487"/>
                  </a:lnTo>
                  <a:lnTo>
                    <a:pt x="451" y="483"/>
                  </a:lnTo>
                  <a:lnTo>
                    <a:pt x="455" y="480"/>
                  </a:lnTo>
                  <a:lnTo>
                    <a:pt x="456" y="478"/>
                  </a:lnTo>
                  <a:lnTo>
                    <a:pt x="420" y="461"/>
                  </a:lnTo>
                  <a:lnTo>
                    <a:pt x="438" y="452"/>
                  </a:lnTo>
                  <a:lnTo>
                    <a:pt x="452" y="442"/>
                  </a:lnTo>
                  <a:lnTo>
                    <a:pt x="463" y="431"/>
                  </a:lnTo>
                  <a:lnTo>
                    <a:pt x="470" y="421"/>
                  </a:lnTo>
                  <a:lnTo>
                    <a:pt x="474" y="414"/>
                  </a:lnTo>
                  <a:lnTo>
                    <a:pt x="477" y="407"/>
                  </a:lnTo>
                  <a:lnTo>
                    <a:pt x="478" y="402"/>
                  </a:lnTo>
                  <a:lnTo>
                    <a:pt x="478" y="401"/>
                  </a:lnTo>
                  <a:lnTo>
                    <a:pt x="450" y="405"/>
                  </a:lnTo>
                  <a:lnTo>
                    <a:pt x="429" y="404"/>
                  </a:lnTo>
                  <a:lnTo>
                    <a:pt x="413" y="401"/>
                  </a:lnTo>
                  <a:lnTo>
                    <a:pt x="401" y="393"/>
                  </a:lnTo>
                  <a:lnTo>
                    <a:pt x="393" y="387"/>
                  </a:lnTo>
                  <a:lnTo>
                    <a:pt x="388" y="380"/>
                  </a:lnTo>
                  <a:lnTo>
                    <a:pt x="386" y="376"/>
                  </a:lnTo>
                  <a:lnTo>
                    <a:pt x="385" y="374"/>
                  </a:lnTo>
                  <a:lnTo>
                    <a:pt x="402" y="367"/>
                  </a:lnTo>
                  <a:lnTo>
                    <a:pt x="416" y="358"/>
                  </a:lnTo>
                  <a:lnTo>
                    <a:pt x="426" y="348"/>
                  </a:lnTo>
                  <a:lnTo>
                    <a:pt x="431" y="338"/>
                  </a:lnTo>
                  <a:lnTo>
                    <a:pt x="435" y="327"/>
                  </a:lnTo>
                  <a:lnTo>
                    <a:pt x="437" y="318"/>
                  </a:lnTo>
                  <a:lnTo>
                    <a:pt x="437" y="313"/>
                  </a:lnTo>
                  <a:lnTo>
                    <a:pt x="437" y="311"/>
                  </a:lnTo>
                  <a:lnTo>
                    <a:pt x="417" y="321"/>
                  </a:lnTo>
                  <a:lnTo>
                    <a:pt x="400" y="327"/>
                  </a:lnTo>
                  <a:lnTo>
                    <a:pt x="386" y="327"/>
                  </a:lnTo>
                  <a:lnTo>
                    <a:pt x="374" y="324"/>
                  </a:lnTo>
                  <a:lnTo>
                    <a:pt x="366" y="318"/>
                  </a:lnTo>
                  <a:lnTo>
                    <a:pt x="359" y="314"/>
                  </a:lnTo>
                  <a:lnTo>
                    <a:pt x="356" y="310"/>
                  </a:lnTo>
                  <a:lnTo>
                    <a:pt x="355" y="308"/>
                  </a:lnTo>
                  <a:lnTo>
                    <a:pt x="370" y="305"/>
                  </a:lnTo>
                  <a:lnTo>
                    <a:pt x="381" y="299"/>
                  </a:lnTo>
                  <a:lnTo>
                    <a:pt x="392" y="291"/>
                  </a:lnTo>
                  <a:lnTo>
                    <a:pt x="399" y="280"/>
                  </a:lnTo>
                  <a:lnTo>
                    <a:pt x="405" y="270"/>
                  </a:lnTo>
                  <a:lnTo>
                    <a:pt x="409" y="263"/>
                  </a:lnTo>
                  <a:lnTo>
                    <a:pt x="410" y="257"/>
                  </a:lnTo>
                  <a:lnTo>
                    <a:pt x="412" y="254"/>
                  </a:lnTo>
                  <a:lnTo>
                    <a:pt x="359" y="251"/>
                  </a:lnTo>
                  <a:lnTo>
                    <a:pt x="371" y="247"/>
                  </a:lnTo>
                  <a:lnTo>
                    <a:pt x="381" y="238"/>
                  </a:lnTo>
                  <a:lnTo>
                    <a:pt x="391" y="226"/>
                  </a:lnTo>
                  <a:lnTo>
                    <a:pt x="398" y="214"/>
                  </a:lnTo>
                  <a:lnTo>
                    <a:pt x="403" y="203"/>
                  </a:lnTo>
                  <a:lnTo>
                    <a:pt x="407" y="192"/>
                  </a:lnTo>
                  <a:lnTo>
                    <a:pt x="409" y="185"/>
                  </a:lnTo>
                  <a:lnTo>
                    <a:pt x="410" y="182"/>
                  </a:lnTo>
                  <a:lnTo>
                    <a:pt x="395" y="185"/>
                  </a:lnTo>
                  <a:lnTo>
                    <a:pt x="380" y="183"/>
                  </a:lnTo>
                  <a:lnTo>
                    <a:pt x="365" y="180"/>
                  </a:lnTo>
                  <a:lnTo>
                    <a:pt x="351" y="175"/>
                  </a:lnTo>
                  <a:lnTo>
                    <a:pt x="338" y="166"/>
                  </a:lnTo>
                  <a:lnTo>
                    <a:pt x="326" y="156"/>
                  </a:lnTo>
                  <a:lnTo>
                    <a:pt x="313" y="142"/>
                  </a:lnTo>
                  <a:lnTo>
                    <a:pt x="301" y="129"/>
                  </a:lnTo>
                  <a:lnTo>
                    <a:pt x="301" y="128"/>
                  </a:lnTo>
                  <a:lnTo>
                    <a:pt x="300" y="128"/>
                  </a:lnTo>
                  <a:lnTo>
                    <a:pt x="309" y="126"/>
                  </a:lnTo>
                  <a:lnTo>
                    <a:pt x="318" y="123"/>
                  </a:lnTo>
                  <a:lnTo>
                    <a:pt x="323" y="117"/>
                  </a:lnTo>
                  <a:lnTo>
                    <a:pt x="328" y="112"/>
                  </a:lnTo>
                  <a:lnTo>
                    <a:pt x="331" y="106"/>
                  </a:lnTo>
                  <a:lnTo>
                    <a:pt x="334" y="100"/>
                  </a:lnTo>
                  <a:lnTo>
                    <a:pt x="335" y="95"/>
                  </a:lnTo>
                  <a:lnTo>
                    <a:pt x="335" y="94"/>
                  </a:lnTo>
                  <a:lnTo>
                    <a:pt x="324" y="95"/>
                  </a:lnTo>
                  <a:lnTo>
                    <a:pt x="316" y="95"/>
                  </a:lnTo>
                  <a:lnTo>
                    <a:pt x="309" y="95"/>
                  </a:lnTo>
                  <a:lnTo>
                    <a:pt x="304" y="94"/>
                  </a:lnTo>
                  <a:lnTo>
                    <a:pt x="299" y="92"/>
                  </a:lnTo>
                  <a:lnTo>
                    <a:pt x="295" y="90"/>
                  </a:lnTo>
                  <a:lnTo>
                    <a:pt x="292" y="87"/>
                  </a:lnTo>
                  <a:lnTo>
                    <a:pt x="288" y="82"/>
                  </a:lnTo>
                  <a:lnTo>
                    <a:pt x="284" y="76"/>
                  </a:lnTo>
                  <a:lnTo>
                    <a:pt x="280" y="70"/>
                  </a:lnTo>
                  <a:lnTo>
                    <a:pt x="276" y="63"/>
                  </a:lnTo>
                  <a:lnTo>
                    <a:pt x="270" y="54"/>
                  </a:lnTo>
                  <a:lnTo>
                    <a:pt x="265" y="48"/>
                  </a:lnTo>
                  <a:lnTo>
                    <a:pt x="261" y="43"/>
                  </a:lnTo>
                  <a:lnTo>
                    <a:pt x="256" y="37"/>
                  </a:lnTo>
                  <a:lnTo>
                    <a:pt x="250" y="29"/>
                  </a:lnTo>
                  <a:lnTo>
                    <a:pt x="244" y="23"/>
                  </a:lnTo>
                  <a:lnTo>
                    <a:pt x="237" y="16"/>
                  </a:lnTo>
                  <a:lnTo>
                    <a:pt x="230" y="7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5" y="23"/>
                  </a:lnTo>
                  <a:lnTo>
                    <a:pt x="229" y="47"/>
                  </a:lnTo>
                  <a:lnTo>
                    <a:pt x="233" y="87"/>
                  </a:lnTo>
                  <a:lnTo>
                    <a:pt x="232" y="92"/>
                  </a:lnTo>
                  <a:lnTo>
                    <a:pt x="230" y="100"/>
                  </a:lnTo>
                  <a:lnTo>
                    <a:pt x="227" y="106"/>
                  </a:lnTo>
                  <a:lnTo>
                    <a:pt x="222" y="112"/>
                  </a:lnTo>
                  <a:lnTo>
                    <a:pt x="215" y="116"/>
                  </a:lnTo>
                  <a:lnTo>
                    <a:pt x="208" y="120"/>
                  </a:lnTo>
                  <a:lnTo>
                    <a:pt x="200" y="123"/>
                  </a:lnTo>
                  <a:lnTo>
                    <a:pt x="191" y="125"/>
                  </a:lnTo>
                  <a:lnTo>
                    <a:pt x="191" y="126"/>
                  </a:lnTo>
                  <a:lnTo>
                    <a:pt x="193" y="131"/>
                  </a:lnTo>
                  <a:lnTo>
                    <a:pt x="196" y="135"/>
                  </a:lnTo>
                  <a:lnTo>
                    <a:pt x="200" y="141"/>
                  </a:lnTo>
                  <a:lnTo>
                    <a:pt x="205" y="147"/>
                  </a:lnTo>
                  <a:lnTo>
                    <a:pt x="212" y="150"/>
                  </a:lnTo>
                  <a:lnTo>
                    <a:pt x="220" y="153"/>
                  </a:lnTo>
                  <a:lnTo>
                    <a:pt x="229" y="151"/>
                  </a:lnTo>
                  <a:lnTo>
                    <a:pt x="219" y="167"/>
                  </a:lnTo>
                  <a:lnTo>
                    <a:pt x="208" y="182"/>
                  </a:lnTo>
                  <a:lnTo>
                    <a:pt x="197" y="197"/>
                  </a:lnTo>
                  <a:lnTo>
                    <a:pt x="185" y="207"/>
                  </a:lnTo>
                  <a:lnTo>
                    <a:pt x="171" y="216"/>
                  </a:lnTo>
                  <a:lnTo>
                    <a:pt x="157" y="223"/>
                  </a:lnTo>
                  <a:lnTo>
                    <a:pt x="143" y="226"/>
                  </a:lnTo>
                  <a:lnTo>
                    <a:pt x="127" y="226"/>
                  </a:lnTo>
                  <a:lnTo>
                    <a:pt x="128" y="227"/>
                  </a:lnTo>
                  <a:lnTo>
                    <a:pt x="132" y="232"/>
                  </a:lnTo>
                  <a:lnTo>
                    <a:pt x="136" y="238"/>
                  </a:lnTo>
                  <a:lnTo>
                    <a:pt x="143" y="245"/>
                  </a:lnTo>
                  <a:lnTo>
                    <a:pt x="151" y="252"/>
                  </a:lnTo>
                  <a:lnTo>
                    <a:pt x="162" y="258"/>
                  </a:lnTo>
                  <a:lnTo>
                    <a:pt x="172" y="264"/>
                  </a:lnTo>
                  <a:lnTo>
                    <a:pt x="185" y="266"/>
                  </a:lnTo>
                  <a:lnTo>
                    <a:pt x="160" y="283"/>
                  </a:lnTo>
                  <a:lnTo>
                    <a:pt x="161" y="285"/>
                  </a:lnTo>
                  <a:lnTo>
                    <a:pt x="164" y="288"/>
                  </a:lnTo>
                  <a:lnTo>
                    <a:pt x="171" y="292"/>
                  </a:lnTo>
                  <a:lnTo>
                    <a:pt x="179" y="298"/>
                  </a:lnTo>
                  <a:lnTo>
                    <a:pt x="189" y="302"/>
                  </a:lnTo>
                  <a:lnTo>
                    <a:pt x="201" y="307"/>
                  </a:lnTo>
                  <a:lnTo>
                    <a:pt x="215" y="308"/>
                  </a:lnTo>
                  <a:lnTo>
                    <a:pt x="230" y="308"/>
                  </a:lnTo>
                  <a:lnTo>
                    <a:pt x="229" y="311"/>
                  </a:lnTo>
                  <a:lnTo>
                    <a:pt x="227" y="320"/>
                  </a:lnTo>
                  <a:lnTo>
                    <a:pt x="221" y="333"/>
                  </a:lnTo>
                  <a:lnTo>
                    <a:pt x="213" y="346"/>
                  </a:lnTo>
                  <a:lnTo>
                    <a:pt x="203" y="358"/>
                  </a:lnTo>
                  <a:lnTo>
                    <a:pt x="189" y="367"/>
                  </a:lnTo>
                  <a:lnTo>
                    <a:pt x="171" y="370"/>
                  </a:lnTo>
                  <a:lnTo>
                    <a:pt x="150" y="364"/>
                  </a:lnTo>
                  <a:lnTo>
                    <a:pt x="150" y="368"/>
                  </a:lnTo>
                  <a:lnTo>
                    <a:pt x="151" y="380"/>
                  </a:lnTo>
                  <a:lnTo>
                    <a:pt x="156" y="392"/>
                  </a:lnTo>
                  <a:lnTo>
                    <a:pt x="168" y="399"/>
                  </a:lnTo>
                  <a:lnTo>
                    <a:pt x="165" y="401"/>
                  </a:lnTo>
                  <a:lnTo>
                    <a:pt x="161" y="404"/>
                  </a:lnTo>
                  <a:lnTo>
                    <a:pt x="154" y="408"/>
                  </a:lnTo>
                  <a:lnTo>
                    <a:pt x="144" y="412"/>
                  </a:lnTo>
                  <a:lnTo>
                    <a:pt x="133" y="417"/>
                  </a:lnTo>
                  <a:lnTo>
                    <a:pt x="121" y="418"/>
                  </a:lnTo>
                  <a:lnTo>
                    <a:pt x="108" y="415"/>
                  </a:lnTo>
                  <a:lnTo>
                    <a:pt x="96" y="409"/>
                  </a:lnTo>
                  <a:lnTo>
                    <a:pt x="96" y="412"/>
                  </a:lnTo>
                  <a:lnTo>
                    <a:pt x="98" y="418"/>
                  </a:lnTo>
                  <a:lnTo>
                    <a:pt x="100" y="427"/>
                  </a:lnTo>
                  <a:lnTo>
                    <a:pt x="107" y="437"/>
                  </a:lnTo>
                  <a:lnTo>
                    <a:pt x="115" y="448"/>
                  </a:lnTo>
                  <a:lnTo>
                    <a:pt x="129" y="458"/>
                  </a:lnTo>
                  <a:lnTo>
                    <a:pt x="147" y="467"/>
                  </a:lnTo>
                  <a:lnTo>
                    <a:pt x="170" y="473"/>
                  </a:lnTo>
                  <a:lnTo>
                    <a:pt x="137" y="498"/>
                  </a:lnTo>
                  <a:lnTo>
                    <a:pt x="139" y="499"/>
                  </a:lnTo>
                  <a:lnTo>
                    <a:pt x="143" y="500"/>
                  </a:lnTo>
                  <a:lnTo>
                    <a:pt x="151" y="503"/>
                  </a:lnTo>
                  <a:lnTo>
                    <a:pt x="160" y="505"/>
                  </a:lnTo>
                  <a:lnTo>
                    <a:pt x="170" y="508"/>
                  </a:lnTo>
                  <a:lnTo>
                    <a:pt x="182" y="508"/>
                  </a:lnTo>
                  <a:lnTo>
                    <a:pt x="194" y="506"/>
                  </a:lnTo>
                  <a:lnTo>
                    <a:pt x="206" y="503"/>
                  </a:lnTo>
                  <a:lnTo>
                    <a:pt x="205" y="506"/>
                  </a:lnTo>
                  <a:lnTo>
                    <a:pt x="203" y="512"/>
                  </a:lnTo>
                  <a:lnTo>
                    <a:pt x="198" y="522"/>
                  </a:lnTo>
                  <a:lnTo>
                    <a:pt x="190" y="533"/>
                  </a:lnTo>
                  <a:lnTo>
                    <a:pt x="179" y="543"/>
                  </a:lnTo>
                  <a:lnTo>
                    <a:pt x="164" y="553"/>
                  </a:lnTo>
                  <a:lnTo>
                    <a:pt x="146" y="559"/>
                  </a:lnTo>
                  <a:lnTo>
                    <a:pt x="121" y="562"/>
                  </a:lnTo>
                  <a:lnTo>
                    <a:pt x="134" y="581"/>
                  </a:lnTo>
                  <a:lnTo>
                    <a:pt x="133" y="581"/>
                  </a:lnTo>
                  <a:lnTo>
                    <a:pt x="128" y="583"/>
                  </a:lnTo>
                  <a:lnTo>
                    <a:pt x="121" y="586"/>
                  </a:lnTo>
                  <a:lnTo>
                    <a:pt x="112" y="586"/>
                  </a:lnTo>
                  <a:lnTo>
                    <a:pt x="101" y="587"/>
                  </a:lnTo>
                  <a:lnTo>
                    <a:pt x="90" y="586"/>
                  </a:lnTo>
                  <a:lnTo>
                    <a:pt x="79" y="584"/>
                  </a:lnTo>
                  <a:lnTo>
                    <a:pt x="68" y="578"/>
                  </a:lnTo>
                  <a:lnTo>
                    <a:pt x="68" y="580"/>
                  </a:lnTo>
                  <a:lnTo>
                    <a:pt x="69" y="586"/>
                  </a:lnTo>
                  <a:lnTo>
                    <a:pt x="71" y="593"/>
                  </a:lnTo>
                  <a:lnTo>
                    <a:pt x="75" y="602"/>
                  </a:lnTo>
                  <a:lnTo>
                    <a:pt x="81" y="611"/>
                  </a:lnTo>
                  <a:lnTo>
                    <a:pt x="90" y="618"/>
                  </a:lnTo>
                  <a:lnTo>
                    <a:pt x="103" y="625"/>
                  </a:lnTo>
                  <a:lnTo>
                    <a:pt x="120" y="628"/>
                  </a:lnTo>
                  <a:lnTo>
                    <a:pt x="92" y="646"/>
                  </a:lnTo>
                  <a:lnTo>
                    <a:pt x="92" y="649"/>
                  </a:lnTo>
                  <a:lnTo>
                    <a:pt x="95" y="650"/>
                  </a:lnTo>
                  <a:lnTo>
                    <a:pt x="97" y="653"/>
                  </a:lnTo>
                  <a:lnTo>
                    <a:pt x="103" y="656"/>
                  </a:lnTo>
                  <a:lnTo>
                    <a:pt x="110" y="657"/>
                  </a:lnTo>
                  <a:lnTo>
                    <a:pt x="121" y="659"/>
                  </a:lnTo>
                  <a:lnTo>
                    <a:pt x="135" y="657"/>
                  </a:lnTo>
                  <a:lnTo>
                    <a:pt x="147" y="659"/>
                  </a:lnTo>
                  <a:lnTo>
                    <a:pt x="149" y="666"/>
                  </a:lnTo>
                  <a:lnTo>
                    <a:pt x="144" y="677"/>
                  </a:lnTo>
                  <a:lnTo>
                    <a:pt x="133" y="688"/>
                  </a:lnTo>
                  <a:lnTo>
                    <a:pt x="115" y="697"/>
                  </a:lnTo>
                  <a:lnTo>
                    <a:pt x="95" y="703"/>
                  </a:lnTo>
                  <a:lnTo>
                    <a:pt x="72" y="703"/>
                  </a:lnTo>
                  <a:lnTo>
                    <a:pt x="48" y="694"/>
                  </a:lnTo>
                  <a:lnTo>
                    <a:pt x="48" y="696"/>
                  </a:lnTo>
                  <a:lnTo>
                    <a:pt x="49" y="700"/>
                  </a:lnTo>
                  <a:lnTo>
                    <a:pt x="52" y="706"/>
                  </a:lnTo>
                  <a:lnTo>
                    <a:pt x="56" y="713"/>
                  </a:lnTo>
                  <a:lnTo>
                    <a:pt x="62" y="721"/>
                  </a:lnTo>
                  <a:lnTo>
                    <a:pt x="72" y="728"/>
                  </a:lnTo>
                  <a:lnTo>
                    <a:pt x="85" y="735"/>
                  </a:lnTo>
                  <a:lnTo>
                    <a:pt x="103" y="740"/>
                  </a:lnTo>
                  <a:lnTo>
                    <a:pt x="78" y="759"/>
                  </a:lnTo>
                  <a:lnTo>
                    <a:pt x="79" y="762"/>
                  </a:lnTo>
                  <a:lnTo>
                    <a:pt x="85" y="768"/>
                  </a:lnTo>
                  <a:lnTo>
                    <a:pt x="93" y="776"/>
                  </a:lnTo>
                  <a:lnTo>
                    <a:pt x="105" y="784"/>
                  </a:lnTo>
                  <a:lnTo>
                    <a:pt x="120" y="791"/>
                  </a:lnTo>
                  <a:lnTo>
                    <a:pt x="140" y="795"/>
                  </a:lnTo>
                  <a:lnTo>
                    <a:pt x="163" y="794"/>
                  </a:lnTo>
                  <a:lnTo>
                    <a:pt x="191" y="787"/>
                  </a:lnTo>
                  <a:lnTo>
                    <a:pt x="187" y="791"/>
                  </a:lnTo>
                  <a:lnTo>
                    <a:pt x="179" y="800"/>
                  </a:lnTo>
                  <a:lnTo>
                    <a:pt x="165" y="813"/>
                  </a:lnTo>
                  <a:lnTo>
                    <a:pt x="148" y="828"/>
                  </a:lnTo>
                  <a:lnTo>
                    <a:pt x="126" y="841"/>
                  </a:lnTo>
                  <a:lnTo>
                    <a:pt x="100" y="850"/>
                  </a:lnTo>
                  <a:lnTo>
                    <a:pt x="71" y="854"/>
                  </a:lnTo>
                  <a:lnTo>
                    <a:pt x="40" y="851"/>
                  </a:lnTo>
                  <a:lnTo>
                    <a:pt x="74" y="886"/>
                  </a:lnTo>
                  <a:lnTo>
                    <a:pt x="71" y="888"/>
                  </a:lnTo>
                  <a:lnTo>
                    <a:pt x="67" y="889"/>
                  </a:lnTo>
                  <a:lnTo>
                    <a:pt x="58" y="892"/>
                  </a:lnTo>
                  <a:lnTo>
                    <a:pt x="49" y="895"/>
                  </a:lnTo>
                  <a:lnTo>
                    <a:pt x="38" y="898"/>
                  </a:lnTo>
                  <a:lnTo>
                    <a:pt x="25" y="898"/>
                  </a:lnTo>
                  <a:lnTo>
                    <a:pt x="12" y="895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0" y="897"/>
                  </a:lnTo>
                  <a:lnTo>
                    <a:pt x="3" y="904"/>
                  </a:lnTo>
                  <a:lnTo>
                    <a:pt x="5" y="914"/>
                  </a:lnTo>
                  <a:lnTo>
                    <a:pt x="11" y="925"/>
                  </a:lnTo>
                  <a:lnTo>
                    <a:pt x="19" y="933"/>
                  </a:lnTo>
                  <a:lnTo>
                    <a:pt x="32" y="941"/>
                  </a:lnTo>
                  <a:lnTo>
                    <a:pt x="48" y="947"/>
                  </a:lnTo>
                  <a:lnTo>
                    <a:pt x="19" y="972"/>
                  </a:lnTo>
                  <a:lnTo>
                    <a:pt x="20" y="973"/>
                  </a:lnTo>
                  <a:lnTo>
                    <a:pt x="24" y="979"/>
                  </a:lnTo>
                  <a:lnTo>
                    <a:pt x="29" y="986"/>
                  </a:lnTo>
                  <a:lnTo>
                    <a:pt x="38" y="995"/>
                  </a:lnTo>
                  <a:lnTo>
                    <a:pt x="48" y="1002"/>
                  </a:lnTo>
                  <a:lnTo>
                    <a:pt x="60" y="1008"/>
                  </a:lnTo>
                  <a:lnTo>
                    <a:pt x="75" y="1011"/>
                  </a:lnTo>
                  <a:lnTo>
                    <a:pt x="92" y="1010"/>
                  </a:lnTo>
                  <a:lnTo>
                    <a:pt x="71" y="1048"/>
                  </a:lnTo>
                  <a:lnTo>
                    <a:pt x="75" y="1049"/>
                  </a:lnTo>
                  <a:lnTo>
                    <a:pt x="83" y="1054"/>
                  </a:lnTo>
                  <a:lnTo>
                    <a:pt x="97" y="1058"/>
                  </a:lnTo>
                  <a:lnTo>
                    <a:pt x="114" y="1063"/>
                  </a:lnTo>
                  <a:lnTo>
                    <a:pt x="135" y="1067"/>
                  </a:lnTo>
                  <a:lnTo>
                    <a:pt x="156" y="1070"/>
                  </a:lnTo>
                  <a:lnTo>
                    <a:pt x="179" y="1068"/>
                  </a:lnTo>
                  <a:lnTo>
                    <a:pt x="201" y="1064"/>
                  </a:lnTo>
                  <a:lnTo>
                    <a:pt x="199" y="1067"/>
                  </a:lnTo>
                  <a:lnTo>
                    <a:pt x="194" y="1073"/>
                  </a:lnTo>
                  <a:lnTo>
                    <a:pt x="186" y="1080"/>
                  </a:lnTo>
                  <a:lnTo>
                    <a:pt x="178" y="1089"/>
                  </a:lnTo>
                  <a:lnTo>
                    <a:pt x="170" y="1098"/>
                  </a:lnTo>
                  <a:lnTo>
                    <a:pt x="162" y="1105"/>
                  </a:lnTo>
                  <a:lnTo>
                    <a:pt x="157" y="1111"/>
                  </a:lnTo>
                  <a:lnTo>
                    <a:pt x="155" y="1114"/>
                  </a:lnTo>
                  <a:lnTo>
                    <a:pt x="184" y="1118"/>
                  </a:lnTo>
                  <a:lnTo>
                    <a:pt x="211" y="1118"/>
                  </a:lnTo>
                  <a:lnTo>
                    <a:pt x="234" y="1115"/>
                  </a:lnTo>
                  <a:lnTo>
                    <a:pt x="256" y="1111"/>
                  </a:lnTo>
                  <a:lnTo>
                    <a:pt x="277" y="1105"/>
                  </a:lnTo>
                  <a:lnTo>
                    <a:pt x="298" y="1098"/>
                  </a:lnTo>
                  <a:lnTo>
                    <a:pt x="318" y="1090"/>
                  </a:lnTo>
                  <a:lnTo>
                    <a:pt x="338" y="1083"/>
                  </a:lnTo>
                  <a:lnTo>
                    <a:pt x="362" y="1076"/>
                  </a:lnTo>
                  <a:lnTo>
                    <a:pt x="386" y="1071"/>
                  </a:lnTo>
                  <a:lnTo>
                    <a:pt x="413" y="1068"/>
                  </a:lnTo>
                  <a:lnTo>
                    <a:pt x="443" y="1067"/>
                  </a:lnTo>
                  <a:lnTo>
                    <a:pt x="478" y="1070"/>
                  </a:lnTo>
                  <a:lnTo>
                    <a:pt x="517" y="1077"/>
                  </a:lnTo>
                  <a:lnTo>
                    <a:pt x="561" y="1087"/>
                  </a:lnTo>
                  <a:lnTo>
                    <a:pt x="611" y="1104"/>
                  </a:lnTo>
                  <a:lnTo>
                    <a:pt x="578" y="1045"/>
                  </a:lnTo>
                  <a:lnTo>
                    <a:pt x="596" y="1045"/>
                  </a:lnTo>
                  <a:lnTo>
                    <a:pt x="611" y="1043"/>
                  </a:lnTo>
                  <a:lnTo>
                    <a:pt x="624" y="1041"/>
                  </a:lnTo>
                  <a:lnTo>
                    <a:pt x="633" y="1036"/>
                  </a:lnTo>
                  <a:lnTo>
                    <a:pt x="640" y="1033"/>
                  </a:lnTo>
                  <a:lnTo>
                    <a:pt x="645" y="1030"/>
                  </a:lnTo>
                  <a:lnTo>
                    <a:pt x="647" y="1029"/>
                  </a:lnTo>
                  <a:lnTo>
                    <a:pt x="649" y="1027"/>
                  </a:lnTo>
                  <a:close/>
                </a:path>
              </a:pathLst>
            </a:custGeom>
            <a:solidFill>
              <a:srgbClr val="288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8" name="Freeform 9"/>
            <p:cNvSpPr>
              <a:spLocks/>
            </p:cNvSpPr>
            <p:nvPr/>
          </p:nvSpPr>
          <p:spPr bwMode="auto">
            <a:xfrm>
              <a:off x="3403" y="3905"/>
              <a:ext cx="93" cy="119"/>
            </a:xfrm>
            <a:custGeom>
              <a:avLst/>
              <a:gdLst>
                <a:gd name="T0" fmla="*/ 3 w 185"/>
                <a:gd name="T1" fmla="*/ 2 h 236"/>
                <a:gd name="T2" fmla="*/ 2 w 185"/>
                <a:gd name="T3" fmla="*/ 2 h 236"/>
                <a:gd name="T4" fmla="*/ 3 w 185"/>
                <a:gd name="T5" fmla="*/ 1 h 236"/>
                <a:gd name="T6" fmla="*/ 3 w 185"/>
                <a:gd name="T7" fmla="*/ 1 h 236"/>
                <a:gd name="T8" fmla="*/ 2 w 185"/>
                <a:gd name="T9" fmla="*/ 2 h 236"/>
                <a:gd name="T10" fmla="*/ 2 w 185"/>
                <a:gd name="T11" fmla="*/ 0 h 236"/>
                <a:gd name="T12" fmla="*/ 2 w 185"/>
                <a:gd name="T13" fmla="*/ 0 h 236"/>
                <a:gd name="T14" fmla="*/ 2 w 185"/>
                <a:gd name="T15" fmla="*/ 2 h 236"/>
                <a:gd name="T16" fmla="*/ 1 w 185"/>
                <a:gd name="T17" fmla="*/ 1 h 236"/>
                <a:gd name="T18" fmla="*/ 1 w 185"/>
                <a:gd name="T19" fmla="*/ 1 h 236"/>
                <a:gd name="T20" fmla="*/ 2 w 185"/>
                <a:gd name="T21" fmla="*/ 2 h 236"/>
                <a:gd name="T22" fmla="*/ 0 w 185"/>
                <a:gd name="T23" fmla="*/ 2 h 236"/>
                <a:gd name="T24" fmla="*/ 0 w 185"/>
                <a:gd name="T25" fmla="*/ 2 h 236"/>
                <a:gd name="T26" fmla="*/ 2 w 185"/>
                <a:gd name="T27" fmla="*/ 2 h 236"/>
                <a:gd name="T28" fmla="*/ 1 w 185"/>
                <a:gd name="T29" fmla="*/ 4 h 236"/>
                <a:gd name="T30" fmla="*/ 1 w 185"/>
                <a:gd name="T31" fmla="*/ 4 h 236"/>
                <a:gd name="T32" fmla="*/ 2 w 185"/>
                <a:gd name="T33" fmla="*/ 3 h 236"/>
                <a:gd name="T34" fmla="*/ 2 w 185"/>
                <a:gd name="T35" fmla="*/ 4 h 236"/>
                <a:gd name="T36" fmla="*/ 2 w 185"/>
                <a:gd name="T37" fmla="*/ 4 h 236"/>
                <a:gd name="T38" fmla="*/ 2 w 185"/>
                <a:gd name="T39" fmla="*/ 3 h 236"/>
                <a:gd name="T40" fmla="*/ 3 w 185"/>
                <a:gd name="T41" fmla="*/ 4 h 236"/>
                <a:gd name="T42" fmla="*/ 3 w 185"/>
                <a:gd name="T43" fmla="*/ 4 h 236"/>
                <a:gd name="T44" fmla="*/ 2 w 185"/>
                <a:gd name="T45" fmla="*/ 2 h 236"/>
                <a:gd name="T46" fmla="*/ 3 w 185"/>
                <a:gd name="T47" fmla="*/ 2 h 236"/>
                <a:gd name="T48" fmla="*/ 3 w 185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5" h="236">
                  <a:moveTo>
                    <a:pt x="185" y="110"/>
                  </a:moveTo>
                  <a:lnTo>
                    <a:pt x="106" y="110"/>
                  </a:lnTo>
                  <a:lnTo>
                    <a:pt x="162" y="39"/>
                  </a:lnTo>
                  <a:lnTo>
                    <a:pt x="154" y="29"/>
                  </a:lnTo>
                  <a:lnTo>
                    <a:pt x="98" y="10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2" y="39"/>
                  </a:lnTo>
                  <a:lnTo>
                    <a:pt x="77" y="110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77" y="126"/>
                  </a:lnTo>
                  <a:lnTo>
                    <a:pt x="22" y="196"/>
                  </a:lnTo>
                  <a:lnTo>
                    <a:pt x="31" y="207"/>
                  </a:lnTo>
                  <a:lnTo>
                    <a:pt x="87" y="136"/>
                  </a:lnTo>
                  <a:lnTo>
                    <a:pt x="87" y="236"/>
                  </a:lnTo>
                  <a:lnTo>
                    <a:pt x="98" y="236"/>
                  </a:lnTo>
                  <a:lnTo>
                    <a:pt x="98" y="136"/>
                  </a:lnTo>
                  <a:lnTo>
                    <a:pt x="154" y="207"/>
                  </a:lnTo>
                  <a:lnTo>
                    <a:pt x="162" y="196"/>
                  </a:lnTo>
                  <a:lnTo>
                    <a:pt x="106" y="126"/>
                  </a:lnTo>
                  <a:lnTo>
                    <a:pt x="185" y="126"/>
                  </a:lnTo>
                  <a:lnTo>
                    <a:pt x="185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9" name="Freeform 10"/>
            <p:cNvSpPr>
              <a:spLocks/>
            </p:cNvSpPr>
            <p:nvPr/>
          </p:nvSpPr>
          <p:spPr bwMode="auto">
            <a:xfrm>
              <a:off x="3850" y="3944"/>
              <a:ext cx="93" cy="118"/>
            </a:xfrm>
            <a:custGeom>
              <a:avLst/>
              <a:gdLst>
                <a:gd name="T0" fmla="*/ 3 w 186"/>
                <a:gd name="T1" fmla="*/ 2 h 234"/>
                <a:gd name="T2" fmla="*/ 2 w 186"/>
                <a:gd name="T3" fmla="*/ 2 h 234"/>
                <a:gd name="T4" fmla="*/ 3 w 186"/>
                <a:gd name="T5" fmla="*/ 1 h 234"/>
                <a:gd name="T6" fmla="*/ 3 w 186"/>
                <a:gd name="T7" fmla="*/ 1 h 234"/>
                <a:gd name="T8" fmla="*/ 2 w 186"/>
                <a:gd name="T9" fmla="*/ 2 h 234"/>
                <a:gd name="T10" fmla="*/ 2 w 186"/>
                <a:gd name="T11" fmla="*/ 0 h 234"/>
                <a:gd name="T12" fmla="*/ 2 w 186"/>
                <a:gd name="T13" fmla="*/ 0 h 234"/>
                <a:gd name="T14" fmla="*/ 2 w 186"/>
                <a:gd name="T15" fmla="*/ 2 h 234"/>
                <a:gd name="T16" fmla="*/ 1 w 186"/>
                <a:gd name="T17" fmla="*/ 1 h 234"/>
                <a:gd name="T18" fmla="*/ 1 w 186"/>
                <a:gd name="T19" fmla="*/ 1 h 234"/>
                <a:gd name="T20" fmla="*/ 2 w 186"/>
                <a:gd name="T21" fmla="*/ 2 h 234"/>
                <a:gd name="T22" fmla="*/ 0 w 186"/>
                <a:gd name="T23" fmla="*/ 2 h 234"/>
                <a:gd name="T24" fmla="*/ 0 w 186"/>
                <a:gd name="T25" fmla="*/ 2 h 234"/>
                <a:gd name="T26" fmla="*/ 2 w 186"/>
                <a:gd name="T27" fmla="*/ 2 h 234"/>
                <a:gd name="T28" fmla="*/ 1 w 186"/>
                <a:gd name="T29" fmla="*/ 4 h 234"/>
                <a:gd name="T30" fmla="*/ 1 w 186"/>
                <a:gd name="T31" fmla="*/ 4 h 234"/>
                <a:gd name="T32" fmla="*/ 2 w 186"/>
                <a:gd name="T33" fmla="*/ 3 h 234"/>
                <a:gd name="T34" fmla="*/ 2 w 186"/>
                <a:gd name="T35" fmla="*/ 4 h 234"/>
                <a:gd name="T36" fmla="*/ 2 w 186"/>
                <a:gd name="T37" fmla="*/ 4 h 234"/>
                <a:gd name="T38" fmla="*/ 2 w 186"/>
                <a:gd name="T39" fmla="*/ 3 h 234"/>
                <a:gd name="T40" fmla="*/ 3 w 186"/>
                <a:gd name="T41" fmla="*/ 4 h 234"/>
                <a:gd name="T42" fmla="*/ 3 w 186"/>
                <a:gd name="T43" fmla="*/ 4 h 234"/>
                <a:gd name="T44" fmla="*/ 2 w 186"/>
                <a:gd name="T45" fmla="*/ 2 h 234"/>
                <a:gd name="T46" fmla="*/ 3 w 186"/>
                <a:gd name="T47" fmla="*/ 2 h 234"/>
                <a:gd name="T48" fmla="*/ 3 w 186"/>
                <a:gd name="T49" fmla="*/ 2 h 2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34">
                  <a:moveTo>
                    <a:pt x="186" y="110"/>
                  </a:moveTo>
                  <a:lnTo>
                    <a:pt x="108" y="110"/>
                  </a:lnTo>
                  <a:lnTo>
                    <a:pt x="164" y="39"/>
                  </a:lnTo>
                  <a:lnTo>
                    <a:pt x="154" y="27"/>
                  </a:lnTo>
                  <a:lnTo>
                    <a:pt x="99" y="98"/>
                  </a:lnTo>
                  <a:lnTo>
                    <a:pt x="99" y="0"/>
                  </a:lnTo>
                  <a:lnTo>
                    <a:pt x="87" y="0"/>
                  </a:lnTo>
                  <a:lnTo>
                    <a:pt x="87" y="98"/>
                  </a:lnTo>
                  <a:lnTo>
                    <a:pt x="31" y="27"/>
                  </a:lnTo>
                  <a:lnTo>
                    <a:pt x="23" y="39"/>
                  </a:lnTo>
                  <a:lnTo>
                    <a:pt x="79" y="110"/>
                  </a:lnTo>
                  <a:lnTo>
                    <a:pt x="0" y="110"/>
                  </a:lnTo>
                  <a:lnTo>
                    <a:pt x="0" y="124"/>
                  </a:lnTo>
                  <a:lnTo>
                    <a:pt x="79" y="124"/>
                  </a:lnTo>
                  <a:lnTo>
                    <a:pt x="23" y="195"/>
                  </a:lnTo>
                  <a:lnTo>
                    <a:pt x="31" y="205"/>
                  </a:lnTo>
                  <a:lnTo>
                    <a:pt x="87" y="135"/>
                  </a:lnTo>
                  <a:lnTo>
                    <a:pt x="87" y="234"/>
                  </a:lnTo>
                  <a:lnTo>
                    <a:pt x="99" y="234"/>
                  </a:lnTo>
                  <a:lnTo>
                    <a:pt x="99" y="135"/>
                  </a:lnTo>
                  <a:lnTo>
                    <a:pt x="154" y="205"/>
                  </a:lnTo>
                  <a:lnTo>
                    <a:pt x="164" y="195"/>
                  </a:lnTo>
                  <a:lnTo>
                    <a:pt x="108" y="124"/>
                  </a:lnTo>
                  <a:lnTo>
                    <a:pt x="186" y="124"/>
                  </a:lnTo>
                  <a:lnTo>
                    <a:pt x="186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0" name="Freeform 11"/>
            <p:cNvSpPr>
              <a:spLocks/>
            </p:cNvSpPr>
            <p:nvPr/>
          </p:nvSpPr>
          <p:spPr bwMode="auto">
            <a:xfrm>
              <a:off x="4125" y="3959"/>
              <a:ext cx="93" cy="118"/>
            </a:xfrm>
            <a:custGeom>
              <a:avLst/>
              <a:gdLst>
                <a:gd name="T0" fmla="*/ 3 w 186"/>
                <a:gd name="T1" fmla="*/ 2 h 236"/>
                <a:gd name="T2" fmla="*/ 2 w 186"/>
                <a:gd name="T3" fmla="*/ 2 h 236"/>
                <a:gd name="T4" fmla="*/ 3 w 186"/>
                <a:gd name="T5" fmla="*/ 1 h 236"/>
                <a:gd name="T6" fmla="*/ 3 w 186"/>
                <a:gd name="T7" fmla="*/ 1 h 236"/>
                <a:gd name="T8" fmla="*/ 2 w 186"/>
                <a:gd name="T9" fmla="*/ 2 h 236"/>
                <a:gd name="T10" fmla="*/ 2 w 186"/>
                <a:gd name="T11" fmla="*/ 0 h 236"/>
                <a:gd name="T12" fmla="*/ 2 w 186"/>
                <a:gd name="T13" fmla="*/ 0 h 236"/>
                <a:gd name="T14" fmla="*/ 2 w 186"/>
                <a:gd name="T15" fmla="*/ 2 h 236"/>
                <a:gd name="T16" fmla="*/ 1 w 186"/>
                <a:gd name="T17" fmla="*/ 1 h 236"/>
                <a:gd name="T18" fmla="*/ 1 w 186"/>
                <a:gd name="T19" fmla="*/ 1 h 236"/>
                <a:gd name="T20" fmla="*/ 2 w 186"/>
                <a:gd name="T21" fmla="*/ 2 h 236"/>
                <a:gd name="T22" fmla="*/ 0 w 186"/>
                <a:gd name="T23" fmla="*/ 2 h 236"/>
                <a:gd name="T24" fmla="*/ 0 w 186"/>
                <a:gd name="T25" fmla="*/ 2 h 236"/>
                <a:gd name="T26" fmla="*/ 2 w 186"/>
                <a:gd name="T27" fmla="*/ 2 h 236"/>
                <a:gd name="T28" fmla="*/ 1 w 186"/>
                <a:gd name="T29" fmla="*/ 4 h 236"/>
                <a:gd name="T30" fmla="*/ 1 w 186"/>
                <a:gd name="T31" fmla="*/ 4 h 236"/>
                <a:gd name="T32" fmla="*/ 2 w 186"/>
                <a:gd name="T33" fmla="*/ 3 h 236"/>
                <a:gd name="T34" fmla="*/ 2 w 186"/>
                <a:gd name="T35" fmla="*/ 4 h 236"/>
                <a:gd name="T36" fmla="*/ 2 w 186"/>
                <a:gd name="T37" fmla="*/ 4 h 236"/>
                <a:gd name="T38" fmla="*/ 2 w 186"/>
                <a:gd name="T39" fmla="*/ 3 h 236"/>
                <a:gd name="T40" fmla="*/ 3 w 186"/>
                <a:gd name="T41" fmla="*/ 4 h 236"/>
                <a:gd name="T42" fmla="*/ 3 w 186"/>
                <a:gd name="T43" fmla="*/ 4 h 236"/>
                <a:gd name="T44" fmla="*/ 2 w 186"/>
                <a:gd name="T45" fmla="*/ 2 h 236"/>
                <a:gd name="T46" fmla="*/ 3 w 186"/>
                <a:gd name="T47" fmla="*/ 2 h 236"/>
                <a:gd name="T48" fmla="*/ 3 w 186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36">
                  <a:moveTo>
                    <a:pt x="186" y="110"/>
                  </a:moveTo>
                  <a:lnTo>
                    <a:pt x="107" y="110"/>
                  </a:lnTo>
                  <a:lnTo>
                    <a:pt x="163" y="40"/>
                  </a:lnTo>
                  <a:lnTo>
                    <a:pt x="155" y="29"/>
                  </a:lnTo>
                  <a:lnTo>
                    <a:pt x="99" y="100"/>
                  </a:lnTo>
                  <a:lnTo>
                    <a:pt x="99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2" y="29"/>
                  </a:lnTo>
                  <a:lnTo>
                    <a:pt x="22" y="40"/>
                  </a:lnTo>
                  <a:lnTo>
                    <a:pt x="78" y="110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78" y="126"/>
                  </a:lnTo>
                  <a:lnTo>
                    <a:pt x="22" y="197"/>
                  </a:lnTo>
                  <a:lnTo>
                    <a:pt x="32" y="207"/>
                  </a:lnTo>
                  <a:lnTo>
                    <a:pt x="87" y="136"/>
                  </a:lnTo>
                  <a:lnTo>
                    <a:pt x="87" y="236"/>
                  </a:lnTo>
                  <a:lnTo>
                    <a:pt x="99" y="236"/>
                  </a:lnTo>
                  <a:lnTo>
                    <a:pt x="99" y="136"/>
                  </a:lnTo>
                  <a:lnTo>
                    <a:pt x="155" y="207"/>
                  </a:lnTo>
                  <a:lnTo>
                    <a:pt x="163" y="197"/>
                  </a:lnTo>
                  <a:lnTo>
                    <a:pt x="107" y="126"/>
                  </a:lnTo>
                  <a:lnTo>
                    <a:pt x="186" y="126"/>
                  </a:lnTo>
                  <a:lnTo>
                    <a:pt x="186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1" name="Freeform 12"/>
            <p:cNvSpPr>
              <a:spLocks/>
            </p:cNvSpPr>
            <p:nvPr/>
          </p:nvSpPr>
          <p:spPr bwMode="auto">
            <a:xfrm>
              <a:off x="3075" y="3833"/>
              <a:ext cx="55" cy="69"/>
            </a:xfrm>
            <a:custGeom>
              <a:avLst/>
              <a:gdLst>
                <a:gd name="T0" fmla="*/ 2 w 109"/>
                <a:gd name="T1" fmla="*/ 2 h 138"/>
                <a:gd name="T2" fmla="*/ 1 w 109"/>
                <a:gd name="T3" fmla="*/ 2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2 h 138"/>
                <a:gd name="T22" fmla="*/ 0 w 109"/>
                <a:gd name="T23" fmla="*/ 2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5"/>
                  </a:moveTo>
                  <a:lnTo>
                    <a:pt x="63" y="65"/>
                  </a:lnTo>
                  <a:lnTo>
                    <a:pt x="97" y="23"/>
                  </a:lnTo>
                  <a:lnTo>
                    <a:pt x="91" y="18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47" y="65"/>
                  </a:lnTo>
                  <a:lnTo>
                    <a:pt x="0" y="65"/>
                  </a:lnTo>
                  <a:lnTo>
                    <a:pt x="0" y="73"/>
                  </a:lnTo>
                  <a:lnTo>
                    <a:pt x="47" y="73"/>
                  </a:lnTo>
                  <a:lnTo>
                    <a:pt x="14" y="114"/>
                  </a:lnTo>
                  <a:lnTo>
                    <a:pt x="19" y="122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1" y="122"/>
                  </a:lnTo>
                  <a:lnTo>
                    <a:pt x="97" y="114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2" name="Freeform 13"/>
            <p:cNvSpPr>
              <a:spLocks/>
            </p:cNvSpPr>
            <p:nvPr/>
          </p:nvSpPr>
          <p:spPr bwMode="auto">
            <a:xfrm>
              <a:off x="3793" y="3701"/>
              <a:ext cx="55" cy="69"/>
            </a:xfrm>
            <a:custGeom>
              <a:avLst/>
              <a:gdLst>
                <a:gd name="T0" fmla="*/ 2 w 109"/>
                <a:gd name="T1" fmla="*/ 1 h 138"/>
                <a:gd name="T2" fmla="*/ 1 w 109"/>
                <a:gd name="T3" fmla="*/ 1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4" y="64"/>
                  </a:lnTo>
                  <a:lnTo>
                    <a:pt x="96" y="23"/>
                  </a:lnTo>
                  <a:lnTo>
                    <a:pt x="92" y="16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9" y="16"/>
                  </a:lnTo>
                  <a:lnTo>
                    <a:pt x="14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4" y="114"/>
                  </a:lnTo>
                  <a:lnTo>
                    <a:pt x="19" y="120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2" y="120"/>
                  </a:lnTo>
                  <a:lnTo>
                    <a:pt x="96" y="114"/>
                  </a:lnTo>
                  <a:lnTo>
                    <a:pt x="64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3" name="Freeform 14"/>
            <p:cNvSpPr>
              <a:spLocks/>
            </p:cNvSpPr>
            <p:nvPr/>
          </p:nvSpPr>
          <p:spPr bwMode="auto">
            <a:xfrm>
              <a:off x="3108" y="4048"/>
              <a:ext cx="54" cy="69"/>
            </a:xfrm>
            <a:custGeom>
              <a:avLst/>
              <a:gdLst>
                <a:gd name="T0" fmla="*/ 1 w 110"/>
                <a:gd name="T1" fmla="*/ 1 h 137"/>
                <a:gd name="T2" fmla="*/ 0 w 110"/>
                <a:gd name="T3" fmla="*/ 1 h 137"/>
                <a:gd name="T4" fmla="*/ 1 w 110"/>
                <a:gd name="T5" fmla="*/ 1 h 137"/>
                <a:gd name="T6" fmla="*/ 1 w 110"/>
                <a:gd name="T7" fmla="*/ 1 h 137"/>
                <a:gd name="T8" fmla="*/ 0 w 110"/>
                <a:gd name="T9" fmla="*/ 1 h 137"/>
                <a:gd name="T10" fmla="*/ 0 w 110"/>
                <a:gd name="T11" fmla="*/ 0 h 137"/>
                <a:gd name="T12" fmla="*/ 0 w 110"/>
                <a:gd name="T13" fmla="*/ 0 h 137"/>
                <a:gd name="T14" fmla="*/ 0 w 110"/>
                <a:gd name="T15" fmla="*/ 1 h 137"/>
                <a:gd name="T16" fmla="*/ 0 w 110"/>
                <a:gd name="T17" fmla="*/ 1 h 137"/>
                <a:gd name="T18" fmla="*/ 0 w 110"/>
                <a:gd name="T19" fmla="*/ 1 h 137"/>
                <a:gd name="T20" fmla="*/ 0 w 110"/>
                <a:gd name="T21" fmla="*/ 1 h 137"/>
                <a:gd name="T22" fmla="*/ 0 w 110"/>
                <a:gd name="T23" fmla="*/ 1 h 137"/>
                <a:gd name="T24" fmla="*/ 0 w 110"/>
                <a:gd name="T25" fmla="*/ 2 h 137"/>
                <a:gd name="T26" fmla="*/ 0 w 110"/>
                <a:gd name="T27" fmla="*/ 2 h 137"/>
                <a:gd name="T28" fmla="*/ 0 w 110"/>
                <a:gd name="T29" fmla="*/ 2 h 137"/>
                <a:gd name="T30" fmla="*/ 0 w 110"/>
                <a:gd name="T31" fmla="*/ 2 h 137"/>
                <a:gd name="T32" fmla="*/ 0 w 110"/>
                <a:gd name="T33" fmla="*/ 2 h 137"/>
                <a:gd name="T34" fmla="*/ 0 w 110"/>
                <a:gd name="T35" fmla="*/ 3 h 137"/>
                <a:gd name="T36" fmla="*/ 0 w 110"/>
                <a:gd name="T37" fmla="*/ 3 h 137"/>
                <a:gd name="T38" fmla="*/ 0 w 110"/>
                <a:gd name="T39" fmla="*/ 2 h 137"/>
                <a:gd name="T40" fmla="*/ 1 w 110"/>
                <a:gd name="T41" fmla="*/ 2 h 137"/>
                <a:gd name="T42" fmla="*/ 1 w 110"/>
                <a:gd name="T43" fmla="*/ 2 h 137"/>
                <a:gd name="T44" fmla="*/ 0 w 110"/>
                <a:gd name="T45" fmla="*/ 2 h 137"/>
                <a:gd name="T46" fmla="*/ 1 w 110"/>
                <a:gd name="T47" fmla="*/ 2 h 137"/>
                <a:gd name="T48" fmla="*/ 1 w 110"/>
                <a:gd name="T49" fmla="*/ 1 h 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0" h="137">
                  <a:moveTo>
                    <a:pt x="110" y="64"/>
                  </a:moveTo>
                  <a:lnTo>
                    <a:pt x="63" y="64"/>
                  </a:lnTo>
                  <a:lnTo>
                    <a:pt x="96" y="23"/>
                  </a:lnTo>
                  <a:lnTo>
                    <a:pt x="91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47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7" y="73"/>
                  </a:lnTo>
                  <a:lnTo>
                    <a:pt x="14" y="114"/>
                  </a:lnTo>
                  <a:lnTo>
                    <a:pt x="19" y="120"/>
                  </a:lnTo>
                  <a:lnTo>
                    <a:pt x="51" y="79"/>
                  </a:lnTo>
                  <a:lnTo>
                    <a:pt x="51" y="137"/>
                  </a:lnTo>
                  <a:lnTo>
                    <a:pt x="58" y="137"/>
                  </a:lnTo>
                  <a:lnTo>
                    <a:pt x="58" y="79"/>
                  </a:lnTo>
                  <a:lnTo>
                    <a:pt x="91" y="120"/>
                  </a:lnTo>
                  <a:lnTo>
                    <a:pt x="96" y="114"/>
                  </a:lnTo>
                  <a:lnTo>
                    <a:pt x="63" y="73"/>
                  </a:lnTo>
                  <a:lnTo>
                    <a:pt x="110" y="73"/>
                  </a:lnTo>
                  <a:lnTo>
                    <a:pt x="110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4" name="Freeform 15"/>
            <p:cNvSpPr>
              <a:spLocks/>
            </p:cNvSpPr>
            <p:nvPr/>
          </p:nvSpPr>
          <p:spPr bwMode="auto">
            <a:xfrm>
              <a:off x="2955" y="3723"/>
              <a:ext cx="55" cy="69"/>
            </a:xfrm>
            <a:custGeom>
              <a:avLst/>
              <a:gdLst>
                <a:gd name="T0" fmla="*/ 2 w 109"/>
                <a:gd name="T1" fmla="*/ 1 h 138"/>
                <a:gd name="T2" fmla="*/ 1 w 109"/>
                <a:gd name="T3" fmla="*/ 1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3" y="64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4" y="114"/>
                  </a:lnTo>
                  <a:lnTo>
                    <a:pt x="19" y="120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1" y="120"/>
                  </a:lnTo>
                  <a:lnTo>
                    <a:pt x="95" y="114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5" name="Freeform 16"/>
            <p:cNvSpPr>
              <a:spLocks/>
            </p:cNvSpPr>
            <p:nvPr/>
          </p:nvSpPr>
          <p:spPr bwMode="auto">
            <a:xfrm>
              <a:off x="3665" y="4054"/>
              <a:ext cx="54" cy="69"/>
            </a:xfrm>
            <a:custGeom>
              <a:avLst/>
              <a:gdLst>
                <a:gd name="T0" fmla="*/ 1 w 109"/>
                <a:gd name="T1" fmla="*/ 1 h 138"/>
                <a:gd name="T2" fmla="*/ 0 w 109"/>
                <a:gd name="T3" fmla="*/ 1 h 138"/>
                <a:gd name="T4" fmla="*/ 1 w 109"/>
                <a:gd name="T5" fmla="*/ 1 h 138"/>
                <a:gd name="T6" fmla="*/ 1 w 109"/>
                <a:gd name="T7" fmla="*/ 1 h 138"/>
                <a:gd name="T8" fmla="*/ 0 w 109"/>
                <a:gd name="T9" fmla="*/ 1 h 138"/>
                <a:gd name="T10" fmla="*/ 0 w 109"/>
                <a:gd name="T11" fmla="*/ 0 h 138"/>
                <a:gd name="T12" fmla="*/ 0 w 109"/>
                <a:gd name="T13" fmla="*/ 0 h 138"/>
                <a:gd name="T14" fmla="*/ 0 w 109"/>
                <a:gd name="T15" fmla="*/ 1 h 138"/>
                <a:gd name="T16" fmla="*/ 0 w 109"/>
                <a:gd name="T17" fmla="*/ 1 h 138"/>
                <a:gd name="T18" fmla="*/ 0 w 109"/>
                <a:gd name="T19" fmla="*/ 1 h 138"/>
                <a:gd name="T20" fmla="*/ 0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0 w 109"/>
                <a:gd name="T27" fmla="*/ 2 h 138"/>
                <a:gd name="T28" fmla="*/ 0 w 109"/>
                <a:gd name="T29" fmla="*/ 2 h 138"/>
                <a:gd name="T30" fmla="*/ 0 w 109"/>
                <a:gd name="T31" fmla="*/ 2 h 138"/>
                <a:gd name="T32" fmla="*/ 0 w 109"/>
                <a:gd name="T33" fmla="*/ 2 h 138"/>
                <a:gd name="T34" fmla="*/ 0 w 109"/>
                <a:gd name="T35" fmla="*/ 3 h 138"/>
                <a:gd name="T36" fmla="*/ 0 w 109"/>
                <a:gd name="T37" fmla="*/ 3 h 138"/>
                <a:gd name="T38" fmla="*/ 0 w 109"/>
                <a:gd name="T39" fmla="*/ 2 h 138"/>
                <a:gd name="T40" fmla="*/ 1 w 109"/>
                <a:gd name="T41" fmla="*/ 2 h 138"/>
                <a:gd name="T42" fmla="*/ 1 w 109"/>
                <a:gd name="T43" fmla="*/ 2 h 138"/>
                <a:gd name="T44" fmla="*/ 0 w 109"/>
                <a:gd name="T45" fmla="*/ 2 h 138"/>
                <a:gd name="T46" fmla="*/ 1 w 109"/>
                <a:gd name="T47" fmla="*/ 2 h 138"/>
                <a:gd name="T48" fmla="*/ 1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3" y="64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3" y="114"/>
                  </a:lnTo>
                  <a:lnTo>
                    <a:pt x="18" y="120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1" y="120"/>
                  </a:lnTo>
                  <a:lnTo>
                    <a:pt x="95" y="114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6" name="Freeform 17"/>
            <p:cNvSpPr>
              <a:spLocks/>
            </p:cNvSpPr>
            <p:nvPr/>
          </p:nvSpPr>
          <p:spPr bwMode="auto">
            <a:xfrm>
              <a:off x="3246" y="3731"/>
              <a:ext cx="74" cy="94"/>
            </a:xfrm>
            <a:custGeom>
              <a:avLst/>
              <a:gdLst>
                <a:gd name="T0" fmla="*/ 3 w 147"/>
                <a:gd name="T1" fmla="*/ 2 h 186"/>
                <a:gd name="T2" fmla="*/ 2 w 147"/>
                <a:gd name="T3" fmla="*/ 2 h 186"/>
                <a:gd name="T4" fmla="*/ 3 w 147"/>
                <a:gd name="T5" fmla="*/ 1 h 186"/>
                <a:gd name="T6" fmla="*/ 2 w 147"/>
                <a:gd name="T7" fmla="*/ 1 h 186"/>
                <a:gd name="T8" fmla="*/ 2 w 147"/>
                <a:gd name="T9" fmla="*/ 2 h 186"/>
                <a:gd name="T10" fmla="*/ 2 w 147"/>
                <a:gd name="T11" fmla="*/ 0 h 186"/>
                <a:gd name="T12" fmla="*/ 2 w 147"/>
                <a:gd name="T13" fmla="*/ 0 h 186"/>
                <a:gd name="T14" fmla="*/ 2 w 147"/>
                <a:gd name="T15" fmla="*/ 2 h 186"/>
                <a:gd name="T16" fmla="*/ 1 w 147"/>
                <a:gd name="T17" fmla="*/ 1 h 186"/>
                <a:gd name="T18" fmla="*/ 1 w 147"/>
                <a:gd name="T19" fmla="*/ 1 h 186"/>
                <a:gd name="T20" fmla="*/ 1 w 147"/>
                <a:gd name="T21" fmla="*/ 2 h 186"/>
                <a:gd name="T22" fmla="*/ 0 w 147"/>
                <a:gd name="T23" fmla="*/ 2 h 186"/>
                <a:gd name="T24" fmla="*/ 0 w 147"/>
                <a:gd name="T25" fmla="*/ 2 h 186"/>
                <a:gd name="T26" fmla="*/ 1 w 147"/>
                <a:gd name="T27" fmla="*/ 2 h 186"/>
                <a:gd name="T28" fmla="*/ 1 w 147"/>
                <a:gd name="T29" fmla="*/ 3 h 186"/>
                <a:gd name="T30" fmla="*/ 1 w 147"/>
                <a:gd name="T31" fmla="*/ 3 h 186"/>
                <a:gd name="T32" fmla="*/ 2 w 147"/>
                <a:gd name="T33" fmla="*/ 2 h 186"/>
                <a:gd name="T34" fmla="*/ 2 w 147"/>
                <a:gd name="T35" fmla="*/ 3 h 186"/>
                <a:gd name="T36" fmla="*/ 2 w 147"/>
                <a:gd name="T37" fmla="*/ 3 h 186"/>
                <a:gd name="T38" fmla="*/ 2 w 147"/>
                <a:gd name="T39" fmla="*/ 2 h 186"/>
                <a:gd name="T40" fmla="*/ 2 w 147"/>
                <a:gd name="T41" fmla="*/ 3 h 186"/>
                <a:gd name="T42" fmla="*/ 3 w 147"/>
                <a:gd name="T43" fmla="*/ 3 h 186"/>
                <a:gd name="T44" fmla="*/ 2 w 147"/>
                <a:gd name="T45" fmla="*/ 2 h 186"/>
                <a:gd name="T46" fmla="*/ 3 w 147"/>
                <a:gd name="T47" fmla="*/ 2 h 186"/>
                <a:gd name="T48" fmla="*/ 3 w 147"/>
                <a:gd name="T49" fmla="*/ 2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186">
                  <a:moveTo>
                    <a:pt x="147" y="85"/>
                  </a:moveTo>
                  <a:lnTo>
                    <a:pt x="89" y="85"/>
                  </a:lnTo>
                  <a:lnTo>
                    <a:pt x="130" y="34"/>
                  </a:lnTo>
                  <a:lnTo>
                    <a:pt x="121" y="22"/>
                  </a:lnTo>
                  <a:lnTo>
                    <a:pt x="80" y="73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67" y="73"/>
                  </a:lnTo>
                  <a:lnTo>
                    <a:pt x="25" y="22"/>
                  </a:lnTo>
                  <a:lnTo>
                    <a:pt x="16" y="34"/>
                  </a:lnTo>
                  <a:lnTo>
                    <a:pt x="58" y="85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58" y="101"/>
                  </a:lnTo>
                  <a:lnTo>
                    <a:pt x="16" y="154"/>
                  </a:lnTo>
                  <a:lnTo>
                    <a:pt x="25" y="166"/>
                  </a:lnTo>
                  <a:lnTo>
                    <a:pt x="67" y="113"/>
                  </a:lnTo>
                  <a:lnTo>
                    <a:pt x="67" y="186"/>
                  </a:lnTo>
                  <a:lnTo>
                    <a:pt x="80" y="186"/>
                  </a:lnTo>
                  <a:lnTo>
                    <a:pt x="80" y="113"/>
                  </a:lnTo>
                  <a:lnTo>
                    <a:pt x="121" y="166"/>
                  </a:lnTo>
                  <a:lnTo>
                    <a:pt x="130" y="154"/>
                  </a:lnTo>
                  <a:lnTo>
                    <a:pt x="89" y="101"/>
                  </a:lnTo>
                  <a:lnTo>
                    <a:pt x="147" y="101"/>
                  </a:lnTo>
                  <a:lnTo>
                    <a:pt x="147" y="8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7" name="Freeform 18"/>
            <p:cNvSpPr>
              <a:spLocks/>
            </p:cNvSpPr>
            <p:nvPr/>
          </p:nvSpPr>
          <p:spPr bwMode="auto">
            <a:xfrm>
              <a:off x="3629" y="3811"/>
              <a:ext cx="73" cy="94"/>
            </a:xfrm>
            <a:custGeom>
              <a:avLst/>
              <a:gdLst>
                <a:gd name="T0" fmla="*/ 2 w 148"/>
                <a:gd name="T1" fmla="*/ 2 h 186"/>
                <a:gd name="T2" fmla="*/ 1 w 148"/>
                <a:gd name="T3" fmla="*/ 2 h 186"/>
                <a:gd name="T4" fmla="*/ 2 w 148"/>
                <a:gd name="T5" fmla="*/ 1 h 186"/>
                <a:gd name="T6" fmla="*/ 1 w 148"/>
                <a:gd name="T7" fmla="*/ 1 h 186"/>
                <a:gd name="T8" fmla="*/ 1 w 148"/>
                <a:gd name="T9" fmla="*/ 2 h 186"/>
                <a:gd name="T10" fmla="*/ 1 w 148"/>
                <a:gd name="T11" fmla="*/ 0 h 186"/>
                <a:gd name="T12" fmla="*/ 1 w 148"/>
                <a:gd name="T13" fmla="*/ 0 h 186"/>
                <a:gd name="T14" fmla="*/ 1 w 148"/>
                <a:gd name="T15" fmla="*/ 2 h 186"/>
                <a:gd name="T16" fmla="*/ 0 w 148"/>
                <a:gd name="T17" fmla="*/ 1 h 186"/>
                <a:gd name="T18" fmla="*/ 0 w 148"/>
                <a:gd name="T19" fmla="*/ 1 h 186"/>
                <a:gd name="T20" fmla="*/ 0 w 148"/>
                <a:gd name="T21" fmla="*/ 2 h 186"/>
                <a:gd name="T22" fmla="*/ 0 w 148"/>
                <a:gd name="T23" fmla="*/ 2 h 186"/>
                <a:gd name="T24" fmla="*/ 0 w 148"/>
                <a:gd name="T25" fmla="*/ 2 h 186"/>
                <a:gd name="T26" fmla="*/ 0 w 148"/>
                <a:gd name="T27" fmla="*/ 2 h 186"/>
                <a:gd name="T28" fmla="*/ 0 w 148"/>
                <a:gd name="T29" fmla="*/ 3 h 186"/>
                <a:gd name="T30" fmla="*/ 0 w 148"/>
                <a:gd name="T31" fmla="*/ 3 h 186"/>
                <a:gd name="T32" fmla="*/ 1 w 148"/>
                <a:gd name="T33" fmla="*/ 2 h 186"/>
                <a:gd name="T34" fmla="*/ 1 w 148"/>
                <a:gd name="T35" fmla="*/ 3 h 186"/>
                <a:gd name="T36" fmla="*/ 1 w 148"/>
                <a:gd name="T37" fmla="*/ 3 h 186"/>
                <a:gd name="T38" fmla="*/ 1 w 148"/>
                <a:gd name="T39" fmla="*/ 2 h 186"/>
                <a:gd name="T40" fmla="*/ 1 w 148"/>
                <a:gd name="T41" fmla="*/ 3 h 186"/>
                <a:gd name="T42" fmla="*/ 2 w 148"/>
                <a:gd name="T43" fmla="*/ 3 h 186"/>
                <a:gd name="T44" fmla="*/ 1 w 148"/>
                <a:gd name="T45" fmla="*/ 2 h 186"/>
                <a:gd name="T46" fmla="*/ 2 w 148"/>
                <a:gd name="T47" fmla="*/ 2 h 186"/>
                <a:gd name="T48" fmla="*/ 2 w 148"/>
                <a:gd name="T49" fmla="*/ 2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8" h="186">
                  <a:moveTo>
                    <a:pt x="148" y="85"/>
                  </a:moveTo>
                  <a:lnTo>
                    <a:pt x="90" y="85"/>
                  </a:lnTo>
                  <a:lnTo>
                    <a:pt x="130" y="34"/>
                  </a:lnTo>
                  <a:lnTo>
                    <a:pt x="121" y="22"/>
                  </a:lnTo>
                  <a:lnTo>
                    <a:pt x="80" y="73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8" y="73"/>
                  </a:lnTo>
                  <a:lnTo>
                    <a:pt x="26" y="22"/>
                  </a:lnTo>
                  <a:lnTo>
                    <a:pt x="18" y="34"/>
                  </a:lnTo>
                  <a:lnTo>
                    <a:pt x="58" y="85"/>
                  </a:lnTo>
                  <a:lnTo>
                    <a:pt x="0" y="85"/>
                  </a:lnTo>
                  <a:lnTo>
                    <a:pt x="0" y="103"/>
                  </a:lnTo>
                  <a:lnTo>
                    <a:pt x="58" y="103"/>
                  </a:lnTo>
                  <a:lnTo>
                    <a:pt x="18" y="154"/>
                  </a:lnTo>
                  <a:lnTo>
                    <a:pt x="26" y="166"/>
                  </a:lnTo>
                  <a:lnTo>
                    <a:pt x="68" y="113"/>
                  </a:lnTo>
                  <a:lnTo>
                    <a:pt x="68" y="186"/>
                  </a:lnTo>
                  <a:lnTo>
                    <a:pt x="80" y="186"/>
                  </a:lnTo>
                  <a:lnTo>
                    <a:pt x="80" y="114"/>
                  </a:lnTo>
                  <a:lnTo>
                    <a:pt x="121" y="166"/>
                  </a:lnTo>
                  <a:lnTo>
                    <a:pt x="130" y="154"/>
                  </a:lnTo>
                  <a:lnTo>
                    <a:pt x="90" y="103"/>
                  </a:lnTo>
                  <a:lnTo>
                    <a:pt x="148" y="103"/>
                  </a:lnTo>
                  <a:lnTo>
                    <a:pt x="148" y="8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8" name="Freeform 19"/>
            <p:cNvSpPr>
              <a:spLocks/>
            </p:cNvSpPr>
            <p:nvPr/>
          </p:nvSpPr>
          <p:spPr bwMode="auto">
            <a:xfrm>
              <a:off x="4798" y="3770"/>
              <a:ext cx="93" cy="119"/>
            </a:xfrm>
            <a:custGeom>
              <a:avLst/>
              <a:gdLst>
                <a:gd name="T0" fmla="*/ 3 w 185"/>
                <a:gd name="T1" fmla="*/ 2 h 236"/>
                <a:gd name="T2" fmla="*/ 2 w 185"/>
                <a:gd name="T3" fmla="*/ 2 h 236"/>
                <a:gd name="T4" fmla="*/ 3 w 185"/>
                <a:gd name="T5" fmla="*/ 1 h 236"/>
                <a:gd name="T6" fmla="*/ 3 w 185"/>
                <a:gd name="T7" fmla="*/ 1 h 236"/>
                <a:gd name="T8" fmla="*/ 2 w 185"/>
                <a:gd name="T9" fmla="*/ 2 h 236"/>
                <a:gd name="T10" fmla="*/ 2 w 185"/>
                <a:gd name="T11" fmla="*/ 0 h 236"/>
                <a:gd name="T12" fmla="*/ 2 w 185"/>
                <a:gd name="T13" fmla="*/ 0 h 236"/>
                <a:gd name="T14" fmla="*/ 2 w 185"/>
                <a:gd name="T15" fmla="*/ 2 h 236"/>
                <a:gd name="T16" fmla="*/ 1 w 185"/>
                <a:gd name="T17" fmla="*/ 1 h 236"/>
                <a:gd name="T18" fmla="*/ 1 w 185"/>
                <a:gd name="T19" fmla="*/ 1 h 236"/>
                <a:gd name="T20" fmla="*/ 2 w 185"/>
                <a:gd name="T21" fmla="*/ 2 h 236"/>
                <a:gd name="T22" fmla="*/ 0 w 185"/>
                <a:gd name="T23" fmla="*/ 2 h 236"/>
                <a:gd name="T24" fmla="*/ 0 w 185"/>
                <a:gd name="T25" fmla="*/ 2 h 236"/>
                <a:gd name="T26" fmla="*/ 2 w 185"/>
                <a:gd name="T27" fmla="*/ 2 h 236"/>
                <a:gd name="T28" fmla="*/ 1 w 185"/>
                <a:gd name="T29" fmla="*/ 4 h 236"/>
                <a:gd name="T30" fmla="*/ 1 w 185"/>
                <a:gd name="T31" fmla="*/ 4 h 236"/>
                <a:gd name="T32" fmla="*/ 2 w 185"/>
                <a:gd name="T33" fmla="*/ 3 h 236"/>
                <a:gd name="T34" fmla="*/ 2 w 185"/>
                <a:gd name="T35" fmla="*/ 4 h 236"/>
                <a:gd name="T36" fmla="*/ 2 w 185"/>
                <a:gd name="T37" fmla="*/ 4 h 236"/>
                <a:gd name="T38" fmla="*/ 2 w 185"/>
                <a:gd name="T39" fmla="*/ 3 h 236"/>
                <a:gd name="T40" fmla="*/ 3 w 185"/>
                <a:gd name="T41" fmla="*/ 4 h 236"/>
                <a:gd name="T42" fmla="*/ 3 w 185"/>
                <a:gd name="T43" fmla="*/ 4 h 236"/>
                <a:gd name="T44" fmla="*/ 2 w 185"/>
                <a:gd name="T45" fmla="*/ 2 h 236"/>
                <a:gd name="T46" fmla="*/ 3 w 185"/>
                <a:gd name="T47" fmla="*/ 2 h 236"/>
                <a:gd name="T48" fmla="*/ 3 w 185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5" h="236">
                  <a:moveTo>
                    <a:pt x="185" y="110"/>
                  </a:moveTo>
                  <a:lnTo>
                    <a:pt x="108" y="110"/>
                  </a:lnTo>
                  <a:lnTo>
                    <a:pt x="163" y="39"/>
                  </a:lnTo>
                  <a:lnTo>
                    <a:pt x="154" y="29"/>
                  </a:lnTo>
                  <a:lnTo>
                    <a:pt x="98" y="10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3" y="39"/>
                  </a:lnTo>
                  <a:lnTo>
                    <a:pt x="78" y="110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78" y="126"/>
                  </a:lnTo>
                  <a:lnTo>
                    <a:pt x="23" y="196"/>
                  </a:lnTo>
                  <a:lnTo>
                    <a:pt x="31" y="207"/>
                  </a:lnTo>
                  <a:lnTo>
                    <a:pt x="87" y="136"/>
                  </a:lnTo>
                  <a:lnTo>
                    <a:pt x="87" y="236"/>
                  </a:lnTo>
                  <a:lnTo>
                    <a:pt x="98" y="236"/>
                  </a:lnTo>
                  <a:lnTo>
                    <a:pt x="98" y="136"/>
                  </a:lnTo>
                  <a:lnTo>
                    <a:pt x="154" y="207"/>
                  </a:lnTo>
                  <a:lnTo>
                    <a:pt x="163" y="196"/>
                  </a:lnTo>
                  <a:lnTo>
                    <a:pt x="108" y="126"/>
                  </a:lnTo>
                  <a:lnTo>
                    <a:pt x="185" y="126"/>
                  </a:lnTo>
                  <a:lnTo>
                    <a:pt x="185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9" name="Freeform 20"/>
            <p:cNvSpPr>
              <a:spLocks/>
            </p:cNvSpPr>
            <p:nvPr/>
          </p:nvSpPr>
          <p:spPr bwMode="auto">
            <a:xfrm>
              <a:off x="4756" y="4013"/>
              <a:ext cx="93" cy="118"/>
            </a:xfrm>
            <a:custGeom>
              <a:avLst/>
              <a:gdLst>
                <a:gd name="T0" fmla="*/ 3 w 186"/>
                <a:gd name="T1" fmla="*/ 2 h 236"/>
                <a:gd name="T2" fmla="*/ 2 w 186"/>
                <a:gd name="T3" fmla="*/ 2 h 236"/>
                <a:gd name="T4" fmla="*/ 3 w 186"/>
                <a:gd name="T5" fmla="*/ 1 h 236"/>
                <a:gd name="T6" fmla="*/ 3 w 186"/>
                <a:gd name="T7" fmla="*/ 1 h 236"/>
                <a:gd name="T8" fmla="*/ 2 w 186"/>
                <a:gd name="T9" fmla="*/ 2 h 236"/>
                <a:gd name="T10" fmla="*/ 2 w 186"/>
                <a:gd name="T11" fmla="*/ 0 h 236"/>
                <a:gd name="T12" fmla="*/ 2 w 186"/>
                <a:gd name="T13" fmla="*/ 0 h 236"/>
                <a:gd name="T14" fmla="*/ 2 w 186"/>
                <a:gd name="T15" fmla="*/ 2 h 236"/>
                <a:gd name="T16" fmla="*/ 1 w 186"/>
                <a:gd name="T17" fmla="*/ 1 h 236"/>
                <a:gd name="T18" fmla="*/ 1 w 186"/>
                <a:gd name="T19" fmla="*/ 1 h 236"/>
                <a:gd name="T20" fmla="*/ 2 w 186"/>
                <a:gd name="T21" fmla="*/ 2 h 236"/>
                <a:gd name="T22" fmla="*/ 0 w 186"/>
                <a:gd name="T23" fmla="*/ 2 h 236"/>
                <a:gd name="T24" fmla="*/ 0 w 186"/>
                <a:gd name="T25" fmla="*/ 2 h 236"/>
                <a:gd name="T26" fmla="*/ 2 w 186"/>
                <a:gd name="T27" fmla="*/ 2 h 236"/>
                <a:gd name="T28" fmla="*/ 1 w 186"/>
                <a:gd name="T29" fmla="*/ 4 h 236"/>
                <a:gd name="T30" fmla="*/ 1 w 186"/>
                <a:gd name="T31" fmla="*/ 4 h 236"/>
                <a:gd name="T32" fmla="*/ 2 w 186"/>
                <a:gd name="T33" fmla="*/ 3 h 236"/>
                <a:gd name="T34" fmla="*/ 2 w 186"/>
                <a:gd name="T35" fmla="*/ 4 h 236"/>
                <a:gd name="T36" fmla="*/ 2 w 186"/>
                <a:gd name="T37" fmla="*/ 4 h 236"/>
                <a:gd name="T38" fmla="*/ 2 w 186"/>
                <a:gd name="T39" fmla="*/ 3 h 236"/>
                <a:gd name="T40" fmla="*/ 3 w 186"/>
                <a:gd name="T41" fmla="*/ 4 h 236"/>
                <a:gd name="T42" fmla="*/ 3 w 186"/>
                <a:gd name="T43" fmla="*/ 4 h 236"/>
                <a:gd name="T44" fmla="*/ 2 w 186"/>
                <a:gd name="T45" fmla="*/ 2 h 236"/>
                <a:gd name="T46" fmla="*/ 3 w 186"/>
                <a:gd name="T47" fmla="*/ 2 h 236"/>
                <a:gd name="T48" fmla="*/ 3 w 186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36">
                  <a:moveTo>
                    <a:pt x="186" y="110"/>
                  </a:moveTo>
                  <a:lnTo>
                    <a:pt x="107" y="110"/>
                  </a:lnTo>
                  <a:lnTo>
                    <a:pt x="162" y="40"/>
                  </a:lnTo>
                  <a:lnTo>
                    <a:pt x="154" y="29"/>
                  </a:lnTo>
                  <a:lnTo>
                    <a:pt x="98" y="10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3" y="40"/>
                  </a:lnTo>
                  <a:lnTo>
                    <a:pt x="79" y="110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79" y="126"/>
                  </a:lnTo>
                  <a:lnTo>
                    <a:pt x="23" y="197"/>
                  </a:lnTo>
                  <a:lnTo>
                    <a:pt x="31" y="207"/>
                  </a:lnTo>
                  <a:lnTo>
                    <a:pt x="87" y="137"/>
                  </a:lnTo>
                  <a:lnTo>
                    <a:pt x="87" y="236"/>
                  </a:lnTo>
                  <a:lnTo>
                    <a:pt x="98" y="236"/>
                  </a:lnTo>
                  <a:lnTo>
                    <a:pt x="98" y="137"/>
                  </a:lnTo>
                  <a:lnTo>
                    <a:pt x="154" y="207"/>
                  </a:lnTo>
                  <a:lnTo>
                    <a:pt x="162" y="197"/>
                  </a:lnTo>
                  <a:lnTo>
                    <a:pt x="107" y="126"/>
                  </a:lnTo>
                  <a:lnTo>
                    <a:pt x="186" y="126"/>
                  </a:lnTo>
                  <a:lnTo>
                    <a:pt x="186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0" name="Freeform 21"/>
            <p:cNvSpPr>
              <a:spLocks/>
            </p:cNvSpPr>
            <p:nvPr/>
          </p:nvSpPr>
          <p:spPr bwMode="auto">
            <a:xfrm>
              <a:off x="5097" y="3995"/>
              <a:ext cx="93" cy="117"/>
            </a:xfrm>
            <a:custGeom>
              <a:avLst/>
              <a:gdLst>
                <a:gd name="T0" fmla="*/ 3 w 185"/>
                <a:gd name="T1" fmla="*/ 1 h 235"/>
                <a:gd name="T2" fmla="*/ 2 w 185"/>
                <a:gd name="T3" fmla="*/ 1 h 235"/>
                <a:gd name="T4" fmla="*/ 3 w 185"/>
                <a:gd name="T5" fmla="*/ 0 h 235"/>
                <a:gd name="T6" fmla="*/ 3 w 185"/>
                <a:gd name="T7" fmla="*/ 0 h 235"/>
                <a:gd name="T8" fmla="*/ 2 w 185"/>
                <a:gd name="T9" fmla="*/ 1 h 235"/>
                <a:gd name="T10" fmla="*/ 2 w 185"/>
                <a:gd name="T11" fmla="*/ 0 h 235"/>
                <a:gd name="T12" fmla="*/ 2 w 185"/>
                <a:gd name="T13" fmla="*/ 0 h 235"/>
                <a:gd name="T14" fmla="*/ 2 w 185"/>
                <a:gd name="T15" fmla="*/ 1 h 235"/>
                <a:gd name="T16" fmla="*/ 1 w 185"/>
                <a:gd name="T17" fmla="*/ 0 h 235"/>
                <a:gd name="T18" fmla="*/ 1 w 185"/>
                <a:gd name="T19" fmla="*/ 0 h 235"/>
                <a:gd name="T20" fmla="*/ 2 w 185"/>
                <a:gd name="T21" fmla="*/ 1 h 235"/>
                <a:gd name="T22" fmla="*/ 0 w 185"/>
                <a:gd name="T23" fmla="*/ 1 h 235"/>
                <a:gd name="T24" fmla="*/ 0 w 185"/>
                <a:gd name="T25" fmla="*/ 1 h 235"/>
                <a:gd name="T26" fmla="*/ 2 w 185"/>
                <a:gd name="T27" fmla="*/ 1 h 235"/>
                <a:gd name="T28" fmla="*/ 1 w 185"/>
                <a:gd name="T29" fmla="*/ 3 h 235"/>
                <a:gd name="T30" fmla="*/ 1 w 185"/>
                <a:gd name="T31" fmla="*/ 3 h 235"/>
                <a:gd name="T32" fmla="*/ 2 w 185"/>
                <a:gd name="T33" fmla="*/ 2 h 235"/>
                <a:gd name="T34" fmla="*/ 2 w 185"/>
                <a:gd name="T35" fmla="*/ 3 h 235"/>
                <a:gd name="T36" fmla="*/ 2 w 185"/>
                <a:gd name="T37" fmla="*/ 3 h 235"/>
                <a:gd name="T38" fmla="*/ 2 w 185"/>
                <a:gd name="T39" fmla="*/ 2 h 235"/>
                <a:gd name="T40" fmla="*/ 3 w 185"/>
                <a:gd name="T41" fmla="*/ 3 h 235"/>
                <a:gd name="T42" fmla="*/ 3 w 185"/>
                <a:gd name="T43" fmla="*/ 3 h 235"/>
                <a:gd name="T44" fmla="*/ 2 w 185"/>
                <a:gd name="T45" fmla="*/ 1 h 235"/>
                <a:gd name="T46" fmla="*/ 3 w 185"/>
                <a:gd name="T47" fmla="*/ 1 h 235"/>
                <a:gd name="T48" fmla="*/ 3 w 185"/>
                <a:gd name="T49" fmla="*/ 1 h 2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5" h="235">
                  <a:moveTo>
                    <a:pt x="185" y="110"/>
                  </a:moveTo>
                  <a:lnTo>
                    <a:pt x="106" y="110"/>
                  </a:lnTo>
                  <a:lnTo>
                    <a:pt x="162" y="39"/>
                  </a:lnTo>
                  <a:lnTo>
                    <a:pt x="154" y="29"/>
                  </a:lnTo>
                  <a:lnTo>
                    <a:pt x="98" y="10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3" y="39"/>
                  </a:lnTo>
                  <a:lnTo>
                    <a:pt x="79" y="110"/>
                  </a:lnTo>
                  <a:lnTo>
                    <a:pt x="0" y="110"/>
                  </a:lnTo>
                  <a:lnTo>
                    <a:pt x="0" y="125"/>
                  </a:lnTo>
                  <a:lnTo>
                    <a:pt x="79" y="125"/>
                  </a:lnTo>
                  <a:lnTo>
                    <a:pt x="23" y="195"/>
                  </a:lnTo>
                  <a:lnTo>
                    <a:pt x="31" y="205"/>
                  </a:lnTo>
                  <a:lnTo>
                    <a:pt x="87" y="135"/>
                  </a:lnTo>
                  <a:lnTo>
                    <a:pt x="87" y="235"/>
                  </a:lnTo>
                  <a:lnTo>
                    <a:pt x="98" y="235"/>
                  </a:lnTo>
                  <a:lnTo>
                    <a:pt x="98" y="135"/>
                  </a:lnTo>
                  <a:lnTo>
                    <a:pt x="154" y="205"/>
                  </a:lnTo>
                  <a:lnTo>
                    <a:pt x="162" y="195"/>
                  </a:lnTo>
                  <a:lnTo>
                    <a:pt x="108" y="125"/>
                  </a:lnTo>
                  <a:lnTo>
                    <a:pt x="185" y="125"/>
                  </a:lnTo>
                  <a:lnTo>
                    <a:pt x="185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1" name="Freeform 22"/>
            <p:cNvSpPr>
              <a:spLocks/>
            </p:cNvSpPr>
            <p:nvPr/>
          </p:nvSpPr>
          <p:spPr bwMode="auto">
            <a:xfrm>
              <a:off x="4418" y="3828"/>
              <a:ext cx="55" cy="69"/>
            </a:xfrm>
            <a:custGeom>
              <a:avLst/>
              <a:gdLst>
                <a:gd name="T0" fmla="*/ 2 w 109"/>
                <a:gd name="T1" fmla="*/ 1 h 138"/>
                <a:gd name="T2" fmla="*/ 1 w 109"/>
                <a:gd name="T3" fmla="*/ 1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3" y="64"/>
                  </a:lnTo>
                  <a:lnTo>
                    <a:pt x="95" y="23"/>
                  </a:lnTo>
                  <a:lnTo>
                    <a:pt x="90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3" y="116"/>
                  </a:lnTo>
                  <a:lnTo>
                    <a:pt x="18" y="122"/>
                  </a:lnTo>
                  <a:lnTo>
                    <a:pt x="51" y="80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80"/>
                  </a:lnTo>
                  <a:lnTo>
                    <a:pt x="90" y="122"/>
                  </a:lnTo>
                  <a:lnTo>
                    <a:pt x="95" y="116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2" name="Freeform 23"/>
            <p:cNvSpPr>
              <a:spLocks/>
            </p:cNvSpPr>
            <p:nvPr/>
          </p:nvSpPr>
          <p:spPr bwMode="auto">
            <a:xfrm>
              <a:off x="4479" y="3665"/>
              <a:ext cx="54" cy="69"/>
            </a:xfrm>
            <a:custGeom>
              <a:avLst/>
              <a:gdLst>
                <a:gd name="T0" fmla="*/ 1 w 109"/>
                <a:gd name="T1" fmla="*/ 1 h 138"/>
                <a:gd name="T2" fmla="*/ 0 w 109"/>
                <a:gd name="T3" fmla="*/ 1 h 138"/>
                <a:gd name="T4" fmla="*/ 1 w 109"/>
                <a:gd name="T5" fmla="*/ 1 h 138"/>
                <a:gd name="T6" fmla="*/ 1 w 109"/>
                <a:gd name="T7" fmla="*/ 1 h 138"/>
                <a:gd name="T8" fmla="*/ 0 w 109"/>
                <a:gd name="T9" fmla="*/ 1 h 138"/>
                <a:gd name="T10" fmla="*/ 0 w 109"/>
                <a:gd name="T11" fmla="*/ 0 h 138"/>
                <a:gd name="T12" fmla="*/ 0 w 109"/>
                <a:gd name="T13" fmla="*/ 0 h 138"/>
                <a:gd name="T14" fmla="*/ 0 w 109"/>
                <a:gd name="T15" fmla="*/ 1 h 138"/>
                <a:gd name="T16" fmla="*/ 0 w 109"/>
                <a:gd name="T17" fmla="*/ 1 h 138"/>
                <a:gd name="T18" fmla="*/ 0 w 109"/>
                <a:gd name="T19" fmla="*/ 1 h 138"/>
                <a:gd name="T20" fmla="*/ 0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0 w 109"/>
                <a:gd name="T27" fmla="*/ 2 h 138"/>
                <a:gd name="T28" fmla="*/ 0 w 109"/>
                <a:gd name="T29" fmla="*/ 2 h 138"/>
                <a:gd name="T30" fmla="*/ 0 w 109"/>
                <a:gd name="T31" fmla="*/ 2 h 138"/>
                <a:gd name="T32" fmla="*/ 0 w 109"/>
                <a:gd name="T33" fmla="*/ 2 h 138"/>
                <a:gd name="T34" fmla="*/ 0 w 109"/>
                <a:gd name="T35" fmla="*/ 3 h 138"/>
                <a:gd name="T36" fmla="*/ 0 w 109"/>
                <a:gd name="T37" fmla="*/ 3 h 138"/>
                <a:gd name="T38" fmla="*/ 0 w 109"/>
                <a:gd name="T39" fmla="*/ 2 h 138"/>
                <a:gd name="T40" fmla="*/ 1 w 109"/>
                <a:gd name="T41" fmla="*/ 2 h 138"/>
                <a:gd name="T42" fmla="*/ 1 w 109"/>
                <a:gd name="T43" fmla="*/ 2 h 138"/>
                <a:gd name="T44" fmla="*/ 0 w 109"/>
                <a:gd name="T45" fmla="*/ 2 h 138"/>
                <a:gd name="T46" fmla="*/ 1 w 109"/>
                <a:gd name="T47" fmla="*/ 2 h 138"/>
                <a:gd name="T48" fmla="*/ 1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2" y="64"/>
                  </a:lnTo>
                  <a:lnTo>
                    <a:pt x="95" y="23"/>
                  </a:lnTo>
                  <a:lnTo>
                    <a:pt x="90" y="17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4" y="114"/>
                  </a:lnTo>
                  <a:lnTo>
                    <a:pt x="18" y="120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0" y="120"/>
                  </a:lnTo>
                  <a:lnTo>
                    <a:pt x="95" y="114"/>
                  </a:lnTo>
                  <a:lnTo>
                    <a:pt x="62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3" name="Freeform 24"/>
            <p:cNvSpPr>
              <a:spLocks/>
            </p:cNvSpPr>
            <p:nvPr/>
          </p:nvSpPr>
          <p:spPr bwMode="auto">
            <a:xfrm>
              <a:off x="5020" y="3818"/>
              <a:ext cx="54" cy="69"/>
            </a:xfrm>
            <a:custGeom>
              <a:avLst/>
              <a:gdLst>
                <a:gd name="T0" fmla="*/ 1 w 109"/>
                <a:gd name="T1" fmla="*/ 2 h 138"/>
                <a:gd name="T2" fmla="*/ 0 w 109"/>
                <a:gd name="T3" fmla="*/ 2 h 138"/>
                <a:gd name="T4" fmla="*/ 1 w 109"/>
                <a:gd name="T5" fmla="*/ 1 h 138"/>
                <a:gd name="T6" fmla="*/ 1 w 109"/>
                <a:gd name="T7" fmla="*/ 1 h 138"/>
                <a:gd name="T8" fmla="*/ 0 w 109"/>
                <a:gd name="T9" fmla="*/ 1 h 138"/>
                <a:gd name="T10" fmla="*/ 0 w 109"/>
                <a:gd name="T11" fmla="*/ 0 h 138"/>
                <a:gd name="T12" fmla="*/ 0 w 109"/>
                <a:gd name="T13" fmla="*/ 0 h 138"/>
                <a:gd name="T14" fmla="*/ 0 w 109"/>
                <a:gd name="T15" fmla="*/ 1 h 138"/>
                <a:gd name="T16" fmla="*/ 0 w 109"/>
                <a:gd name="T17" fmla="*/ 1 h 138"/>
                <a:gd name="T18" fmla="*/ 0 w 109"/>
                <a:gd name="T19" fmla="*/ 1 h 138"/>
                <a:gd name="T20" fmla="*/ 0 w 109"/>
                <a:gd name="T21" fmla="*/ 2 h 138"/>
                <a:gd name="T22" fmla="*/ 0 w 109"/>
                <a:gd name="T23" fmla="*/ 2 h 138"/>
                <a:gd name="T24" fmla="*/ 0 w 109"/>
                <a:gd name="T25" fmla="*/ 2 h 138"/>
                <a:gd name="T26" fmla="*/ 0 w 109"/>
                <a:gd name="T27" fmla="*/ 2 h 138"/>
                <a:gd name="T28" fmla="*/ 0 w 109"/>
                <a:gd name="T29" fmla="*/ 2 h 138"/>
                <a:gd name="T30" fmla="*/ 0 w 109"/>
                <a:gd name="T31" fmla="*/ 2 h 138"/>
                <a:gd name="T32" fmla="*/ 0 w 109"/>
                <a:gd name="T33" fmla="*/ 2 h 138"/>
                <a:gd name="T34" fmla="*/ 0 w 109"/>
                <a:gd name="T35" fmla="*/ 3 h 138"/>
                <a:gd name="T36" fmla="*/ 0 w 109"/>
                <a:gd name="T37" fmla="*/ 3 h 138"/>
                <a:gd name="T38" fmla="*/ 0 w 109"/>
                <a:gd name="T39" fmla="*/ 2 h 138"/>
                <a:gd name="T40" fmla="*/ 1 w 109"/>
                <a:gd name="T41" fmla="*/ 2 h 138"/>
                <a:gd name="T42" fmla="*/ 1 w 109"/>
                <a:gd name="T43" fmla="*/ 2 h 138"/>
                <a:gd name="T44" fmla="*/ 0 w 109"/>
                <a:gd name="T45" fmla="*/ 2 h 138"/>
                <a:gd name="T46" fmla="*/ 1 w 109"/>
                <a:gd name="T47" fmla="*/ 2 h 138"/>
                <a:gd name="T48" fmla="*/ 1 w 109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6"/>
                  </a:moveTo>
                  <a:lnTo>
                    <a:pt x="63" y="66"/>
                  </a:lnTo>
                  <a:lnTo>
                    <a:pt x="95" y="24"/>
                  </a:lnTo>
                  <a:lnTo>
                    <a:pt x="91" y="18"/>
                  </a:lnTo>
                  <a:lnTo>
                    <a:pt x="57" y="59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7" y="18"/>
                  </a:lnTo>
                  <a:lnTo>
                    <a:pt x="13" y="24"/>
                  </a:lnTo>
                  <a:lnTo>
                    <a:pt x="45" y="66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45" y="74"/>
                  </a:lnTo>
                  <a:lnTo>
                    <a:pt x="13" y="116"/>
                  </a:lnTo>
                  <a:lnTo>
                    <a:pt x="17" y="122"/>
                  </a:lnTo>
                  <a:lnTo>
                    <a:pt x="51" y="81"/>
                  </a:lnTo>
                  <a:lnTo>
                    <a:pt x="51" y="138"/>
                  </a:lnTo>
                  <a:lnTo>
                    <a:pt x="57" y="138"/>
                  </a:lnTo>
                  <a:lnTo>
                    <a:pt x="57" y="81"/>
                  </a:lnTo>
                  <a:lnTo>
                    <a:pt x="91" y="122"/>
                  </a:lnTo>
                  <a:lnTo>
                    <a:pt x="95" y="116"/>
                  </a:lnTo>
                  <a:lnTo>
                    <a:pt x="63" y="74"/>
                  </a:lnTo>
                  <a:lnTo>
                    <a:pt x="109" y="74"/>
                  </a:lnTo>
                  <a:lnTo>
                    <a:pt x="109" y="66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4" name="Freeform 25"/>
            <p:cNvSpPr>
              <a:spLocks/>
            </p:cNvSpPr>
            <p:nvPr/>
          </p:nvSpPr>
          <p:spPr bwMode="auto">
            <a:xfrm>
              <a:off x="4519" y="4022"/>
              <a:ext cx="55" cy="69"/>
            </a:xfrm>
            <a:custGeom>
              <a:avLst/>
              <a:gdLst>
                <a:gd name="T0" fmla="*/ 2 w 109"/>
                <a:gd name="T1" fmla="*/ 2 h 138"/>
                <a:gd name="T2" fmla="*/ 1 w 109"/>
                <a:gd name="T3" fmla="*/ 2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2 h 138"/>
                <a:gd name="T22" fmla="*/ 0 w 109"/>
                <a:gd name="T23" fmla="*/ 2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5"/>
                  </a:moveTo>
                  <a:lnTo>
                    <a:pt x="64" y="65"/>
                  </a:lnTo>
                  <a:lnTo>
                    <a:pt x="96" y="24"/>
                  </a:lnTo>
                  <a:lnTo>
                    <a:pt x="92" y="18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46" y="65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46" y="74"/>
                  </a:lnTo>
                  <a:lnTo>
                    <a:pt x="14" y="115"/>
                  </a:lnTo>
                  <a:lnTo>
                    <a:pt x="18" y="122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2" y="122"/>
                  </a:lnTo>
                  <a:lnTo>
                    <a:pt x="96" y="115"/>
                  </a:lnTo>
                  <a:lnTo>
                    <a:pt x="64" y="74"/>
                  </a:lnTo>
                  <a:lnTo>
                    <a:pt x="109" y="74"/>
                  </a:lnTo>
                  <a:lnTo>
                    <a:pt x="109" y="6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5" name="Freeform 26"/>
            <p:cNvSpPr>
              <a:spLocks/>
            </p:cNvSpPr>
            <p:nvPr/>
          </p:nvSpPr>
          <p:spPr bwMode="auto">
            <a:xfrm>
              <a:off x="4999" y="3968"/>
              <a:ext cx="55" cy="69"/>
            </a:xfrm>
            <a:custGeom>
              <a:avLst/>
              <a:gdLst>
                <a:gd name="T0" fmla="*/ 2 w 110"/>
                <a:gd name="T1" fmla="*/ 1 h 137"/>
                <a:gd name="T2" fmla="*/ 1 w 110"/>
                <a:gd name="T3" fmla="*/ 1 h 137"/>
                <a:gd name="T4" fmla="*/ 2 w 110"/>
                <a:gd name="T5" fmla="*/ 1 h 137"/>
                <a:gd name="T6" fmla="*/ 2 w 110"/>
                <a:gd name="T7" fmla="*/ 1 h 137"/>
                <a:gd name="T8" fmla="*/ 1 w 110"/>
                <a:gd name="T9" fmla="*/ 1 h 137"/>
                <a:gd name="T10" fmla="*/ 1 w 110"/>
                <a:gd name="T11" fmla="*/ 0 h 137"/>
                <a:gd name="T12" fmla="*/ 1 w 110"/>
                <a:gd name="T13" fmla="*/ 0 h 137"/>
                <a:gd name="T14" fmla="*/ 1 w 110"/>
                <a:gd name="T15" fmla="*/ 1 h 137"/>
                <a:gd name="T16" fmla="*/ 1 w 110"/>
                <a:gd name="T17" fmla="*/ 1 h 137"/>
                <a:gd name="T18" fmla="*/ 1 w 110"/>
                <a:gd name="T19" fmla="*/ 1 h 137"/>
                <a:gd name="T20" fmla="*/ 1 w 110"/>
                <a:gd name="T21" fmla="*/ 1 h 137"/>
                <a:gd name="T22" fmla="*/ 0 w 110"/>
                <a:gd name="T23" fmla="*/ 1 h 137"/>
                <a:gd name="T24" fmla="*/ 0 w 110"/>
                <a:gd name="T25" fmla="*/ 2 h 137"/>
                <a:gd name="T26" fmla="*/ 1 w 110"/>
                <a:gd name="T27" fmla="*/ 2 h 137"/>
                <a:gd name="T28" fmla="*/ 1 w 110"/>
                <a:gd name="T29" fmla="*/ 2 h 137"/>
                <a:gd name="T30" fmla="*/ 1 w 110"/>
                <a:gd name="T31" fmla="*/ 2 h 137"/>
                <a:gd name="T32" fmla="*/ 1 w 110"/>
                <a:gd name="T33" fmla="*/ 2 h 137"/>
                <a:gd name="T34" fmla="*/ 1 w 110"/>
                <a:gd name="T35" fmla="*/ 3 h 137"/>
                <a:gd name="T36" fmla="*/ 1 w 110"/>
                <a:gd name="T37" fmla="*/ 3 h 137"/>
                <a:gd name="T38" fmla="*/ 1 w 110"/>
                <a:gd name="T39" fmla="*/ 2 h 137"/>
                <a:gd name="T40" fmla="*/ 2 w 110"/>
                <a:gd name="T41" fmla="*/ 2 h 137"/>
                <a:gd name="T42" fmla="*/ 2 w 110"/>
                <a:gd name="T43" fmla="*/ 2 h 137"/>
                <a:gd name="T44" fmla="*/ 1 w 110"/>
                <a:gd name="T45" fmla="*/ 2 h 137"/>
                <a:gd name="T46" fmla="*/ 2 w 110"/>
                <a:gd name="T47" fmla="*/ 2 h 137"/>
                <a:gd name="T48" fmla="*/ 2 w 110"/>
                <a:gd name="T49" fmla="*/ 1 h 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0" h="137">
                  <a:moveTo>
                    <a:pt x="110" y="64"/>
                  </a:moveTo>
                  <a:lnTo>
                    <a:pt x="63" y="64"/>
                  </a:lnTo>
                  <a:lnTo>
                    <a:pt x="96" y="23"/>
                  </a:lnTo>
                  <a:lnTo>
                    <a:pt x="91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52" y="58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47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7" y="73"/>
                  </a:lnTo>
                  <a:lnTo>
                    <a:pt x="14" y="114"/>
                  </a:lnTo>
                  <a:lnTo>
                    <a:pt x="19" y="120"/>
                  </a:lnTo>
                  <a:lnTo>
                    <a:pt x="52" y="79"/>
                  </a:lnTo>
                  <a:lnTo>
                    <a:pt x="52" y="137"/>
                  </a:lnTo>
                  <a:lnTo>
                    <a:pt x="58" y="137"/>
                  </a:lnTo>
                  <a:lnTo>
                    <a:pt x="58" y="79"/>
                  </a:lnTo>
                  <a:lnTo>
                    <a:pt x="91" y="120"/>
                  </a:lnTo>
                  <a:lnTo>
                    <a:pt x="96" y="114"/>
                  </a:lnTo>
                  <a:lnTo>
                    <a:pt x="63" y="73"/>
                  </a:lnTo>
                  <a:lnTo>
                    <a:pt x="110" y="73"/>
                  </a:lnTo>
                  <a:lnTo>
                    <a:pt x="110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6" name="Freeform 27"/>
            <p:cNvSpPr>
              <a:spLocks/>
            </p:cNvSpPr>
            <p:nvPr/>
          </p:nvSpPr>
          <p:spPr bwMode="auto">
            <a:xfrm>
              <a:off x="4619" y="3813"/>
              <a:ext cx="74" cy="93"/>
            </a:xfrm>
            <a:custGeom>
              <a:avLst/>
              <a:gdLst>
                <a:gd name="T0" fmla="*/ 3 w 147"/>
                <a:gd name="T1" fmla="*/ 2 h 186"/>
                <a:gd name="T2" fmla="*/ 2 w 147"/>
                <a:gd name="T3" fmla="*/ 2 h 186"/>
                <a:gd name="T4" fmla="*/ 3 w 147"/>
                <a:gd name="T5" fmla="*/ 1 h 186"/>
                <a:gd name="T6" fmla="*/ 2 w 147"/>
                <a:gd name="T7" fmla="*/ 1 h 186"/>
                <a:gd name="T8" fmla="*/ 2 w 147"/>
                <a:gd name="T9" fmla="*/ 2 h 186"/>
                <a:gd name="T10" fmla="*/ 2 w 147"/>
                <a:gd name="T11" fmla="*/ 0 h 186"/>
                <a:gd name="T12" fmla="*/ 2 w 147"/>
                <a:gd name="T13" fmla="*/ 0 h 186"/>
                <a:gd name="T14" fmla="*/ 2 w 147"/>
                <a:gd name="T15" fmla="*/ 2 h 186"/>
                <a:gd name="T16" fmla="*/ 1 w 147"/>
                <a:gd name="T17" fmla="*/ 1 h 186"/>
                <a:gd name="T18" fmla="*/ 1 w 147"/>
                <a:gd name="T19" fmla="*/ 1 h 186"/>
                <a:gd name="T20" fmla="*/ 1 w 147"/>
                <a:gd name="T21" fmla="*/ 2 h 186"/>
                <a:gd name="T22" fmla="*/ 0 w 147"/>
                <a:gd name="T23" fmla="*/ 2 h 186"/>
                <a:gd name="T24" fmla="*/ 0 w 147"/>
                <a:gd name="T25" fmla="*/ 2 h 186"/>
                <a:gd name="T26" fmla="*/ 1 w 147"/>
                <a:gd name="T27" fmla="*/ 2 h 186"/>
                <a:gd name="T28" fmla="*/ 1 w 147"/>
                <a:gd name="T29" fmla="*/ 3 h 186"/>
                <a:gd name="T30" fmla="*/ 1 w 147"/>
                <a:gd name="T31" fmla="*/ 3 h 186"/>
                <a:gd name="T32" fmla="*/ 2 w 147"/>
                <a:gd name="T33" fmla="*/ 2 h 186"/>
                <a:gd name="T34" fmla="*/ 2 w 147"/>
                <a:gd name="T35" fmla="*/ 3 h 186"/>
                <a:gd name="T36" fmla="*/ 2 w 147"/>
                <a:gd name="T37" fmla="*/ 3 h 186"/>
                <a:gd name="T38" fmla="*/ 2 w 147"/>
                <a:gd name="T39" fmla="*/ 2 h 186"/>
                <a:gd name="T40" fmla="*/ 2 w 147"/>
                <a:gd name="T41" fmla="*/ 3 h 186"/>
                <a:gd name="T42" fmla="*/ 3 w 147"/>
                <a:gd name="T43" fmla="*/ 3 h 186"/>
                <a:gd name="T44" fmla="*/ 2 w 147"/>
                <a:gd name="T45" fmla="*/ 2 h 186"/>
                <a:gd name="T46" fmla="*/ 3 w 147"/>
                <a:gd name="T47" fmla="*/ 2 h 186"/>
                <a:gd name="T48" fmla="*/ 3 w 147"/>
                <a:gd name="T49" fmla="*/ 2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186">
                  <a:moveTo>
                    <a:pt x="147" y="85"/>
                  </a:moveTo>
                  <a:lnTo>
                    <a:pt x="89" y="85"/>
                  </a:lnTo>
                  <a:lnTo>
                    <a:pt x="131" y="34"/>
                  </a:lnTo>
                  <a:lnTo>
                    <a:pt x="122" y="22"/>
                  </a:lnTo>
                  <a:lnTo>
                    <a:pt x="80" y="73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67" y="73"/>
                  </a:lnTo>
                  <a:lnTo>
                    <a:pt x="26" y="22"/>
                  </a:lnTo>
                  <a:lnTo>
                    <a:pt x="17" y="34"/>
                  </a:lnTo>
                  <a:lnTo>
                    <a:pt x="58" y="85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58" y="101"/>
                  </a:lnTo>
                  <a:lnTo>
                    <a:pt x="17" y="154"/>
                  </a:lnTo>
                  <a:lnTo>
                    <a:pt x="26" y="166"/>
                  </a:lnTo>
                  <a:lnTo>
                    <a:pt x="67" y="113"/>
                  </a:lnTo>
                  <a:lnTo>
                    <a:pt x="67" y="186"/>
                  </a:lnTo>
                  <a:lnTo>
                    <a:pt x="80" y="186"/>
                  </a:lnTo>
                  <a:lnTo>
                    <a:pt x="80" y="113"/>
                  </a:lnTo>
                  <a:lnTo>
                    <a:pt x="122" y="166"/>
                  </a:lnTo>
                  <a:lnTo>
                    <a:pt x="131" y="154"/>
                  </a:lnTo>
                  <a:lnTo>
                    <a:pt x="89" y="101"/>
                  </a:lnTo>
                  <a:lnTo>
                    <a:pt x="147" y="101"/>
                  </a:lnTo>
                  <a:lnTo>
                    <a:pt x="147" y="8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7" name="Freeform 28"/>
            <p:cNvSpPr>
              <a:spLocks/>
            </p:cNvSpPr>
            <p:nvPr/>
          </p:nvSpPr>
          <p:spPr bwMode="auto">
            <a:xfrm>
              <a:off x="5288" y="3685"/>
              <a:ext cx="74" cy="93"/>
            </a:xfrm>
            <a:custGeom>
              <a:avLst/>
              <a:gdLst>
                <a:gd name="T0" fmla="*/ 3 w 146"/>
                <a:gd name="T1" fmla="*/ 2 h 186"/>
                <a:gd name="T2" fmla="*/ 2 w 146"/>
                <a:gd name="T3" fmla="*/ 2 h 186"/>
                <a:gd name="T4" fmla="*/ 3 w 146"/>
                <a:gd name="T5" fmla="*/ 1 h 186"/>
                <a:gd name="T6" fmla="*/ 2 w 146"/>
                <a:gd name="T7" fmla="*/ 1 h 186"/>
                <a:gd name="T8" fmla="*/ 2 w 146"/>
                <a:gd name="T9" fmla="*/ 2 h 186"/>
                <a:gd name="T10" fmla="*/ 2 w 146"/>
                <a:gd name="T11" fmla="*/ 0 h 186"/>
                <a:gd name="T12" fmla="*/ 2 w 146"/>
                <a:gd name="T13" fmla="*/ 0 h 186"/>
                <a:gd name="T14" fmla="*/ 2 w 146"/>
                <a:gd name="T15" fmla="*/ 2 h 186"/>
                <a:gd name="T16" fmla="*/ 1 w 146"/>
                <a:gd name="T17" fmla="*/ 1 h 186"/>
                <a:gd name="T18" fmla="*/ 1 w 146"/>
                <a:gd name="T19" fmla="*/ 1 h 186"/>
                <a:gd name="T20" fmla="*/ 1 w 146"/>
                <a:gd name="T21" fmla="*/ 2 h 186"/>
                <a:gd name="T22" fmla="*/ 0 w 146"/>
                <a:gd name="T23" fmla="*/ 2 h 186"/>
                <a:gd name="T24" fmla="*/ 0 w 146"/>
                <a:gd name="T25" fmla="*/ 2 h 186"/>
                <a:gd name="T26" fmla="*/ 1 w 146"/>
                <a:gd name="T27" fmla="*/ 2 h 186"/>
                <a:gd name="T28" fmla="*/ 1 w 146"/>
                <a:gd name="T29" fmla="*/ 3 h 186"/>
                <a:gd name="T30" fmla="*/ 1 w 146"/>
                <a:gd name="T31" fmla="*/ 3 h 186"/>
                <a:gd name="T32" fmla="*/ 2 w 146"/>
                <a:gd name="T33" fmla="*/ 2 h 186"/>
                <a:gd name="T34" fmla="*/ 2 w 146"/>
                <a:gd name="T35" fmla="*/ 3 h 186"/>
                <a:gd name="T36" fmla="*/ 2 w 146"/>
                <a:gd name="T37" fmla="*/ 3 h 186"/>
                <a:gd name="T38" fmla="*/ 2 w 146"/>
                <a:gd name="T39" fmla="*/ 2 h 186"/>
                <a:gd name="T40" fmla="*/ 2 w 146"/>
                <a:gd name="T41" fmla="*/ 3 h 186"/>
                <a:gd name="T42" fmla="*/ 3 w 146"/>
                <a:gd name="T43" fmla="*/ 3 h 186"/>
                <a:gd name="T44" fmla="*/ 2 w 146"/>
                <a:gd name="T45" fmla="*/ 2 h 186"/>
                <a:gd name="T46" fmla="*/ 3 w 146"/>
                <a:gd name="T47" fmla="*/ 2 h 186"/>
                <a:gd name="T48" fmla="*/ 3 w 146"/>
                <a:gd name="T49" fmla="*/ 2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6" h="186">
                  <a:moveTo>
                    <a:pt x="146" y="85"/>
                  </a:moveTo>
                  <a:lnTo>
                    <a:pt x="89" y="85"/>
                  </a:lnTo>
                  <a:lnTo>
                    <a:pt x="130" y="32"/>
                  </a:lnTo>
                  <a:lnTo>
                    <a:pt x="121" y="22"/>
                  </a:lnTo>
                  <a:lnTo>
                    <a:pt x="80" y="73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6" y="73"/>
                  </a:lnTo>
                  <a:lnTo>
                    <a:pt x="25" y="22"/>
                  </a:lnTo>
                  <a:lnTo>
                    <a:pt x="16" y="32"/>
                  </a:lnTo>
                  <a:lnTo>
                    <a:pt x="57" y="85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57" y="101"/>
                  </a:lnTo>
                  <a:lnTo>
                    <a:pt x="16" y="153"/>
                  </a:lnTo>
                  <a:lnTo>
                    <a:pt x="25" y="164"/>
                  </a:lnTo>
                  <a:lnTo>
                    <a:pt x="66" y="113"/>
                  </a:lnTo>
                  <a:lnTo>
                    <a:pt x="66" y="186"/>
                  </a:lnTo>
                  <a:lnTo>
                    <a:pt x="80" y="186"/>
                  </a:lnTo>
                  <a:lnTo>
                    <a:pt x="80" y="113"/>
                  </a:lnTo>
                  <a:lnTo>
                    <a:pt x="121" y="164"/>
                  </a:lnTo>
                  <a:lnTo>
                    <a:pt x="130" y="153"/>
                  </a:lnTo>
                  <a:lnTo>
                    <a:pt x="89" y="101"/>
                  </a:lnTo>
                  <a:lnTo>
                    <a:pt x="146" y="101"/>
                  </a:lnTo>
                  <a:lnTo>
                    <a:pt x="146" y="8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8" name="Freeform 29"/>
            <p:cNvSpPr>
              <a:spLocks/>
            </p:cNvSpPr>
            <p:nvPr/>
          </p:nvSpPr>
          <p:spPr bwMode="auto">
            <a:xfrm>
              <a:off x="3795" y="4046"/>
              <a:ext cx="27" cy="47"/>
            </a:xfrm>
            <a:custGeom>
              <a:avLst/>
              <a:gdLst>
                <a:gd name="T0" fmla="*/ 0 w 55"/>
                <a:gd name="T1" fmla="*/ 1 h 94"/>
                <a:gd name="T2" fmla="*/ 0 w 55"/>
                <a:gd name="T3" fmla="*/ 1 h 94"/>
                <a:gd name="T4" fmla="*/ 0 w 55"/>
                <a:gd name="T5" fmla="*/ 0 h 94"/>
                <a:gd name="T6" fmla="*/ 0 w 55"/>
                <a:gd name="T7" fmla="*/ 1 h 94"/>
                <a:gd name="T8" fmla="*/ 0 w 55"/>
                <a:gd name="T9" fmla="*/ 1 h 94"/>
                <a:gd name="T10" fmla="*/ 0 w 55"/>
                <a:gd name="T11" fmla="*/ 1 h 94"/>
                <a:gd name="T12" fmla="*/ 0 w 55"/>
                <a:gd name="T13" fmla="*/ 1 h 94"/>
                <a:gd name="T14" fmla="*/ 0 w 55"/>
                <a:gd name="T15" fmla="*/ 1 h 94"/>
                <a:gd name="T16" fmla="*/ 0 w 55"/>
                <a:gd name="T17" fmla="*/ 1 h 94"/>
                <a:gd name="T18" fmla="*/ 0 w 55"/>
                <a:gd name="T19" fmla="*/ 1 h 94"/>
                <a:gd name="T20" fmla="*/ 0 w 55"/>
                <a:gd name="T21" fmla="*/ 1 h 94"/>
                <a:gd name="T22" fmla="*/ 0 w 55"/>
                <a:gd name="T23" fmla="*/ 1 h 94"/>
                <a:gd name="T24" fmla="*/ 0 w 55"/>
                <a:gd name="T25" fmla="*/ 1 h 94"/>
                <a:gd name="T26" fmla="*/ 0 w 55"/>
                <a:gd name="T27" fmla="*/ 1 h 94"/>
                <a:gd name="T28" fmla="*/ 0 w 55"/>
                <a:gd name="T29" fmla="*/ 1 h 94"/>
                <a:gd name="T30" fmla="*/ 0 w 55"/>
                <a:gd name="T31" fmla="*/ 1 h 94"/>
                <a:gd name="T32" fmla="*/ 0 w 55"/>
                <a:gd name="T33" fmla="*/ 1 h 94"/>
                <a:gd name="T34" fmla="*/ 0 w 55"/>
                <a:gd name="T35" fmla="*/ 1 h 94"/>
                <a:gd name="T36" fmla="*/ 0 w 55"/>
                <a:gd name="T37" fmla="*/ 1 h 94"/>
                <a:gd name="T38" fmla="*/ 0 w 55"/>
                <a:gd name="T39" fmla="*/ 1 h 94"/>
                <a:gd name="T40" fmla="*/ 0 w 55"/>
                <a:gd name="T41" fmla="*/ 1 h 94"/>
                <a:gd name="T42" fmla="*/ 0 w 55"/>
                <a:gd name="T43" fmla="*/ 1 h 94"/>
                <a:gd name="T44" fmla="*/ 0 w 55"/>
                <a:gd name="T45" fmla="*/ 1 h 94"/>
                <a:gd name="T46" fmla="*/ 0 w 55"/>
                <a:gd name="T47" fmla="*/ 1 h 94"/>
                <a:gd name="T48" fmla="*/ 0 w 55"/>
                <a:gd name="T49" fmla="*/ 1 h 94"/>
                <a:gd name="T50" fmla="*/ 0 w 55"/>
                <a:gd name="T51" fmla="*/ 1 h 94"/>
                <a:gd name="T52" fmla="*/ 0 w 55"/>
                <a:gd name="T53" fmla="*/ 1 h 94"/>
                <a:gd name="T54" fmla="*/ 0 w 55"/>
                <a:gd name="T55" fmla="*/ 1 h 94"/>
                <a:gd name="T56" fmla="*/ 0 w 55"/>
                <a:gd name="T57" fmla="*/ 1 h 94"/>
                <a:gd name="T58" fmla="*/ 0 w 55"/>
                <a:gd name="T59" fmla="*/ 1 h 94"/>
                <a:gd name="T60" fmla="*/ 0 w 55"/>
                <a:gd name="T61" fmla="*/ 1 h 94"/>
                <a:gd name="T62" fmla="*/ 0 w 55"/>
                <a:gd name="T63" fmla="*/ 1 h 94"/>
                <a:gd name="T64" fmla="*/ 0 w 55"/>
                <a:gd name="T65" fmla="*/ 1 h 94"/>
                <a:gd name="T66" fmla="*/ 0 w 55"/>
                <a:gd name="T67" fmla="*/ 1 h 94"/>
                <a:gd name="T68" fmla="*/ 0 w 55"/>
                <a:gd name="T69" fmla="*/ 1 h 94"/>
                <a:gd name="T70" fmla="*/ 0 w 55"/>
                <a:gd name="T71" fmla="*/ 2 h 94"/>
                <a:gd name="T72" fmla="*/ 0 w 55"/>
                <a:gd name="T73" fmla="*/ 2 h 94"/>
                <a:gd name="T74" fmla="*/ 0 w 55"/>
                <a:gd name="T75" fmla="*/ 2 h 94"/>
                <a:gd name="T76" fmla="*/ 0 w 55"/>
                <a:gd name="T77" fmla="*/ 2 h 94"/>
                <a:gd name="T78" fmla="*/ 0 w 55"/>
                <a:gd name="T79" fmla="*/ 2 h 94"/>
                <a:gd name="T80" fmla="*/ 0 w 55"/>
                <a:gd name="T81" fmla="*/ 2 h 94"/>
                <a:gd name="T82" fmla="*/ 0 w 55"/>
                <a:gd name="T83" fmla="*/ 2 h 94"/>
                <a:gd name="T84" fmla="*/ 0 w 55"/>
                <a:gd name="T85" fmla="*/ 2 h 94"/>
                <a:gd name="T86" fmla="*/ 0 w 55"/>
                <a:gd name="T87" fmla="*/ 2 h 94"/>
                <a:gd name="T88" fmla="*/ 0 w 55"/>
                <a:gd name="T89" fmla="*/ 2 h 94"/>
                <a:gd name="T90" fmla="*/ 0 w 55"/>
                <a:gd name="T91" fmla="*/ 2 h 94"/>
                <a:gd name="T92" fmla="*/ 0 w 55"/>
                <a:gd name="T93" fmla="*/ 1 h 94"/>
                <a:gd name="T94" fmla="*/ 0 w 55"/>
                <a:gd name="T95" fmla="*/ 1 h 94"/>
                <a:gd name="T96" fmla="*/ 0 w 55"/>
                <a:gd name="T97" fmla="*/ 1 h 94"/>
                <a:gd name="T98" fmla="*/ 0 w 55"/>
                <a:gd name="T99" fmla="*/ 1 h 94"/>
                <a:gd name="T100" fmla="*/ 0 w 55"/>
                <a:gd name="T101" fmla="*/ 1 h 94"/>
                <a:gd name="T102" fmla="*/ 0 w 55"/>
                <a:gd name="T103" fmla="*/ 1 h 94"/>
                <a:gd name="T104" fmla="*/ 0 w 55"/>
                <a:gd name="T105" fmla="*/ 1 h 94"/>
                <a:gd name="T106" fmla="*/ 0 w 55"/>
                <a:gd name="T107" fmla="*/ 1 h 94"/>
                <a:gd name="T108" fmla="*/ 0 w 55"/>
                <a:gd name="T109" fmla="*/ 1 h 94"/>
                <a:gd name="T110" fmla="*/ 0 w 55"/>
                <a:gd name="T111" fmla="*/ 1 h 94"/>
                <a:gd name="T112" fmla="*/ 0 w 55"/>
                <a:gd name="T113" fmla="*/ 1 h 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5" h="94">
                  <a:moveTo>
                    <a:pt x="45" y="3"/>
                  </a:moveTo>
                  <a:lnTo>
                    <a:pt x="40" y="2"/>
                  </a:lnTo>
                  <a:lnTo>
                    <a:pt x="36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5" y="7"/>
                  </a:lnTo>
                  <a:lnTo>
                    <a:pt x="22" y="13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6" y="6"/>
                  </a:lnTo>
                  <a:lnTo>
                    <a:pt x="40" y="7"/>
                  </a:lnTo>
                  <a:lnTo>
                    <a:pt x="43" y="9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2" y="25"/>
                  </a:lnTo>
                  <a:lnTo>
                    <a:pt x="50" y="29"/>
                  </a:lnTo>
                  <a:lnTo>
                    <a:pt x="47" y="35"/>
                  </a:lnTo>
                  <a:lnTo>
                    <a:pt x="42" y="40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22" y="46"/>
                  </a:lnTo>
                  <a:lnTo>
                    <a:pt x="13" y="60"/>
                  </a:lnTo>
                  <a:lnTo>
                    <a:pt x="5" y="78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2" y="94"/>
                  </a:lnTo>
                  <a:lnTo>
                    <a:pt x="3" y="94"/>
                  </a:lnTo>
                  <a:lnTo>
                    <a:pt x="4" y="94"/>
                  </a:lnTo>
                  <a:lnTo>
                    <a:pt x="5" y="93"/>
                  </a:lnTo>
                  <a:lnTo>
                    <a:pt x="11" y="78"/>
                  </a:lnTo>
                  <a:lnTo>
                    <a:pt x="18" y="62"/>
                  </a:lnTo>
                  <a:lnTo>
                    <a:pt x="25" y="51"/>
                  </a:lnTo>
                  <a:lnTo>
                    <a:pt x="31" y="49"/>
                  </a:lnTo>
                  <a:lnTo>
                    <a:pt x="38" y="50"/>
                  </a:lnTo>
                  <a:lnTo>
                    <a:pt x="45" y="46"/>
                  </a:lnTo>
                  <a:lnTo>
                    <a:pt x="50" y="40"/>
                  </a:lnTo>
                  <a:lnTo>
                    <a:pt x="54" y="31"/>
                  </a:lnTo>
                  <a:lnTo>
                    <a:pt x="55" y="24"/>
                  </a:lnTo>
                  <a:lnTo>
                    <a:pt x="55" y="16"/>
                  </a:lnTo>
                  <a:lnTo>
                    <a:pt x="52" y="9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9" name="Freeform 30"/>
            <p:cNvSpPr>
              <a:spLocks/>
            </p:cNvSpPr>
            <p:nvPr/>
          </p:nvSpPr>
          <p:spPr bwMode="auto">
            <a:xfrm>
              <a:off x="3731" y="4100"/>
              <a:ext cx="78" cy="97"/>
            </a:xfrm>
            <a:custGeom>
              <a:avLst/>
              <a:gdLst>
                <a:gd name="T0" fmla="*/ 3 w 155"/>
                <a:gd name="T1" fmla="*/ 2 h 195"/>
                <a:gd name="T2" fmla="*/ 3 w 155"/>
                <a:gd name="T3" fmla="*/ 2 h 195"/>
                <a:gd name="T4" fmla="*/ 2 w 155"/>
                <a:gd name="T5" fmla="*/ 2 h 195"/>
                <a:gd name="T6" fmla="*/ 2 w 155"/>
                <a:gd name="T7" fmla="*/ 2 h 195"/>
                <a:gd name="T8" fmla="*/ 2 w 155"/>
                <a:gd name="T9" fmla="*/ 3 h 195"/>
                <a:gd name="T10" fmla="*/ 2 w 155"/>
                <a:gd name="T11" fmla="*/ 3 h 195"/>
                <a:gd name="T12" fmla="*/ 2 w 155"/>
                <a:gd name="T13" fmla="*/ 3 h 195"/>
                <a:gd name="T14" fmla="*/ 1 w 155"/>
                <a:gd name="T15" fmla="*/ 2 h 195"/>
                <a:gd name="T16" fmla="*/ 1 w 155"/>
                <a:gd name="T17" fmla="*/ 2 h 195"/>
                <a:gd name="T18" fmla="*/ 1 w 155"/>
                <a:gd name="T19" fmla="*/ 2 h 195"/>
                <a:gd name="T20" fmla="*/ 1 w 155"/>
                <a:gd name="T21" fmla="*/ 2 h 195"/>
                <a:gd name="T22" fmla="*/ 1 w 155"/>
                <a:gd name="T23" fmla="*/ 2 h 195"/>
                <a:gd name="T24" fmla="*/ 1 w 155"/>
                <a:gd name="T25" fmla="*/ 1 h 195"/>
                <a:gd name="T26" fmla="*/ 0 w 155"/>
                <a:gd name="T27" fmla="*/ 1 h 195"/>
                <a:gd name="T28" fmla="*/ 0 w 155"/>
                <a:gd name="T29" fmla="*/ 1 h 195"/>
                <a:gd name="T30" fmla="*/ 1 w 155"/>
                <a:gd name="T31" fmla="*/ 1 h 195"/>
                <a:gd name="T32" fmla="*/ 1 w 155"/>
                <a:gd name="T33" fmla="*/ 0 h 195"/>
                <a:gd name="T34" fmla="*/ 1 w 155"/>
                <a:gd name="T35" fmla="*/ 0 h 195"/>
                <a:gd name="T36" fmla="*/ 1 w 155"/>
                <a:gd name="T37" fmla="*/ 0 h 195"/>
                <a:gd name="T38" fmla="*/ 1 w 155"/>
                <a:gd name="T39" fmla="*/ 0 h 195"/>
                <a:gd name="T40" fmla="*/ 1 w 155"/>
                <a:gd name="T41" fmla="*/ 0 h 195"/>
                <a:gd name="T42" fmla="*/ 2 w 155"/>
                <a:gd name="T43" fmla="*/ 0 h 195"/>
                <a:gd name="T44" fmla="*/ 2 w 155"/>
                <a:gd name="T45" fmla="*/ 0 h 195"/>
                <a:gd name="T46" fmla="*/ 2 w 155"/>
                <a:gd name="T47" fmla="*/ 0 h 195"/>
                <a:gd name="T48" fmla="*/ 2 w 155"/>
                <a:gd name="T49" fmla="*/ 0 h 195"/>
                <a:gd name="T50" fmla="*/ 3 w 155"/>
                <a:gd name="T51" fmla="*/ 0 h 195"/>
                <a:gd name="T52" fmla="*/ 3 w 155"/>
                <a:gd name="T53" fmla="*/ 0 h 195"/>
                <a:gd name="T54" fmla="*/ 3 w 155"/>
                <a:gd name="T55" fmla="*/ 0 h 195"/>
                <a:gd name="T56" fmla="*/ 3 w 155"/>
                <a:gd name="T57" fmla="*/ 1 h 195"/>
                <a:gd name="T58" fmla="*/ 3 w 155"/>
                <a:gd name="T59" fmla="*/ 1 h 195"/>
                <a:gd name="T60" fmla="*/ 3 w 155"/>
                <a:gd name="T61" fmla="*/ 1 h 195"/>
                <a:gd name="T62" fmla="*/ 3 w 155"/>
                <a:gd name="T63" fmla="*/ 1 h 195"/>
                <a:gd name="T64" fmla="*/ 3 w 155"/>
                <a:gd name="T65" fmla="*/ 2 h 1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5" h="195">
                  <a:moveTo>
                    <a:pt x="146" y="145"/>
                  </a:moveTo>
                  <a:lnTo>
                    <a:pt x="137" y="161"/>
                  </a:lnTo>
                  <a:lnTo>
                    <a:pt x="126" y="176"/>
                  </a:lnTo>
                  <a:lnTo>
                    <a:pt x="114" y="185"/>
                  </a:lnTo>
                  <a:lnTo>
                    <a:pt x="100" y="192"/>
                  </a:lnTo>
                  <a:lnTo>
                    <a:pt x="85" y="195"/>
                  </a:lnTo>
                  <a:lnTo>
                    <a:pt x="69" y="195"/>
                  </a:lnTo>
                  <a:lnTo>
                    <a:pt x="54" y="191"/>
                  </a:lnTo>
                  <a:lnTo>
                    <a:pt x="39" y="183"/>
                  </a:lnTo>
                  <a:lnTo>
                    <a:pt x="27" y="171"/>
                  </a:lnTo>
                  <a:lnTo>
                    <a:pt x="16" y="158"/>
                  </a:lnTo>
                  <a:lnTo>
                    <a:pt x="8" y="142"/>
                  </a:lnTo>
                  <a:lnTo>
                    <a:pt x="2" y="124"/>
                  </a:lnTo>
                  <a:lnTo>
                    <a:pt x="0" y="105"/>
                  </a:lnTo>
                  <a:lnTo>
                    <a:pt x="0" y="86"/>
                  </a:lnTo>
                  <a:lnTo>
                    <a:pt x="3" y="67"/>
                  </a:lnTo>
                  <a:lnTo>
                    <a:pt x="9" y="50"/>
                  </a:lnTo>
                  <a:lnTo>
                    <a:pt x="18" y="33"/>
                  </a:lnTo>
                  <a:lnTo>
                    <a:pt x="29" y="19"/>
                  </a:lnTo>
                  <a:lnTo>
                    <a:pt x="42" y="10"/>
                  </a:lnTo>
                  <a:lnTo>
                    <a:pt x="56" y="3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4"/>
                  </a:lnTo>
                  <a:lnTo>
                    <a:pt x="116" y="11"/>
                  </a:lnTo>
                  <a:lnTo>
                    <a:pt x="129" y="23"/>
                  </a:lnTo>
                  <a:lnTo>
                    <a:pt x="139" y="36"/>
                  </a:lnTo>
                  <a:lnTo>
                    <a:pt x="147" y="53"/>
                  </a:lnTo>
                  <a:lnTo>
                    <a:pt x="153" y="70"/>
                  </a:lnTo>
                  <a:lnTo>
                    <a:pt x="155" y="89"/>
                  </a:lnTo>
                  <a:lnTo>
                    <a:pt x="155" y="108"/>
                  </a:lnTo>
                  <a:lnTo>
                    <a:pt x="152" y="127"/>
                  </a:lnTo>
                  <a:lnTo>
                    <a:pt x="146" y="145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0" name="Freeform 31"/>
            <p:cNvSpPr>
              <a:spLocks/>
            </p:cNvSpPr>
            <p:nvPr/>
          </p:nvSpPr>
          <p:spPr bwMode="auto">
            <a:xfrm>
              <a:off x="3751" y="4115"/>
              <a:ext cx="51" cy="75"/>
            </a:xfrm>
            <a:custGeom>
              <a:avLst/>
              <a:gdLst>
                <a:gd name="T0" fmla="*/ 1 w 104"/>
                <a:gd name="T1" fmla="*/ 2 h 149"/>
                <a:gd name="T2" fmla="*/ 1 w 104"/>
                <a:gd name="T3" fmla="*/ 2 h 149"/>
                <a:gd name="T4" fmla="*/ 1 w 104"/>
                <a:gd name="T5" fmla="*/ 3 h 149"/>
                <a:gd name="T6" fmla="*/ 1 w 104"/>
                <a:gd name="T7" fmla="*/ 3 h 149"/>
                <a:gd name="T8" fmla="*/ 0 w 104"/>
                <a:gd name="T9" fmla="*/ 3 h 149"/>
                <a:gd name="T10" fmla="*/ 0 w 104"/>
                <a:gd name="T11" fmla="*/ 3 h 149"/>
                <a:gd name="T12" fmla="*/ 0 w 104"/>
                <a:gd name="T13" fmla="*/ 3 h 149"/>
                <a:gd name="T14" fmla="*/ 0 w 104"/>
                <a:gd name="T15" fmla="*/ 3 h 149"/>
                <a:gd name="T16" fmla="*/ 0 w 104"/>
                <a:gd name="T17" fmla="*/ 3 h 149"/>
                <a:gd name="T18" fmla="*/ 0 w 104"/>
                <a:gd name="T19" fmla="*/ 2 h 149"/>
                <a:gd name="T20" fmla="*/ 0 w 104"/>
                <a:gd name="T21" fmla="*/ 2 h 149"/>
                <a:gd name="T22" fmla="*/ 0 w 104"/>
                <a:gd name="T23" fmla="*/ 2 h 149"/>
                <a:gd name="T24" fmla="*/ 0 w 104"/>
                <a:gd name="T25" fmla="*/ 1 h 149"/>
                <a:gd name="T26" fmla="*/ 0 w 104"/>
                <a:gd name="T27" fmla="*/ 1 h 149"/>
                <a:gd name="T28" fmla="*/ 0 w 104"/>
                <a:gd name="T29" fmla="*/ 1 h 149"/>
                <a:gd name="T30" fmla="*/ 0 w 104"/>
                <a:gd name="T31" fmla="*/ 1 h 149"/>
                <a:gd name="T32" fmla="*/ 0 w 104"/>
                <a:gd name="T33" fmla="*/ 1 h 149"/>
                <a:gd name="T34" fmla="*/ 0 w 104"/>
                <a:gd name="T35" fmla="*/ 1 h 149"/>
                <a:gd name="T36" fmla="*/ 0 w 104"/>
                <a:gd name="T37" fmla="*/ 0 h 149"/>
                <a:gd name="T38" fmla="*/ 1 w 104"/>
                <a:gd name="T39" fmla="*/ 1 h 149"/>
                <a:gd name="T40" fmla="*/ 1 w 104"/>
                <a:gd name="T41" fmla="*/ 1 h 149"/>
                <a:gd name="T42" fmla="*/ 1 w 104"/>
                <a:gd name="T43" fmla="*/ 1 h 149"/>
                <a:gd name="T44" fmla="*/ 1 w 104"/>
                <a:gd name="T45" fmla="*/ 1 h 149"/>
                <a:gd name="T46" fmla="*/ 1 w 104"/>
                <a:gd name="T47" fmla="*/ 2 h 149"/>
                <a:gd name="T48" fmla="*/ 1 w 104"/>
                <a:gd name="T49" fmla="*/ 2 h 1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149">
                  <a:moveTo>
                    <a:pt x="94" y="105"/>
                  </a:moveTo>
                  <a:lnTo>
                    <a:pt x="87" y="118"/>
                  </a:lnTo>
                  <a:lnTo>
                    <a:pt x="79" y="130"/>
                  </a:lnTo>
                  <a:lnTo>
                    <a:pt x="70" y="139"/>
                  </a:lnTo>
                  <a:lnTo>
                    <a:pt x="61" y="145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0" y="148"/>
                  </a:lnTo>
                  <a:lnTo>
                    <a:pt x="21" y="143"/>
                  </a:lnTo>
                  <a:lnTo>
                    <a:pt x="7" y="127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8" y="45"/>
                  </a:lnTo>
                  <a:lnTo>
                    <a:pt x="15" y="32"/>
                  </a:lnTo>
                  <a:lnTo>
                    <a:pt x="23" y="20"/>
                  </a:lnTo>
                  <a:lnTo>
                    <a:pt x="33" y="11"/>
                  </a:lnTo>
                  <a:lnTo>
                    <a:pt x="43" y="5"/>
                  </a:lnTo>
                  <a:lnTo>
                    <a:pt x="52" y="1"/>
                  </a:lnTo>
                  <a:lnTo>
                    <a:pt x="63" y="0"/>
                  </a:lnTo>
                  <a:lnTo>
                    <a:pt x="72" y="1"/>
                  </a:lnTo>
                  <a:lnTo>
                    <a:pt x="81" y="5"/>
                  </a:lnTo>
                  <a:lnTo>
                    <a:pt x="97" y="23"/>
                  </a:lnTo>
                  <a:lnTo>
                    <a:pt x="104" y="48"/>
                  </a:lnTo>
                  <a:lnTo>
                    <a:pt x="104" y="76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1" name="Freeform 32"/>
            <p:cNvSpPr>
              <a:spLocks/>
            </p:cNvSpPr>
            <p:nvPr/>
          </p:nvSpPr>
          <p:spPr bwMode="auto">
            <a:xfrm>
              <a:off x="3796" y="4124"/>
              <a:ext cx="7" cy="11"/>
            </a:xfrm>
            <a:custGeom>
              <a:avLst/>
              <a:gdLst>
                <a:gd name="T0" fmla="*/ 1 w 14"/>
                <a:gd name="T1" fmla="*/ 1 h 22"/>
                <a:gd name="T2" fmla="*/ 1 w 14"/>
                <a:gd name="T3" fmla="*/ 1 h 22"/>
                <a:gd name="T4" fmla="*/ 1 w 14"/>
                <a:gd name="T5" fmla="*/ 1 h 22"/>
                <a:gd name="T6" fmla="*/ 1 w 14"/>
                <a:gd name="T7" fmla="*/ 1 h 22"/>
                <a:gd name="T8" fmla="*/ 1 w 14"/>
                <a:gd name="T9" fmla="*/ 1 h 22"/>
                <a:gd name="T10" fmla="*/ 0 w 14"/>
                <a:gd name="T11" fmla="*/ 1 h 22"/>
                <a:gd name="T12" fmla="*/ 0 w 14"/>
                <a:gd name="T13" fmla="*/ 1 h 22"/>
                <a:gd name="T14" fmla="*/ 0 w 14"/>
                <a:gd name="T15" fmla="*/ 1 h 22"/>
                <a:gd name="T16" fmla="*/ 1 w 14"/>
                <a:gd name="T17" fmla="*/ 1 h 22"/>
                <a:gd name="T18" fmla="*/ 1 w 14"/>
                <a:gd name="T19" fmla="*/ 0 h 22"/>
                <a:gd name="T20" fmla="*/ 1 w 14"/>
                <a:gd name="T21" fmla="*/ 1 h 22"/>
                <a:gd name="T22" fmla="*/ 1 w 14"/>
                <a:gd name="T23" fmla="*/ 1 h 22"/>
                <a:gd name="T24" fmla="*/ 1 w 14"/>
                <a:gd name="T25" fmla="*/ 1 h 22"/>
                <a:gd name="T26" fmla="*/ 1 w 14"/>
                <a:gd name="T27" fmla="*/ 1 h 22"/>
                <a:gd name="T28" fmla="*/ 1 w 14"/>
                <a:gd name="T29" fmla="*/ 1 h 22"/>
                <a:gd name="T30" fmla="*/ 1 w 14"/>
                <a:gd name="T31" fmla="*/ 1 h 22"/>
                <a:gd name="T32" fmla="*/ 1 w 14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22">
                  <a:moveTo>
                    <a:pt x="11" y="21"/>
                  </a:moveTo>
                  <a:lnTo>
                    <a:pt x="9" y="22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3" y="7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9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2" name="Freeform 33"/>
            <p:cNvSpPr>
              <a:spLocks/>
            </p:cNvSpPr>
            <p:nvPr/>
          </p:nvSpPr>
          <p:spPr bwMode="auto">
            <a:xfrm>
              <a:off x="3780" y="4087"/>
              <a:ext cx="23" cy="27"/>
            </a:xfrm>
            <a:custGeom>
              <a:avLst/>
              <a:gdLst>
                <a:gd name="T0" fmla="*/ 0 w 48"/>
                <a:gd name="T1" fmla="*/ 0 h 55"/>
                <a:gd name="T2" fmla="*/ 0 w 48"/>
                <a:gd name="T3" fmla="*/ 0 h 55"/>
                <a:gd name="T4" fmla="*/ 0 w 48"/>
                <a:gd name="T5" fmla="*/ 0 h 55"/>
                <a:gd name="T6" fmla="*/ 0 w 48"/>
                <a:gd name="T7" fmla="*/ 0 h 55"/>
                <a:gd name="T8" fmla="*/ 0 w 48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5">
                  <a:moveTo>
                    <a:pt x="35" y="55"/>
                  </a:moveTo>
                  <a:lnTo>
                    <a:pt x="0" y="31"/>
                  </a:lnTo>
                  <a:lnTo>
                    <a:pt x="14" y="0"/>
                  </a:lnTo>
                  <a:lnTo>
                    <a:pt x="48" y="24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3" name="Freeform 34"/>
            <p:cNvSpPr>
              <a:spLocks/>
            </p:cNvSpPr>
            <p:nvPr/>
          </p:nvSpPr>
          <p:spPr bwMode="auto">
            <a:xfrm>
              <a:off x="3789" y="4084"/>
              <a:ext cx="11" cy="17"/>
            </a:xfrm>
            <a:custGeom>
              <a:avLst/>
              <a:gdLst>
                <a:gd name="T0" fmla="*/ 1 w 21"/>
                <a:gd name="T1" fmla="*/ 1 h 34"/>
                <a:gd name="T2" fmla="*/ 0 w 21"/>
                <a:gd name="T3" fmla="*/ 1 h 34"/>
                <a:gd name="T4" fmla="*/ 1 w 21"/>
                <a:gd name="T5" fmla="*/ 0 h 34"/>
                <a:gd name="T6" fmla="*/ 1 w 21"/>
                <a:gd name="T7" fmla="*/ 1 h 34"/>
                <a:gd name="T8" fmla="*/ 1 w 21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34">
                  <a:moveTo>
                    <a:pt x="8" y="34"/>
                  </a:moveTo>
                  <a:lnTo>
                    <a:pt x="0" y="29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4" name="Freeform 35"/>
            <p:cNvSpPr>
              <a:spLocks/>
            </p:cNvSpPr>
            <p:nvPr/>
          </p:nvSpPr>
          <p:spPr bwMode="auto">
            <a:xfrm>
              <a:off x="3791" y="4095"/>
              <a:ext cx="11" cy="17"/>
            </a:xfrm>
            <a:custGeom>
              <a:avLst/>
              <a:gdLst>
                <a:gd name="T0" fmla="*/ 0 w 24"/>
                <a:gd name="T1" fmla="*/ 0 h 36"/>
                <a:gd name="T2" fmla="*/ 0 w 24"/>
                <a:gd name="T3" fmla="*/ 0 h 36"/>
                <a:gd name="T4" fmla="*/ 0 w 24"/>
                <a:gd name="T5" fmla="*/ 0 h 36"/>
                <a:gd name="T6" fmla="*/ 0 w 24"/>
                <a:gd name="T7" fmla="*/ 0 h 36"/>
                <a:gd name="T8" fmla="*/ 0 w 2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6">
                  <a:moveTo>
                    <a:pt x="11" y="36"/>
                  </a:moveTo>
                  <a:lnTo>
                    <a:pt x="0" y="30"/>
                  </a:lnTo>
                  <a:lnTo>
                    <a:pt x="13" y="0"/>
                  </a:lnTo>
                  <a:lnTo>
                    <a:pt x="24" y="6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5" name="Freeform 36"/>
            <p:cNvSpPr>
              <a:spLocks/>
            </p:cNvSpPr>
            <p:nvPr/>
          </p:nvSpPr>
          <p:spPr bwMode="auto">
            <a:xfrm>
              <a:off x="5215" y="3666"/>
              <a:ext cx="32" cy="57"/>
            </a:xfrm>
            <a:custGeom>
              <a:avLst/>
              <a:gdLst>
                <a:gd name="T0" fmla="*/ 0 w 65"/>
                <a:gd name="T1" fmla="*/ 1 h 113"/>
                <a:gd name="T2" fmla="*/ 0 w 65"/>
                <a:gd name="T3" fmla="*/ 1 h 113"/>
                <a:gd name="T4" fmla="*/ 0 w 65"/>
                <a:gd name="T5" fmla="*/ 0 h 113"/>
                <a:gd name="T6" fmla="*/ 0 w 65"/>
                <a:gd name="T7" fmla="*/ 1 h 113"/>
                <a:gd name="T8" fmla="*/ 0 w 65"/>
                <a:gd name="T9" fmla="*/ 1 h 113"/>
                <a:gd name="T10" fmla="*/ 0 w 65"/>
                <a:gd name="T11" fmla="*/ 1 h 113"/>
                <a:gd name="T12" fmla="*/ 0 w 65"/>
                <a:gd name="T13" fmla="*/ 1 h 113"/>
                <a:gd name="T14" fmla="*/ 0 w 65"/>
                <a:gd name="T15" fmla="*/ 1 h 113"/>
                <a:gd name="T16" fmla="*/ 0 w 65"/>
                <a:gd name="T17" fmla="*/ 1 h 113"/>
                <a:gd name="T18" fmla="*/ 0 w 65"/>
                <a:gd name="T19" fmla="*/ 1 h 113"/>
                <a:gd name="T20" fmla="*/ 0 w 65"/>
                <a:gd name="T21" fmla="*/ 1 h 113"/>
                <a:gd name="T22" fmla="*/ 0 w 65"/>
                <a:gd name="T23" fmla="*/ 1 h 113"/>
                <a:gd name="T24" fmla="*/ 0 w 65"/>
                <a:gd name="T25" fmla="*/ 1 h 113"/>
                <a:gd name="T26" fmla="*/ 0 w 65"/>
                <a:gd name="T27" fmla="*/ 1 h 113"/>
                <a:gd name="T28" fmla="*/ 0 w 65"/>
                <a:gd name="T29" fmla="*/ 1 h 113"/>
                <a:gd name="T30" fmla="*/ 0 w 65"/>
                <a:gd name="T31" fmla="*/ 1 h 113"/>
                <a:gd name="T32" fmla="*/ 0 w 65"/>
                <a:gd name="T33" fmla="*/ 1 h 113"/>
                <a:gd name="T34" fmla="*/ 0 w 65"/>
                <a:gd name="T35" fmla="*/ 1 h 113"/>
                <a:gd name="T36" fmla="*/ 0 w 65"/>
                <a:gd name="T37" fmla="*/ 1 h 113"/>
                <a:gd name="T38" fmla="*/ 0 w 65"/>
                <a:gd name="T39" fmla="*/ 1 h 113"/>
                <a:gd name="T40" fmla="*/ 0 w 65"/>
                <a:gd name="T41" fmla="*/ 1 h 113"/>
                <a:gd name="T42" fmla="*/ 0 w 65"/>
                <a:gd name="T43" fmla="*/ 1 h 113"/>
                <a:gd name="T44" fmla="*/ 0 w 65"/>
                <a:gd name="T45" fmla="*/ 1 h 113"/>
                <a:gd name="T46" fmla="*/ 0 w 65"/>
                <a:gd name="T47" fmla="*/ 1 h 113"/>
                <a:gd name="T48" fmla="*/ 0 w 65"/>
                <a:gd name="T49" fmla="*/ 1 h 113"/>
                <a:gd name="T50" fmla="*/ 0 w 65"/>
                <a:gd name="T51" fmla="*/ 1 h 113"/>
                <a:gd name="T52" fmla="*/ 0 w 65"/>
                <a:gd name="T53" fmla="*/ 1 h 113"/>
                <a:gd name="T54" fmla="*/ 0 w 65"/>
                <a:gd name="T55" fmla="*/ 1 h 113"/>
                <a:gd name="T56" fmla="*/ 0 w 65"/>
                <a:gd name="T57" fmla="*/ 1 h 113"/>
                <a:gd name="T58" fmla="*/ 0 w 65"/>
                <a:gd name="T59" fmla="*/ 1 h 113"/>
                <a:gd name="T60" fmla="*/ 0 w 65"/>
                <a:gd name="T61" fmla="*/ 1 h 113"/>
                <a:gd name="T62" fmla="*/ 0 w 65"/>
                <a:gd name="T63" fmla="*/ 1 h 113"/>
                <a:gd name="T64" fmla="*/ 0 w 65"/>
                <a:gd name="T65" fmla="*/ 1 h 113"/>
                <a:gd name="T66" fmla="*/ 0 w 65"/>
                <a:gd name="T67" fmla="*/ 1 h 113"/>
                <a:gd name="T68" fmla="*/ 0 w 65"/>
                <a:gd name="T69" fmla="*/ 1 h 113"/>
                <a:gd name="T70" fmla="*/ 0 w 65"/>
                <a:gd name="T71" fmla="*/ 1 h 113"/>
                <a:gd name="T72" fmla="*/ 0 w 65"/>
                <a:gd name="T73" fmla="*/ 2 h 113"/>
                <a:gd name="T74" fmla="*/ 0 w 65"/>
                <a:gd name="T75" fmla="*/ 2 h 113"/>
                <a:gd name="T76" fmla="*/ 0 w 65"/>
                <a:gd name="T77" fmla="*/ 2 h 113"/>
                <a:gd name="T78" fmla="*/ 0 w 65"/>
                <a:gd name="T79" fmla="*/ 2 h 113"/>
                <a:gd name="T80" fmla="*/ 0 w 65"/>
                <a:gd name="T81" fmla="*/ 2 h 113"/>
                <a:gd name="T82" fmla="*/ 0 w 65"/>
                <a:gd name="T83" fmla="*/ 2 h 113"/>
                <a:gd name="T84" fmla="*/ 0 w 65"/>
                <a:gd name="T85" fmla="*/ 2 h 113"/>
                <a:gd name="T86" fmla="*/ 0 w 65"/>
                <a:gd name="T87" fmla="*/ 2 h 113"/>
                <a:gd name="T88" fmla="*/ 0 w 65"/>
                <a:gd name="T89" fmla="*/ 2 h 113"/>
                <a:gd name="T90" fmla="*/ 0 w 65"/>
                <a:gd name="T91" fmla="*/ 2 h 113"/>
                <a:gd name="T92" fmla="*/ 0 w 65"/>
                <a:gd name="T93" fmla="*/ 2 h 113"/>
                <a:gd name="T94" fmla="*/ 0 w 65"/>
                <a:gd name="T95" fmla="*/ 2 h 113"/>
                <a:gd name="T96" fmla="*/ 0 w 65"/>
                <a:gd name="T97" fmla="*/ 2 h 113"/>
                <a:gd name="T98" fmla="*/ 0 w 65"/>
                <a:gd name="T99" fmla="*/ 2 h 113"/>
                <a:gd name="T100" fmla="*/ 0 w 65"/>
                <a:gd name="T101" fmla="*/ 2 h 113"/>
                <a:gd name="T102" fmla="*/ 0 w 65"/>
                <a:gd name="T103" fmla="*/ 1 h 113"/>
                <a:gd name="T104" fmla="*/ 0 w 65"/>
                <a:gd name="T105" fmla="*/ 1 h 113"/>
                <a:gd name="T106" fmla="*/ 0 w 65"/>
                <a:gd name="T107" fmla="*/ 1 h 113"/>
                <a:gd name="T108" fmla="*/ 0 w 65"/>
                <a:gd name="T109" fmla="*/ 1 h 113"/>
                <a:gd name="T110" fmla="*/ 0 w 65"/>
                <a:gd name="T111" fmla="*/ 1 h 113"/>
                <a:gd name="T112" fmla="*/ 1 w 65"/>
                <a:gd name="T113" fmla="*/ 1 h 113"/>
                <a:gd name="T114" fmla="*/ 1 w 65"/>
                <a:gd name="T115" fmla="*/ 1 h 113"/>
                <a:gd name="T116" fmla="*/ 1 w 65"/>
                <a:gd name="T117" fmla="*/ 1 h 113"/>
                <a:gd name="T118" fmla="*/ 0 w 65"/>
                <a:gd name="T119" fmla="*/ 1 h 113"/>
                <a:gd name="T120" fmla="*/ 0 w 65"/>
                <a:gd name="T121" fmla="*/ 1 h 1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5" h="113">
                  <a:moveTo>
                    <a:pt x="53" y="3"/>
                  </a:moveTo>
                  <a:lnTo>
                    <a:pt x="48" y="2"/>
                  </a:lnTo>
                  <a:lnTo>
                    <a:pt x="42" y="0"/>
                  </a:lnTo>
                  <a:lnTo>
                    <a:pt x="37" y="2"/>
                  </a:lnTo>
                  <a:lnTo>
                    <a:pt x="34" y="3"/>
                  </a:lnTo>
                  <a:lnTo>
                    <a:pt x="29" y="9"/>
                  </a:lnTo>
                  <a:lnTo>
                    <a:pt x="26" y="15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1" y="18"/>
                  </a:lnTo>
                  <a:lnTo>
                    <a:pt x="33" y="14"/>
                  </a:lnTo>
                  <a:lnTo>
                    <a:pt x="36" y="9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6" y="9"/>
                  </a:lnTo>
                  <a:lnTo>
                    <a:pt x="50" y="11"/>
                  </a:lnTo>
                  <a:lnTo>
                    <a:pt x="57" y="16"/>
                  </a:lnTo>
                  <a:lnTo>
                    <a:pt x="60" y="22"/>
                  </a:lnTo>
                  <a:lnTo>
                    <a:pt x="60" y="30"/>
                  </a:lnTo>
                  <a:lnTo>
                    <a:pt x="58" y="34"/>
                  </a:lnTo>
                  <a:lnTo>
                    <a:pt x="55" y="43"/>
                  </a:lnTo>
                  <a:lnTo>
                    <a:pt x="50" y="49"/>
                  </a:lnTo>
                  <a:lnTo>
                    <a:pt x="44" y="52"/>
                  </a:lnTo>
                  <a:lnTo>
                    <a:pt x="39" y="52"/>
                  </a:lnTo>
                  <a:lnTo>
                    <a:pt x="33" y="52"/>
                  </a:lnTo>
                  <a:lnTo>
                    <a:pt x="26" y="56"/>
                  </a:lnTo>
                  <a:lnTo>
                    <a:pt x="20" y="63"/>
                  </a:lnTo>
                  <a:lnTo>
                    <a:pt x="14" y="72"/>
                  </a:lnTo>
                  <a:lnTo>
                    <a:pt x="10" y="84"/>
                  </a:lnTo>
                  <a:lnTo>
                    <a:pt x="5" y="93"/>
                  </a:lnTo>
                  <a:lnTo>
                    <a:pt x="3" y="102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3" y="113"/>
                  </a:lnTo>
                  <a:lnTo>
                    <a:pt x="4" y="113"/>
                  </a:lnTo>
                  <a:lnTo>
                    <a:pt x="5" y="112"/>
                  </a:lnTo>
                  <a:lnTo>
                    <a:pt x="6" y="110"/>
                  </a:lnTo>
                  <a:lnTo>
                    <a:pt x="13" y="91"/>
                  </a:lnTo>
                  <a:lnTo>
                    <a:pt x="21" y="74"/>
                  </a:lnTo>
                  <a:lnTo>
                    <a:pt x="29" y="62"/>
                  </a:lnTo>
                  <a:lnTo>
                    <a:pt x="36" y="58"/>
                  </a:lnTo>
                  <a:lnTo>
                    <a:pt x="44" y="59"/>
                  </a:lnTo>
                  <a:lnTo>
                    <a:pt x="53" y="55"/>
                  </a:lnTo>
                  <a:lnTo>
                    <a:pt x="60" y="47"/>
                  </a:lnTo>
                  <a:lnTo>
                    <a:pt x="64" y="37"/>
                  </a:lnTo>
                  <a:lnTo>
                    <a:pt x="65" y="28"/>
                  </a:lnTo>
                  <a:lnTo>
                    <a:pt x="65" y="18"/>
                  </a:lnTo>
                  <a:lnTo>
                    <a:pt x="61" y="11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6" name="Freeform 37"/>
            <p:cNvSpPr>
              <a:spLocks/>
            </p:cNvSpPr>
            <p:nvPr/>
          </p:nvSpPr>
          <p:spPr bwMode="auto">
            <a:xfrm>
              <a:off x="5140" y="3731"/>
              <a:ext cx="93" cy="119"/>
            </a:xfrm>
            <a:custGeom>
              <a:avLst/>
              <a:gdLst>
                <a:gd name="T0" fmla="*/ 3 w 186"/>
                <a:gd name="T1" fmla="*/ 3 h 236"/>
                <a:gd name="T2" fmla="*/ 3 w 186"/>
                <a:gd name="T3" fmla="*/ 4 h 236"/>
                <a:gd name="T4" fmla="*/ 3 w 186"/>
                <a:gd name="T5" fmla="*/ 4 h 236"/>
                <a:gd name="T6" fmla="*/ 3 w 186"/>
                <a:gd name="T7" fmla="*/ 4 h 236"/>
                <a:gd name="T8" fmla="*/ 2 w 186"/>
                <a:gd name="T9" fmla="*/ 4 h 236"/>
                <a:gd name="T10" fmla="*/ 2 w 186"/>
                <a:gd name="T11" fmla="*/ 4 h 236"/>
                <a:gd name="T12" fmla="*/ 2 w 186"/>
                <a:gd name="T13" fmla="*/ 4 h 236"/>
                <a:gd name="T14" fmla="*/ 2 w 186"/>
                <a:gd name="T15" fmla="*/ 4 h 236"/>
                <a:gd name="T16" fmla="*/ 1 w 186"/>
                <a:gd name="T17" fmla="*/ 4 h 236"/>
                <a:gd name="T18" fmla="*/ 1 w 186"/>
                <a:gd name="T19" fmla="*/ 4 h 236"/>
                <a:gd name="T20" fmla="*/ 1 w 186"/>
                <a:gd name="T21" fmla="*/ 4 h 236"/>
                <a:gd name="T22" fmla="*/ 1 w 186"/>
                <a:gd name="T23" fmla="*/ 3 h 236"/>
                <a:gd name="T24" fmla="*/ 1 w 186"/>
                <a:gd name="T25" fmla="*/ 3 h 236"/>
                <a:gd name="T26" fmla="*/ 0 w 186"/>
                <a:gd name="T27" fmla="*/ 3 h 236"/>
                <a:gd name="T28" fmla="*/ 0 w 186"/>
                <a:gd name="T29" fmla="*/ 2 h 236"/>
                <a:gd name="T30" fmla="*/ 1 w 186"/>
                <a:gd name="T31" fmla="*/ 2 h 236"/>
                <a:gd name="T32" fmla="*/ 1 w 186"/>
                <a:gd name="T33" fmla="*/ 1 h 236"/>
                <a:gd name="T34" fmla="*/ 1 w 186"/>
                <a:gd name="T35" fmla="*/ 1 h 236"/>
                <a:gd name="T36" fmla="*/ 1 w 186"/>
                <a:gd name="T37" fmla="*/ 1 h 236"/>
                <a:gd name="T38" fmla="*/ 1 w 186"/>
                <a:gd name="T39" fmla="*/ 1 h 236"/>
                <a:gd name="T40" fmla="*/ 2 w 186"/>
                <a:gd name="T41" fmla="*/ 1 h 236"/>
                <a:gd name="T42" fmla="*/ 2 w 186"/>
                <a:gd name="T43" fmla="*/ 0 h 236"/>
                <a:gd name="T44" fmla="*/ 2 w 186"/>
                <a:gd name="T45" fmla="*/ 0 h 236"/>
                <a:gd name="T46" fmla="*/ 2 w 186"/>
                <a:gd name="T47" fmla="*/ 1 h 236"/>
                <a:gd name="T48" fmla="*/ 3 w 186"/>
                <a:gd name="T49" fmla="*/ 1 h 236"/>
                <a:gd name="T50" fmla="*/ 3 w 186"/>
                <a:gd name="T51" fmla="*/ 1 h 236"/>
                <a:gd name="T52" fmla="*/ 3 w 186"/>
                <a:gd name="T53" fmla="*/ 1 h 236"/>
                <a:gd name="T54" fmla="*/ 3 w 186"/>
                <a:gd name="T55" fmla="*/ 1 h 236"/>
                <a:gd name="T56" fmla="*/ 3 w 186"/>
                <a:gd name="T57" fmla="*/ 2 h 236"/>
                <a:gd name="T58" fmla="*/ 3 w 186"/>
                <a:gd name="T59" fmla="*/ 2 h 236"/>
                <a:gd name="T60" fmla="*/ 3 w 186"/>
                <a:gd name="T61" fmla="*/ 3 h 236"/>
                <a:gd name="T62" fmla="*/ 3 w 186"/>
                <a:gd name="T63" fmla="*/ 3 h 236"/>
                <a:gd name="T64" fmla="*/ 3 w 186"/>
                <a:gd name="T65" fmla="*/ 3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6" h="236">
                  <a:moveTo>
                    <a:pt x="176" y="175"/>
                  </a:moveTo>
                  <a:lnTo>
                    <a:pt x="165" y="194"/>
                  </a:lnTo>
                  <a:lnTo>
                    <a:pt x="153" y="211"/>
                  </a:lnTo>
                  <a:lnTo>
                    <a:pt x="138" y="223"/>
                  </a:lnTo>
                  <a:lnTo>
                    <a:pt x="120" y="232"/>
                  </a:lnTo>
                  <a:lnTo>
                    <a:pt x="103" y="236"/>
                  </a:lnTo>
                  <a:lnTo>
                    <a:pt x="85" y="236"/>
                  </a:lnTo>
                  <a:lnTo>
                    <a:pt x="67" y="232"/>
                  </a:lnTo>
                  <a:lnTo>
                    <a:pt x="49" y="223"/>
                  </a:lnTo>
                  <a:lnTo>
                    <a:pt x="33" y="210"/>
                  </a:lnTo>
                  <a:lnTo>
                    <a:pt x="20" y="192"/>
                  </a:lnTo>
                  <a:lnTo>
                    <a:pt x="10" y="173"/>
                  </a:lnTo>
                  <a:lnTo>
                    <a:pt x="4" y="153"/>
                  </a:lnTo>
                  <a:lnTo>
                    <a:pt x="0" y="129"/>
                  </a:lnTo>
                  <a:lnTo>
                    <a:pt x="0" y="107"/>
                  </a:lnTo>
                  <a:lnTo>
                    <a:pt x="4" y="84"/>
                  </a:lnTo>
                  <a:lnTo>
                    <a:pt x="11" y="62"/>
                  </a:lnTo>
                  <a:lnTo>
                    <a:pt x="21" y="43"/>
                  </a:lnTo>
                  <a:lnTo>
                    <a:pt x="34" y="25"/>
                  </a:lnTo>
                  <a:lnTo>
                    <a:pt x="49" y="13"/>
                  </a:lnTo>
                  <a:lnTo>
                    <a:pt x="67" y="4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20" y="4"/>
                  </a:lnTo>
                  <a:lnTo>
                    <a:pt x="138" y="13"/>
                  </a:lnTo>
                  <a:lnTo>
                    <a:pt x="153" y="26"/>
                  </a:lnTo>
                  <a:lnTo>
                    <a:pt x="167" y="43"/>
                  </a:lnTo>
                  <a:lnTo>
                    <a:pt x="176" y="62"/>
                  </a:lnTo>
                  <a:lnTo>
                    <a:pt x="183" y="84"/>
                  </a:lnTo>
                  <a:lnTo>
                    <a:pt x="186" y="106"/>
                  </a:lnTo>
                  <a:lnTo>
                    <a:pt x="186" y="129"/>
                  </a:lnTo>
                  <a:lnTo>
                    <a:pt x="183" y="153"/>
                  </a:lnTo>
                  <a:lnTo>
                    <a:pt x="176" y="175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7" name="Freeform 38"/>
            <p:cNvSpPr>
              <a:spLocks/>
            </p:cNvSpPr>
            <p:nvPr/>
          </p:nvSpPr>
          <p:spPr bwMode="auto">
            <a:xfrm>
              <a:off x="5162" y="3750"/>
              <a:ext cx="63" cy="91"/>
            </a:xfrm>
            <a:custGeom>
              <a:avLst/>
              <a:gdLst>
                <a:gd name="T0" fmla="*/ 2 w 126"/>
                <a:gd name="T1" fmla="*/ 2 h 182"/>
                <a:gd name="T2" fmla="*/ 2 w 126"/>
                <a:gd name="T3" fmla="*/ 3 h 182"/>
                <a:gd name="T4" fmla="*/ 2 w 126"/>
                <a:gd name="T5" fmla="*/ 3 h 182"/>
                <a:gd name="T6" fmla="*/ 2 w 126"/>
                <a:gd name="T7" fmla="*/ 3 h 182"/>
                <a:gd name="T8" fmla="*/ 2 w 126"/>
                <a:gd name="T9" fmla="*/ 3 h 182"/>
                <a:gd name="T10" fmla="*/ 1 w 126"/>
                <a:gd name="T11" fmla="*/ 3 h 182"/>
                <a:gd name="T12" fmla="*/ 1 w 126"/>
                <a:gd name="T13" fmla="*/ 3 h 182"/>
                <a:gd name="T14" fmla="*/ 1 w 126"/>
                <a:gd name="T15" fmla="*/ 3 h 182"/>
                <a:gd name="T16" fmla="*/ 1 w 126"/>
                <a:gd name="T17" fmla="*/ 3 h 182"/>
                <a:gd name="T18" fmla="*/ 1 w 126"/>
                <a:gd name="T19" fmla="*/ 3 h 182"/>
                <a:gd name="T20" fmla="*/ 1 w 126"/>
                <a:gd name="T21" fmla="*/ 3 h 182"/>
                <a:gd name="T22" fmla="*/ 1 w 126"/>
                <a:gd name="T23" fmla="*/ 3 h 182"/>
                <a:gd name="T24" fmla="*/ 1 w 126"/>
                <a:gd name="T25" fmla="*/ 2 h 182"/>
                <a:gd name="T26" fmla="*/ 0 w 126"/>
                <a:gd name="T27" fmla="*/ 2 h 182"/>
                <a:gd name="T28" fmla="*/ 1 w 126"/>
                <a:gd name="T29" fmla="*/ 2 h 182"/>
                <a:gd name="T30" fmla="*/ 1 w 126"/>
                <a:gd name="T31" fmla="*/ 2 h 182"/>
                <a:gd name="T32" fmla="*/ 1 w 126"/>
                <a:gd name="T33" fmla="*/ 1 h 182"/>
                <a:gd name="T34" fmla="*/ 1 w 126"/>
                <a:gd name="T35" fmla="*/ 1 h 182"/>
                <a:gd name="T36" fmla="*/ 1 w 126"/>
                <a:gd name="T37" fmla="*/ 1 h 182"/>
                <a:gd name="T38" fmla="*/ 1 w 126"/>
                <a:gd name="T39" fmla="*/ 1 h 182"/>
                <a:gd name="T40" fmla="*/ 1 w 126"/>
                <a:gd name="T41" fmla="*/ 1 h 182"/>
                <a:gd name="T42" fmla="*/ 1 w 126"/>
                <a:gd name="T43" fmla="*/ 1 h 182"/>
                <a:gd name="T44" fmla="*/ 2 w 126"/>
                <a:gd name="T45" fmla="*/ 0 h 182"/>
                <a:gd name="T46" fmla="*/ 2 w 126"/>
                <a:gd name="T47" fmla="*/ 1 h 182"/>
                <a:gd name="T48" fmla="*/ 2 w 126"/>
                <a:gd name="T49" fmla="*/ 1 h 182"/>
                <a:gd name="T50" fmla="*/ 2 w 126"/>
                <a:gd name="T51" fmla="*/ 1 h 182"/>
                <a:gd name="T52" fmla="*/ 2 w 126"/>
                <a:gd name="T53" fmla="*/ 1 h 182"/>
                <a:gd name="T54" fmla="*/ 2 w 126"/>
                <a:gd name="T55" fmla="*/ 1 h 182"/>
                <a:gd name="T56" fmla="*/ 2 w 126"/>
                <a:gd name="T57" fmla="*/ 1 h 182"/>
                <a:gd name="T58" fmla="*/ 2 w 126"/>
                <a:gd name="T59" fmla="*/ 2 h 182"/>
                <a:gd name="T60" fmla="*/ 2 w 126"/>
                <a:gd name="T61" fmla="*/ 2 h 182"/>
                <a:gd name="T62" fmla="*/ 2 w 126"/>
                <a:gd name="T63" fmla="*/ 2 h 182"/>
                <a:gd name="T64" fmla="*/ 2 w 126"/>
                <a:gd name="T65" fmla="*/ 2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6" h="182">
                  <a:moveTo>
                    <a:pt x="115" y="126"/>
                  </a:moveTo>
                  <a:lnTo>
                    <a:pt x="106" y="142"/>
                  </a:lnTo>
                  <a:lnTo>
                    <a:pt x="97" y="155"/>
                  </a:lnTo>
                  <a:lnTo>
                    <a:pt x="86" y="165"/>
                  </a:lnTo>
                  <a:lnTo>
                    <a:pt x="75" y="174"/>
                  </a:lnTo>
                  <a:lnTo>
                    <a:pt x="62" y="179"/>
                  </a:lnTo>
                  <a:lnTo>
                    <a:pt x="51" y="182"/>
                  </a:lnTo>
                  <a:lnTo>
                    <a:pt x="39" y="180"/>
                  </a:lnTo>
                  <a:lnTo>
                    <a:pt x="28" y="174"/>
                  </a:lnTo>
                  <a:lnTo>
                    <a:pt x="18" y="165"/>
                  </a:lnTo>
                  <a:lnTo>
                    <a:pt x="10" y="154"/>
                  </a:lnTo>
                  <a:lnTo>
                    <a:pt x="4" y="141"/>
                  </a:lnTo>
                  <a:lnTo>
                    <a:pt x="1" y="124"/>
                  </a:lnTo>
                  <a:lnTo>
                    <a:pt x="0" y="108"/>
                  </a:lnTo>
                  <a:lnTo>
                    <a:pt x="2" y="91"/>
                  </a:lnTo>
                  <a:lnTo>
                    <a:pt x="5" y="73"/>
                  </a:lnTo>
                  <a:lnTo>
                    <a:pt x="11" y="55"/>
                  </a:lnTo>
                  <a:lnTo>
                    <a:pt x="19" y="39"/>
                  </a:lnTo>
                  <a:lnTo>
                    <a:pt x="29" y="26"/>
                  </a:lnTo>
                  <a:lnTo>
                    <a:pt x="39" y="16"/>
                  </a:lnTo>
                  <a:lnTo>
                    <a:pt x="51" y="7"/>
                  </a:lnTo>
                  <a:lnTo>
                    <a:pt x="64" y="3"/>
                  </a:lnTo>
                  <a:lnTo>
                    <a:pt x="75" y="0"/>
                  </a:lnTo>
                  <a:lnTo>
                    <a:pt x="87" y="1"/>
                  </a:lnTo>
                  <a:lnTo>
                    <a:pt x="98" y="7"/>
                  </a:lnTo>
                  <a:lnTo>
                    <a:pt x="108" y="16"/>
                  </a:lnTo>
                  <a:lnTo>
                    <a:pt x="116" y="28"/>
                  </a:lnTo>
                  <a:lnTo>
                    <a:pt x="122" y="42"/>
                  </a:lnTo>
                  <a:lnTo>
                    <a:pt x="125" y="57"/>
                  </a:lnTo>
                  <a:lnTo>
                    <a:pt x="126" y="73"/>
                  </a:lnTo>
                  <a:lnTo>
                    <a:pt x="125" y="91"/>
                  </a:lnTo>
                  <a:lnTo>
                    <a:pt x="120" y="108"/>
                  </a:lnTo>
                  <a:lnTo>
                    <a:pt x="115" y="12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8" name="Freeform 39"/>
            <p:cNvSpPr>
              <a:spLocks/>
            </p:cNvSpPr>
            <p:nvPr/>
          </p:nvSpPr>
          <p:spPr bwMode="auto">
            <a:xfrm>
              <a:off x="5216" y="3760"/>
              <a:ext cx="9" cy="14"/>
            </a:xfrm>
            <a:custGeom>
              <a:avLst/>
              <a:gdLst>
                <a:gd name="T0" fmla="*/ 1 w 17"/>
                <a:gd name="T1" fmla="*/ 1 h 28"/>
                <a:gd name="T2" fmla="*/ 1 w 17"/>
                <a:gd name="T3" fmla="*/ 1 h 28"/>
                <a:gd name="T4" fmla="*/ 1 w 17"/>
                <a:gd name="T5" fmla="*/ 1 h 28"/>
                <a:gd name="T6" fmla="*/ 1 w 17"/>
                <a:gd name="T7" fmla="*/ 1 h 28"/>
                <a:gd name="T8" fmla="*/ 1 w 17"/>
                <a:gd name="T9" fmla="*/ 1 h 28"/>
                <a:gd name="T10" fmla="*/ 0 w 17"/>
                <a:gd name="T11" fmla="*/ 1 h 28"/>
                <a:gd name="T12" fmla="*/ 0 w 17"/>
                <a:gd name="T13" fmla="*/ 1 h 28"/>
                <a:gd name="T14" fmla="*/ 0 w 17"/>
                <a:gd name="T15" fmla="*/ 1 h 28"/>
                <a:gd name="T16" fmla="*/ 1 w 17"/>
                <a:gd name="T17" fmla="*/ 1 h 28"/>
                <a:gd name="T18" fmla="*/ 1 w 17"/>
                <a:gd name="T19" fmla="*/ 0 h 28"/>
                <a:gd name="T20" fmla="*/ 1 w 17"/>
                <a:gd name="T21" fmla="*/ 1 h 28"/>
                <a:gd name="T22" fmla="*/ 1 w 17"/>
                <a:gd name="T23" fmla="*/ 1 h 28"/>
                <a:gd name="T24" fmla="*/ 1 w 17"/>
                <a:gd name="T25" fmla="*/ 1 h 28"/>
                <a:gd name="T26" fmla="*/ 1 w 17"/>
                <a:gd name="T27" fmla="*/ 1 h 28"/>
                <a:gd name="T28" fmla="*/ 1 w 17"/>
                <a:gd name="T29" fmla="*/ 1 h 28"/>
                <a:gd name="T30" fmla="*/ 1 w 17"/>
                <a:gd name="T31" fmla="*/ 1 h 28"/>
                <a:gd name="T32" fmla="*/ 1 w 17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28">
                  <a:moveTo>
                    <a:pt x="15" y="27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6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5" y="9"/>
                  </a:lnTo>
                  <a:lnTo>
                    <a:pt x="17" y="15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9" name="Freeform 40"/>
            <p:cNvSpPr>
              <a:spLocks/>
            </p:cNvSpPr>
            <p:nvPr/>
          </p:nvSpPr>
          <p:spPr bwMode="auto">
            <a:xfrm>
              <a:off x="5197" y="3715"/>
              <a:ext cx="28" cy="33"/>
            </a:xfrm>
            <a:custGeom>
              <a:avLst/>
              <a:gdLst>
                <a:gd name="T0" fmla="*/ 0 w 57"/>
                <a:gd name="T1" fmla="*/ 2 h 66"/>
                <a:gd name="T2" fmla="*/ 0 w 57"/>
                <a:gd name="T3" fmla="*/ 1 h 66"/>
                <a:gd name="T4" fmla="*/ 0 w 57"/>
                <a:gd name="T5" fmla="*/ 0 h 66"/>
                <a:gd name="T6" fmla="*/ 0 w 57"/>
                <a:gd name="T7" fmla="*/ 1 h 66"/>
                <a:gd name="T8" fmla="*/ 0 w 57"/>
                <a:gd name="T9" fmla="*/ 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6">
                  <a:moveTo>
                    <a:pt x="42" y="66"/>
                  </a:moveTo>
                  <a:lnTo>
                    <a:pt x="0" y="38"/>
                  </a:lnTo>
                  <a:lnTo>
                    <a:pt x="17" y="0"/>
                  </a:lnTo>
                  <a:lnTo>
                    <a:pt x="57" y="29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0" name="Freeform 41"/>
            <p:cNvSpPr>
              <a:spLocks/>
            </p:cNvSpPr>
            <p:nvPr/>
          </p:nvSpPr>
          <p:spPr bwMode="auto">
            <a:xfrm>
              <a:off x="5209" y="3713"/>
              <a:ext cx="11" cy="21"/>
            </a:xfrm>
            <a:custGeom>
              <a:avLst/>
              <a:gdLst>
                <a:gd name="T0" fmla="*/ 0 w 23"/>
                <a:gd name="T1" fmla="*/ 1 h 41"/>
                <a:gd name="T2" fmla="*/ 0 w 23"/>
                <a:gd name="T3" fmla="*/ 1 h 41"/>
                <a:gd name="T4" fmla="*/ 0 w 23"/>
                <a:gd name="T5" fmla="*/ 0 h 41"/>
                <a:gd name="T6" fmla="*/ 0 w 23"/>
                <a:gd name="T7" fmla="*/ 1 h 41"/>
                <a:gd name="T8" fmla="*/ 0 w 23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1">
                  <a:moveTo>
                    <a:pt x="9" y="41"/>
                  </a:moveTo>
                  <a:lnTo>
                    <a:pt x="0" y="34"/>
                  </a:lnTo>
                  <a:lnTo>
                    <a:pt x="14" y="0"/>
                  </a:lnTo>
                  <a:lnTo>
                    <a:pt x="23" y="8"/>
                  </a:lnTo>
                  <a:lnTo>
                    <a:pt x="9" y="4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1" name="Freeform 42"/>
            <p:cNvSpPr>
              <a:spLocks/>
            </p:cNvSpPr>
            <p:nvPr/>
          </p:nvSpPr>
          <p:spPr bwMode="auto">
            <a:xfrm>
              <a:off x="5210" y="3725"/>
              <a:ext cx="13" cy="22"/>
            </a:xfrm>
            <a:custGeom>
              <a:avLst/>
              <a:gdLst>
                <a:gd name="T0" fmla="*/ 0 w 27"/>
                <a:gd name="T1" fmla="*/ 1 h 44"/>
                <a:gd name="T2" fmla="*/ 0 w 27"/>
                <a:gd name="T3" fmla="*/ 1 h 44"/>
                <a:gd name="T4" fmla="*/ 0 w 27"/>
                <a:gd name="T5" fmla="*/ 0 h 44"/>
                <a:gd name="T6" fmla="*/ 0 w 27"/>
                <a:gd name="T7" fmla="*/ 1 h 44"/>
                <a:gd name="T8" fmla="*/ 0 w 27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44">
                  <a:moveTo>
                    <a:pt x="12" y="44"/>
                  </a:moveTo>
                  <a:lnTo>
                    <a:pt x="0" y="35"/>
                  </a:lnTo>
                  <a:lnTo>
                    <a:pt x="15" y="0"/>
                  </a:lnTo>
                  <a:lnTo>
                    <a:pt x="27" y="9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2" name="Freeform 43"/>
            <p:cNvSpPr>
              <a:spLocks/>
            </p:cNvSpPr>
            <p:nvPr/>
          </p:nvSpPr>
          <p:spPr bwMode="auto">
            <a:xfrm>
              <a:off x="4330" y="4128"/>
              <a:ext cx="47" cy="29"/>
            </a:xfrm>
            <a:custGeom>
              <a:avLst/>
              <a:gdLst>
                <a:gd name="T0" fmla="*/ 1 w 93"/>
                <a:gd name="T1" fmla="*/ 0 h 59"/>
                <a:gd name="T2" fmla="*/ 1 w 93"/>
                <a:gd name="T3" fmla="*/ 0 h 59"/>
                <a:gd name="T4" fmla="*/ 1 w 93"/>
                <a:gd name="T5" fmla="*/ 0 h 59"/>
                <a:gd name="T6" fmla="*/ 1 w 93"/>
                <a:gd name="T7" fmla="*/ 0 h 59"/>
                <a:gd name="T8" fmla="*/ 1 w 93"/>
                <a:gd name="T9" fmla="*/ 0 h 59"/>
                <a:gd name="T10" fmla="*/ 1 w 93"/>
                <a:gd name="T11" fmla="*/ 0 h 59"/>
                <a:gd name="T12" fmla="*/ 1 w 93"/>
                <a:gd name="T13" fmla="*/ 0 h 59"/>
                <a:gd name="T14" fmla="*/ 1 w 93"/>
                <a:gd name="T15" fmla="*/ 0 h 59"/>
                <a:gd name="T16" fmla="*/ 1 w 93"/>
                <a:gd name="T17" fmla="*/ 0 h 59"/>
                <a:gd name="T18" fmla="*/ 1 w 93"/>
                <a:gd name="T19" fmla="*/ 0 h 59"/>
                <a:gd name="T20" fmla="*/ 1 w 93"/>
                <a:gd name="T21" fmla="*/ 0 h 59"/>
                <a:gd name="T22" fmla="*/ 1 w 93"/>
                <a:gd name="T23" fmla="*/ 0 h 59"/>
                <a:gd name="T24" fmla="*/ 1 w 93"/>
                <a:gd name="T25" fmla="*/ 0 h 59"/>
                <a:gd name="T26" fmla="*/ 1 w 93"/>
                <a:gd name="T27" fmla="*/ 0 h 59"/>
                <a:gd name="T28" fmla="*/ 1 w 93"/>
                <a:gd name="T29" fmla="*/ 0 h 59"/>
                <a:gd name="T30" fmla="*/ 1 w 93"/>
                <a:gd name="T31" fmla="*/ 0 h 59"/>
                <a:gd name="T32" fmla="*/ 1 w 93"/>
                <a:gd name="T33" fmla="*/ 0 h 59"/>
                <a:gd name="T34" fmla="*/ 1 w 93"/>
                <a:gd name="T35" fmla="*/ 0 h 59"/>
                <a:gd name="T36" fmla="*/ 2 w 93"/>
                <a:gd name="T37" fmla="*/ 0 h 59"/>
                <a:gd name="T38" fmla="*/ 2 w 93"/>
                <a:gd name="T39" fmla="*/ 0 h 59"/>
                <a:gd name="T40" fmla="*/ 2 w 93"/>
                <a:gd name="T41" fmla="*/ 0 h 59"/>
                <a:gd name="T42" fmla="*/ 2 w 93"/>
                <a:gd name="T43" fmla="*/ 0 h 59"/>
                <a:gd name="T44" fmla="*/ 2 w 93"/>
                <a:gd name="T45" fmla="*/ 0 h 59"/>
                <a:gd name="T46" fmla="*/ 2 w 93"/>
                <a:gd name="T47" fmla="*/ 0 h 59"/>
                <a:gd name="T48" fmla="*/ 2 w 93"/>
                <a:gd name="T49" fmla="*/ 0 h 59"/>
                <a:gd name="T50" fmla="*/ 2 w 93"/>
                <a:gd name="T51" fmla="*/ 0 h 59"/>
                <a:gd name="T52" fmla="*/ 1 w 93"/>
                <a:gd name="T53" fmla="*/ 0 h 59"/>
                <a:gd name="T54" fmla="*/ 1 w 93"/>
                <a:gd name="T55" fmla="*/ 0 h 59"/>
                <a:gd name="T56" fmla="*/ 1 w 93"/>
                <a:gd name="T57" fmla="*/ 0 h 59"/>
                <a:gd name="T58" fmla="*/ 1 w 93"/>
                <a:gd name="T59" fmla="*/ 0 h 59"/>
                <a:gd name="T60" fmla="*/ 1 w 93"/>
                <a:gd name="T61" fmla="*/ 0 h 59"/>
                <a:gd name="T62" fmla="*/ 0 w 93"/>
                <a:gd name="T63" fmla="*/ 0 h 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3" h="59">
                  <a:moveTo>
                    <a:pt x="3" y="43"/>
                  </a:moveTo>
                  <a:lnTo>
                    <a:pt x="6" y="49"/>
                  </a:lnTo>
                  <a:lnTo>
                    <a:pt x="10" y="53"/>
                  </a:lnTo>
                  <a:lnTo>
                    <a:pt x="13" y="58"/>
                  </a:lnTo>
                  <a:lnTo>
                    <a:pt x="17" y="59"/>
                  </a:lnTo>
                  <a:lnTo>
                    <a:pt x="24" y="59"/>
                  </a:lnTo>
                  <a:lnTo>
                    <a:pt x="29" y="56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5" y="50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4" y="46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1" y="46"/>
                  </a:lnTo>
                  <a:lnTo>
                    <a:pt x="29" y="47"/>
                  </a:lnTo>
                  <a:lnTo>
                    <a:pt x="27" y="49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5" y="50"/>
                  </a:lnTo>
                  <a:lnTo>
                    <a:pt x="13" y="47"/>
                  </a:lnTo>
                  <a:lnTo>
                    <a:pt x="11" y="45"/>
                  </a:lnTo>
                  <a:lnTo>
                    <a:pt x="8" y="40"/>
                  </a:lnTo>
                  <a:lnTo>
                    <a:pt x="6" y="31"/>
                  </a:lnTo>
                  <a:lnTo>
                    <a:pt x="7" y="24"/>
                  </a:lnTo>
                  <a:lnTo>
                    <a:pt x="10" y="20"/>
                  </a:lnTo>
                  <a:lnTo>
                    <a:pt x="13" y="17"/>
                  </a:lnTo>
                  <a:lnTo>
                    <a:pt x="20" y="14"/>
                  </a:lnTo>
                  <a:lnTo>
                    <a:pt x="27" y="12"/>
                  </a:lnTo>
                  <a:lnTo>
                    <a:pt x="33" y="15"/>
                  </a:lnTo>
                  <a:lnTo>
                    <a:pt x="36" y="20"/>
                  </a:lnTo>
                  <a:lnTo>
                    <a:pt x="41" y="24"/>
                  </a:lnTo>
                  <a:lnTo>
                    <a:pt x="48" y="25"/>
                  </a:lnTo>
                  <a:lnTo>
                    <a:pt x="56" y="24"/>
                  </a:lnTo>
                  <a:lnTo>
                    <a:pt x="64" y="21"/>
                  </a:lnTo>
                  <a:lnTo>
                    <a:pt x="74" y="18"/>
                  </a:lnTo>
                  <a:lnTo>
                    <a:pt x="82" y="14"/>
                  </a:lnTo>
                  <a:lnTo>
                    <a:pt x="87" y="9"/>
                  </a:lnTo>
                  <a:lnTo>
                    <a:pt x="92" y="6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2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0" y="0"/>
                  </a:lnTo>
                  <a:lnTo>
                    <a:pt x="83" y="5"/>
                  </a:lnTo>
                  <a:lnTo>
                    <a:pt x="76" y="9"/>
                  </a:lnTo>
                  <a:lnTo>
                    <a:pt x="68" y="12"/>
                  </a:lnTo>
                  <a:lnTo>
                    <a:pt x="61" y="15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3" y="18"/>
                  </a:lnTo>
                  <a:lnTo>
                    <a:pt x="41" y="15"/>
                  </a:lnTo>
                  <a:lnTo>
                    <a:pt x="35" y="8"/>
                  </a:lnTo>
                  <a:lnTo>
                    <a:pt x="28" y="6"/>
                  </a:lnTo>
                  <a:lnTo>
                    <a:pt x="19" y="6"/>
                  </a:lnTo>
                  <a:lnTo>
                    <a:pt x="11" y="11"/>
                  </a:lnTo>
                  <a:lnTo>
                    <a:pt x="5" y="17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3" name="Freeform 44"/>
            <p:cNvSpPr>
              <a:spLocks/>
            </p:cNvSpPr>
            <p:nvPr/>
          </p:nvSpPr>
          <p:spPr bwMode="auto">
            <a:xfrm>
              <a:off x="4386" y="4043"/>
              <a:ext cx="91" cy="115"/>
            </a:xfrm>
            <a:custGeom>
              <a:avLst/>
              <a:gdLst>
                <a:gd name="T0" fmla="*/ 1 w 181"/>
                <a:gd name="T1" fmla="*/ 1 h 229"/>
                <a:gd name="T2" fmla="*/ 2 w 181"/>
                <a:gd name="T3" fmla="*/ 1 h 229"/>
                <a:gd name="T4" fmla="*/ 2 w 181"/>
                <a:gd name="T5" fmla="*/ 0 h 229"/>
                <a:gd name="T6" fmla="*/ 2 w 181"/>
                <a:gd name="T7" fmla="*/ 1 h 229"/>
                <a:gd name="T8" fmla="*/ 2 w 181"/>
                <a:gd name="T9" fmla="*/ 1 h 229"/>
                <a:gd name="T10" fmla="*/ 3 w 181"/>
                <a:gd name="T11" fmla="*/ 1 h 229"/>
                <a:gd name="T12" fmla="*/ 3 w 181"/>
                <a:gd name="T13" fmla="*/ 1 h 229"/>
                <a:gd name="T14" fmla="*/ 3 w 181"/>
                <a:gd name="T15" fmla="*/ 1 h 229"/>
                <a:gd name="T16" fmla="*/ 3 w 181"/>
                <a:gd name="T17" fmla="*/ 2 h 229"/>
                <a:gd name="T18" fmla="*/ 3 w 181"/>
                <a:gd name="T19" fmla="*/ 2 h 229"/>
                <a:gd name="T20" fmla="*/ 3 w 181"/>
                <a:gd name="T21" fmla="*/ 2 h 229"/>
                <a:gd name="T22" fmla="*/ 3 w 181"/>
                <a:gd name="T23" fmla="*/ 3 h 229"/>
                <a:gd name="T24" fmla="*/ 3 w 181"/>
                <a:gd name="T25" fmla="*/ 3 h 229"/>
                <a:gd name="T26" fmla="*/ 3 w 181"/>
                <a:gd name="T27" fmla="*/ 3 h 229"/>
                <a:gd name="T28" fmla="*/ 3 w 181"/>
                <a:gd name="T29" fmla="*/ 4 h 229"/>
                <a:gd name="T30" fmla="*/ 3 w 181"/>
                <a:gd name="T31" fmla="*/ 4 h 229"/>
                <a:gd name="T32" fmla="*/ 2 w 181"/>
                <a:gd name="T33" fmla="*/ 4 h 229"/>
                <a:gd name="T34" fmla="*/ 2 w 181"/>
                <a:gd name="T35" fmla="*/ 4 h 229"/>
                <a:gd name="T36" fmla="*/ 2 w 181"/>
                <a:gd name="T37" fmla="*/ 4 h 229"/>
                <a:gd name="T38" fmla="*/ 2 w 181"/>
                <a:gd name="T39" fmla="*/ 4 h 229"/>
                <a:gd name="T40" fmla="*/ 1 w 181"/>
                <a:gd name="T41" fmla="*/ 4 h 229"/>
                <a:gd name="T42" fmla="*/ 1 w 181"/>
                <a:gd name="T43" fmla="*/ 4 h 229"/>
                <a:gd name="T44" fmla="*/ 1 w 181"/>
                <a:gd name="T45" fmla="*/ 4 h 229"/>
                <a:gd name="T46" fmla="*/ 1 w 181"/>
                <a:gd name="T47" fmla="*/ 3 h 229"/>
                <a:gd name="T48" fmla="*/ 1 w 181"/>
                <a:gd name="T49" fmla="*/ 3 h 229"/>
                <a:gd name="T50" fmla="*/ 1 w 181"/>
                <a:gd name="T51" fmla="*/ 3 h 229"/>
                <a:gd name="T52" fmla="*/ 0 w 181"/>
                <a:gd name="T53" fmla="*/ 2 h 229"/>
                <a:gd name="T54" fmla="*/ 1 w 181"/>
                <a:gd name="T55" fmla="*/ 2 h 229"/>
                <a:gd name="T56" fmla="*/ 1 w 181"/>
                <a:gd name="T57" fmla="*/ 2 h 229"/>
                <a:gd name="T58" fmla="*/ 1 w 181"/>
                <a:gd name="T59" fmla="*/ 1 h 229"/>
                <a:gd name="T60" fmla="*/ 1 w 181"/>
                <a:gd name="T61" fmla="*/ 1 h 229"/>
                <a:gd name="T62" fmla="*/ 1 w 181"/>
                <a:gd name="T63" fmla="*/ 1 h 229"/>
                <a:gd name="T64" fmla="*/ 1 w 181"/>
                <a:gd name="T65" fmla="*/ 1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1" h="229">
                  <a:moveTo>
                    <a:pt x="57" y="9"/>
                  </a:moveTo>
                  <a:lnTo>
                    <a:pt x="74" y="3"/>
                  </a:lnTo>
                  <a:lnTo>
                    <a:pt x="92" y="0"/>
                  </a:lnTo>
                  <a:lnTo>
                    <a:pt x="109" y="3"/>
                  </a:lnTo>
                  <a:lnTo>
                    <a:pt x="125" y="9"/>
                  </a:lnTo>
                  <a:lnTo>
                    <a:pt x="140" y="19"/>
                  </a:lnTo>
                  <a:lnTo>
                    <a:pt x="154" y="33"/>
                  </a:lnTo>
                  <a:lnTo>
                    <a:pt x="166" y="50"/>
                  </a:lnTo>
                  <a:lnTo>
                    <a:pt x="174" y="70"/>
                  </a:lnTo>
                  <a:lnTo>
                    <a:pt x="179" y="92"/>
                  </a:lnTo>
                  <a:lnTo>
                    <a:pt x="181" y="114"/>
                  </a:lnTo>
                  <a:lnTo>
                    <a:pt x="179" y="136"/>
                  </a:lnTo>
                  <a:lnTo>
                    <a:pt x="174" y="158"/>
                  </a:lnTo>
                  <a:lnTo>
                    <a:pt x="166" y="177"/>
                  </a:lnTo>
                  <a:lnTo>
                    <a:pt x="154" y="195"/>
                  </a:lnTo>
                  <a:lnTo>
                    <a:pt x="142" y="208"/>
                  </a:lnTo>
                  <a:lnTo>
                    <a:pt x="125" y="220"/>
                  </a:lnTo>
                  <a:lnTo>
                    <a:pt x="108" y="226"/>
                  </a:lnTo>
                  <a:lnTo>
                    <a:pt x="90" y="229"/>
                  </a:lnTo>
                  <a:lnTo>
                    <a:pt x="73" y="226"/>
                  </a:lnTo>
                  <a:lnTo>
                    <a:pt x="56" y="218"/>
                  </a:lnTo>
                  <a:lnTo>
                    <a:pt x="40" y="208"/>
                  </a:lnTo>
                  <a:lnTo>
                    <a:pt x="27" y="195"/>
                  </a:lnTo>
                  <a:lnTo>
                    <a:pt x="16" y="177"/>
                  </a:lnTo>
                  <a:lnTo>
                    <a:pt x="7" y="157"/>
                  </a:lnTo>
                  <a:lnTo>
                    <a:pt x="2" y="135"/>
                  </a:lnTo>
                  <a:lnTo>
                    <a:pt x="0" y="113"/>
                  </a:lnTo>
                  <a:lnTo>
                    <a:pt x="2" y="91"/>
                  </a:lnTo>
                  <a:lnTo>
                    <a:pt x="8" y="70"/>
                  </a:lnTo>
                  <a:lnTo>
                    <a:pt x="16" y="51"/>
                  </a:lnTo>
                  <a:lnTo>
                    <a:pt x="27" y="33"/>
                  </a:lnTo>
                  <a:lnTo>
                    <a:pt x="40" y="20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E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4" name="Freeform 45"/>
            <p:cNvSpPr>
              <a:spLocks/>
            </p:cNvSpPr>
            <p:nvPr/>
          </p:nvSpPr>
          <p:spPr bwMode="auto">
            <a:xfrm>
              <a:off x="4393" y="4054"/>
              <a:ext cx="70" cy="74"/>
            </a:xfrm>
            <a:custGeom>
              <a:avLst/>
              <a:gdLst>
                <a:gd name="T0" fmla="*/ 1 w 139"/>
                <a:gd name="T1" fmla="*/ 0 h 150"/>
                <a:gd name="T2" fmla="*/ 1 w 139"/>
                <a:gd name="T3" fmla="*/ 0 h 150"/>
                <a:gd name="T4" fmla="*/ 2 w 139"/>
                <a:gd name="T5" fmla="*/ 0 h 150"/>
                <a:gd name="T6" fmla="*/ 2 w 139"/>
                <a:gd name="T7" fmla="*/ 0 h 150"/>
                <a:gd name="T8" fmla="*/ 2 w 139"/>
                <a:gd name="T9" fmla="*/ 0 h 150"/>
                <a:gd name="T10" fmla="*/ 2 w 139"/>
                <a:gd name="T11" fmla="*/ 0 h 150"/>
                <a:gd name="T12" fmla="*/ 2 w 139"/>
                <a:gd name="T13" fmla="*/ 0 h 150"/>
                <a:gd name="T14" fmla="*/ 3 w 139"/>
                <a:gd name="T15" fmla="*/ 0 h 150"/>
                <a:gd name="T16" fmla="*/ 3 w 139"/>
                <a:gd name="T17" fmla="*/ 0 h 150"/>
                <a:gd name="T18" fmla="*/ 3 w 139"/>
                <a:gd name="T19" fmla="*/ 0 h 150"/>
                <a:gd name="T20" fmla="*/ 3 w 139"/>
                <a:gd name="T21" fmla="*/ 1 h 150"/>
                <a:gd name="T22" fmla="*/ 3 w 139"/>
                <a:gd name="T23" fmla="*/ 1 h 150"/>
                <a:gd name="T24" fmla="*/ 3 w 139"/>
                <a:gd name="T25" fmla="*/ 1 h 150"/>
                <a:gd name="T26" fmla="*/ 2 w 139"/>
                <a:gd name="T27" fmla="*/ 1 h 150"/>
                <a:gd name="T28" fmla="*/ 2 w 139"/>
                <a:gd name="T29" fmla="*/ 1 h 150"/>
                <a:gd name="T30" fmla="*/ 2 w 139"/>
                <a:gd name="T31" fmla="*/ 2 h 150"/>
                <a:gd name="T32" fmla="*/ 2 w 139"/>
                <a:gd name="T33" fmla="*/ 2 h 150"/>
                <a:gd name="T34" fmla="*/ 2 w 139"/>
                <a:gd name="T35" fmla="*/ 2 h 150"/>
                <a:gd name="T36" fmla="*/ 1 w 139"/>
                <a:gd name="T37" fmla="*/ 2 h 150"/>
                <a:gd name="T38" fmla="*/ 1 w 139"/>
                <a:gd name="T39" fmla="*/ 2 h 150"/>
                <a:gd name="T40" fmla="*/ 1 w 139"/>
                <a:gd name="T41" fmla="*/ 2 h 150"/>
                <a:gd name="T42" fmla="*/ 1 w 139"/>
                <a:gd name="T43" fmla="*/ 2 h 150"/>
                <a:gd name="T44" fmla="*/ 1 w 139"/>
                <a:gd name="T45" fmla="*/ 2 h 150"/>
                <a:gd name="T46" fmla="*/ 1 w 139"/>
                <a:gd name="T47" fmla="*/ 1 h 150"/>
                <a:gd name="T48" fmla="*/ 1 w 139"/>
                <a:gd name="T49" fmla="*/ 1 h 150"/>
                <a:gd name="T50" fmla="*/ 0 w 139"/>
                <a:gd name="T51" fmla="*/ 1 h 150"/>
                <a:gd name="T52" fmla="*/ 0 w 139"/>
                <a:gd name="T53" fmla="*/ 1 h 150"/>
                <a:gd name="T54" fmla="*/ 1 w 139"/>
                <a:gd name="T55" fmla="*/ 1 h 150"/>
                <a:gd name="T56" fmla="*/ 1 w 139"/>
                <a:gd name="T57" fmla="*/ 0 h 150"/>
                <a:gd name="T58" fmla="*/ 1 w 139"/>
                <a:gd name="T59" fmla="*/ 0 h 150"/>
                <a:gd name="T60" fmla="*/ 1 w 139"/>
                <a:gd name="T61" fmla="*/ 0 h 150"/>
                <a:gd name="T62" fmla="*/ 1 w 139"/>
                <a:gd name="T63" fmla="*/ 0 h 150"/>
                <a:gd name="T64" fmla="*/ 1 w 139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50">
                  <a:moveTo>
                    <a:pt x="48" y="9"/>
                  </a:moveTo>
                  <a:lnTo>
                    <a:pt x="61" y="3"/>
                  </a:lnTo>
                  <a:lnTo>
                    <a:pt x="75" y="0"/>
                  </a:lnTo>
                  <a:lnTo>
                    <a:pt x="88" y="2"/>
                  </a:lnTo>
                  <a:lnTo>
                    <a:pt x="101" y="5"/>
                  </a:lnTo>
                  <a:lnTo>
                    <a:pt x="113" y="11"/>
                  </a:lnTo>
                  <a:lnTo>
                    <a:pt x="122" y="18"/>
                  </a:lnTo>
                  <a:lnTo>
                    <a:pt x="130" y="28"/>
                  </a:lnTo>
                  <a:lnTo>
                    <a:pt x="136" y="41"/>
                  </a:lnTo>
                  <a:lnTo>
                    <a:pt x="139" y="56"/>
                  </a:lnTo>
                  <a:lnTo>
                    <a:pt x="139" y="69"/>
                  </a:lnTo>
                  <a:lnTo>
                    <a:pt x="137" y="84"/>
                  </a:lnTo>
                  <a:lnTo>
                    <a:pt x="131" y="97"/>
                  </a:lnTo>
                  <a:lnTo>
                    <a:pt x="124" y="110"/>
                  </a:lnTo>
                  <a:lnTo>
                    <a:pt x="115" y="122"/>
                  </a:lnTo>
                  <a:lnTo>
                    <a:pt x="104" y="132"/>
                  </a:lnTo>
                  <a:lnTo>
                    <a:pt x="92" y="141"/>
                  </a:lnTo>
                  <a:lnTo>
                    <a:pt x="78" y="147"/>
                  </a:lnTo>
                  <a:lnTo>
                    <a:pt x="64" y="150"/>
                  </a:lnTo>
                  <a:lnTo>
                    <a:pt x="51" y="150"/>
                  </a:lnTo>
                  <a:lnTo>
                    <a:pt x="38" y="147"/>
                  </a:lnTo>
                  <a:lnTo>
                    <a:pt x="27" y="141"/>
                  </a:lnTo>
                  <a:lnTo>
                    <a:pt x="17" y="134"/>
                  </a:lnTo>
                  <a:lnTo>
                    <a:pt x="9" y="124"/>
                  </a:lnTo>
                  <a:lnTo>
                    <a:pt x="3" y="110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2" y="68"/>
                  </a:lnTo>
                  <a:lnTo>
                    <a:pt x="7" y="53"/>
                  </a:lnTo>
                  <a:lnTo>
                    <a:pt x="14" y="40"/>
                  </a:lnTo>
                  <a:lnTo>
                    <a:pt x="23" y="28"/>
                  </a:lnTo>
                  <a:lnTo>
                    <a:pt x="35" y="18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5" name="Freeform 46"/>
            <p:cNvSpPr>
              <a:spLocks/>
            </p:cNvSpPr>
            <p:nvPr/>
          </p:nvSpPr>
          <p:spPr bwMode="auto">
            <a:xfrm>
              <a:off x="4391" y="4084"/>
              <a:ext cx="7" cy="14"/>
            </a:xfrm>
            <a:custGeom>
              <a:avLst/>
              <a:gdLst>
                <a:gd name="T0" fmla="*/ 1 w 14"/>
                <a:gd name="T1" fmla="*/ 0 h 26"/>
                <a:gd name="T2" fmla="*/ 1 w 14"/>
                <a:gd name="T3" fmla="*/ 1 h 26"/>
                <a:gd name="T4" fmla="*/ 1 w 14"/>
                <a:gd name="T5" fmla="*/ 1 h 26"/>
                <a:gd name="T6" fmla="*/ 1 w 14"/>
                <a:gd name="T7" fmla="*/ 1 h 26"/>
                <a:gd name="T8" fmla="*/ 1 w 14"/>
                <a:gd name="T9" fmla="*/ 1 h 26"/>
                <a:gd name="T10" fmla="*/ 1 w 14"/>
                <a:gd name="T11" fmla="*/ 1 h 26"/>
                <a:gd name="T12" fmla="*/ 1 w 14"/>
                <a:gd name="T13" fmla="*/ 1 h 26"/>
                <a:gd name="T14" fmla="*/ 1 w 14"/>
                <a:gd name="T15" fmla="*/ 1 h 26"/>
                <a:gd name="T16" fmla="*/ 1 w 14"/>
                <a:gd name="T17" fmla="*/ 1 h 26"/>
                <a:gd name="T18" fmla="*/ 1 w 14"/>
                <a:gd name="T19" fmla="*/ 1 h 26"/>
                <a:gd name="T20" fmla="*/ 1 w 14"/>
                <a:gd name="T21" fmla="*/ 1 h 26"/>
                <a:gd name="T22" fmla="*/ 0 w 14"/>
                <a:gd name="T23" fmla="*/ 1 h 26"/>
                <a:gd name="T24" fmla="*/ 0 w 14"/>
                <a:gd name="T25" fmla="*/ 1 h 26"/>
                <a:gd name="T26" fmla="*/ 1 w 14"/>
                <a:gd name="T27" fmla="*/ 1 h 26"/>
                <a:gd name="T28" fmla="*/ 1 w 14"/>
                <a:gd name="T29" fmla="*/ 1 h 26"/>
                <a:gd name="T30" fmla="*/ 1 w 14"/>
                <a:gd name="T31" fmla="*/ 1 h 26"/>
                <a:gd name="T32" fmla="*/ 1 w 14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26">
                  <a:moveTo>
                    <a:pt x="9" y="0"/>
                  </a:moveTo>
                  <a:lnTo>
                    <a:pt x="12" y="1"/>
                  </a:lnTo>
                  <a:lnTo>
                    <a:pt x="14" y="4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3" y="19"/>
                  </a:lnTo>
                  <a:lnTo>
                    <a:pt x="12" y="23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6" name="Freeform 47"/>
            <p:cNvSpPr>
              <a:spLocks/>
            </p:cNvSpPr>
            <p:nvPr/>
          </p:nvSpPr>
          <p:spPr bwMode="auto">
            <a:xfrm>
              <a:off x="4373" y="4108"/>
              <a:ext cx="23" cy="34"/>
            </a:xfrm>
            <a:custGeom>
              <a:avLst/>
              <a:gdLst>
                <a:gd name="T0" fmla="*/ 0 w 47"/>
                <a:gd name="T1" fmla="*/ 0 h 67"/>
                <a:gd name="T2" fmla="*/ 0 w 47"/>
                <a:gd name="T3" fmla="*/ 1 h 67"/>
                <a:gd name="T4" fmla="*/ 0 w 47"/>
                <a:gd name="T5" fmla="*/ 2 h 67"/>
                <a:gd name="T6" fmla="*/ 0 w 47"/>
                <a:gd name="T7" fmla="*/ 1 h 67"/>
                <a:gd name="T8" fmla="*/ 0 w 47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67">
                  <a:moveTo>
                    <a:pt x="29" y="0"/>
                  </a:moveTo>
                  <a:lnTo>
                    <a:pt x="47" y="53"/>
                  </a:lnTo>
                  <a:lnTo>
                    <a:pt x="18" y="67"/>
                  </a:lnTo>
                  <a:lnTo>
                    <a:pt x="0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7" name="Freeform 48"/>
            <p:cNvSpPr>
              <a:spLocks/>
            </p:cNvSpPr>
            <p:nvPr/>
          </p:nvSpPr>
          <p:spPr bwMode="auto">
            <a:xfrm>
              <a:off x="4370" y="4122"/>
              <a:ext cx="15" cy="13"/>
            </a:xfrm>
            <a:custGeom>
              <a:avLst/>
              <a:gdLst>
                <a:gd name="T0" fmla="*/ 0 w 31"/>
                <a:gd name="T1" fmla="*/ 0 h 26"/>
                <a:gd name="T2" fmla="*/ 0 w 31"/>
                <a:gd name="T3" fmla="*/ 1 h 26"/>
                <a:gd name="T4" fmla="*/ 0 w 31"/>
                <a:gd name="T5" fmla="*/ 1 h 26"/>
                <a:gd name="T6" fmla="*/ 0 w 31"/>
                <a:gd name="T7" fmla="*/ 1 h 26"/>
                <a:gd name="T8" fmla="*/ 0 w 3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6">
                  <a:moveTo>
                    <a:pt x="27" y="0"/>
                  </a:moveTo>
                  <a:lnTo>
                    <a:pt x="31" y="11"/>
                  </a:lnTo>
                  <a:lnTo>
                    <a:pt x="4" y="26"/>
                  </a:lnTo>
                  <a:lnTo>
                    <a:pt x="0" y="1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8" name="Freeform 49"/>
            <p:cNvSpPr>
              <a:spLocks/>
            </p:cNvSpPr>
            <p:nvPr/>
          </p:nvSpPr>
          <p:spPr bwMode="auto">
            <a:xfrm>
              <a:off x="4374" y="4110"/>
              <a:ext cx="17" cy="15"/>
            </a:xfrm>
            <a:custGeom>
              <a:avLst/>
              <a:gdLst>
                <a:gd name="T0" fmla="*/ 1 w 34"/>
                <a:gd name="T1" fmla="*/ 0 h 30"/>
                <a:gd name="T2" fmla="*/ 1 w 34"/>
                <a:gd name="T3" fmla="*/ 1 h 30"/>
                <a:gd name="T4" fmla="*/ 1 w 34"/>
                <a:gd name="T5" fmla="*/ 1 h 30"/>
                <a:gd name="T6" fmla="*/ 0 w 34"/>
                <a:gd name="T7" fmla="*/ 1 h 30"/>
                <a:gd name="T8" fmla="*/ 1 w 34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0">
                  <a:moveTo>
                    <a:pt x="29" y="0"/>
                  </a:moveTo>
                  <a:lnTo>
                    <a:pt x="34" y="15"/>
                  </a:lnTo>
                  <a:lnTo>
                    <a:pt x="6" y="30"/>
                  </a:lnTo>
                  <a:lnTo>
                    <a:pt x="0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9" name="Freeform 50"/>
            <p:cNvSpPr>
              <a:spLocks/>
            </p:cNvSpPr>
            <p:nvPr/>
          </p:nvSpPr>
          <p:spPr bwMode="auto">
            <a:xfrm>
              <a:off x="3022" y="3929"/>
              <a:ext cx="34" cy="55"/>
            </a:xfrm>
            <a:custGeom>
              <a:avLst/>
              <a:gdLst>
                <a:gd name="T0" fmla="*/ 1 w 67"/>
                <a:gd name="T1" fmla="*/ 1 h 110"/>
                <a:gd name="T2" fmla="*/ 1 w 67"/>
                <a:gd name="T3" fmla="*/ 0 h 110"/>
                <a:gd name="T4" fmla="*/ 1 w 67"/>
                <a:gd name="T5" fmla="*/ 0 h 110"/>
                <a:gd name="T6" fmla="*/ 1 w 67"/>
                <a:gd name="T7" fmla="*/ 0 h 110"/>
                <a:gd name="T8" fmla="*/ 1 w 67"/>
                <a:gd name="T9" fmla="*/ 1 h 110"/>
                <a:gd name="T10" fmla="*/ 1 w 67"/>
                <a:gd name="T11" fmla="*/ 1 h 110"/>
                <a:gd name="T12" fmla="*/ 1 w 67"/>
                <a:gd name="T13" fmla="*/ 1 h 110"/>
                <a:gd name="T14" fmla="*/ 1 w 67"/>
                <a:gd name="T15" fmla="*/ 1 h 110"/>
                <a:gd name="T16" fmla="*/ 1 w 67"/>
                <a:gd name="T17" fmla="*/ 1 h 110"/>
                <a:gd name="T18" fmla="*/ 1 w 67"/>
                <a:gd name="T19" fmla="*/ 1 h 110"/>
                <a:gd name="T20" fmla="*/ 1 w 67"/>
                <a:gd name="T21" fmla="*/ 1 h 110"/>
                <a:gd name="T22" fmla="*/ 1 w 67"/>
                <a:gd name="T23" fmla="*/ 1 h 110"/>
                <a:gd name="T24" fmla="*/ 1 w 67"/>
                <a:gd name="T25" fmla="*/ 1 h 110"/>
                <a:gd name="T26" fmla="*/ 1 w 67"/>
                <a:gd name="T27" fmla="*/ 1 h 110"/>
                <a:gd name="T28" fmla="*/ 1 w 67"/>
                <a:gd name="T29" fmla="*/ 1 h 110"/>
                <a:gd name="T30" fmla="*/ 1 w 67"/>
                <a:gd name="T31" fmla="*/ 1 h 110"/>
                <a:gd name="T32" fmla="*/ 1 w 67"/>
                <a:gd name="T33" fmla="*/ 1 h 110"/>
                <a:gd name="T34" fmla="*/ 1 w 67"/>
                <a:gd name="T35" fmla="*/ 1 h 110"/>
                <a:gd name="T36" fmla="*/ 1 w 67"/>
                <a:gd name="T37" fmla="*/ 1 h 110"/>
                <a:gd name="T38" fmla="*/ 1 w 67"/>
                <a:gd name="T39" fmla="*/ 1 h 110"/>
                <a:gd name="T40" fmla="*/ 1 w 67"/>
                <a:gd name="T41" fmla="*/ 1 h 110"/>
                <a:gd name="T42" fmla="*/ 1 w 67"/>
                <a:gd name="T43" fmla="*/ 1 h 110"/>
                <a:gd name="T44" fmla="*/ 1 w 67"/>
                <a:gd name="T45" fmla="*/ 1 h 110"/>
                <a:gd name="T46" fmla="*/ 1 w 67"/>
                <a:gd name="T47" fmla="*/ 1 h 110"/>
                <a:gd name="T48" fmla="*/ 1 w 67"/>
                <a:gd name="T49" fmla="*/ 1 h 110"/>
                <a:gd name="T50" fmla="*/ 1 w 67"/>
                <a:gd name="T51" fmla="*/ 1 h 110"/>
                <a:gd name="T52" fmla="*/ 1 w 67"/>
                <a:gd name="T53" fmla="*/ 1 h 110"/>
                <a:gd name="T54" fmla="*/ 1 w 67"/>
                <a:gd name="T55" fmla="*/ 1 h 110"/>
                <a:gd name="T56" fmla="*/ 1 w 67"/>
                <a:gd name="T57" fmla="*/ 1 h 110"/>
                <a:gd name="T58" fmla="*/ 1 w 67"/>
                <a:gd name="T59" fmla="*/ 1 h 110"/>
                <a:gd name="T60" fmla="*/ 1 w 67"/>
                <a:gd name="T61" fmla="*/ 1 h 110"/>
                <a:gd name="T62" fmla="*/ 1 w 67"/>
                <a:gd name="T63" fmla="*/ 1 h 110"/>
                <a:gd name="T64" fmla="*/ 1 w 67"/>
                <a:gd name="T65" fmla="*/ 1 h 110"/>
                <a:gd name="T66" fmla="*/ 1 w 67"/>
                <a:gd name="T67" fmla="*/ 1 h 110"/>
                <a:gd name="T68" fmla="*/ 1 w 67"/>
                <a:gd name="T69" fmla="*/ 1 h 110"/>
                <a:gd name="T70" fmla="*/ 1 w 67"/>
                <a:gd name="T71" fmla="*/ 1 h 110"/>
                <a:gd name="T72" fmla="*/ 1 w 67"/>
                <a:gd name="T73" fmla="*/ 2 h 110"/>
                <a:gd name="T74" fmla="*/ 1 w 67"/>
                <a:gd name="T75" fmla="*/ 2 h 110"/>
                <a:gd name="T76" fmla="*/ 1 w 67"/>
                <a:gd name="T77" fmla="*/ 2 h 110"/>
                <a:gd name="T78" fmla="*/ 1 w 67"/>
                <a:gd name="T79" fmla="*/ 2 h 110"/>
                <a:gd name="T80" fmla="*/ 0 w 67"/>
                <a:gd name="T81" fmla="*/ 2 h 110"/>
                <a:gd name="T82" fmla="*/ 0 w 67"/>
                <a:gd name="T83" fmla="*/ 2 h 110"/>
                <a:gd name="T84" fmla="*/ 0 w 67"/>
                <a:gd name="T85" fmla="*/ 2 h 110"/>
                <a:gd name="T86" fmla="*/ 0 w 67"/>
                <a:gd name="T87" fmla="*/ 2 h 110"/>
                <a:gd name="T88" fmla="*/ 1 w 67"/>
                <a:gd name="T89" fmla="*/ 2 h 110"/>
                <a:gd name="T90" fmla="*/ 1 w 67"/>
                <a:gd name="T91" fmla="*/ 2 h 110"/>
                <a:gd name="T92" fmla="*/ 1 w 67"/>
                <a:gd name="T93" fmla="*/ 2 h 110"/>
                <a:gd name="T94" fmla="*/ 1 w 67"/>
                <a:gd name="T95" fmla="*/ 2 h 110"/>
                <a:gd name="T96" fmla="*/ 1 w 67"/>
                <a:gd name="T97" fmla="*/ 2 h 110"/>
                <a:gd name="T98" fmla="*/ 1 w 67"/>
                <a:gd name="T99" fmla="*/ 2 h 110"/>
                <a:gd name="T100" fmla="*/ 1 w 67"/>
                <a:gd name="T101" fmla="*/ 2 h 110"/>
                <a:gd name="T102" fmla="*/ 1 w 67"/>
                <a:gd name="T103" fmla="*/ 1 h 110"/>
                <a:gd name="T104" fmla="*/ 1 w 67"/>
                <a:gd name="T105" fmla="*/ 1 h 110"/>
                <a:gd name="T106" fmla="*/ 1 w 67"/>
                <a:gd name="T107" fmla="*/ 1 h 110"/>
                <a:gd name="T108" fmla="*/ 1 w 67"/>
                <a:gd name="T109" fmla="*/ 1 h 110"/>
                <a:gd name="T110" fmla="*/ 1 w 67"/>
                <a:gd name="T111" fmla="*/ 1 h 110"/>
                <a:gd name="T112" fmla="*/ 2 w 67"/>
                <a:gd name="T113" fmla="*/ 1 h 110"/>
                <a:gd name="T114" fmla="*/ 2 w 67"/>
                <a:gd name="T115" fmla="*/ 1 h 110"/>
                <a:gd name="T116" fmla="*/ 2 w 67"/>
                <a:gd name="T117" fmla="*/ 1 h 110"/>
                <a:gd name="T118" fmla="*/ 1 w 67"/>
                <a:gd name="T119" fmla="*/ 1 h 110"/>
                <a:gd name="T120" fmla="*/ 1 w 67"/>
                <a:gd name="T121" fmla="*/ 1 h 1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7" h="110">
                  <a:moveTo>
                    <a:pt x="55" y="3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30" y="23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1"/>
                  </a:lnTo>
                  <a:lnTo>
                    <a:pt x="38" y="7"/>
                  </a:lnTo>
                  <a:lnTo>
                    <a:pt x="41" y="6"/>
                  </a:lnTo>
                  <a:lnTo>
                    <a:pt x="45" y="6"/>
                  </a:lnTo>
                  <a:lnTo>
                    <a:pt x="48" y="7"/>
                  </a:lnTo>
                  <a:lnTo>
                    <a:pt x="52" y="9"/>
                  </a:lnTo>
                  <a:lnTo>
                    <a:pt x="59" y="14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60" y="34"/>
                  </a:lnTo>
                  <a:lnTo>
                    <a:pt x="56" y="41"/>
                  </a:lnTo>
                  <a:lnTo>
                    <a:pt x="52" y="47"/>
                  </a:lnTo>
                  <a:lnTo>
                    <a:pt x="45" y="50"/>
                  </a:lnTo>
                  <a:lnTo>
                    <a:pt x="39" y="50"/>
                  </a:lnTo>
                  <a:lnTo>
                    <a:pt x="33" y="50"/>
                  </a:lnTo>
                  <a:lnTo>
                    <a:pt x="27" y="53"/>
                  </a:lnTo>
                  <a:lnTo>
                    <a:pt x="20" y="60"/>
                  </a:lnTo>
                  <a:lnTo>
                    <a:pt x="15" y="70"/>
                  </a:lnTo>
                  <a:lnTo>
                    <a:pt x="10" y="80"/>
                  </a:lnTo>
                  <a:lnTo>
                    <a:pt x="5" y="89"/>
                  </a:lnTo>
                  <a:lnTo>
                    <a:pt x="2" y="98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0" y="108"/>
                  </a:lnTo>
                  <a:lnTo>
                    <a:pt x="1" y="110"/>
                  </a:lnTo>
                  <a:lnTo>
                    <a:pt x="2" y="110"/>
                  </a:lnTo>
                  <a:lnTo>
                    <a:pt x="3" y="110"/>
                  </a:lnTo>
                  <a:lnTo>
                    <a:pt x="4" y="108"/>
                  </a:lnTo>
                  <a:lnTo>
                    <a:pt x="5" y="107"/>
                  </a:lnTo>
                  <a:lnTo>
                    <a:pt x="12" y="89"/>
                  </a:lnTo>
                  <a:lnTo>
                    <a:pt x="22" y="72"/>
                  </a:lnTo>
                  <a:lnTo>
                    <a:pt x="30" y="60"/>
                  </a:lnTo>
                  <a:lnTo>
                    <a:pt x="37" y="56"/>
                  </a:lnTo>
                  <a:lnTo>
                    <a:pt x="46" y="57"/>
                  </a:lnTo>
                  <a:lnTo>
                    <a:pt x="54" y="53"/>
                  </a:lnTo>
                  <a:lnTo>
                    <a:pt x="61" y="45"/>
                  </a:lnTo>
                  <a:lnTo>
                    <a:pt x="66" y="36"/>
                  </a:lnTo>
                  <a:lnTo>
                    <a:pt x="67" y="28"/>
                  </a:lnTo>
                  <a:lnTo>
                    <a:pt x="67" y="17"/>
                  </a:lnTo>
                  <a:lnTo>
                    <a:pt x="62" y="10"/>
                  </a:lnTo>
                  <a:lnTo>
                    <a:pt x="55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0" name="Freeform 51"/>
            <p:cNvSpPr>
              <a:spLocks/>
            </p:cNvSpPr>
            <p:nvPr/>
          </p:nvSpPr>
          <p:spPr bwMode="auto">
            <a:xfrm>
              <a:off x="2945" y="3991"/>
              <a:ext cx="94" cy="118"/>
            </a:xfrm>
            <a:custGeom>
              <a:avLst/>
              <a:gdLst>
                <a:gd name="T0" fmla="*/ 3 w 187"/>
                <a:gd name="T1" fmla="*/ 3 h 236"/>
                <a:gd name="T2" fmla="*/ 3 w 187"/>
                <a:gd name="T3" fmla="*/ 4 h 236"/>
                <a:gd name="T4" fmla="*/ 3 w 187"/>
                <a:gd name="T5" fmla="*/ 4 h 236"/>
                <a:gd name="T6" fmla="*/ 3 w 187"/>
                <a:gd name="T7" fmla="*/ 4 h 236"/>
                <a:gd name="T8" fmla="*/ 2 w 187"/>
                <a:gd name="T9" fmla="*/ 4 h 236"/>
                <a:gd name="T10" fmla="*/ 2 w 187"/>
                <a:gd name="T11" fmla="*/ 4 h 236"/>
                <a:gd name="T12" fmla="*/ 2 w 187"/>
                <a:gd name="T13" fmla="*/ 4 h 236"/>
                <a:gd name="T14" fmla="*/ 1 w 187"/>
                <a:gd name="T15" fmla="*/ 4 h 236"/>
                <a:gd name="T16" fmla="*/ 1 w 187"/>
                <a:gd name="T17" fmla="*/ 4 h 236"/>
                <a:gd name="T18" fmla="*/ 1 w 187"/>
                <a:gd name="T19" fmla="*/ 4 h 236"/>
                <a:gd name="T20" fmla="*/ 1 w 187"/>
                <a:gd name="T21" fmla="*/ 3 h 236"/>
                <a:gd name="T22" fmla="*/ 1 w 187"/>
                <a:gd name="T23" fmla="*/ 3 h 236"/>
                <a:gd name="T24" fmla="*/ 1 w 187"/>
                <a:gd name="T25" fmla="*/ 3 h 236"/>
                <a:gd name="T26" fmla="*/ 0 w 187"/>
                <a:gd name="T27" fmla="*/ 2 h 236"/>
                <a:gd name="T28" fmla="*/ 0 w 187"/>
                <a:gd name="T29" fmla="*/ 2 h 236"/>
                <a:gd name="T30" fmla="*/ 1 w 187"/>
                <a:gd name="T31" fmla="*/ 2 h 236"/>
                <a:gd name="T32" fmla="*/ 1 w 187"/>
                <a:gd name="T33" fmla="*/ 1 h 236"/>
                <a:gd name="T34" fmla="*/ 1 w 187"/>
                <a:gd name="T35" fmla="*/ 1 h 236"/>
                <a:gd name="T36" fmla="*/ 1 w 187"/>
                <a:gd name="T37" fmla="*/ 1 h 236"/>
                <a:gd name="T38" fmla="*/ 1 w 187"/>
                <a:gd name="T39" fmla="*/ 1 h 236"/>
                <a:gd name="T40" fmla="*/ 2 w 187"/>
                <a:gd name="T41" fmla="*/ 1 h 236"/>
                <a:gd name="T42" fmla="*/ 2 w 187"/>
                <a:gd name="T43" fmla="*/ 0 h 236"/>
                <a:gd name="T44" fmla="*/ 2 w 187"/>
                <a:gd name="T45" fmla="*/ 0 h 236"/>
                <a:gd name="T46" fmla="*/ 2 w 187"/>
                <a:gd name="T47" fmla="*/ 1 h 236"/>
                <a:gd name="T48" fmla="*/ 3 w 187"/>
                <a:gd name="T49" fmla="*/ 1 h 236"/>
                <a:gd name="T50" fmla="*/ 3 w 187"/>
                <a:gd name="T51" fmla="*/ 1 h 236"/>
                <a:gd name="T52" fmla="*/ 3 w 187"/>
                <a:gd name="T53" fmla="*/ 1 h 236"/>
                <a:gd name="T54" fmla="*/ 3 w 187"/>
                <a:gd name="T55" fmla="*/ 2 h 236"/>
                <a:gd name="T56" fmla="*/ 3 w 187"/>
                <a:gd name="T57" fmla="*/ 2 h 236"/>
                <a:gd name="T58" fmla="*/ 3 w 187"/>
                <a:gd name="T59" fmla="*/ 2 h 236"/>
                <a:gd name="T60" fmla="*/ 3 w 187"/>
                <a:gd name="T61" fmla="*/ 3 h 236"/>
                <a:gd name="T62" fmla="*/ 3 w 187"/>
                <a:gd name="T63" fmla="*/ 3 h 236"/>
                <a:gd name="T64" fmla="*/ 3 w 187"/>
                <a:gd name="T65" fmla="*/ 3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7" h="236">
                  <a:moveTo>
                    <a:pt x="175" y="177"/>
                  </a:moveTo>
                  <a:lnTo>
                    <a:pt x="164" y="196"/>
                  </a:lnTo>
                  <a:lnTo>
                    <a:pt x="150" y="212"/>
                  </a:lnTo>
                  <a:lnTo>
                    <a:pt x="135" y="224"/>
                  </a:lnTo>
                  <a:lnTo>
                    <a:pt x="119" y="233"/>
                  </a:lnTo>
                  <a:lnTo>
                    <a:pt x="100" y="236"/>
                  </a:lnTo>
                  <a:lnTo>
                    <a:pt x="83" y="236"/>
                  </a:lnTo>
                  <a:lnTo>
                    <a:pt x="64" y="230"/>
                  </a:lnTo>
                  <a:lnTo>
                    <a:pt x="47" y="220"/>
                  </a:lnTo>
                  <a:lnTo>
                    <a:pt x="31" y="206"/>
                  </a:lnTo>
                  <a:lnTo>
                    <a:pt x="19" y="189"/>
                  </a:lnTo>
                  <a:lnTo>
                    <a:pt x="9" y="170"/>
                  </a:lnTo>
                  <a:lnTo>
                    <a:pt x="4" y="148"/>
                  </a:lnTo>
                  <a:lnTo>
                    <a:pt x="0" y="126"/>
                  </a:lnTo>
                  <a:lnTo>
                    <a:pt x="0" y="104"/>
                  </a:lnTo>
                  <a:lnTo>
                    <a:pt x="5" y="80"/>
                  </a:lnTo>
                  <a:lnTo>
                    <a:pt x="13" y="58"/>
                  </a:lnTo>
                  <a:lnTo>
                    <a:pt x="23" y="39"/>
                  </a:lnTo>
                  <a:lnTo>
                    <a:pt x="37" y="23"/>
                  </a:lnTo>
                  <a:lnTo>
                    <a:pt x="52" y="11"/>
                  </a:lnTo>
                  <a:lnTo>
                    <a:pt x="70" y="2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123" y="5"/>
                  </a:lnTo>
                  <a:lnTo>
                    <a:pt x="141" y="16"/>
                  </a:lnTo>
                  <a:lnTo>
                    <a:pt x="156" y="29"/>
                  </a:lnTo>
                  <a:lnTo>
                    <a:pt x="169" y="46"/>
                  </a:lnTo>
                  <a:lnTo>
                    <a:pt x="178" y="66"/>
                  </a:lnTo>
                  <a:lnTo>
                    <a:pt x="185" y="88"/>
                  </a:lnTo>
                  <a:lnTo>
                    <a:pt x="187" y="110"/>
                  </a:lnTo>
                  <a:lnTo>
                    <a:pt x="187" y="133"/>
                  </a:lnTo>
                  <a:lnTo>
                    <a:pt x="184" y="155"/>
                  </a:lnTo>
                  <a:lnTo>
                    <a:pt x="175" y="177"/>
                  </a:lnTo>
                  <a:close/>
                </a:path>
              </a:pathLst>
            </a:custGeom>
            <a:solidFill>
              <a:srgbClr val="E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1" name="Freeform 52"/>
            <p:cNvSpPr>
              <a:spLocks/>
            </p:cNvSpPr>
            <p:nvPr/>
          </p:nvSpPr>
          <p:spPr bwMode="auto">
            <a:xfrm>
              <a:off x="2967" y="4010"/>
              <a:ext cx="64" cy="91"/>
            </a:xfrm>
            <a:custGeom>
              <a:avLst/>
              <a:gdLst>
                <a:gd name="T0" fmla="*/ 2 w 128"/>
                <a:gd name="T1" fmla="*/ 2 h 180"/>
                <a:gd name="T2" fmla="*/ 2 w 128"/>
                <a:gd name="T3" fmla="*/ 3 h 180"/>
                <a:gd name="T4" fmla="*/ 2 w 128"/>
                <a:gd name="T5" fmla="*/ 3 h 180"/>
                <a:gd name="T6" fmla="*/ 2 w 128"/>
                <a:gd name="T7" fmla="*/ 3 h 180"/>
                <a:gd name="T8" fmla="*/ 2 w 128"/>
                <a:gd name="T9" fmla="*/ 3 h 180"/>
                <a:gd name="T10" fmla="*/ 1 w 128"/>
                <a:gd name="T11" fmla="*/ 3 h 180"/>
                <a:gd name="T12" fmla="*/ 1 w 128"/>
                <a:gd name="T13" fmla="*/ 3 h 180"/>
                <a:gd name="T14" fmla="*/ 1 w 128"/>
                <a:gd name="T15" fmla="*/ 3 h 180"/>
                <a:gd name="T16" fmla="*/ 1 w 128"/>
                <a:gd name="T17" fmla="*/ 3 h 180"/>
                <a:gd name="T18" fmla="*/ 1 w 128"/>
                <a:gd name="T19" fmla="*/ 3 h 180"/>
                <a:gd name="T20" fmla="*/ 1 w 128"/>
                <a:gd name="T21" fmla="*/ 3 h 180"/>
                <a:gd name="T22" fmla="*/ 1 w 128"/>
                <a:gd name="T23" fmla="*/ 3 h 180"/>
                <a:gd name="T24" fmla="*/ 1 w 128"/>
                <a:gd name="T25" fmla="*/ 2 h 180"/>
                <a:gd name="T26" fmla="*/ 0 w 128"/>
                <a:gd name="T27" fmla="*/ 2 h 180"/>
                <a:gd name="T28" fmla="*/ 1 w 128"/>
                <a:gd name="T29" fmla="*/ 2 h 180"/>
                <a:gd name="T30" fmla="*/ 1 w 128"/>
                <a:gd name="T31" fmla="*/ 2 h 180"/>
                <a:gd name="T32" fmla="*/ 1 w 128"/>
                <a:gd name="T33" fmla="*/ 1 h 180"/>
                <a:gd name="T34" fmla="*/ 1 w 128"/>
                <a:gd name="T35" fmla="*/ 1 h 180"/>
                <a:gd name="T36" fmla="*/ 1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2 w 128"/>
                <a:gd name="T43" fmla="*/ 1 h 180"/>
                <a:gd name="T44" fmla="*/ 2 w 128"/>
                <a:gd name="T45" fmla="*/ 0 h 180"/>
                <a:gd name="T46" fmla="*/ 2 w 128"/>
                <a:gd name="T47" fmla="*/ 1 h 180"/>
                <a:gd name="T48" fmla="*/ 2 w 128"/>
                <a:gd name="T49" fmla="*/ 1 h 180"/>
                <a:gd name="T50" fmla="*/ 2 w 128"/>
                <a:gd name="T51" fmla="*/ 1 h 180"/>
                <a:gd name="T52" fmla="*/ 2 w 128"/>
                <a:gd name="T53" fmla="*/ 1 h 180"/>
                <a:gd name="T54" fmla="*/ 2 w 128"/>
                <a:gd name="T55" fmla="*/ 1 h 180"/>
                <a:gd name="T56" fmla="*/ 2 w 128"/>
                <a:gd name="T57" fmla="*/ 1 h 180"/>
                <a:gd name="T58" fmla="*/ 2 w 128"/>
                <a:gd name="T59" fmla="*/ 2 h 180"/>
                <a:gd name="T60" fmla="*/ 2 w 128"/>
                <a:gd name="T61" fmla="*/ 2 h 180"/>
                <a:gd name="T62" fmla="*/ 2 w 128"/>
                <a:gd name="T63" fmla="*/ 2 h 180"/>
                <a:gd name="T64" fmla="*/ 2 w 128"/>
                <a:gd name="T65" fmla="*/ 2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8" h="180">
                  <a:moveTo>
                    <a:pt x="115" y="127"/>
                  </a:moveTo>
                  <a:lnTo>
                    <a:pt x="107" y="143"/>
                  </a:lnTo>
                  <a:lnTo>
                    <a:pt x="97" y="157"/>
                  </a:lnTo>
                  <a:lnTo>
                    <a:pt x="85" y="167"/>
                  </a:lnTo>
                  <a:lnTo>
                    <a:pt x="73" y="174"/>
                  </a:lnTo>
                  <a:lnTo>
                    <a:pt x="62" y="179"/>
                  </a:lnTo>
                  <a:lnTo>
                    <a:pt x="49" y="180"/>
                  </a:lnTo>
                  <a:lnTo>
                    <a:pt x="37" y="177"/>
                  </a:lnTo>
                  <a:lnTo>
                    <a:pt x="27" y="171"/>
                  </a:lnTo>
                  <a:lnTo>
                    <a:pt x="18" y="163"/>
                  </a:lnTo>
                  <a:lnTo>
                    <a:pt x="10" y="151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5"/>
                  </a:lnTo>
                  <a:lnTo>
                    <a:pt x="3" y="88"/>
                  </a:lnTo>
                  <a:lnTo>
                    <a:pt x="6" y="70"/>
                  </a:lnTo>
                  <a:lnTo>
                    <a:pt x="13" y="52"/>
                  </a:lnTo>
                  <a:lnTo>
                    <a:pt x="21" y="36"/>
                  </a:lnTo>
                  <a:lnTo>
                    <a:pt x="32" y="23"/>
                  </a:lnTo>
                  <a:lnTo>
                    <a:pt x="43" y="13"/>
                  </a:lnTo>
                  <a:lnTo>
                    <a:pt x="55" y="6"/>
                  </a:lnTo>
                  <a:lnTo>
                    <a:pt x="66" y="1"/>
                  </a:lnTo>
                  <a:lnTo>
                    <a:pt x="79" y="0"/>
                  </a:lnTo>
                  <a:lnTo>
                    <a:pt x="91" y="3"/>
                  </a:lnTo>
                  <a:lnTo>
                    <a:pt x="101" y="8"/>
                  </a:lnTo>
                  <a:lnTo>
                    <a:pt x="111" y="17"/>
                  </a:lnTo>
                  <a:lnTo>
                    <a:pt x="119" y="29"/>
                  </a:lnTo>
                  <a:lnTo>
                    <a:pt x="125" y="44"/>
                  </a:lnTo>
                  <a:lnTo>
                    <a:pt x="127" y="58"/>
                  </a:lnTo>
                  <a:lnTo>
                    <a:pt x="128" y="75"/>
                  </a:lnTo>
                  <a:lnTo>
                    <a:pt x="126" y="92"/>
                  </a:lnTo>
                  <a:lnTo>
                    <a:pt x="122" y="110"/>
                  </a:lnTo>
                  <a:lnTo>
                    <a:pt x="115" y="127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2" name="Freeform 53"/>
            <p:cNvSpPr>
              <a:spLocks/>
            </p:cNvSpPr>
            <p:nvPr/>
          </p:nvSpPr>
          <p:spPr bwMode="auto">
            <a:xfrm>
              <a:off x="3023" y="4022"/>
              <a:ext cx="9" cy="13"/>
            </a:xfrm>
            <a:custGeom>
              <a:avLst/>
              <a:gdLst>
                <a:gd name="T0" fmla="*/ 1 w 17"/>
                <a:gd name="T1" fmla="*/ 0 h 27"/>
                <a:gd name="T2" fmla="*/ 1 w 17"/>
                <a:gd name="T3" fmla="*/ 0 h 27"/>
                <a:gd name="T4" fmla="*/ 1 w 17"/>
                <a:gd name="T5" fmla="*/ 0 h 27"/>
                <a:gd name="T6" fmla="*/ 1 w 17"/>
                <a:gd name="T7" fmla="*/ 0 h 27"/>
                <a:gd name="T8" fmla="*/ 1 w 17"/>
                <a:gd name="T9" fmla="*/ 0 h 27"/>
                <a:gd name="T10" fmla="*/ 0 w 17"/>
                <a:gd name="T11" fmla="*/ 0 h 27"/>
                <a:gd name="T12" fmla="*/ 0 w 17"/>
                <a:gd name="T13" fmla="*/ 0 h 27"/>
                <a:gd name="T14" fmla="*/ 0 w 17"/>
                <a:gd name="T15" fmla="*/ 0 h 27"/>
                <a:gd name="T16" fmla="*/ 1 w 17"/>
                <a:gd name="T17" fmla="*/ 0 h 27"/>
                <a:gd name="T18" fmla="*/ 1 w 17"/>
                <a:gd name="T19" fmla="*/ 0 h 27"/>
                <a:gd name="T20" fmla="*/ 1 w 17"/>
                <a:gd name="T21" fmla="*/ 0 h 27"/>
                <a:gd name="T22" fmla="*/ 1 w 17"/>
                <a:gd name="T23" fmla="*/ 0 h 27"/>
                <a:gd name="T24" fmla="*/ 1 w 17"/>
                <a:gd name="T25" fmla="*/ 0 h 27"/>
                <a:gd name="T26" fmla="*/ 1 w 17"/>
                <a:gd name="T27" fmla="*/ 0 h 27"/>
                <a:gd name="T28" fmla="*/ 1 w 17"/>
                <a:gd name="T29" fmla="*/ 0 h 27"/>
                <a:gd name="T30" fmla="*/ 1 w 17"/>
                <a:gd name="T31" fmla="*/ 0 h 27"/>
                <a:gd name="T32" fmla="*/ 1 w 17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27">
                  <a:moveTo>
                    <a:pt x="14" y="25"/>
                  </a:moveTo>
                  <a:lnTo>
                    <a:pt x="11" y="27"/>
                  </a:lnTo>
                  <a:lnTo>
                    <a:pt x="8" y="25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5" y="9"/>
                  </a:lnTo>
                  <a:lnTo>
                    <a:pt x="17" y="13"/>
                  </a:lnTo>
                  <a:lnTo>
                    <a:pt x="17" y="18"/>
                  </a:lnTo>
                  <a:lnTo>
                    <a:pt x="16" y="22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3" name="Freeform 54"/>
            <p:cNvSpPr>
              <a:spLocks/>
            </p:cNvSpPr>
            <p:nvPr/>
          </p:nvSpPr>
          <p:spPr bwMode="auto">
            <a:xfrm>
              <a:off x="3004" y="3977"/>
              <a:ext cx="29" cy="33"/>
            </a:xfrm>
            <a:custGeom>
              <a:avLst/>
              <a:gdLst>
                <a:gd name="T0" fmla="*/ 1 w 56"/>
                <a:gd name="T1" fmla="*/ 2 h 66"/>
                <a:gd name="T2" fmla="*/ 0 w 56"/>
                <a:gd name="T3" fmla="*/ 1 h 66"/>
                <a:gd name="T4" fmla="*/ 1 w 56"/>
                <a:gd name="T5" fmla="*/ 0 h 66"/>
                <a:gd name="T6" fmla="*/ 1 w 56"/>
                <a:gd name="T7" fmla="*/ 1 h 66"/>
                <a:gd name="T8" fmla="*/ 1 w 56"/>
                <a:gd name="T9" fmla="*/ 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66">
                  <a:moveTo>
                    <a:pt x="40" y="66"/>
                  </a:moveTo>
                  <a:lnTo>
                    <a:pt x="0" y="35"/>
                  </a:lnTo>
                  <a:lnTo>
                    <a:pt x="16" y="0"/>
                  </a:lnTo>
                  <a:lnTo>
                    <a:pt x="56" y="30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4" name="Freeform 55"/>
            <p:cNvSpPr>
              <a:spLocks/>
            </p:cNvSpPr>
            <p:nvPr/>
          </p:nvSpPr>
          <p:spPr bwMode="auto">
            <a:xfrm>
              <a:off x="3016" y="3974"/>
              <a:ext cx="12" cy="21"/>
            </a:xfrm>
            <a:custGeom>
              <a:avLst/>
              <a:gdLst>
                <a:gd name="T0" fmla="*/ 1 w 24"/>
                <a:gd name="T1" fmla="*/ 1 h 41"/>
                <a:gd name="T2" fmla="*/ 0 w 24"/>
                <a:gd name="T3" fmla="*/ 1 h 41"/>
                <a:gd name="T4" fmla="*/ 1 w 24"/>
                <a:gd name="T5" fmla="*/ 0 h 41"/>
                <a:gd name="T6" fmla="*/ 1 w 24"/>
                <a:gd name="T7" fmla="*/ 1 h 41"/>
                <a:gd name="T8" fmla="*/ 1 w 24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1">
                  <a:moveTo>
                    <a:pt x="9" y="41"/>
                  </a:moveTo>
                  <a:lnTo>
                    <a:pt x="0" y="34"/>
                  </a:lnTo>
                  <a:lnTo>
                    <a:pt x="15" y="0"/>
                  </a:lnTo>
                  <a:lnTo>
                    <a:pt x="24" y="7"/>
                  </a:lnTo>
                  <a:lnTo>
                    <a:pt x="9" y="4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5" name="Freeform 56"/>
            <p:cNvSpPr>
              <a:spLocks/>
            </p:cNvSpPr>
            <p:nvPr/>
          </p:nvSpPr>
          <p:spPr bwMode="auto">
            <a:xfrm>
              <a:off x="3017" y="3986"/>
              <a:ext cx="14" cy="22"/>
            </a:xfrm>
            <a:custGeom>
              <a:avLst/>
              <a:gdLst>
                <a:gd name="T0" fmla="*/ 1 w 28"/>
                <a:gd name="T1" fmla="*/ 1 h 44"/>
                <a:gd name="T2" fmla="*/ 0 w 28"/>
                <a:gd name="T3" fmla="*/ 1 h 44"/>
                <a:gd name="T4" fmla="*/ 1 w 28"/>
                <a:gd name="T5" fmla="*/ 0 h 44"/>
                <a:gd name="T6" fmla="*/ 1 w 28"/>
                <a:gd name="T7" fmla="*/ 1 h 44"/>
                <a:gd name="T8" fmla="*/ 1 w 28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4">
                  <a:moveTo>
                    <a:pt x="12" y="44"/>
                  </a:moveTo>
                  <a:lnTo>
                    <a:pt x="0" y="35"/>
                  </a:lnTo>
                  <a:lnTo>
                    <a:pt x="16" y="0"/>
                  </a:lnTo>
                  <a:lnTo>
                    <a:pt x="28" y="9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6" name="Freeform 57"/>
            <p:cNvSpPr>
              <a:spLocks/>
            </p:cNvSpPr>
            <p:nvPr/>
          </p:nvSpPr>
          <p:spPr bwMode="auto">
            <a:xfrm>
              <a:off x="4352" y="3659"/>
              <a:ext cx="17" cy="50"/>
            </a:xfrm>
            <a:custGeom>
              <a:avLst/>
              <a:gdLst>
                <a:gd name="T0" fmla="*/ 1 w 34"/>
                <a:gd name="T1" fmla="*/ 0 h 101"/>
                <a:gd name="T2" fmla="*/ 1 w 34"/>
                <a:gd name="T3" fmla="*/ 0 h 101"/>
                <a:gd name="T4" fmla="*/ 1 w 34"/>
                <a:gd name="T5" fmla="*/ 0 h 101"/>
                <a:gd name="T6" fmla="*/ 1 w 34"/>
                <a:gd name="T7" fmla="*/ 0 h 101"/>
                <a:gd name="T8" fmla="*/ 1 w 34"/>
                <a:gd name="T9" fmla="*/ 0 h 101"/>
                <a:gd name="T10" fmla="*/ 0 w 34"/>
                <a:gd name="T11" fmla="*/ 0 h 101"/>
                <a:gd name="T12" fmla="*/ 0 w 34"/>
                <a:gd name="T13" fmla="*/ 0 h 101"/>
                <a:gd name="T14" fmla="*/ 0 w 34"/>
                <a:gd name="T15" fmla="*/ 0 h 101"/>
                <a:gd name="T16" fmla="*/ 0 w 34"/>
                <a:gd name="T17" fmla="*/ 0 h 101"/>
                <a:gd name="T18" fmla="*/ 1 w 34"/>
                <a:gd name="T19" fmla="*/ 0 h 101"/>
                <a:gd name="T20" fmla="*/ 1 w 34"/>
                <a:gd name="T21" fmla="*/ 0 h 101"/>
                <a:gd name="T22" fmla="*/ 1 w 34"/>
                <a:gd name="T23" fmla="*/ 0 h 101"/>
                <a:gd name="T24" fmla="*/ 1 w 34"/>
                <a:gd name="T25" fmla="*/ 0 h 101"/>
                <a:gd name="T26" fmla="*/ 1 w 34"/>
                <a:gd name="T27" fmla="*/ 0 h 101"/>
                <a:gd name="T28" fmla="*/ 1 w 34"/>
                <a:gd name="T29" fmla="*/ 0 h 101"/>
                <a:gd name="T30" fmla="*/ 1 w 34"/>
                <a:gd name="T31" fmla="*/ 0 h 101"/>
                <a:gd name="T32" fmla="*/ 1 w 34"/>
                <a:gd name="T33" fmla="*/ 0 h 101"/>
                <a:gd name="T34" fmla="*/ 1 w 34"/>
                <a:gd name="T35" fmla="*/ 0 h 101"/>
                <a:gd name="T36" fmla="*/ 1 w 34"/>
                <a:gd name="T37" fmla="*/ 0 h 101"/>
                <a:gd name="T38" fmla="*/ 1 w 34"/>
                <a:gd name="T39" fmla="*/ 0 h 101"/>
                <a:gd name="T40" fmla="*/ 1 w 34"/>
                <a:gd name="T41" fmla="*/ 0 h 101"/>
                <a:gd name="T42" fmla="*/ 1 w 34"/>
                <a:gd name="T43" fmla="*/ 0 h 101"/>
                <a:gd name="T44" fmla="*/ 1 w 34"/>
                <a:gd name="T45" fmla="*/ 0 h 101"/>
                <a:gd name="T46" fmla="*/ 1 w 34"/>
                <a:gd name="T47" fmla="*/ 0 h 101"/>
                <a:gd name="T48" fmla="*/ 1 w 34"/>
                <a:gd name="T49" fmla="*/ 0 h 101"/>
                <a:gd name="T50" fmla="*/ 1 w 34"/>
                <a:gd name="T51" fmla="*/ 0 h 101"/>
                <a:gd name="T52" fmla="*/ 1 w 34"/>
                <a:gd name="T53" fmla="*/ 0 h 101"/>
                <a:gd name="T54" fmla="*/ 1 w 34"/>
                <a:gd name="T55" fmla="*/ 0 h 101"/>
                <a:gd name="T56" fmla="*/ 1 w 34"/>
                <a:gd name="T57" fmla="*/ 0 h 101"/>
                <a:gd name="T58" fmla="*/ 1 w 34"/>
                <a:gd name="T59" fmla="*/ 0 h 101"/>
                <a:gd name="T60" fmla="*/ 1 w 34"/>
                <a:gd name="T61" fmla="*/ 0 h 101"/>
                <a:gd name="T62" fmla="*/ 1 w 34"/>
                <a:gd name="T63" fmla="*/ 0 h 101"/>
                <a:gd name="T64" fmla="*/ 1 w 34"/>
                <a:gd name="T65" fmla="*/ 0 h 101"/>
                <a:gd name="T66" fmla="*/ 1 w 34"/>
                <a:gd name="T67" fmla="*/ 0 h 101"/>
                <a:gd name="T68" fmla="*/ 1 w 34"/>
                <a:gd name="T69" fmla="*/ 1 h 101"/>
                <a:gd name="T70" fmla="*/ 1 w 34"/>
                <a:gd name="T71" fmla="*/ 1 h 101"/>
                <a:gd name="T72" fmla="*/ 1 w 34"/>
                <a:gd name="T73" fmla="*/ 1 h 101"/>
                <a:gd name="T74" fmla="*/ 1 w 34"/>
                <a:gd name="T75" fmla="*/ 1 h 101"/>
                <a:gd name="T76" fmla="*/ 1 w 34"/>
                <a:gd name="T77" fmla="*/ 1 h 101"/>
                <a:gd name="T78" fmla="*/ 1 w 34"/>
                <a:gd name="T79" fmla="*/ 1 h 101"/>
                <a:gd name="T80" fmla="*/ 1 w 34"/>
                <a:gd name="T81" fmla="*/ 1 h 101"/>
                <a:gd name="T82" fmla="*/ 1 w 34"/>
                <a:gd name="T83" fmla="*/ 1 h 101"/>
                <a:gd name="T84" fmla="*/ 1 w 34"/>
                <a:gd name="T85" fmla="*/ 1 h 101"/>
                <a:gd name="T86" fmla="*/ 1 w 34"/>
                <a:gd name="T87" fmla="*/ 1 h 101"/>
                <a:gd name="T88" fmla="*/ 1 w 34"/>
                <a:gd name="T89" fmla="*/ 1 h 101"/>
                <a:gd name="T90" fmla="*/ 1 w 34"/>
                <a:gd name="T91" fmla="*/ 1 h 101"/>
                <a:gd name="T92" fmla="*/ 1 w 34"/>
                <a:gd name="T93" fmla="*/ 1 h 101"/>
                <a:gd name="T94" fmla="*/ 1 w 34"/>
                <a:gd name="T95" fmla="*/ 0 h 101"/>
                <a:gd name="T96" fmla="*/ 1 w 34"/>
                <a:gd name="T97" fmla="*/ 0 h 101"/>
                <a:gd name="T98" fmla="*/ 1 w 34"/>
                <a:gd name="T99" fmla="*/ 0 h 101"/>
                <a:gd name="T100" fmla="*/ 1 w 34"/>
                <a:gd name="T101" fmla="*/ 0 h 101"/>
                <a:gd name="T102" fmla="*/ 1 w 34"/>
                <a:gd name="T103" fmla="*/ 0 h 101"/>
                <a:gd name="T104" fmla="*/ 1 w 34"/>
                <a:gd name="T105" fmla="*/ 0 h 101"/>
                <a:gd name="T106" fmla="*/ 1 w 34"/>
                <a:gd name="T107" fmla="*/ 0 h 101"/>
                <a:gd name="T108" fmla="*/ 1 w 34"/>
                <a:gd name="T109" fmla="*/ 0 h 101"/>
                <a:gd name="T110" fmla="*/ 1 w 34"/>
                <a:gd name="T111" fmla="*/ 0 h 101"/>
                <a:gd name="T112" fmla="*/ 1 w 34"/>
                <a:gd name="T113" fmla="*/ 0 h 1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" h="101">
                  <a:moveTo>
                    <a:pt x="16" y="0"/>
                  </a:moveTo>
                  <a:lnTo>
                    <a:pt x="11" y="1"/>
                  </a:lnTo>
                  <a:lnTo>
                    <a:pt x="7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3" y="7"/>
                  </a:lnTo>
                  <a:lnTo>
                    <a:pt x="17" y="6"/>
                  </a:lnTo>
                  <a:lnTo>
                    <a:pt x="23" y="7"/>
                  </a:lnTo>
                  <a:lnTo>
                    <a:pt x="27" y="10"/>
                  </a:lnTo>
                  <a:lnTo>
                    <a:pt x="28" y="14"/>
                  </a:lnTo>
                  <a:lnTo>
                    <a:pt x="30" y="19"/>
                  </a:lnTo>
                  <a:lnTo>
                    <a:pt x="28" y="26"/>
                  </a:lnTo>
                  <a:lnTo>
                    <a:pt x="27" y="33"/>
                  </a:lnTo>
                  <a:lnTo>
                    <a:pt x="24" y="38"/>
                  </a:lnTo>
                  <a:lnTo>
                    <a:pt x="20" y="41"/>
                  </a:lnTo>
                  <a:lnTo>
                    <a:pt x="12" y="50"/>
                  </a:lnTo>
                  <a:lnTo>
                    <a:pt x="10" y="67"/>
                  </a:lnTo>
                  <a:lnTo>
                    <a:pt x="9" y="86"/>
                  </a:lnTo>
                  <a:lnTo>
                    <a:pt x="9" y="98"/>
                  </a:lnTo>
                  <a:lnTo>
                    <a:pt x="9" y="99"/>
                  </a:lnTo>
                  <a:lnTo>
                    <a:pt x="10" y="101"/>
                  </a:lnTo>
                  <a:lnTo>
                    <a:pt x="11" y="101"/>
                  </a:lnTo>
                  <a:lnTo>
                    <a:pt x="12" y="101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82"/>
                  </a:lnTo>
                  <a:lnTo>
                    <a:pt x="13" y="66"/>
                  </a:lnTo>
                  <a:lnTo>
                    <a:pt x="16" y="53"/>
                  </a:lnTo>
                  <a:lnTo>
                    <a:pt x="20" y="47"/>
                  </a:lnTo>
                  <a:lnTo>
                    <a:pt x="26" y="44"/>
                  </a:lnTo>
                  <a:lnTo>
                    <a:pt x="31" y="36"/>
                  </a:lnTo>
                  <a:lnTo>
                    <a:pt x="34" y="28"/>
                  </a:lnTo>
                  <a:lnTo>
                    <a:pt x="34" y="19"/>
                  </a:lnTo>
                  <a:lnTo>
                    <a:pt x="32" y="11"/>
                  </a:lnTo>
                  <a:lnTo>
                    <a:pt x="28" y="6"/>
                  </a:lnTo>
                  <a:lnTo>
                    <a:pt x="24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7" name="Freeform 58"/>
            <p:cNvSpPr>
              <a:spLocks/>
            </p:cNvSpPr>
            <p:nvPr/>
          </p:nvSpPr>
          <p:spPr bwMode="auto">
            <a:xfrm>
              <a:off x="4319" y="3724"/>
              <a:ext cx="75" cy="95"/>
            </a:xfrm>
            <a:custGeom>
              <a:avLst/>
              <a:gdLst>
                <a:gd name="T0" fmla="*/ 3 w 150"/>
                <a:gd name="T1" fmla="*/ 2 h 190"/>
                <a:gd name="T2" fmla="*/ 3 w 150"/>
                <a:gd name="T3" fmla="*/ 2 h 190"/>
                <a:gd name="T4" fmla="*/ 3 w 150"/>
                <a:gd name="T5" fmla="*/ 3 h 190"/>
                <a:gd name="T6" fmla="*/ 3 w 150"/>
                <a:gd name="T7" fmla="*/ 3 h 190"/>
                <a:gd name="T8" fmla="*/ 2 w 150"/>
                <a:gd name="T9" fmla="*/ 3 h 190"/>
                <a:gd name="T10" fmla="*/ 2 w 150"/>
                <a:gd name="T11" fmla="*/ 3 h 190"/>
                <a:gd name="T12" fmla="*/ 2 w 150"/>
                <a:gd name="T13" fmla="*/ 3 h 190"/>
                <a:gd name="T14" fmla="*/ 2 w 150"/>
                <a:gd name="T15" fmla="*/ 3 h 190"/>
                <a:gd name="T16" fmla="*/ 2 w 150"/>
                <a:gd name="T17" fmla="*/ 3 h 190"/>
                <a:gd name="T18" fmla="*/ 1 w 150"/>
                <a:gd name="T19" fmla="*/ 3 h 190"/>
                <a:gd name="T20" fmla="*/ 1 w 150"/>
                <a:gd name="T21" fmla="*/ 3 h 190"/>
                <a:gd name="T22" fmla="*/ 1 w 150"/>
                <a:gd name="T23" fmla="*/ 3 h 190"/>
                <a:gd name="T24" fmla="*/ 1 w 150"/>
                <a:gd name="T25" fmla="*/ 3 h 190"/>
                <a:gd name="T26" fmla="*/ 1 w 150"/>
                <a:gd name="T27" fmla="*/ 3 h 190"/>
                <a:gd name="T28" fmla="*/ 1 w 150"/>
                <a:gd name="T29" fmla="*/ 3 h 190"/>
                <a:gd name="T30" fmla="*/ 1 w 150"/>
                <a:gd name="T31" fmla="*/ 2 h 190"/>
                <a:gd name="T32" fmla="*/ 0 w 150"/>
                <a:gd name="T33" fmla="*/ 2 h 190"/>
                <a:gd name="T34" fmla="*/ 1 w 150"/>
                <a:gd name="T35" fmla="*/ 2 h 190"/>
                <a:gd name="T36" fmla="*/ 1 w 150"/>
                <a:gd name="T37" fmla="*/ 1 h 190"/>
                <a:gd name="T38" fmla="*/ 1 w 150"/>
                <a:gd name="T39" fmla="*/ 1 h 190"/>
                <a:gd name="T40" fmla="*/ 1 w 150"/>
                <a:gd name="T41" fmla="*/ 1 h 190"/>
                <a:gd name="T42" fmla="*/ 1 w 150"/>
                <a:gd name="T43" fmla="*/ 1 h 190"/>
                <a:gd name="T44" fmla="*/ 1 w 150"/>
                <a:gd name="T45" fmla="*/ 1 h 190"/>
                <a:gd name="T46" fmla="*/ 1 w 150"/>
                <a:gd name="T47" fmla="*/ 1 h 190"/>
                <a:gd name="T48" fmla="*/ 2 w 150"/>
                <a:gd name="T49" fmla="*/ 0 h 190"/>
                <a:gd name="T50" fmla="*/ 2 w 150"/>
                <a:gd name="T51" fmla="*/ 1 h 190"/>
                <a:gd name="T52" fmla="*/ 2 w 150"/>
                <a:gd name="T53" fmla="*/ 1 h 190"/>
                <a:gd name="T54" fmla="*/ 2 w 150"/>
                <a:gd name="T55" fmla="*/ 1 h 190"/>
                <a:gd name="T56" fmla="*/ 3 w 150"/>
                <a:gd name="T57" fmla="*/ 1 h 190"/>
                <a:gd name="T58" fmla="*/ 3 w 150"/>
                <a:gd name="T59" fmla="*/ 1 h 190"/>
                <a:gd name="T60" fmla="*/ 3 w 150"/>
                <a:gd name="T61" fmla="*/ 1 h 190"/>
                <a:gd name="T62" fmla="*/ 3 w 150"/>
                <a:gd name="T63" fmla="*/ 2 h 190"/>
                <a:gd name="T64" fmla="*/ 3 w 150"/>
                <a:gd name="T65" fmla="*/ 2 h 1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0" h="190">
                  <a:moveTo>
                    <a:pt x="150" y="97"/>
                  </a:moveTo>
                  <a:lnTo>
                    <a:pt x="148" y="116"/>
                  </a:lnTo>
                  <a:lnTo>
                    <a:pt x="143" y="134"/>
                  </a:lnTo>
                  <a:lnTo>
                    <a:pt x="136" y="150"/>
                  </a:lnTo>
                  <a:lnTo>
                    <a:pt x="127" y="163"/>
                  </a:lnTo>
                  <a:lnTo>
                    <a:pt x="115" y="175"/>
                  </a:lnTo>
                  <a:lnTo>
                    <a:pt x="102" y="184"/>
                  </a:lnTo>
                  <a:lnTo>
                    <a:pt x="89" y="188"/>
                  </a:lnTo>
                  <a:lnTo>
                    <a:pt x="73" y="190"/>
                  </a:lnTo>
                  <a:lnTo>
                    <a:pt x="58" y="188"/>
                  </a:lnTo>
                  <a:lnTo>
                    <a:pt x="44" y="182"/>
                  </a:lnTo>
                  <a:lnTo>
                    <a:pt x="32" y="173"/>
                  </a:lnTo>
                  <a:lnTo>
                    <a:pt x="21" y="162"/>
                  </a:lnTo>
                  <a:lnTo>
                    <a:pt x="12" y="147"/>
                  </a:lnTo>
                  <a:lnTo>
                    <a:pt x="6" y="131"/>
                  </a:lnTo>
                  <a:lnTo>
                    <a:pt x="1" y="113"/>
                  </a:lnTo>
                  <a:lnTo>
                    <a:pt x="0" y="94"/>
                  </a:lnTo>
                  <a:lnTo>
                    <a:pt x="1" y="75"/>
                  </a:lnTo>
                  <a:lnTo>
                    <a:pt x="6" y="58"/>
                  </a:lnTo>
                  <a:lnTo>
                    <a:pt x="13" y="41"/>
                  </a:lnTo>
                  <a:lnTo>
                    <a:pt x="23" y="27"/>
                  </a:lnTo>
                  <a:lnTo>
                    <a:pt x="34" y="15"/>
                  </a:lnTo>
                  <a:lnTo>
                    <a:pt x="48" y="8"/>
                  </a:lnTo>
                  <a:lnTo>
                    <a:pt x="62" y="2"/>
                  </a:lnTo>
                  <a:lnTo>
                    <a:pt x="77" y="0"/>
                  </a:lnTo>
                  <a:lnTo>
                    <a:pt x="92" y="3"/>
                  </a:lnTo>
                  <a:lnTo>
                    <a:pt x="106" y="9"/>
                  </a:lnTo>
                  <a:lnTo>
                    <a:pt x="119" y="18"/>
                  </a:lnTo>
                  <a:lnTo>
                    <a:pt x="129" y="30"/>
                  </a:lnTo>
                  <a:lnTo>
                    <a:pt x="138" y="44"/>
                  </a:lnTo>
                  <a:lnTo>
                    <a:pt x="145" y="60"/>
                  </a:lnTo>
                  <a:lnTo>
                    <a:pt x="149" y="78"/>
                  </a:lnTo>
                  <a:lnTo>
                    <a:pt x="150" y="97"/>
                  </a:lnTo>
                  <a:close/>
                </a:path>
              </a:pathLst>
            </a:custGeom>
            <a:solidFill>
              <a:srgbClr val="FFB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8" name="Freeform 59"/>
            <p:cNvSpPr>
              <a:spLocks/>
            </p:cNvSpPr>
            <p:nvPr/>
          </p:nvSpPr>
          <p:spPr bwMode="auto">
            <a:xfrm>
              <a:off x="4339" y="3734"/>
              <a:ext cx="47" cy="75"/>
            </a:xfrm>
            <a:custGeom>
              <a:avLst/>
              <a:gdLst>
                <a:gd name="T0" fmla="*/ 2 w 94"/>
                <a:gd name="T1" fmla="*/ 1 h 152"/>
                <a:gd name="T2" fmla="*/ 2 w 94"/>
                <a:gd name="T3" fmla="*/ 1 h 152"/>
                <a:gd name="T4" fmla="*/ 2 w 94"/>
                <a:gd name="T5" fmla="*/ 1 h 152"/>
                <a:gd name="T6" fmla="*/ 2 w 94"/>
                <a:gd name="T7" fmla="*/ 1 h 152"/>
                <a:gd name="T8" fmla="*/ 2 w 94"/>
                <a:gd name="T9" fmla="*/ 2 h 152"/>
                <a:gd name="T10" fmla="*/ 2 w 94"/>
                <a:gd name="T11" fmla="*/ 2 h 152"/>
                <a:gd name="T12" fmla="*/ 2 w 94"/>
                <a:gd name="T13" fmla="*/ 2 h 152"/>
                <a:gd name="T14" fmla="*/ 1 w 94"/>
                <a:gd name="T15" fmla="*/ 2 h 152"/>
                <a:gd name="T16" fmla="*/ 1 w 94"/>
                <a:gd name="T17" fmla="*/ 2 h 152"/>
                <a:gd name="T18" fmla="*/ 1 w 94"/>
                <a:gd name="T19" fmla="*/ 2 h 152"/>
                <a:gd name="T20" fmla="*/ 1 w 94"/>
                <a:gd name="T21" fmla="*/ 2 h 152"/>
                <a:gd name="T22" fmla="*/ 1 w 94"/>
                <a:gd name="T23" fmla="*/ 2 h 152"/>
                <a:gd name="T24" fmla="*/ 1 w 94"/>
                <a:gd name="T25" fmla="*/ 2 h 152"/>
                <a:gd name="T26" fmla="*/ 1 w 94"/>
                <a:gd name="T27" fmla="*/ 1 h 152"/>
                <a:gd name="T28" fmla="*/ 1 w 94"/>
                <a:gd name="T29" fmla="*/ 1 h 152"/>
                <a:gd name="T30" fmla="*/ 1 w 94"/>
                <a:gd name="T31" fmla="*/ 1 h 152"/>
                <a:gd name="T32" fmla="*/ 0 w 94"/>
                <a:gd name="T33" fmla="*/ 1 h 152"/>
                <a:gd name="T34" fmla="*/ 1 w 94"/>
                <a:gd name="T35" fmla="*/ 0 h 152"/>
                <a:gd name="T36" fmla="*/ 1 w 94"/>
                <a:gd name="T37" fmla="*/ 0 h 152"/>
                <a:gd name="T38" fmla="*/ 1 w 94"/>
                <a:gd name="T39" fmla="*/ 0 h 152"/>
                <a:gd name="T40" fmla="*/ 1 w 94"/>
                <a:gd name="T41" fmla="*/ 0 h 152"/>
                <a:gd name="T42" fmla="*/ 1 w 94"/>
                <a:gd name="T43" fmla="*/ 0 h 152"/>
                <a:gd name="T44" fmla="*/ 1 w 94"/>
                <a:gd name="T45" fmla="*/ 0 h 152"/>
                <a:gd name="T46" fmla="*/ 1 w 94"/>
                <a:gd name="T47" fmla="*/ 0 h 152"/>
                <a:gd name="T48" fmla="*/ 1 w 94"/>
                <a:gd name="T49" fmla="*/ 0 h 152"/>
                <a:gd name="T50" fmla="*/ 1 w 94"/>
                <a:gd name="T51" fmla="*/ 0 h 152"/>
                <a:gd name="T52" fmla="*/ 2 w 94"/>
                <a:gd name="T53" fmla="*/ 0 h 152"/>
                <a:gd name="T54" fmla="*/ 2 w 94"/>
                <a:gd name="T55" fmla="*/ 0 h 152"/>
                <a:gd name="T56" fmla="*/ 2 w 94"/>
                <a:gd name="T57" fmla="*/ 0 h 152"/>
                <a:gd name="T58" fmla="*/ 2 w 94"/>
                <a:gd name="T59" fmla="*/ 0 h 152"/>
                <a:gd name="T60" fmla="*/ 2 w 94"/>
                <a:gd name="T61" fmla="*/ 0 h 152"/>
                <a:gd name="T62" fmla="*/ 2 w 94"/>
                <a:gd name="T63" fmla="*/ 0 h 152"/>
                <a:gd name="T64" fmla="*/ 2 w 94"/>
                <a:gd name="T65" fmla="*/ 1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152">
                  <a:moveTo>
                    <a:pt x="94" y="78"/>
                  </a:moveTo>
                  <a:lnTo>
                    <a:pt x="93" y="93"/>
                  </a:lnTo>
                  <a:lnTo>
                    <a:pt x="91" y="108"/>
                  </a:lnTo>
                  <a:lnTo>
                    <a:pt x="86" y="119"/>
                  </a:lnTo>
                  <a:lnTo>
                    <a:pt x="80" y="131"/>
                  </a:lnTo>
                  <a:lnTo>
                    <a:pt x="73" y="140"/>
                  </a:lnTo>
                  <a:lnTo>
                    <a:pt x="65" y="147"/>
                  </a:lnTo>
                  <a:lnTo>
                    <a:pt x="56" y="150"/>
                  </a:lnTo>
                  <a:lnTo>
                    <a:pt x="46" y="152"/>
                  </a:lnTo>
                  <a:lnTo>
                    <a:pt x="37" y="150"/>
                  </a:lnTo>
                  <a:lnTo>
                    <a:pt x="28" y="146"/>
                  </a:lnTo>
                  <a:lnTo>
                    <a:pt x="20" y="138"/>
                  </a:lnTo>
                  <a:lnTo>
                    <a:pt x="13" y="130"/>
                  </a:lnTo>
                  <a:lnTo>
                    <a:pt x="8" y="118"/>
                  </a:lnTo>
                  <a:lnTo>
                    <a:pt x="3" y="105"/>
                  </a:lnTo>
                  <a:lnTo>
                    <a:pt x="1" y="91"/>
                  </a:lnTo>
                  <a:lnTo>
                    <a:pt x="0" y="75"/>
                  </a:lnTo>
                  <a:lnTo>
                    <a:pt x="1" y="61"/>
                  </a:lnTo>
                  <a:lnTo>
                    <a:pt x="5" y="46"/>
                  </a:lnTo>
                  <a:lnTo>
                    <a:pt x="9" y="34"/>
                  </a:lnTo>
                  <a:lnTo>
                    <a:pt x="15" y="22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7" y="8"/>
                  </a:lnTo>
                  <a:lnTo>
                    <a:pt x="74" y="15"/>
                  </a:lnTo>
                  <a:lnTo>
                    <a:pt x="81" y="24"/>
                  </a:lnTo>
                  <a:lnTo>
                    <a:pt x="87" y="36"/>
                  </a:lnTo>
                  <a:lnTo>
                    <a:pt x="91" y="49"/>
                  </a:lnTo>
                  <a:lnTo>
                    <a:pt x="94" y="62"/>
                  </a:lnTo>
                  <a:lnTo>
                    <a:pt x="94" y="78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9" name="Freeform 60"/>
            <p:cNvSpPr>
              <a:spLocks/>
            </p:cNvSpPr>
            <p:nvPr/>
          </p:nvSpPr>
          <p:spPr bwMode="auto">
            <a:xfrm>
              <a:off x="4370" y="3734"/>
              <a:ext cx="8" cy="9"/>
            </a:xfrm>
            <a:custGeom>
              <a:avLst/>
              <a:gdLst>
                <a:gd name="T0" fmla="*/ 0 w 17"/>
                <a:gd name="T1" fmla="*/ 1 h 17"/>
                <a:gd name="T2" fmla="*/ 0 w 17"/>
                <a:gd name="T3" fmla="*/ 1 h 17"/>
                <a:gd name="T4" fmla="*/ 0 w 17"/>
                <a:gd name="T5" fmla="*/ 1 h 17"/>
                <a:gd name="T6" fmla="*/ 0 w 17"/>
                <a:gd name="T7" fmla="*/ 1 h 17"/>
                <a:gd name="T8" fmla="*/ 0 w 17"/>
                <a:gd name="T9" fmla="*/ 1 h 17"/>
                <a:gd name="T10" fmla="*/ 0 w 17"/>
                <a:gd name="T11" fmla="*/ 1 h 17"/>
                <a:gd name="T12" fmla="*/ 0 w 17"/>
                <a:gd name="T13" fmla="*/ 1 h 17"/>
                <a:gd name="T14" fmla="*/ 0 w 17"/>
                <a:gd name="T15" fmla="*/ 1 h 17"/>
                <a:gd name="T16" fmla="*/ 0 w 17"/>
                <a:gd name="T17" fmla="*/ 1 h 17"/>
                <a:gd name="T18" fmla="*/ 0 w 17"/>
                <a:gd name="T19" fmla="*/ 1 h 17"/>
                <a:gd name="T20" fmla="*/ 0 w 17"/>
                <a:gd name="T21" fmla="*/ 0 h 17"/>
                <a:gd name="T22" fmla="*/ 0 w 17"/>
                <a:gd name="T23" fmla="*/ 1 h 17"/>
                <a:gd name="T24" fmla="*/ 0 w 17"/>
                <a:gd name="T25" fmla="*/ 1 h 17"/>
                <a:gd name="T26" fmla="*/ 0 w 17"/>
                <a:gd name="T27" fmla="*/ 1 h 17"/>
                <a:gd name="T28" fmla="*/ 0 w 17"/>
                <a:gd name="T29" fmla="*/ 1 h 17"/>
                <a:gd name="T30" fmla="*/ 0 w 17"/>
                <a:gd name="T31" fmla="*/ 1 h 17"/>
                <a:gd name="T32" fmla="*/ 0 w 17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7">
                  <a:moveTo>
                    <a:pt x="17" y="15"/>
                  </a:moveTo>
                  <a:lnTo>
                    <a:pt x="16" y="17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0" name="Freeform 61"/>
            <p:cNvSpPr>
              <a:spLocks/>
            </p:cNvSpPr>
            <p:nvPr/>
          </p:nvSpPr>
          <p:spPr bwMode="auto">
            <a:xfrm>
              <a:off x="4348" y="3710"/>
              <a:ext cx="19" cy="17"/>
            </a:xfrm>
            <a:custGeom>
              <a:avLst/>
              <a:gdLst>
                <a:gd name="T0" fmla="*/ 0 w 39"/>
                <a:gd name="T1" fmla="*/ 1 h 34"/>
                <a:gd name="T2" fmla="*/ 0 w 39"/>
                <a:gd name="T3" fmla="*/ 1 h 34"/>
                <a:gd name="T4" fmla="*/ 0 w 39"/>
                <a:gd name="T5" fmla="*/ 0 h 34"/>
                <a:gd name="T6" fmla="*/ 0 w 39"/>
                <a:gd name="T7" fmla="*/ 0 h 34"/>
                <a:gd name="T8" fmla="*/ 0 w 39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4">
                  <a:moveTo>
                    <a:pt x="39" y="34"/>
                  </a:moveTo>
                  <a:lnTo>
                    <a:pt x="0" y="33"/>
                  </a:lnTo>
                  <a:lnTo>
                    <a:pt x="1" y="0"/>
                  </a:lnTo>
                  <a:lnTo>
                    <a:pt x="39" y="0"/>
                  </a:lnTo>
                  <a:lnTo>
                    <a:pt x="39" y="3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1" name="Rectangle 62"/>
            <p:cNvSpPr>
              <a:spLocks noChangeArrowheads="1"/>
            </p:cNvSpPr>
            <p:nvPr/>
          </p:nvSpPr>
          <p:spPr bwMode="auto">
            <a:xfrm>
              <a:off x="4355" y="3703"/>
              <a:ext cx="5" cy="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FFFFFF"/>
                </a:solidFill>
              </a:endParaRPr>
            </a:p>
          </p:txBody>
        </p:sp>
        <p:sp>
          <p:nvSpPr>
            <p:cNvPr id="19522" name="Freeform 63"/>
            <p:cNvSpPr>
              <a:spLocks/>
            </p:cNvSpPr>
            <p:nvPr/>
          </p:nvSpPr>
          <p:spPr bwMode="auto">
            <a:xfrm>
              <a:off x="4360" y="3710"/>
              <a:ext cx="6" cy="16"/>
            </a:xfrm>
            <a:custGeom>
              <a:avLst/>
              <a:gdLst>
                <a:gd name="T0" fmla="*/ 1 w 11"/>
                <a:gd name="T1" fmla="*/ 0 h 33"/>
                <a:gd name="T2" fmla="*/ 0 w 11"/>
                <a:gd name="T3" fmla="*/ 0 h 33"/>
                <a:gd name="T4" fmla="*/ 0 w 11"/>
                <a:gd name="T5" fmla="*/ 0 h 33"/>
                <a:gd name="T6" fmla="*/ 1 w 11"/>
                <a:gd name="T7" fmla="*/ 0 h 33"/>
                <a:gd name="T8" fmla="*/ 1 w 1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3">
                  <a:moveTo>
                    <a:pt x="10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3" name="Freeform 64"/>
            <p:cNvSpPr>
              <a:spLocks/>
            </p:cNvSpPr>
            <p:nvPr/>
          </p:nvSpPr>
          <p:spPr bwMode="auto">
            <a:xfrm>
              <a:off x="5591" y="3714"/>
              <a:ext cx="22" cy="4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1 w 44"/>
                <a:gd name="T5" fmla="*/ 1 h 95"/>
                <a:gd name="T6" fmla="*/ 1 w 44"/>
                <a:gd name="T7" fmla="*/ 1 h 95"/>
                <a:gd name="T8" fmla="*/ 0 w 44"/>
                <a:gd name="T9" fmla="*/ 1 h 95"/>
                <a:gd name="T10" fmla="*/ 0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1 h 95"/>
                <a:gd name="T50" fmla="*/ 1 w 44"/>
                <a:gd name="T51" fmla="*/ 1 h 95"/>
                <a:gd name="T52" fmla="*/ 1 w 44"/>
                <a:gd name="T53" fmla="*/ 1 h 95"/>
                <a:gd name="T54" fmla="*/ 1 w 44"/>
                <a:gd name="T55" fmla="*/ 1 h 95"/>
                <a:gd name="T56" fmla="*/ 1 w 44"/>
                <a:gd name="T57" fmla="*/ 1 h 95"/>
                <a:gd name="T58" fmla="*/ 1 w 44"/>
                <a:gd name="T59" fmla="*/ 1 h 95"/>
                <a:gd name="T60" fmla="*/ 1 w 44"/>
                <a:gd name="T61" fmla="*/ 1 h 95"/>
                <a:gd name="T62" fmla="*/ 1 w 44"/>
                <a:gd name="T63" fmla="*/ 1 h 95"/>
                <a:gd name="T64" fmla="*/ 1 w 44"/>
                <a:gd name="T65" fmla="*/ 1 h 95"/>
                <a:gd name="T66" fmla="*/ 1 w 44"/>
                <a:gd name="T67" fmla="*/ 1 h 95"/>
                <a:gd name="T68" fmla="*/ 1 w 44"/>
                <a:gd name="T69" fmla="*/ 2 h 95"/>
                <a:gd name="T70" fmla="*/ 1 w 44"/>
                <a:gd name="T71" fmla="*/ 2 h 95"/>
                <a:gd name="T72" fmla="*/ 1 w 44"/>
                <a:gd name="T73" fmla="*/ 2 h 95"/>
                <a:gd name="T74" fmla="*/ 1 w 44"/>
                <a:gd name="T75" fmla="*/ 2 h 95"/>
                <a:gd name="T76" fmla="*/ 1 w 44"/>
                <a:gd name="T77" fmla="*/ 2 h 95"/>
                <a:gd name="T78" fmla="*/ 1 w 44"/>
                <a:gd name="T79" fmla="*/ 2 h 95"/>
                <a:gd name="T80" fmla="*/ 1 w 44"/>
                <a:gd name="T81" fmla="*/ 2 h 95"/>
                <a:gd name="T82" fmla="*/ 1 w 44"/>
                <a:gd name="T83" fmla="*/ 2 h 95"/>
                <a:gd name="T84" fmla="*/ 1 w 44"/>
                <a:gd name="T85" fmla="*/ 2 h 95"/>
                <a:gd name="T86" fmla="*/ 1 w 44"/>
                <a:gd name="T87" fmla="*/ 2 h 95"/>
                <a:gd name="T88" fmla="*/ 1 w 44"/>
                <a:gd name="T89" fmla="*/ 2 h 95"/>
                <a:gd name="T90" fmla="*/ 1 w 44"/>
                <a:gd name="T91" fmla="*/ 2 h 95"/>
                <a:gd name="T92" fmla="*/ 1 w 44"/>
                <a:gd name="T93" fmla="*/ 1 h 95"/>
                <a:gd name="T94" fmla="*/ 1 w 44"/>
                <a:gd name="T95" fmla="*/ 1 h 95"/>
                <a:gd name="T96" fmla="*/ 1 w 44"/>
                <a:gd name="T97" fmla="*/ 1 h 95"/>
                <a:gd name="T98" fmla="*/ 1 w 44"/>
                <a:gd name="T99" fmla="*/ 1 h 95"/>
                <a:gd name="T100" fmla="*/ 1 w 44"/>
                <a:gd name="T101" fmla="*/ 1 h 95"/>
                <a:gd name="T102" fmla="*/ 1 w 44"/>
                <a:gd name="T103" fmla="*/ 1 h 95"/>
                <a:gd name="T104" fmla="*/ 1 w 44"/>
                <a:gd name="T105" fmla="*/ 1 h 95"/>
                <a:gd name="T106" fmla="*/ 1 w 44"/>
                <a:gd name="T107" fmla="*/ 1 h 95"/>
                <a:gd name="T108" fmla="*/ 1 w 44"/>
                <a:gd name="T109" fmla="*/ 0 h 95"/>
                <a:gd name="T110" fmla="*/ 1 w 44"/>
                <a:gd name="T111" fmla="*/ 0 h 95"/>
                <a:gd name="T112" fmla="*/ 1 w 44"/>
                <a:gd name="T113" fmla="*/ 1 h 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" h="95">
                  <a:moveTo>
                    <a:pt x="8" y="3"/>
                  </a:moveTo>
                  <a:lnTo>
                    <a:pt x="5" y="7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8" y="31"/>
                  </a:lnTo>
                  <a:lnTo>
                    <a:pt x="7" y="28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6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5"/>
                  </a:lnTo>
                  <a:lnTo>
                    <a:pt x="30" y="31"/>
                  </a:lnTo>
                  <a:lnTo>
                    <a:pt x="27" y="36"/>
                  </a:lnTo>
                  <a:lnTo>
                    <a:pt x="24" y="48"/>
                  </a:lnTo>
                  <a:lnTo>
                    <a:pt x="28" y="66"/>
                  </a:lnTo>
                  <a:lnTo>
                    <a:pt x="35" y="83"/>
                  </a:lnTo>
                  <a:lnTo>
                    <a:pt x="41" y="94"/>
                  </a:lnTo>
                  <a:lnTo>
                    <a:pt x="41" y="95"/>
                  </a:lnTo>
                  <a:lnTo>
                    <a:pt x="42" y="95"/>
                  </a:lnTo>
                  <a:lnTo>
                    <a:pt x="43" y="95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4" y="91"/>
                  </a:lnTo>
                  <a:lnTo>
                    <a:pt x="37" y="76"/>
                  </a:lnTo>
                  <a:lnTo>
                    <a:pt x="31" y="61"/>
                  </a:lnTo>
                  <a:lnTo>
                    <a:pt x="29" y="48"/>
                  </a:lnTo>
                  <a:lnTo>
                    <a:pt x="30" y="41"/>
                  </a:lnTo>
                  <a:lnTo>
                    <a:pt x="34" y="33"/>
                  </a:lnTo>
                  <a:lnTo>
                    <a:pt x="36" y="26"/>
                  </a:lnTo>
                  <a:lnTo>
                    <a:pt x="35" y="17"/>
                  </a:lnTo>
                  <a:lnTo>
                    <a:pt x="31" y="9"/>
                  </a:lnTo>
                  <a:lnTo>
                    <a:pt x="27" y="4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4" name="Freeform 65"/>
            <p:cNvSpPr>
              <a:spLocks/>
            </p:cNvSpPr>
            <p:nvPr/>
          </p:nvSpPr>
          <p:spPr bwMode="auto">
            <a:xfrm>
              <a:off x="5599" y="3769"/>
              <a:ext cx="74" cy="94"/>
            </a:xfrm>
            <a:custGeom>
              <a:avLst/>
              <a:gdLst>
                <a:gd name="T0" fmla="*/ 2 w 149"/>
                <a:gd name="T1" fmla="*/ 1 h 188"/>
                <a:gd name="T2" fmla="*/ 2 w 149"/>
                <a:gd name="T3" fmla="*/ 2 h 188"/>
                <a:gd name="T4" fmla="*/ 2 w 149"/>
                <a:gd name="T5" fmla="*/ 2 h 188"/>
                <a:gd name="T6" fmla="*/ 2 w 149"/>
                <a:gd name="T7" fmla="*/ 2 h 188"/>
                <a:gd name="T8" fmla="*/ 2 w 149"/>
                <a:gd name="T9" fmla="*/ 2 h 188"/>
                <a:gd name="T10" fmla="*/ 2 w 149"/>
                <a:gd name="T11" fmla="*/ 3 h 188"/>
                <a:gd name="T12" fmla="*/ 2 w 149"/>
                <a:gd name="T13" fmla="*/ 3 h 188"/>
                <a:gd name="T14" fmla="*/ 1 w 149"/>
                <a:gd name="T15" fmla="*/ 3 h 188"/>
                <a:gd name="T16" fmla="*/ 1 w 149"/>
                <a:gd name="T17" fmla="*/ 3 h 188"/>
                <a:gd name="T18" fmla="*/ 1 w 149"/>
                <a:gd name="T19" fmla="*/ 3 h 188"/>
                <a:gd name="T20" fmla="*/ 1 w 149"/>
                <a:gd name="T21" fmla="*/ 3 h 188"/>
                <a:gd name="T22" fmla="*/ 1 w 149"/>
                <a:gd name="T23" fmla="*/ 3 h 188"/>
                <a:gd name="T24" fmla="*/ 0 w 149"/>
                <a:gd name="T25" fmla="*/ 3 h 188"/>
                <a:gd name="T26" fmla="*/ 0 w 149"/>
                <a:gd name="T27" fmla="*/ 3 h 188"/>
                <a:gd name="T28" fmla="*/ 0 w 149"/>
                <a:gd name="T29" fmla="*/ 3 h 188"/>
                <a:gd name="T30" fmla="*/ 0 w 149"/>
                <a:gd name="T31" fmla="*/ 3 h 188"/>
                <a:gd name="T32" fmla="*/ 0 w 149"/>
                <a:gd name="T33" fmla="*/ 3 h 188"/>
                <a:gd name="T34" fmla="*/ 0 w 149"/>
                <a:gd name="T35" fmla="*/ 2 h 188"/>
                <a:gd name="T36" fmla="*/ 0 w 149"/>
                <a:gd name="T37" fmla="*/ 2 h 188"/>
                <a:gd name="T38" fmla="*/ 0 w 149"/>
                <a:gd name="T39" fmla="*/ 2 h 188"/>
                <a:gd name="T40" fmla="*/ 0 w 149"/>
                <a:gd name="T41" fmla="*/ 2 h 188"/>
                <a:gd name="T42" fmla="*/ 0 w 149"/>
                <a:gd name="T43" fmla="*/ 1 h 188"/>
                <a:gd name="T44" fmla="*/ 0 w 149"/>
                <a:gd name="T45" fmla="*/ 1 h 188"/>
                <a:gd name="T46" fmla="*/ 0 w 149"/>
                <a:gd name="T47" fmla="*/ 1 h 188"/>
                <a:gd name="T48" fmla="*/ 0 w 149"/>
                <a:gd name="T49" fmla="*/ 1 h 188"/>
                <a:gd name="T50" fmla="*/ 0 w 149"/>
                <a:gd name="T51" fmla="*/ 1 h 188"/>
                <a:gd name="T52" fmla="*/ 1 w 149"/>
                <a:gd name="T53" fmla="*/ 0 h 188"/>
                <a:gd name="T54" fmla="*/ 1 w 149"/>
                <a:gd name="T55" fmla="*/ 0 h 188"/>
                <a:gd name="T56" fmla="*/ 1 w 149"/>
                <a:gd name="T57" fmla="*/ 1 h 188"/>
                <a:gd name="T58" fmla="*/ 1 w 149"/>
                <a:gd name="T59" fmla="*/ 1 h 188"/>
                <a:gd name="T60" fmla="*/ 1 w 149"/>
                <a:gd name="T61" fmla="*/ 1 h 188"/>
                <a:gd name="T62" fmla="*/ 2 w 149"/>
                <a:gd name="T63" fmla="*/ 1 h 188"/>
                <a:gd name="T64" fmla="*/ 2 w 149"/>
                <a:gd name="T65" fmla="*/ 1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188">
                  <a:moveTo>
                    <a:pt x="141" y="48"/>
                  </a:moveTo>
                  <a:lnTo>
                    <a:pt x="146" y="66"/>
                  </a:lnTo>
                  <a:lnTo>
                    <a:pt x="149" y="85"/>
                  </a:lnTo>
                  <a:lnTo>
                    <a:pt x="149" y="103"/>
                  </a:lnTo>
                  <a:lnTo>
                    <a:pt x="146" y="122"/>
                  </a:lnTo>
                  <a:lnTo>
                    <a:pt x="141" y="138"/>
                  </a:lnTo>
                  <a:lnTo>
                    <a:pt x="134" y="154"/>
                  </a:lnTo>
                  <a:lnTo>
                    <a:pt x="123" y="167"/>
                  </a:lnTo>
                  <a:lnTo>
                    <a:pt x="110" y="177"/>
                  </a:lnTo>
                  <a:lnTo>
                    <a:pt x="97" y="185"/>
                  </a:lnTo>
                  <a:lnTo>
                    <a:pt x="81" y="188"/>
                  </a:lnTo>
                  <a:lnTo>
                    <a:pt x="67" y="188"/>
                  </a:lnTo>
                  <a:lnTo>
                    <a:pt x="52" y="185"/>
                  </a:lnTo>
                  <a:lnTo>
                    <a:pt x="40" y="177"/>
                  </a:lnTo>
                  <a:lnTo>
                    <a:pt x="27" y="169"/>
                  </a:lnTo>
                  <a:lnTo>
                    <a:pt x="16" y="155"/>
                  </a:lnTo>
                  <a:lnTo>
                    <a:pt x="8" y="139"/>
                  </a:lnTo>
                  <a:lnTo>
                    <a:pt x="2" y="122"/>
                  </a:lnTo>
                  <a:lnTo>
                    <a:pt x="0" y="103"/>
                  </a:lnTo>
                  <a:lnTo>
                    <a:pt x="0" y="85"/>
                  </a:lnTo>
                  <a:lnTo>
                    <a:pt x="2" y="66"/>
                  </a:lnTo>
                  <a:lnTo>
                    <a:pt x="8" y="50"/>
                  </a:lnTo>
                  <a:lnTo>
                    <a:pt x="16" y="34"/>
                  </a:lnTo>
                  <a:lnTo>
                    <a:pt x="27" y="20"/>
                  </a:lnTo>
                  <a:lnTo>
                    <a:pt x="40" y="10"/>
                  </a:lnTo>
                  <a:lnTo>
                    <a:pt x="54" y="3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7" y="3"/>
                  </a:lnTo>
                  <a:lnTo>
                    <a:pt x="109" y="10"/>
                  </a:lnTo>
                  <a:lnTo>
                    <a:pt x="122" y="19"/>
                  </a:lnTo>
                  <a:lnTo>
                    <a:pt x="133" y="32"/>
                  </a:lnTo>
                  <a:lnTo>
                    <a:pt x="141" y="48"/>
                  </a:lnTo>
                  <a:close/>
                </a:path>
              </a:pathLst>
            </a:custGeom>
            <a:solidFill>
              <a:srgbClr val="FFB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5" name="Freeform 66"/>
            <p:cNvSpPr>
              <a:spLocks/>
            </p:cNvSpPr>
            <p:nvPr/>
          </p:nvSpPr>
          <p:spPr bwMode="auto">
            <a:xfrm>
              <a:off x="5617" y="3776"/>
              <a:ext cx="49" cy="72"/>
            </a:xfrm>
            <a:custGeom>
              <a:avLst/>
              <a:gdLst>
                <a:gd name="T0" fmla="*/ 1 w 99"/>
                <a:gd name="T1" fmla="*/ 0 h 145"/>
                <a:gd name="T2" fmla="*/ 1 w 99"/>
                <a:gd name="T3" fmla="*/ 1 h 145"/>
                <a:gd name="T4" fmla="*/ 1 w 99"/>
                <a:gd name="T5" fmla="*/ 1 h 145"/>
                <a:gd name="T6" fmla="*/ 1 w 99"/>
                <a:gd name="T7" fmla="*/ 1 h 145"/>
                <a:gd name="T8" fmla="*/ 1 w 99"/>
                <a:gd name="T9" fmla="*/ 2 h 145"/>
                <a:gd name="T10" fmla="*/ 1 w 99"/>
                <a:gd name="T11" fmla="*/ 2 h 145"/>
                <a:gd name="T12" fmla="*/ 0 w 99"/>
                <a:gd name="T13" fmla="*/ 2 h 145"/>
                <a:gd name="T14" fmla="*/ 0 w 99"/>
                <a:gd name="T15" fmla="*/ 2 h 145"/>
                <a:gd name="T16" fmla="*/ 0 w 99"/>
                <a:gd name="T17" fmla="*/ 2 h 145"/>
                <a:gd name="T18" fmla="*/ 0 w 99"/>
                <a:gd name="T19" fmla="*/ 2 h 145"/>
                <a:gd name="T20" fmla="*/ 0 w 99"/>
                <a:gd name="T21" fmla="*/ 1 h 145"/>
                <a:gd name="T22" fmla="*/ 0 w 99"/>
                <a:gd name="T23" fmla="*/ 1 h 145"/>
                <a:gd name="T24" fmla="*/ 0 w 99"/>
                <a:gd name="T25" fmla="*/ 1 h 145"/>
                <a:gd name="T26" fmla="*/ 0 w 99"/>
                <a:gd name="T27" fmla="*/ 1 h 145"/>
                <a:gd name="T28" fmla="*/ 0 w 99"/>
                <a:gd name="T29" fmla="*/ 0 h 145"/>
                <a:gd name="T30" fmla="*/ 0 w 99"/>
                <a:gd name="T31" fmla="*/ 0 h 145"/>
                <a:gd name="T32" fmla="*/ 0 w 99"/>
                <a:gd name="T33" fmla="*/ 0 h 145"/>
                <a:gd name="T34" fmla="*/ 0 w 99"/>
                <a:gd name="T35" fmla="*/ 0 h 145"/>
                <a:gd name="T36" fmla="*/ 0 w 99"/>
                <a:gd name="T37" fmla="*/ 0 h 145"/>
                <a:gd name="T38" fmla="*/ 0 w 99"/>
                <a:gd name="T39" fmla="*/ 0 h 145"/>
                <a:gd name="T40" fmla="*/ 0 w 99"/>
                <a:gd name="T41" fmla="*/ 0 h 145"/>
                <a:gd name="T42" fmla="*/ 1 w 99"/>
                <a:gd name="T43" fmla="*/ 0 h 145"/>
                <a:gd name="T44" fmla="*/ 1 w 99"/>
                <a:gd name="T45" fmla="*/ 0 h 145"/>
                <a:gd name="T46" fmla="*/ 1 w 99"/>
                <a:gd name="T47" fmla="*/ 0 h 145"/>
                <a:gd name="T48" fmla="*/ 1 w 99"/>
                <a:gd name="T49" fmla="*/ 0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9" h="145">
                  <a:moveTo>
                    <a:pt x="91" y="44"/>
                  </a:moveTo>
                  <a:lnTo>
                    <a:pt x="98" y="72"/>
                  </a:lnTo>
                  <a:lnTo>
                    <a:pt x="99" y="100"/>
                  </a:lnTo>
                  <a:lnTo>
                    <a:pt x="92" y="123"/>
                  </a:lnTo>
                  <a:lnTo>
                    <a:pt x="78" y="139"/>
                  </a:lnTo>
                  <a:lnTo>
                    <a:pt x="69" y="144"/>
                  </a:lnTo>
                  <a:lnTo>
                    <a:pt x="60" y="145"/>
                  </a:lnTo>
                  <a:lnTo>
                    <a:pt x="50" y="144"/>
                  </a:lnTo>
                  <a:lnTo>
                    <a:pt x="40" y="139"/>
                  </a:lnTo>
                  <a:lnTo>
                    <a:pt x="30" y="134"/>
                  </a:lnTo>
                  <a:lnTo>
                    <a:pt x="22" y="125"/>
                  </a:lnTo>
                  <a:lnTo>
                    <a:pt x="14" y="114"/>
                  </a:lnTo>
                  <a:lnTo>
                    <a:pt x="7" y="101"/>
                  </a:lnTo>
                  <a:lnTo>
                    <a:pt x="0" y="73"/>
                  </a:lnTo>
                  <a:lnTo>
                    <a:pt x="0" y="46"/>
                  </a:lnTo>
                  <a:lnTo>
                    <a:pt x="7" y="22"/>
                  </a:lnTo>
                  <a:lnTo>
                    <a:pt x="21" y="6"/>
                  </a:lnTo>
                  <a:lnTo>
                    <a:pt x="30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60" y="6"/>
                  </a:lnTo>
                  <a:lnTo>
                    <a:pt x="69" y="12"/>
                  </a:lnTo>
                  <a:lnTo>
                    <a:pt x="77" y="21"/>
                  </a:lnTo>
                  <a:lnTo>
                    <a:pt x="85" y="31"/>
                  </a:lnTo>
                  <a:lnTo>
                    <a:pt x="91" y="44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6" name="Freeform 67"/>
            <p:cNvSpPr>
              <a:spLocks/>
            </p:cNvSpPr>
            <p:nvPr/>
          </p:nvSpPr>
          <p:spPr bwMode="auto">
            <a:xfrm>
              <a:off x="5634" y="3773"/>
              <a:ext cx="9" cy="7"/>
            </a:xfrm>
            <a:custGeom>
              <a:avLst/>
              <a:gdLst>
                <a:gd name="T0" fmla="*/ 0 w 19"/>
                <a:gd name="T1" fmla="*/ 0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0 h 15"/>
                <a:gd name="T10" fmla="*/ 0 w 19"/>
                <a:gd name="T11" fmla="*/ 0 h 15"/>
                <a:gd name="T12" fmla="*/ 0 w 19"/>
                <a:gd name="T13" fmla="*/ 0 h 15"/>
                <a:gd name="T14" fmla="*/ 0 w 19"/>
                <a:gd name="T15" fmla="*/ 0 h 15"/>
                <a:gd name="T16" fmla="*/ 0 w 19"/>
                <a:gd name="T17" fmla="*/ 0 h 15"/>
                <a:gd name="T18" fmla="*/ 0 w 19"/>
                <a:gd name="T19" fmla="*/ 0 h 15"/>
                <a:gd name="T20" fmla="*/ 0 w 19"/>
                <a:gd name="T21" fmla="*/ 0 h 15"/>
                <a:gd name="T22" fmla="*/ 0 w 19"/>
                <a:gd name="T23" fmla="*/ 0 h 15"/>
                <a:gd name="T24" fmla="*/ 0 w 19"/>
                <a:gd name="T25" fmla="*/ 0 h 15"/>
                <a:gd name="T26" fmla="*/ 0 w 19"/>
                <a:gd name="T27" fmla="*/ 0 h 15"/>
                <a:gd name="T28" fmla="*/ 0 w 19"/>
                <a:gd name="T29" fmla="*/ 0 h 15"/>
                <a:gd name="T30" fmla="*/ 0 w 19"/>
                <a:gd name="T31" fmla="*/ 0 h 15"/>
                <a:gd name="T32" fmla="*/ 0 w 1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7" y="10"/>
                  </a:lnTo>
                  <a:lnTo>
                    <a:pt x="16" y="13"/>
                  </a:lnTo>
                  <a:lnTo>
                    <a:pt x="13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7" name="Freeform 68"/>
            <p:cNvSpPr>
              <a:spLocks/>
            </p:cNvSpPr>
            <p:nvPr/>
          </p:nvSpPr>
          <p:spPr bwMode="auto">
            <a:xfrm>
              <a:off x="5604" y="3756"/>
              <a:ext cx="23" cy="26"/>
            </a:xfrm>
            <a:custGeom>
              <a:avLst/>
              <a:gdLst>
                <a:gd name="T0" fmla="*/ 1 w 45"/>
                <a:gd name="T1" fmla="*/ 1 h 51"/>
                <a:gd name="T2" fmla="*/ 1 w 45"/>
                <a:gd name="T3" fmla="*/ 1 h 51"/>
                <a:gd name="T4" fmla="*/ 0 w 45"/>
                <a:gd name="T5" fmla="*/ 1 h 51"/>
                <a:gd name="T6" fmla="*/ 1 w 45"/>
                <a:gd name="T7" fmla="*/ 0 h 51"/>
                <a:gd name="T8" fmla="*/ 1 w 45"/>
                <a:gd name="T9" fmla="*/ 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1">
                  <a:moveTo>
                    <a:pt x="45" y="29"/>
                  </a:moveTo>
                  <a:lnTo>
                    <a:pt x="12" y="51"/>
                  </a:lnTo>
                  <a:lnTo>
                    <a:pt x="0" y="22"/>
                  </a:lnTo>
                  <a:lnTo>
                    <a:pt x="33" y="0"/>
                  </a:lnTo>
                  <a:lnTo>
                    <a:pt x="45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8" name="Freeform 69"/>
            <p:cNvSpPr>
              <a:spLocks/>
            </p:cNvSpPr>
            <p:nvPr/>
          </p:nvSpPr>
          <p:spPr bwMode="auto">
            <a:xfrm>
              <a:off x="5608" y="3754"/>
              <a:ext cx="10" cy="16"/>
            </a:xfrm>
            <a:custGeom>
              <a:avLst/>
              <a:gdLst>
                <a:gd name="T0" fmla="*/ 1 w 18"/>
                <a:gd name="T1" fmla="*/ 0 h 33"/>
                <a:gd name="T2" fmla="*/ 1 w 18"/>
                <a:gd name="T3" fmla="*/ 0 h 33"/>
                <a:gd name="T4" fmla="*/ 0 w 18"/>
                <a:gd name="T5" fmla="*/ 0 h 33"/>
                <a:gd name="T6" fmla="*/ 1 w 18"/>
                <a:gd name="T7" fmla="*/ 0 h 33"/>
                <a:gd name="T8" fmla="*/ 1 w 1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33">
                  <a:moveTo>
                    <a:pt x="18" y="27"/>
                  </a:moveTo>
                  <a:lnTo>
                    <a:pt x="10" y="33"/>
                  </a:lnTo>
                  <a:lnTo>
                    <a:pt x="0" y="6"/>
                  </a:lnTo>
                  <a:lnTo>
                    <a:pt x="7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9" name="Freeform 70"/>
            <p:cNvSpPr>
              <a:spLocks/>
            </p:cNvSpPr>
            <p:nvPr/>
          </p:nvSpPr>
          <p:spPr bwMode="auto">
            <a:xfrm>
              <a:off x="5615" y="3757"/>
              <a:ext cx="11" cy="18"/>
            </a:xfrm>
            <a:custGeom>
              <a:avLst/>
              <a:gdLst>
                <a:gd name="T0" fmla="*/ 1 w 21"/>
                <a:gd name="T1" fmla="*/ 1 h 36"/>
                <a:gd name="T2" fmla="*/ 1 w 21"/>
                <a:gd name="T3" fmla="*/ 1 h 36"/>
                <a:gd name="T4" fmla="*/ 0 w 21"/>
                <a:gd name="T5" fmla="*/ 1 h 36"/>
                <a:gd name="T6" fmla="*/ 1 w 21"/>
                <a:gd name="T7" fmla="*/ 0 h 36"/>
                <a:gd name="T8" fmla="*/ 1 w 21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36">
                  <a:moveTo>
                    <a:pt x="21" y="28"/>
                  </a:moveTo>
                  <a:lnTo>
                    <a:pt x="11" y="36"/>
                  </a:lnTo>
                  <a:lnTo>
                    <a:pt x="0" y="6"/>
                  </a:lnTo>
                  <a:lnTo>
                    <a:pt x="9" y="0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0" name="Freeform 71"/>
            <p:cNvSpPr>
              <a:spLocks/>
            </p:cNvSpPr>
            <p:nvPr/>
          </p:nvSpPr>
          <p:spPr bwMode="auto">
            <a:xfrm>
              <a:off x="3187" y="4030"/>
              <a:ext cx="19" cy="57"/>
            </a:xfrm>
            <a:custGeom>
              <a:avLst/>
              <a:gdLst>
                <a:gd name="T0" fmla="*/ 0 w 40"/>
                <a:gd name="T1" fmla="*/ 0 h 115"/>
                <a:gd name="T2" fmla="*/ 0 w 40"/>
                <a:gd name="T3" fmla="*/ 0 h 115"/>
                <a:gd name="T4" fmla="*/ 0 w 40"/>
                <a:gd name="T5" fmla="*/ 0 h 115"/>
                <a:gd name="T6" fmla="*/ 0 w 40"/>
                <a:gd name="T7" fmla="*/ 0 h 115"/>
                <a:gd name="T8" fmla="*/ 0 w 40"/>
                <a:gd name="T9" fmla="*/ 0 h 115"/>
                <a:gd name="T10" fmla="*/ 0 w 40"/>
                <a:gd name="T11" fmla="*/ 0 h 115"/>
                <a:gd name="T12" fmla="*/ 0 w 40"/>
                <a:gd name="T13" fmla="*/ 0 h 115"/>
                <a:gd name="T14" fmla="*/ 0 w 40"/>
                <a:gd name="T15" fmla="*/ 0 h 115"/>
                <a:gd name="T16" fmla="*/ 0 w 40"/>
                <a:gd name="T17" fmla="*/ 0 h 115"/>
                <a:gd name="T18" fmla="*/ 0 w 40"/>
                <a:gd name="T19" fmla="*/ 0 h 115"/>
                <a:gd name="T20" fmla="*/ 0 w 40"/>
                <a:gd name="T21" fmla="*/ 0 h 115"/>
                <a:gd name="T22" fmla="*/ 0 w 40"/>
                <a:gd name="T23" fmla="*/ 0 h 115"/>
                <a:gd name="T24" fmla="*/ 0 w 40"/>
                <a:gd name="T25" fmla="*/ 0 h 115"/>
                <a:gd name="T26" fmla="*/ 0 w 40"/>
                <a:gd name="T27" fmla="*/ 0 h 115"/>
                <a:gd name="T28" fmla="*/ 0 w 40"/>
                <a:gd name="T29" fmla="*/ 0 h 115"/>
                <a:gd name="T30" fmla="*/ 0 w 40"/>
                <a:gd name="T31" fmla="*/ 0 h 115"/>
                <a:gd name="T32" fmla="*/ 0 w 40"/>
                <a:gd name="T33" fmla="*/ 0 h 115"/>
                <a:gd name="T34" fmla="*/ 0 w 40"/>
                <a:gd name="T35" fmla="*/ 0 h 115"/>
                <a:gd name="T36" fmla="*/ 0 w 40"/>
                <a:gd name="T37" fmla="*/ 0 h 115"/>
                <a:gd name="T38" fmla="*/ 0 w 40"/>
                <a:gd name="T39" fmla="*/ 0 h 115"/>
                <a:gd name="T40" fmla="*/ 0 w 40"/>
                <a:gd name="T41" fmla="*/ 0 h 115"/>
                <a:gd name="T42" fmla="*/ 0 w 40"/>
                <a:gd name="T43" fmla="*/ 0 h 115"/>
                <a:gd name="T44" fmla="*/ 0 w 40"/>
                <a:gd name="T45" fmla="*/ 0 h 115"/>
                <a:gd name="T46" fmla="*/ 0 w 40"/>
                <a:gd name="T47" fmla="*/ 0 h 115"/>
                <a:gd name="T48" fmla="*/ 0 w 40"/>
                <a:gd name="T49" fmla="*/ 0 h 115"/>
                <a:gd name="T50" fmla="*/ 0 w 40"/>
                <a:gd name="T51" fmla="*/ 0 h 115"/>
                <a:gd name="T52" fmla="*/ 0 w 40"/>
                <a:gd name="T53" fmla="*/ 0 h 115"/>
                <a:gd name="T54" fmla="*/ 0 w 40"/>
                <a:gd name="T55" fmla="*/ 0 h 115"/>
                <a:gd name="T56" fmla="*/ 0 w 40"/>
                <a:gd name="T57" fmla="*/ 0 h 115"/>
                <a:gd name="T58" fmla="*/ 0 w 40"/>
                <a:gd name="T59" fmla="*/ 0 h 115"/>
                <a:gd name="T60" fmla="*/ 0 w 40"/>
                <a:gd name="T61" fmla="*/ 0 h 115"/>
                <a:gd name="T62" fmla="*/ 0 w 40"/>
                <a:gd name="T63" fmla="*/ 0 h 115"/>
                <a:gd name="T64" fmla="*/ 0 w 40"/>
                <a:gd name="T65" fmla="*/ 0 h 115"/>
                <a:gd name="T66" fmla="*/ 0 w 40"/>
                <a:gd name="T67" fmla="*/ 0 h 115"/>
                <a:gd name="T68" fmla="*/ 0 w 40"/>
                <a:gd name="T69" fmla="*/ 1 h 115"/>
                <a:gd name="T70" fmla="*/ 0 w 40"/>
                <a:gd name="T71" fmla="*/ 1 h 115"/>
                <a:gd name="T72" fmla="*/ 0 w 40"/>
                <a:gd name="T73" fmla="*/ 1 h 115"/>
                <a:gd name="T74" fmla="*/ 0 w 40"/>
                <a:gd name="T75" fmla="*/ 1 h 115"/>
                <a:gd name="T76" fmla="*/ 0 w 40"/>
                <a:gd name="T77" fmla="*/ 1 h 115"/>
                <a:gd name="T78" fmla="*/ 0 w 40"/>
                <a:gd name="T79" fmla="*/ 1 h 115"/>
                <a:gd name="T80" fmla="*/ 0 w 40"/>
                <a:gd name="T81" fmla="*/ 1 h 115"/>
                <a:gd name="T82" fmla="*/ 0 w 40"/>
                <a:gd name="T83" fmla="*/ 1 h 115"/>
                <a:gd name="T84" fmla="*/ 0 w 40"/>
                <a:gd name="T85" fmla="*/ 1 h 115"/>
                <a:gd name="T86" fmla="*/ 0 w 40"/>
                <a:gd name="T87" fmla="*/ 1 h 115"/>
                <a:gd name="T88" fmla="*/ 0 w 40"/>
                <a:gd name="T89" fmla="*/ 1 h 115"/>
                <a:gd name="T90" fmla="*/ 0 w 40"/>
                <a:gd name="T91" fmla="*/ 1 h 115"/>
                <a:gd name="T92" fmla="*/ 0 w 40"/>
                <a:gd name="T93" fmla="*/ 1 h 115"/>
                <a:gd name="T94" fmla="*/ 0 w 40"/>
                <a:gd name="T95" fmla="*/ 0 h 115"/>
                <a:gd name="T96" fmla="*/ 0 w 40"/>
                <a:gd name="T97" fmla="*/ 0 h 115"/>
                <a:gd name="T98" fmla="*/ 0 w 40"/>
                <a:gd name="T99" fmla="*/ 0 h 115"/>
                <a:gd name="T100" fmla="*/ 0 w 40"/>
                <a:gd name="T101" fmla="*/ 0 h 115"/>
                <a:gd name="T102" fmla="*/ 0 w 40"/>
                <a:gd name="T103" fmla="*/ 0 h 115"/>
                <a:gd name="T104" fmla="*/ 0 w 40"/>
                <a:gd name="T105" fmla="*/ 0 h 115"/>
                <a:gd name="T106" fmla="*/ 0 w 40"/>
                <a:gd name="T107" fmla="*/ 0 h 115"/>
                <a:gd name="T108" fmla="*/ 0 w 40"/>
                <a:gd name="T109" fmla="*/ 0 h 115"/>
                <a:gd name="T110" fmla="*/ 0 w 40"/>
                <a:gd name="T111" fmla="*/ 0 h 115"/>
                <a:gd name="T112" fmla="*/ 0 w 40"/>
                <a:gd name="T113" fmla="*/ 0 h 1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" h="115">
                  <a:moveTo>
                    <a:pt x="14" y="2"/>
                  </a:moveTo>
                  <a:lnTo>
                    <a:pt x="10" y="5"/>
                  </a:lnTo>
                  <a:lnTo>
                    <a:pt x="6" y="8"/>
                  </a:lnTo>
                  <a:lnTo>
                    <a:pt x="4" y="12"/>
                  </a:lnTo>
                  <a:lnTo>
                    <a:pt x="1" y="16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3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7" y="38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8" y="15"/>
                  </a:lnTo>
                  <a:lnTo>
                    <a:pt x="10" y="12"/>
                  </a:lnTo>
                  <a:lnTo>
                    <a:pt x="13" y="11"/>
                  </a:lnTo>
                  <a:lnTo>
                    <a:pt x="17" y="9"/>
                  </a:lnTo>
                  <a:lnTo>
                    <a:pt x="24" y="8"/>
                  </a:lnTo>
                  <a:lnTo>
                    <a:pt x="28" y="9"/>
                  </a:lnTo>
                  <a:lnTo>
                    <a:pt x="32" y="13"/>
                  </a:lnTo>
                  <a:lnTo>
                    <a:pt x="33" y="18"/>
                  </a:lnTo>
                  <a:lnTo>
                    <a:pt x="34" y="25"/>
                  </a:lnTo>
                  <a:lnTo>
                    <a:pt x="34" y="34"/>
                  </a:lnTo>
                  <a:lnTo>
                    <a:pt x="32" y="41"/>
                  </a:lnTo>
                  <a:lnTo>
                    <a:pt x="27" y="46"/>
                  </a:lnTo>
                  <a:lnTo>
                    <a:pt x="21" y="58"/>
                  </a:lnTo>
                  <a:lnTo>
                    <a:pt x="21" y="77"/>
                  </a:lnTo>
                  <a:lnTo>
                    <a:pt x="25" y="99"/>
                  </a:lnTo>
                  <a:lnTo>
                    <a:pt x="28" y="112"/>
                  </a:lnTo>
                  <a:lnTo>
                    <a:pt x="28" y="113"/>
                  </a:lnTo>
                  <a:lnTo>
                    <a:pt x="29" y="113"/>
                  </a:lnTo>
                  <a:lnTo>
                    <a:pt x="30" y="115"/>
                  </a:lnTo>
                  <a:lnTo>
                    <a:pt x="32" y="115"/>
                  </a:lnTo>
                  <a:lnTo>
                    <a:pt x="33" y="113"/>
                  </a:lnTo>
                  <a:lnTo>
                    <a:pt x="33" y="112"/>
                  </a:lnTo>
                  <a:lnTo>
                    <a:pt x="33" y="110"/>
                  </a:lnTo>
                  <a:lnTo>
                    <a:pt x="29" y="93"/>
                  </a:lnTo>
                  <a:lnTo>
                    <a:pt x="26" y="74"/>
                  </a:lnTo>
                  <a:lnTo>
                    <a:pt x="26" y="59"/>
                  </a:lnTo>
                  <a:lnTo>
                    <a:pt x="29" y="52"/>
                  </a:lnTo>
                  <a:lnTo>
                    <a:pt x="35" y="46"/>
                  </a:lnTo>
                  <a:lnTo>
                    <a:pt x="39" y="37"/>
                  </a:lnTo>
                  <a:lnTo>
                    <a:pt x="40" y="27"/>
                  </a:lnTo>
                  <a:lnTo>
                    <a:pt x="37" y="16"/>
                  </a:lnTo>
                  <a:lnTo>
                    <a:pt x="35" y="9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1" name="Freeform 72"/>
            <p:cNvSpPr>
              <a:spLocks/>
            </p:cNvSpPr>
            <p:nvPr/>
          </p:nvSpPr>
          <p:spPr bwMode="auto">
            <a:xfrm>
              <a:off x="3172" y="4102"/>
              <a:ext cx="84" cy="106"/>
            </a:xfrm>
            <a:custGeom>
              <a:avLst/>
              <a:gdLst>
                <a:gd name="T0" fmla="*/ 2 w 170"/>
                <a:gd name="T1" fmla="*/ 1 h 213"/>
                <a:gd name="T2" fmla="*/ 2 w 170"/>
                <a:gd name="T3" fmla="*/ 1 h 213"/>
                <a:gd name="T4" fmla="*/ 2 w 170"/>
                <a:gd name="T5" fmla="*/ 1 h 213"/>
                <a:gd name="T6" fmla="*/ 2 w 170"/>
                <a:gd name="T7" fmla="*/ 2 h 213"/>
                <a:gd name="T8" fmla="*/ 2 w 170"/>
                <a:gd name="T9" fmla="*/ 2 h 213"/>
                <a:gd name="T10" fmla="*/ 2 w 170"/>
                <a:gd name="T11" fmla="*/ 2 h 213"/>
                <a:gd name="T12" fmla="*/ 2 w 170"/>
                <a:gd name="T13" fmla="*/ 3 h 213"/>
                <a:gd name="T14" fmla="*/ 1 w 170"/>
                <a:gd name="T15" fmla="*/ 3 h 213"/>
                <a:gd name="T16" fmla="*/ 1 w 170"/>
                <a:gd name="T17" fmla="*/ 3 h 213"/>
                <a:gd name="T18" fmla="*/ 1 w 170"/>
                <a:gd name="T19" fmla="*/ 3 h 213"/>
                <a:gd name="T20" fmla="*/ 1 w 170"/>
                <a:gd name="T21" fmla="*/ 3 h 213"/>
                <a:gd name="T22" fmla="*/ 0 w 170"/>
                <a:gd name="T23" fmla="*/ 3 h 213"/>
                <a:gd name="T24" fmla="*/ 0 w 170"/>
                <a:gd name="T25" fmla="*/ 3 h 213"/>
                <a:gd name="T26" fmla="*/ 0 w 170"/>
                <a:gd name="T27" fmla="*/ 2 h 213"/>
                <a:gd name="T28" fmla="*/ 0 w 170"/>
                <a:gd name="T29" fmla="*/ 2 h 213"/>
                <a:gd name="T30" fmla="*/ 0 w 170"/>
                <a:gd name="T31" fmla="*/ 2 h 213"/>
                <a:gd name="T32" fmla="*/ 0 w 170"/>
                <a:gd name="T33" fmla="*/ 2 h 213"/>
                <a:gd name="T34" fmla="*/ 0 w 170"/>
                <a:gd name="T35" fmla="*/ 1 h 213"/>
                <a:gd name="T36" fmla="*/ 0 w 170"/>
                <a:gd name="T37" fmla="*/ 1 h 213"/>
                <a:gd name="T38" fmla="*/ 0 w 170"/>
                <a:gd name="T39" fmla="*/ 1 h 213"/>
                <a:gd name="T40" fmla="*/ 0 w 170"/>
                <a:gd name="T41" fmla="*/ 0 h 213"/>
                <a:gd name="T42" fmla="*/ 0 w 170"/>
                <a:gd name="T43" fmla="*/ 0 h 213"/>
                <a:gd name="T44" fmla="*/ 0 w 170"/>
                <a:gd name="T45" fmla="*/ 0 h 213"/>
                <a:gd name="T46" fmla="*/ 0 w 170"/>
                <a:gd name="T47" fmla="*/ 0 h 213"/>
                <a:gd name="T48" fmla="*/ 1 w 170"/>
                <a:gd name="T49" fmla="*/ 0 h 213"/>
                <a:gd name="T50" fmla="*/ 1 w 170"/>
                <a:gd name="T51" fmla="*/ 0 h 213"/>
                <a:gd name="T52" fmla="*/ 1 w 170"/>
                <a:gd name="T53" fmla="*/ 0 h 213"/>
                <a:gd name="T54" fmla="*/ 1 w 170"/>
                <a:gd name="T55" fmla="*/ 0 h 213"/>
                <a:gd name="T56" fmla="*/ 2 w 170"/>
                <a:gd name="T57" fmla="*/ 0 h 213"/>
                <a:gd name="T58" fmla="*/ 2 w 170"/>
                <a:gd name="T59" fmla="*/ 0 h 213"/>
                <a:gd name="T60" fmla="*/ 2 w 170"/>
                <a:gd name="T61" fmla="*/ 0 h 213"/>
                <a:gd name="T62" fmla="*/ 2 w 170"/>
                <a:gd name="T63" fmla="*/ 0 h 213"/>
                <a:gd name="T64" fmla="*/ 2 w 170"/>
                <a:gd name="T65" fmla="*/ 1 h 2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0" h="213">
                  <a:moveTo>
                    <a:pt x="167" y="84"/>
                  </a:moveTo>
                  <a:lnTo>
                    <a:pt x="170" y="106"/>
                  </a:lnTo>
                  <a:lnTo>
                    <a:pt x="169" y="126"/>
                  </a:lnTo>
                  <a:lnTo>
                    <a:pt x="164" y="145"/>
                  </a:lnTo>
                  <a:lnTo>
                    <a:pt x="157" y="164"/>
                  </a:lnTo>
                  <a:lnTo>
                    <a:pt x="146" y="181"/>
                  </a:lnTo>
                  <a:lnTo>
                    <a:pt x="134" y="194"/>
                  </a:lnTo>
                  <a:lnTo>
                    <a:pt x="120" y="204"/>
                  </a:lnTo>
                  <a:lnTo>
                    <a:pt x="103" y="210"/>
                  </a:lnTo>
                  <a:lnTo>
                    <a:pt x="86" y="213"/>
                  </a:lnTo>
                  <a:lnTo>
                    <a:pt x="70" y="211"/>
                  </a:lnTo>
                  <a:lnTo>
                    <a:pt x="55" y="206"/>
                  </a:lnTo>
                  <a:lnTo>
                    <a:pt x="40" y="197"/>
                  </a:lnTo>
                  <a:lnTo>
                    <a:pt x="27" y="184"/>
                  </a:lnTo>
                  <a:lnTo>
                    <a:pt x="16" y="169"/>
                  </a:lnTo>
                  <a:lnTo>
                    <a:pt x="8" y="150"/>
                  </a:lnTo>
                  <a:lnTo>
                    <a:pt x="2" y="129"/>
                  </a:lnTo>
                  <a:lnTo>
                    <a:pt x="0" y="107"/>
                  </a:lnTo>
                  <a:lnTo>
                    <a:pt x="1" y="87"/>
                  </a:lnTo>
                  <a:lnTo>
                    <a:pt x="6" y="68"/>
                  </a:lnTo>
                  <a:lnTo>
                    <a:pt x="14" y="49"/>
                  </a:lnTo>
                  <a:lnTo>
                    <a:pt x="23" y="32"/>
                  </a:lnTo>
                  <a:lnTo>
                    <a:pt x="36" y="19"/>
                  </a:lnTo>
                  <a:lnTo>
                    <a:pt x="50" y="9"/>
                  </a:lnTo>
                  <a:lnTo>
                    <a:pt x="66" y="3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15" y="7"/>
                  </a:lnTo>
                  <a:lnTo>
                    <a:pt x="130" y="16"/>
                  </a:lnTo>
                  <a:lnTo>
                    <a:pt x="143" y="29"/>
                  </a:lnTo>
                  <a:lnTo>
                    <a:pt x="153" y="44"/>
                  </a:lnTo>
                  <a:lnTo>
                    <a:pt x="162" y="63"/>
                  </a:lnTo>
                  <a:lnTo>
                    <a:pt x="167" y="84"/>
                  </a:lnTo>
                  <a:close/>
                </a:path>
              </a:pathLst>
            </a:custGeom>
            <a:solidFill>
              <a:srgbClr val="FFB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2" name="Freeform 73"/>
            <p:cNvSpPr>
              <a:spLocks/>
            </p:cNvSpPr>
            <p:nvPr/>
          </p:nvSpPr>
          <p:spPr bwMode="auto">
            <a:xfrm>
              <a:off x="3194" y="4111"/>
              <a:ext cx="54" cy="84"/>
            </a:xfrm>
            <a:custGeom>
              <a:avLst/>
              <a:gdLst>
                <a:gd name="T0" fmla="*/ 2 w 108"/>
                <a:gd name="T1" fmla="*/ 1 h 169"/>
                <a:gd name="T2" fmla="*/ 2 w 108"/>
                <a:gd name="T3" fmla="*/ 1 h 169"/>
                <a:gd name="T4" fmla="*/ 2 w 108"/>
                <a:gd name="T5" fmla="*/ 1 h 169"/>
                <a:gd name="T6" fmla="*/ 2 w 108"/>
                <a:gd name="T7" fmla="*/ 1 h 169"/>
                <a:gd name="T8" fmla="*/ 2 w 108"/>
                <a:gd name="T9" fmla="*/ 2 h 169"/>
                <a:gd name="T10" fmla="*/ 2 w 108"/>
                <a:gd name="T11" fmla="*/ 2 h 169"/>
                <a:gd name="T12" fmla="*/ 2 w 108"/>
                <a:gd name="T13" fmla="*/ 2 h 169"/>
                <a:gd name="T14" fmla="*/ 2 w 108"/>
                <a:gd name="T15" fmla="*/ 2 h 169"/>
                <a:gd name="T16" fmla="*/ 2 w 108"/>
                <a:gd name="T17" fmla="*/ 2 h 169"/>
                <a:gd name="T18" fmla="*/ 1 w 108"/>
                <a:gd name="T19" fmla="*/ 2 h 169"/>
                <a:gd name="T20" fmla="*/ 1 w 108"/>
                <a:gd name="T21" fmla="*/ 2 h 169"/>
                <a:gd name="T22" fmla="*/ 1 w 108"/>
                <a:gd name="T23" fmla="*/ 2 h 169"/>
                <a:gd name="T24" fmla="*/ 1 w 108"/>
                <a:gd name="T25" fmla="*/ 2 h 169"/>
                <a:gd name="T26" fmla="*/ 1 w 108"/>
                <a:gd name="T27" fmla="*/ 2 h 169"/>
                <a:gd name="T28" fmla="*/ 1 w 108"/>
                <a:gd name="T29" fmla="*/ 2 h 169"/>
                <a:gd name="T30" fmla="*/ 1 w 108"/>
                <a:gd name="T31" fmla="*/ 1 h 169"/>
                <a:gd name="T32" fmla="*/ 1 w 108"/>
                <a:gd name="T33" fmla="*/ 1 h 169"/>
                <a:gd name="T34" fmla="*/ 0 w 108"/>
                <a:gd name="T35" fmla="*/ 1 h 169"/>
                <a:gd name="T36" fmla="*/ 1 w 108"/>
                <a:gd name="T37" fmla="*/ 1 h 169"/>
                <a:gd name="T38" fmla="*/ 1 w 108"/>
                <a:gd name="T39" fmla="*/ 0 h 169"/>
                <a:gd name="T40" fmla="*/ 1 w 108"/>
                <a:gd name="T41" fmla="*/ 0 h 169"/>
                <a:gd name="T42" fmla="*/ 1 w 108"/>
                <a:gd name="T43" fmla="*/ 0 h 169"/>
                <a:gd name="T44" fmla="*/ 1 w 108"/>
                <a:gd name="T45" fmla="*/ 0 h 169"/>
                <a:gd name="T46" fmla="*/ 1 w 108"/>
                <a:gd name="T47" fmla="*/ 0 h 169"/>
                <a:gd name="T48" fmla="*/ 1 w 108"/>
                <a:gd name="T49" fmla="*/ 0 h 169"/>
                <a:gd name="T50" fmla="*/ 1 w 108"/>
                <a:gd name="T51" fmla="*/ 0 h 169"/>
                <a:gd name="T52" fmla="*/ 1 w 108"/>
                <a:gd name="T53" fmla="*/ 0 h 169"/>
                <a:gd name="T54" fmla="*/ 2 w 108"/>
                <a:gd name="T55" fmla="*/ 0 h 169"/>
                <a:gd name="T56" fmla="*/ 2 w 108"/>
                <a:gd name="T57" fmla="*/ 0 h 169"/>
                <a:gd name="T58" fmla="*/ 2 w 108"/>
                <a:gd name="T59" fmla="*/ 0 h 169"/>
                <a:gd name="T60" fmla="*/ 2 w 108"/>
                <a:gd name="T61" fmla="*/ 0 h 169"/>
                <a:gd name="T62" fmla="*/ 2 w 108"/>
                <a:gd name="T63" fmla="*/ 0 h 169"/>
                <a:gd name="T64" fmla="*/ 2 w 108"/>
                <a:gd name="T65" fmla="*/ 1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8" h="169">
                  <a:moveTo>
                    <a:pt x="106" y="70"/>
                  </a:moveTo>
                  <a:lnTo>
                    <a:pt x="108" y="88"/>
                  </a:lnTo>
                  <a:lnTo>
                    <a:pt x="107" y="104"/>
                  </a:lnTo>
                  <a:lnTo>
                    <a:pt x="106" y="119"/>
                  </a:lnTo>
                  <a:lnTo>
                    <a:pt x="101" y="133"/>
                  </a:lnTo>
                  <a:lnTo>
                    <a:pt x="96" y="145"/>
                  </a:lnTo>
                  <a:lnTo>
                    <a:pt x="89" y="155"/>
                  </a:lnTo>
                  <a:lnTo>
                    <a:pt x="79" y="163"/>
                  </a:lnTo>
                  <a:lnTo>
                    <a:pt x="69" y="167"/>
                  </a:lnTo>
                  <a:lnTo>
                    <a:pt x="58" y="169"/>
                  </a:lnTo>
                  <a:lnTo>
                    <a:pt x="48" y="167"/>
                  </a:lnTo>
                  <a:lnTo>
                    <a:pt x="38" y="161"/>
                  </a:lnTo>
                  <a:lnTo>
                    <a:pt x="28" y="154"/>
                  </a:lnTo>
                  <a:lnTo>
                    <a:pt x="20" y="144"/>
                  </a:lnTo>
                  <a:lnTo>
                    <a:pt x="12" y="130"/>
                  </a:lnTo>
                  <a:lnTo>
                    <a:pt x="6" y="116"/>
                  </a:lnTo>
                  <a:lnTo>
                    <a:pt x="3" y="100"/>
                  </a:lnTo>
                  <a:lnTo>
                    <a:pt x="0" y="82"/>
                  </a:lnTo>
                  <a:lnTo>
                    <a:pt x="2" y="66"/>
                  </a:lnTo>
                  <a:lnTo>
                    <a:pt x="3" y="51"/>
                  </a:lnTo>
                  <a:lnTo>
                    <a:pt x="7" y="36"/>
                  </a:lnTo>
                  <a:lnTo>
                    <a:pt x="13" y="25"/>
                  </a:lnTo>
                  <a:lnTo>
                    <a:pt x="20" y="14"/>
                  </a:lnTo>
                  <a:lnTo>
                    <a:pt x="29" y="6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1" y="3"/>
                  </a:lnTo>
                  <a:lnTo>
                    <a:pt x="71" y="7"/>
                  </a:lnTo>
                  <a:lnTo>
                    <a:pt x="81" y="16"/>
                  </a:lnTo>
                  <a:lnTo>
                    <a:pt x="89" y="26"/>
                  </a:lnTo>
                  <a:lnTo>
                    <a:pt x="97" y="38"/>
                  </a:lnTo>
                  <a:lnTo>
                    <a:pt x="103" y="54"/>
                  </a:lnTo>
                  <a:lnTo>
                    <a:pt x="106" y="7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3" name="Freeform 74"/>
            <p:cNvSpPr>
              <a:spLocks/>
            </p:cNvSpPr>
            <p:nvPr/>
          </p:nvSpPr>
          <p:spPr bwMode="auto">
            <a:xfrm>
              <a:off x="3221" y="4109"/>
              <a:ext cx="10" cy="8"/>
            </a:xfrm>
            <a:custGeom>
              <a:avLst/>
              <a:gdLst>
                <a:gd name="T0" fmla="*/ 1 w 20"/>
                <a:gd name="T1" fmla="*/ 1 h 16"/>
                <a:gd name="T2" fmla="*/ 1 w 20"/>
                <a:gd name="T3" fmla="*/ 1 h 16"/>
                <a:gd name="T4" fmla="*/ 1 w 20"/>
                <a:gd name="T5" fmla="*/ 1 h 16"/>
                <a:gd name="T6" fmla="*/ 1 w 20"/>
                <a:gd name="T7" fmla="*/ 1 h 16"/>
                <a:gd name="T8" fmla="*/ 1 w 20"/>
                <a:gd name="T9" fmla="*/ 1 h 16"/>
                <a:gd name="T10" fmla="*/ 1 w 20"/>
                <a:gd name="T11" fmla="*/ 1 h 16"/>
                <a:gd name="T12" fmla="*/ 1 w 20"/>
                <a:gd name="T13" fmla="*/ 1 h 16"/>
                <a:gd name="T14" fmla="*/ 0 w 20"/>
                <a:gd name="T15" fmla="*/ 1 h 16"/>
                <a:gd name="T16" fmla="*/ 0 w 20"/>
                <a:gd name="T17" fmla="*/ 1 h 16"/>
                <a:gd name="T18" fmla="*/ 1 w 20"/>
                <a:gd name="T19" fmla="*/ 1 h 16"/>
                <a:gd name="T20" fmla="*/ 1 w 20"/>
                <a:gd name="T21" fmla="*/ 0 h 16"/>
                <a:gd name="T22" fmla="*/ 1 w 20"/>
                <a:gd name="T23" fmla="*/ 0 h 16"/>
                <a:gd name="T24" fmla="*/ 1 w 20"/>
                <a:gd name="T25" fmla="*/ 0 h 16"/>
                <a:gd name="T26" fmla="*/ 1 w 20"/>
                <a:gd name="T27" fmla="*/ 1 h 16"/>
                <a:gd name="T28" fmla="*/ 1 w 20"/>
                <a:gd name="T29" fmla="*/ 1 h 16"/>
                <a:gd name="T30" fmla="*/ 1 w 20"/>
                <a:gd name="T31" fmla="*/ 1 h 16"/>
                <a:gd name="T32" fmla="*/ 1 w 20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16">
                  <a:moveTo>
                    <a:pt x="20" y="12"/>
                  </a:moveTo>
                  <a:lnTo>
                    <a:pt x="19" y="14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4" name="Freeform 75"/>
            <p:cNvSpPr>
              <a:spLocks/>
            </p:cNvSpPr>
            <p:nvPr/>
          </p:nvSpPr>
          <p:spPr bwMode="auto">
            <a:xfrm>
              <a:off x="3191" y="4084"/>
              <a:ext cx="25" cy="25"/>
            </a:xfrm>
            <a:custGeom>
              <a:avLst/>
              <a:gdLst>
                <a:gd name="T0" fmla="*/ 1 w 48"/>
                <a:gd name="T1" fmla="*/ 1 h 48"/>
                <a:gd name="T2" fmla="*/ 1 w 48"/>
                <a:gd name="T3" fmla="*/ 1 h 48"/>
                <a:gd name="T4" fmla="*/ 0 w 48"/>
                <a:gd name="T5" fmla="*/ 1 h 48"/>
                <a:gd name="T6" fmla="*/ 1 w 48"/>
                <a:gd name="T7" fmla="*/ 0 h 48"/>
                <a:gd name="T8" fmla="*/ 1 w 48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48">
                  <a:moveTo>
                    <a:pt x="48" y="37"/>
                  </a:moveTo>
                  <a:lnTo>
                    <a:pt x="7" y="48"/>
                  </a:lnTo>
                  <a:lnTo>
                    <a:pt x="0" y="12"/>
                  </a:lnTo>
                  <a:lnTo>
                    <a:pt x="41" y="0"/>
                  </a:lnTo>
                  <a:lnTo>
                    <a:pt x="48" y="3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5" name="Freeform 76"/>
            <p:cNvSpPr>
              <a:spLocks/>
            </p:cNvSpPr>
            <p:nvPr/>
          </p:nvSpPr>
          <p:spPr bwMode="auto">
            <a:xfrm>
              <a:off x="3198" y="4079"/>
              <a:ext cx="8" cy="19"/>
            </a:xfrm>
            <a:custGeom>
              <a:avLst/>
              <a:gdLst>
                <a:gd name="T0" fmla="*/ 1 w 15"/>
                <a:gd name="T1" fmla="*/ 1 h 36"/>
                <a:gd name="T2" fmla="*/ 1 w 15"/>
                <a:gd name="T3" fmla="*/ 1 h 36"/>
                <a:gd name="T4" fmla="*/ 0 w 15"/>
                <a:gd name="T5" fmla="*/ 1 h 36"/>
                <a:gd name="T6" fmla="*/ 1 w 15"/>
                <a:gd name="T7" fmla="*/ 0 h 36"/>
                <a:gd name="T8" fmla="*/ 1 w 15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6">
                  <a:moveTo>
                    <a:pt x="15" y="33"/>
                  </a:moveTo>
                  <a:lnTo>
                    <a:pt x="5" y="36"/>
                  </a:lnTo>
                  <a:lnTo>
                    <a:pt x="0" y="3"/>
                  </a:lnTo>
                  <a:lnTo>
                    <a:pt x="9" y="0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6" name="Freeform 77"/>
            <p:cNvSpPr>
              <a:spLocks/>
            </p:cNvSpPr>
            <p:nvPr/>
          </p:nvSpPr>
          <p:spPr bwMode="auto">
            <a:xfrm>
              <a:off x="3205" y="4086"/>
              <a:ext cx="9" cy="19"/>
            </a:xfrm>
            <a:custGeom>
              <a:avLst/>
              <a:gdLst>
                <a:gd name="T0" fmla="*/ 0 w 19"/>
                <a:gd name="T1" fmla="*/ 1 h 38"/>
                <a:gd name="T2" fmla="*/ 0 w 19"/>
                <a:gd name="T3" fmla="*/ 1 h 38"/>
                <a:gd name="T4" fmla="*/ 0 w 19"/>
                <a:gd name="T5" fmla="*/ 1 h 38"/>
                <a:gd name="T6" fmla="*/ 0 w 19"/>
                <a:gd name="T7" fmla="*/ 0 h 38"/>
                <a:gd name="T8" fmla="*/ 0 w 19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8">
                  <a:moveTo>
                    <a:pt x="19" y="35"/>
                  </a:moveTo>
                  <a:lnTo>
                    <a:pt x="7" y="38"/>
                  </a:lnTo>
                  <a:lnTo>
                    <a:pt x="0" y="3"/>
                  </a:lnTo>
                  <a:lnTo>
                    <a:pt x="12" y="0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7" name="Freeform 78"/>
            <p:cNvSpPr>
              <a:spLocks/>
            </p:cNvSpPr>
            <p:nvPr/>
          </p:nvSpPr>
          <p:spPr bwMode="auto">
            <a:xfrm>
              <a:off x="3167" y="3818"/>
              <a:ext cx="842" cy="267"/>
            </a:xfrm>
            <a:custGeom>
              <a:avLst/>
              <a:gdLst>
                <a:gd name="T0" fmla="*/ 23 w 1683"/>
                <a:gd name="T1" fmla="*/ 1 h 534"/>
                <a:gd name="T2" fmla="*/ 22 w 1683"/>
                <a:gd name="T3" fmla="*/ 1 h 534"/>
                <a:gd name="T4" fmla="*/ 21 w 1683"/>
                <a:gd name="T5" fmla="*/ 2 h 534"/>
                <a:gd name="T6" fmla="*/ 21 w 1683"/>
                <a:gd name="T7" fmla="*/ 2 h 534"/>
                <a:gd name="T8" fmla="*/ 20 w 1683"/>
                <a:gd name="T9" fmla="*/ 3 h 534"/>
                <a:gd name="T10" fmla="*/ 19 w 1683"/>
                <a:gd name="T11" fmla="*/ 5 h 534"/>
                <a:gd name="T12" fmla="*/ 18 w 1683"/>
                <a:gd name="T13" fmla="*/ 6 h 534"/>
                <a:gd name="T14" fmla="*/ 17 w 1683"/>
                <a:gd name="T15" fmla="*/ 7 h 534"/>
                <a:gd name="T16" fmla="*/ 15 w 1683"/>
                <a:gd name="T17" fmla="*/ 8 h 534"/>
                <a:gd name="T18" fmla="*/ 14 w 1683"/>
                <a:gd name="T19" fmla="*/ 8 h 534"/>
                <a:gd name="T20" fmla="*/ 12 w 1683"/>
                <a:gd name="T21" fmla="*/ 8 h 534"/>
                <a:gd name="T22" fmla="*/ 10 w 1683"/>
                <a:gd name="T23" fmla="*/ 9 h 534"/>
                <a:gd name="T24" fmla="*/ 9 w 1683"/>
                <a:gd name="T25" fmla="*/ 8 h 534"/>
                <a:gd name="T26" fmla="*/ 7 w 1683"/>
                <a:gd name="T27" fmla="*/ 8 h 534"/>
                <a:gd name="T28" fmla="*/ 6 w 1683"/>
                <a:gd name="T29" fmla="*/ 8 h 534"/>
                <a:gd name="T30" fmla="*/ 4 w 1683"/>
                <a:gd name="T31" fmla="*/ 7 h 534"/>
                <a:gd name="T32" fmla="*/ 3 w 1683"/>
                <a:gd name="T33" fmla="*/ 7 h 534"/>
                <a:gd name="T34" fmla="*/ 2 w 1683"/>
                <a:gd name="T35" fmla="*/ 6 h 534"/>
                <a:gd name="T36" fmla="*/ 1 w 1683"/>
                <a:gd name="T37" fmla="*/ 5 h 534"/>
                <a:gd name="T38" fmla="*/ 1 w 1683"/>
                <a:gd name="T39" fmla="*/ 5 h 534"/>
                <a:gd name="T40" fmla="*/ 1 w 1683"/>
                <a:gd name="T41" fmla="*/ 4 h 534"/>
                <a:gd name="T42" fmla="*/ 0 w 1683"/>
                <a:gd name="T43" fmla="*/ 3 h 534"/>
                <a:gd name="T44" fmla="*/ 1 w 1683"/>
                <a:gd name="T45" fmla="*/ 4 h 534"/>
                <a:gd name="T46" fmla="*/ 1 w 1683"/>
                <a:gd name="T47" fmla="*/ 5 h 534"/>
                <a:gd name="T48" fmla="*/ 2 w 1683"/>
                <a:gd name="T49" fmla="*/ 6 h 534"/>
                <a:gd name="T50" fmla="*/ 2 w 1683"/>
                <a:gd name="T51" fmla="*/ 7 h 534"/>
                <a:gd name="T52" fmla="*/ 3 w 1683"/>
                <a:gd name="T53" fmla="*/ 7 h 534"/>
                <a:gd name="T54" fmla="*/ 5 w 1683"/>
                <a:gd name="T55" fmla="*/ 8 h 534"/>
                <a:gd name="T56" fmla="*/ 6 w 1683"/>
                <a:gd name="T57" fmla="*/ 8 h 534"/>
                <a:gd name="T58" fmla="*/ 8 w 1683"/>
                <a:gd name="T59" fmla="*/ 9 h 534"/>
                <a:gd name="T60" fmla="*/ 9 w 1683"/>
                <a:gd name="T61" fmla="*/ 9 h 534"/>
                <a:gd name="T62" fmla="*/ 11 w 1683"/>
                <a:gd name="T63" fmla="*/ 9 h 534"/>
                <a:gd name="T64" fmla="*/ 13 w 1683"/>
                <a:gd name="T65" fmla="*/ 9 h 534"/>
                <a:gd name="T66" fmla="*/ 14 w 1683"/>
                <a:gd name="T67" fmla="*/ 8 h 534"/>
                <a:gd name="T68" fmla="*/ 16 w 1683"/>
                <a:gd name="T69" fmla="*/ 8 h 534"/>
                <a:gd name="T70" fmla="*/ 17 w 1683"/>
                <a:gd name="T71" fmla="*/ 7 h 534"/>
                <a:gd name="T72" fmla="*/ 18 w 1683"/>
                <a:gd name="T73" fmla="*/ 6 h 534"/>
                <a:gd name="T74" fmla="*/ 19 w 1683"/>
                <a:gd name="T75" fmla="*/ 4 h 534"/>
                <a:gd name="T76" fmla="*/ 20 w 1683"/>
                <a:gd name="T77" fmla="*/ 3 h 534"/>
                <a:gd name="T78" fmla="*/ 21 w 1683"/>
                <a:gd name="T79" fmla="*/ 2 h 534"/>
                <a:gd name="T80" fmla="*/ 22 w 1683"/>
                <a:gd name="T81" fmla="*/ 2 h 534"/>
                <a:gd name="T82" fmla="*/ 23 w 1683"/>
                <a:gd name="T83" fmla="*/ 1 h 534"/>
                <a:gd name="T84" fmla="*/ 23 w 1683"/>
                <a:gd name="T85" fmla="*/ 1 h 534"/>
                <a:gd name="T86" fmla="*/ 24 w 1683"/>
                <a:gd name="T87" fmla="*/ 1 h 534"/>
                <a:gd name="T88" fmla="*/ 25 w 1683"/>
                <a:gd name="T89" fmla="*/ 1 h 534"/>
                <a:gd name="T90" fmla="*/ 26 w 1683"/>
                <a:gd name="T91" fmla="*/ 1 h 534"/>
                <a:gd name="T92" fmla="*/ 26 w 1683"/>
                <a:gd name="T93" fmla="*/ 2 h 534"/>
                <a:gd name="T94" fmla="*/ 27 w 1683"/>
                <a:gd name="T95" fmla="*/ 2 h 534"/>
                <a:gd name="T96" fmla="*/ 27 w 1683"/>
                <a:gd name="T97" fmla="*/ 2 h 534"/>
                <a:gd name="T98" fmla="*/ 27 w 1683"/>
                <a:gd name="T99" fmla="*/ 1 h 534"/>
                <a:gd name="T100" fmla="*/ 26 w 1683"/>
                <a:gd name="T101" fmla="*/ 1 h 534"/>
                <a:gd name="T102" fmla="*/ 26 w 1683"/>
                <a:gd name="T103" fmla="*/ 1 h 534"/>
                <a:gd name="T104" fmla="*/ 25 w 1683"/>
                <a:gd name="T105" fmla="*/ 1 h 534"/>
                <a:gd name="T106" fmla="*/ 24 w 1683"/>
                <a:gd name="T107" fmla="*/ 0 h 5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83" h="534">
                  <a:moveTo>
                    <a:pt x="1479" y="3"/>
                  </a:moveTo>
                  <a:lnTo>
                    <a:pt x="1460" y="6"/>
                  </a:lnTo>
                  <a:lnTo>
                    <a:pt x="1441" y="12"/>
                  </a:lnTo>
                  <a:lnTo>
                    <a:pt x="1424" y="18"/>
                  </a:lnTo>
                  <a:lnTo>
                    <a:pt x="1405" y="27"/>
                  </a:lnTo>
                  <a:lnTo>
                    <a:pt x="1388" y="35"/>
                  </a:lnTo>
                  <a:lnTo>
                    <a:pt x="1371" y="47"/>
                  </a:lnTo>
                  <a:lnTo>
                    <a:pt x="1353" y="59"/>
                  </a:lnTo>
                  <a:lnTo>
                    <a:pt x="1336" y="74"/>
                  </a:lnTo>
                  <a:lnTo>
                    <a:pt x="1318" y="88"/>
                  </a:lnTo>
                  <a:lnTo>
                    <a:pt x="1302" y="106"/>
                  </a:lnTo>
                  <a:lnTo>
                    <a:pt x="1285" y="123"/>
                  </a:lnTo>
                  <a:lnTo>
                    <a:pt x="1268" y="144"/>
                  </a:lnTo>
                  <a:lnTo>
                    <a:pt x="1252" y="165"/>
                  </a:lnTo>
                  <a:lnTo>
                    <a:pt x="1236" y="188"/>
                  </a:lnTo>
                  <a:lnTo>
                    <a:pt x="1220" y="211"/>
                  </a:lnTo>
                  <a:lnTo>
                    <a:pt x="1203" y="238"/>
                  </a:lnTo>
                  <a:lnTo>
                    <a:pt x="1184" y="269"/>
                  </a:lnTo>
                  <a:lnTo>
                    <a:pt x="1163" y="297"/>
                  </a:lnTo>
                  <a:lnTo>
                    <a:pt x="1139" y="323"/>
                  </a:lnTo>
                  <a:lnTo>
                    <a:pt x="1115" y="347"/>
                  </a:lnTo>
                  <a:lnTo>
                    <a:pt x="1089" y="370"/>
                  </a:lnTo>
                  <a:lnTo>
                    <a:pt x="1062" y="391"/>
                  </a:lnTo>
                  <a:lnTo>
                    <a:pt x="1034" y="410"/>
                  </a:lnTo>
                  <a:lnTo>
                    <a:pt x="1004" y="426"/>
                  </a:lnTo>
                  <a:lnTo>
                    <a:pt x="973" y="442"/>
                  </a:lnTo>
                  <a:lnTo>
                    <a:pt x="942" y="455"/>
                  </a:lnTo>
                  <a:lnTo>
                    <a:pt x="909" y="468"/>
                  </a:lnTo>
                  <a:lnTo>
                    <a:pt x="877" y="479"/>
                  </a:lnTo>
                  <a:lnTo>
                    <a:pt x="843" y="487"/>
                  </a:lnTo>
                  <a:lnTo>
                    <a:pt x="810" y="496"/>
                  </a:lnTo>
                  <a:lnTo>
                    <a:pt x="775" y="502"/>
                  </a:lnTo>
                  <a:lnTo>
                    <a:pt x="740" y="506"/>
                  </a:lnTo>
                  <a:lnTo>
                    <a:pt x="705" y="511"/>
                  </a:lnTo>
                  <a:lnTo>
                    <a:pt x="669" y="512"/>
                  </a:lnTo>
                  <a:lnTo>
                    <a:pt x="634" y="514"/>
                  </a:lnTo>
                  <a:lnTo>
                    <a:pt x="599" y="514"/>
                  </a:lnTo>
                  <a:lnTo>
                    <a:pt x="564" y="512"/>
                  </a:lnTo>
                  <a:lnTo>
                    <a:pt x="530" y="509"/>
                  </a:lnTo>
                  <a:lnTo>
                    <a:pt x="495" y="505"/>
                  </a:lnTo>
                  <a:lnTo>
                    <a:pt x="461" y="501"/>
                  </a:lnTo>
                  <a:lnTo>
                    <a:pt x="427" y="495"/>
                  </a:lnTo>
                  <a:lnTo>
                    <a:pt x="395" y="487"/>
                  </a:lnTo>
                  <a:lnTo>
                    <a:pt x="364" y="480"/>
                  </a:lnTo>
                  <a:lnTo>
                    <a:pt x="332" y="471"/>
                  </a:lnTo>
                  <a:lnTo>
                    <a:pt x="303" y="461"/>
                  </a:lnTo>
                  <a:lnTo>
                    <a:pt x="274" y="451"/>
                  </a:lnTo>
                  <a:lnTo>
                    <a:pt x="246" y="439"/>
                  </a:lnTo>
                  <a:lnTo>
                    <a:pt x="219" y="427"/>
                  </a:lnTo>
                  <a:lnTo>
                    <a:pt x="195" y="414"/>
                  </a:lnTo>
                  <a:lnTo>
                    <a:pt x="172" y="401"/>
                  </a:lnTo>
                  <a:lnTo>
                    <a:pt x="150" y="388"/>
                  </a:lnTo>
                  <a:lnTo>
                    <a:pt x="129" y="373"/>
                  </a:lnTo>
                  <a:lnTo>
                    <a:pt x="110" y="358"/>
                  </a:lnTo>
                  <a:lnTo>
                    <a:pt x="94" y="344"/>
                  </a:lnTo>
                  <a:lnTo>
                    <a:pt x="78" y="329"/>
                  </a:lnTo>
                  <a:lnTo>
                    <a:pt x="64" y="313"/>
                  </a:lnTo>
                  <a:lnTo>
                    <a:pt x="52" y="297"/>
                  </a:lnTo>
                  <a:lnTo>
                    <a:pt x="42" y="280"/>
                  </a:lnTo>
                  <a:lnTo>
                    <a:pt x="32" y="264"/>
                  </a:lnTo>
                  <a:lnTo>
                    <a:pt x="26" y="247"/>
                  </a:lnTo>
                  <a:lnTo>
                    <a:pt x="20" y="231"/>
                  </a:lnTo>
                  <a:lnTo>
                    <a:pt x="16" y="213"/>
                  </a:lnTo>
                  <a:lnTo>
                    <a:pt x="15" y="197"/>
                  </a:lnTo>
                  <a:lnTo>
                    <a:pt x="15" y="179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1" y="216"/>
                  </a:lnTo>
                  <a:lnTo>
                    <a:pt x="5" y="233"/>
                  </a:lnTo>
                  <a:lnTo>
                    <a:pt x="10" y="253"/>
                  </a:lnTo>
                  <a:lnTo>
                    <a:pt x="17" y="272"/>
                  </a:lnTo>
                  <a:lnTo>
                    <a:pt x="27" y="289"/>
                  </a:lnTo>
                  <a:lnTo>
                    <a:pt x="38" y="307"/>
                  </a:lnTo>
                  <a:lnTo>
                    <a:pt x="51" y="324"/>
                  </a:lnTo>
                  <a:lnTo>
                    <a:pt x="65" y="341"/>
                  </a:lnTo>
                  <a:lnTo>
                    <a:pt x="81" y="358"/>
                  </a:lnTo>
                  <a:lnTo>
                    <a:pt x="100" y="374"/>
                  </a:lnTo>
                  <a:lnTo>
                    <a:pt x="120" y="389"/>
                  </a:lnTo>
                  <a:lnTo>
                    <a:pt x="140" y="405"/>
                  </a:lnTo>
                  <a:lnTo>
                    <a:pt x="164" y="418"/>
                  </a:lnTo>
                  <a:lnTo>
                    <a:pt x="188" y="433"/>
                  </a:lnTo>
                  <a:lnTo>
                    <a:pt x="214" y="446"/>
                  </a:lnTo>
                  <a:lnTo>
                    <a:pt x="240" y="458"/>
                  </a:lnTo>
                  <a:lnTo>
                    <a:pt x="268" y="470"/>
                  </a:lnTo>
                  <a:lnTo>
                    <a:pt x="298" y="482"/>
                  </a:lnTo>
                  <a:lnTo>
                    <a:pt x="329" y="490"/>
                  </a:lnTo>
                  <a:lnTo>
                    <a:pt x="360" y="501"/>
                  </a:lnTo>
                  <a:lnTo>
                    <a:pt x="393" y="508"/>
                  </a:lnTo>
                  <a:lnTo>
                    <a:pt x="426" y="515"/>
                  </a:lnTo>
                  <a:lnTo>
                    <a:pt x="460" y="521"/>
                  </a:lnTo>
                  <a:lnTo>
                    <a:pt x="494" y="526"/>
                  </a:lnTo>
                  <a:lnTo>
                    <a:pt x="530" y="530"/>
                  </a:lnTo>
                  <a:lnTo>
                    <a:pt x="564" y="533"/>
                  </a:lnTo>
                  <a:lnTo>
                    <a:pt x="600" y="534"/>
                  </a:lnTo>
                  <a:lnTo>
                    <a:pt x="635" y="534"/>
                  </a:lnTo>
                  <a:lnTo>
                    <a:pt x="671" y="533"/>
                  </a:lnTo>
                  <a:lnTo>
                    <a:pt x="707" y="530"/>
                  </a:lnTo>
                  <a:lnTo>
                    <a:pt x="743" y="527"/>
                  </a:lnTo>
                  <a:lnTo>
                    <a:pt x="778" y="521"/>
                  </a:lnTo>
                  <a:lnTo>
                    <a:pt x="814" y="515"/>
                  </a:lnTo>
                  <a:lnTo>
                    <a:pt x="849" y="506"/>
                  </a:lnTo>
                  <a:lnTo>
                    <a:pt x="883" y="498"/>
                  </a:lnTo>
                  <a:lnTo>
                    <a:pt x="916" y="486"/>
                  </a:lnTo>
                  <a:lnTo>
                    <a:pt x="949" y="474"/>
                  </a:lnTo>
                  <a:lnTo>
                    <a:pt x="981" y="460"/>
                  </a:lnTo>
                  <a:lnTo>
                    <a:pt x="1013" y="443"/>
                  </a:lnTo>
                  <a:lnTo>
                    <a:pt x="1043" y="426"/>
                  </a:lnTo>
                  <a:lnTo>
                    <a:pt x="1072" y="405"/>
                  </a:lnTo>
                  <a:lnTo>
                    <a:pt x="1100" y="385"/>
                  </a:lnTo>
                  <a:lnTo>
                    <a:pt x="1125" y="361"/>
                  </a:lnTo>
                  <a:lnTo>
                    <a:pt x="1151" y="336"/>
                  </a:lnTo>
                  <a:lnTo>
                    <a:pt x="1174" y="310"/>
                  </a:lnTo>
                  <a:lnTo>
                    <a:pt x="1196" y="280"/>
                  </a:lnTo>
                  <a:lnTo>
                    <a:pt x="1216" y="250"/>
                  </a:lnTo>
                  <a:lnTo>
                    <a:pt x="1231" y="225"/>
                  </a:lnTo>
                  <a:lnTo>
                    <a:pt x="1247" y="201"/>
                  </a:lnTo>
                  <a:lnTo>
                    <a:pt x="1263" y="179"/>
                  </a:lnTo>
                  <a:lnTo>
                    <a:pt x="1279" y="160"/>
                  </a:lnTo>
                  <a:lnTo>
                    <a:pt x="1295" y="141"/>
                  </a:lnTo>
                  <a:lnTo>
                    <a:pt x="1311" y="122"/>
                  </a:lnTo>
                  <a:lnTo>
                    <a:pt x="1328" y="106"/>
                  </a:lnTo>
                  <a:lnTo>
                    <a:pt x="1344" y="91"/>
                  </a:lnTo>
                  <a:lnTo>
                    <a:pt x="1360" y="78"/>
                  </a:lnTo>
                  <a:lnTo>
                    <a:pt x="1378" y="66"/>
                  </a:lnTo>
                  <a:lnTo>
                    <a:pt x="1394" y="56"/>
                  </a:lnTo>
                  <a:lnTo>
                    <a:pt x="1411" y="46"/>
                  </a:lnTo>
                  <a:lnTo>
                    <a:pt x="1427" y="38"/>
                  </a:lnTo>
                  <a:lnTo>
                    <a:pt x="1445" y="32"/>
                  </a:lnTo>
                  <a:lnTo>
                    <a:pt x="1462" y="27"/>
                  </a:lnTo>
                  <a:lnTo>
                    <a:pt x="1480" y="24"/>
                  </a:lnTo>
                  <a:lnTo>
                    <a:pt x="1501" y="21"/>
                  </a:lnTo>
                  <a:lnTo>
                    <a:pt x="1520" y="21"/>
                  </a:lnTo>
                  <a:lnTo>
                    <a:pt x="1539" y="22"/>
                  </a:lnTo>
                  <a:lnTo>
                    <a:pt x="1558" y="25"/>
                  </a:lnTo>
                  <a:lnTo>
                    <a:pt x="1574" y="29"/>
                  </a:lnTo>
                  <a:lnTo>
                    <a:pt x="1590" y="35"/>
                  </a:lnTo>
                  <a:lnTo>
                    <a:pt x="1604" y="41"/>
                  </a:lnTo>
                  <a:lnTo>
                    <a:pt x="1618" y="47"/>
                  </a:lnTo>
                  <a:lnTo>
                    <a:pt x="1630" y="54"/>
                  </a:lnTo>
                  <a:lnTo>
                    <a:pt x="1641" y="62"/>
                  </a:lnTo>
                  <a:lnTo>
                    <a:pt x="1650" y="68"/>
                  </a:lnTo>
                  <a:lnTo>
                    <a:pt x="1657" y="74"/>
                  </a:lnTo>
                  <a:lnTo>
                    <a:pt x="1664" y="78"/>
                  </a:lnTo>
                  <a:lnTo>
                    <a:pt x="1669" y="82"/>
                  </a:lnTo>
                  <a:lnTo>
                    <a:pt x="1671" y="84"/>
                  </a:lnTo>
                  <a:lnTo>
                    <a:pt x="1673" y="85"/>
                  </a:lnTo>
                  <a:lnTo>
                    <a:pt x="1683" y="69"/>
                  </a:lnTo>
                  <a:lnTo>
                    <a:pt x="1682" y="68"/>
                  </a:lnTo>
                  <a:lnTo>
                    <a:pt x="1678" y="65"/>
                  </a:lnTo>
                  <a:lnTo>
                    <a:pt x="1673" y="60"/>
                  </a:lnTo>
                  <a:lnTo>
                    <a:pt x="1667" y="54"/>
                  </a:lnTo>
                  <a:lnTo>
                    <a:pt x="1657" y="49"/>
                  </a:lnTo>
                  <a:lnTo>
                    <a:pt x="1648" y="41"/>
                  </a:lnTo>
                  <a:lnTo>
                    <a:pt x="1637" y="35"/>
                  </a:lnTo>
                  <a:lnTo>
                    <a:pt x="1624" y="28"/>
                  </a:lnTo>
                  <a:lnTo>
                    <a:pt x="1610" y="21"/>
                  </a:lnTo>
                  <a:lnTo>
                    <a:pt x="1595" y="15"/>
                  </a:lnTo>
                  <a:lnTo>
                    <a:pt x="1577" y="9"/>
                  </a:lnTo>
                  <a:lnTo>
                    <a:pt x="1560" y="5"/>
                  </a:lnTo>
                  <a:lnTo>
                    <a:pt x="1541" y="2"/>
                  </a:lnTo>
                  <a:lnTo>
                    <a:pt x="1522" y="0"/>
                  </a:lnTo>
                  <a:lnTo>
                    <a:pt x="1501" y="0"/>
                  </a:lnTo>
                  <a:lnTo>
                    <a:pt x="1479" y="3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8" name="Freeform 79"/>
            <p:cNvSpPr>
              <a:spLocks/>
            </p:cNvSpPr>
            <p:nvPr/>
          </p:nvSpPr>
          <p:spPr bwMode="auto">
            <a:xfrm>
              <a:off x="3006" y="3778"/>
              <a:ext cx="178" cy="133"/>
            </a:xfrm>
            <a:custGeom>
              <a:avLst/>
              <a:gdLst>
                <a:gd name="T0" fmla="*/ 5 w 355"/>
                <a:gd name="T1" fmla="*/ 1 h 264"/>
                <a:gd name="T2" fmla="*/ 5 w 355"/>
                <a:gd name="T3" fmla="*/ 1 h 264"/>
                <a:gd name="T4" fmla="*/ 5 w 355"/>
                <a:gd name="T5" fmla="*/ 1 h 264"/>
                <a:gd name="T6" fmla="*/ 5 w 355"/>
                <a:gd name="T7" fmla="*/ 1 h 264"/>
                <a:gd name="T8" fmla="*/ 5 w 355"/>
                <a:gd name="T9" fmla="*/ 0 h 264"/>
                <a:gd name="T10" fmla="*/ 4 w 355"/>
                <a:gd name="T11" fmla="*/ 0 h 264"/>
                <a:gd name="T12" fmla="*/ 4 w 355"/>
                <a:gd name="T13" fmla="*/ 1 h 264"/>
                <a:gd name="T14" fmla="*/ 4 w 355"/>
                <a:gd name="T15" fmla="*/ 1 h 264"/>
                <a:gd name="T16" fmla="*/ 4 w 355"/>
                <a:gd name="T17" fmla="*/ 1 h 264"/>
                <a:gd name="T18" fmla="*/ 3 w 355"/>
                <a:gd name="T19" fmla="*/ 1 h 264"/>
                <a:gd name="T20" fmla="*/ 3 w 355"/>
                <a:gd name="T21" fmla="*/ 1 h 264"/>
                <a:gd name="T22" fmla="*/ 3 w 355"/>
                <a:gd name="T23" fmla="*/ 1 h 264"/>
                <a:gd name="T24" fmla="*/ 2 w 355"/>
                <a:gd name="T25" fmla="*/ 1 h 264"/>
                <a:gd name="T26" fmla="*/ 2 w 355"/>
                <a:gd name="T27" fmla="*/ 2 h 264"/>
                <a:gd name="T28" fmla="*/ 1 w 355"/>
                <a:gd name="T29" fmla="*/ 2 h 264"/>
                <a:gd name="T30" fmla="*/ 1 w 355"/>
                <a:gd name="T31" fmla="*/ 2 h 264"/>
                <a:gd name="T32" fmla="*/ 0 w 355"/>
                <a:gd name="T33" fmla="*/ 3 h 264"/>
                <a:gd name="T34" fmla="*/ 1 w 355"/>
                <a:gd name="T35" fmla="*/ 3 h 264"/>
                <a:gd name="T36" fmla="*/ 1 w 355"/>
                <a:gd name="T37" fmla="*/ 3 h 264"/>
                <a:gd name="T38" fmla="*/ 1 w 355"/>
                <a:gd name="T39" fmla="*/ 2 h 264"/>
                <a:gd name="T40" fmla="*/ 2 w 355"/>
                <a:gd name="T41" fmla="*/ 2 h 264"/>
                <a:gd name="T42" fmla="*/ 2 w 355"/>
                <a:gd name="T43" fmla="*/ 2 h 264"/>
                <a:gd name="T44" fmla="*/ 3 w 355"/>
                <a:gd name="T45" fmla="*/ 1 h 264"/>
                <a:gd name="T46" fmla="*/ 3 w 355"/>
                <a:gd name="T47" fmla="*/ 1 h 264"/>
                <a:gd name="T48" fmla="*/ 3 w 355"/>
                <a:gd name="T49" fmla="*/ 1 h 264"/>
                <a:gd name="T50" fmla="*/ 4 w 355"/>
                <a:gd name="T51" fmla="*/ 1 h 264"/>
                <a:gd name="T52" fmla="*/ 4 w 355"/>
                <a:gd name="T53" fmla="*/ 1 h 264"/>
                <a:gd name="T54" fmla="*/ 4 w 355"/>
                <a:gd name="T55" fmla="*/ 1 h 264"/>
                <a:gd name="T56" fmla="*/ 4 w 355"/>
                <a:gd name="T57" fmla="*/ 1 h 264"/>
                <a:gd name="T58" fmla="*/ 5 w 355"/>
                <a:gd name="T59" fmla="*/ 1 h 264"/>
                <a:gd name="T60" fmla="*/ 5 w 355"/>
                <a:gd name="T61" fmla="*/ 1 h 264"/>
                <a:gd name="T62" fmla="*/ 5 w 355"/>
                <a:gd name="T63" fmla="*/ 1 h 264"/>
                <a:gd name="T64" fmla="*/ 5 w 355"/>
                <a:gd name="T65" fmla="*/ 1 h 264"/>
                <a:gd name="T66" fmla="*/ 5 w 355"/>
                <a:gd name="T67" fmla="*/ 1 h 264"/>
                <a:gd name="T68" fmla="*/ 6 w 355"/>
                <a:gd name="T69" fmla="*/ 1 h 264"/>
                <a:gd name="T70" fmla="*/ 6 w 355"/>
                <a:gd name="T71" fmla="*/ 2 h 264"/>
                <a:gd name="T72" fmla="*/ 6 w 355"/>
                <a:gd name="T73" fmla="*/ 3 h 264"/>
                <a:gd name="T74" fmla="*/ 6 w 355"/>
                <a:gd name="T75" fmla="*/ 3 h 264"/>
                <a:gd name="T76" fmla="*/ 6 w 355"/>
                <a:gd name="T77" fmla="*/ 4 h 264"/>
                <a:gd name="T78" fmla="*/ 6 w 355"/>
                <a:gd name="T79" fmla="*/ 4 h 264"/>
                <a:gd name="T80" fmla="*/ 6 w 355"/>
                <a:gd name="T81" fmla="*/ 4 h 264"/>
                <a:gd name="T82" fmla="*/ 6 w 355"/>
                <a:gd name="T83" fmla="*/ 5 h 264"/>
                <a:gd name="T84" fmla="*/ 6 w 355"/>
                <a:gd name="T85" fmla="*/ 5 h 264"/>
                <a:gd name="T86" fmla="*/ 6 w 355"/>
                <a:gd name="T87" fmla="*/ 4 h 264"/>
                <a:gd name="T88" fmla="*/ 6 w 355"/>
                <a:gd name="T89" fmla="*/ 4 h 264"/>
                <a:gd name="T90" fmla="*/ 6 w 355"/>
                <a:gd name="T91" fmla="*/ 4 h 264"/>
                <a:gd name="T92" fmla="*/ 6 w 355"/>
                <a:gd name="T93" fmla="*/ 3 h 264"/>
                <a:gd name="T94" fmla="*/ 6 w 355"/>
                <a:gd name="T95" fmla="*/ 2 h 264"/>
                <a:gd name="T96" fmla="*/ 6 w 355"/>
                <a:gd name="T97" fmla="*/ 2 h 264"/>
                <a:gd name="T98" fmla="*/ 6 w 355"/>
                <a:gd name="T99" fmla="*/ 1 h 264"/>
                <a:gd name="T100" fmla="*/ 5 w 355"/>
                <a:gd name="T101" fmla="*/ 1 h 2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5" h="264">
                  <a:moveTo>
                    <a:pt x="314" y="22"/>
                  </a:moveTo>
                  <a:lnTo>
                    <a:pt x="303" y="13"/>
                  </a:lnTo>
                  <a:lnTo>
                    <a:pt x="290" y="7"/>
                  </a:lnTo>
                  <a:lnTo>
                    <a:pt x="278" y="3"/>
                  </a:lnTo>
                  <a:lnTo>
                    <a:pt x="264" y="0"/>
                  </a:lnTo>
                  <a:lnTo>
                    <a:pt x="247" y="0"/>
                  </a:lnTo>
                  <a:lnTo>
                    <a:pt x="231" y="1"/>
                  </a:lnTo>
                  <a:lnTo>
                    <a:pt x="213" y="6"/>
                  </a:lnTo>
                  <a:lnTo>
                    <a:pt x="194" y="12"/>
                  </a:lnTo>
                  <a:lnTo>
                    <a:pt x="173" y="20"/>
                  </a:lnTo>
                  <a:lnTo>
                    <a:pt x="152" y="31"/>
                  </a:lnTo>
                  <a:lnTo>
                    <a:pt x="130" y="42"/>
                  </a:lnTo>
                  <a:lnTo>
                    <a:pt x="106" y="57"/>
                  </a:lnTo>
                  <a:lnTo>
                    <a:pt x="81" y="73"/>
                  </a:lnTo>
                  <a:lnTo>
                    <a:pt x="56" y="92"/>
                  </a:lnTo>
                  <a:lnTo>
                    <a:pt x="28" y="113"/>
                  </a:lnTo>
                  <a:lnTo>
                    <a:pt x="0" y="135"/>
                  </a:lnTo>
                  <a:lnTo>
                    <a:pt x="8" y="151"/>
                  </a:lnTo>
                  <a:lnTo>
                    <a:pt x="35" y="129"/>
                  </a:lnTo>
                  <a:lnTo>
                    <a:pt x="60" y="110"/>
                  </a:lnTo>
                  <a:lnTo>
                    <a:pt x="85" y="92"/>
                  </a:lnTo>
                  <a:lnTo>
                    <a:pt x="109" y="78"/>
                  </a:lnTo>
                  <a:lnTo>
                    <a:pt x="131" y="63"/>
                  </a:lnTo>
                  <a:lnTo>
                    <a:pt x="153" y="51"/>
                  </a:lnTo>
                  <a:lnTo>
                    <a:pt x="173" y="41"/>
                  </a:lnTo>
                  <a:lnTo>
                    <a:pt x="193" y="34"/>
                  </a:lnTo>
                  <a:lnTo>
                    <a:pt x="210" y="28"/>
                  </a:lnTo>
                  <a:lnTo>
                    <a:pt x="228" y="23"/>
                  </a:lnTo>
                  <a:lnTo>
                    <a:pt x="243" y="20"/>
                  </a:lnTo>
                  <a:lnTo>
                    <a:pt x="258" y="20"/>
                  </a:lnTo>
                  <a:lnTo>
                    <a:pt x="272" y="22"/>
                  </a:lnTo>
                  <a:lnTo>
                    <a:pt x="283" y="25"/>
                  </a:lnTo>
                  <a:lnTo>
                    <a:pt x="295" y="31"/>
                  </a:lnTo>
                  <a:lnTo>
                    <a:pt x="304" y="38"/>
                  </a:lnTo>
                  <a:lnTo>
                    <a:pt x="323" y="63"/>
                  </a:lnTo>
                  <a:lnTo>
                    <a:pt x="333" y="95"/>
                  </a:lnTo>
                  <a:lnTo>
                    <a:pt x="338" y="132"/>
                  </a:lnTo>
                  <a:lnTo>
                    <a:pt x="339" y="169"/>
                  </a:lnTo>
                  <a:lnTo>
                    <a:pt x="337" y="202"/>
                  </a:lnTo>
                  <a:lnTo>
                    <a:pt x="333" y="230"/>
                  </a:lnTo>
                  <a:lnTo>
                    <a:pt x="330" y="251"/>
                  </a:lnTo>
                  <a:lnTo>
                    <a:pt x="329" y="258"/>
                  </a:lnTo>
                  <a:lnTo>
                    <a:pt x="344" y="264"/>
                  </a:lnTo>
                  <a:lnTo>
                    <a:pt x="346" y="254"/>
                  </a:lnTo>
                  <a:lnTo>
                    <a:pt x="350" y="232"/>
                  </a:lnTo>
                  <a:lnTo>
                    <a:pt x="353" y="201"/>
                  </a:lnTo>
                  <a:lnTo>
                    <a:pt x="355" y="164"/>
                  </a:lnTo>
                  <a:lnTo>
                    <a:pt x="353" y="125"/>
                  </a:lnTo>
                  <a:lnTo>
                    <a:pt x="347" y="85"/>
                  </a:lnTo>
                  <a:lnTo>
                    <a:pt x="335" y="50"/>
                  </a:lnTo>
                  <a:lnTo>
                    <a:pt x="314" y="2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9" name="Freeform 80"/>
            <p:cNvSpPr>
              <a:spLocks/>
            </p:cNvSpPr>
            <p:nvPr/>
          </p:nvSpPr>
          <p:spPr bwMode="auto">
            <a:xfrm>
              <a:off x="3182" y="3842"/>
              <a:ext cx="44" cy="25"/>
            </a:xfrm>
            <a:custGeom>
              <a:avLst/>
              <a:gdLst>
                <a:gd name="T0" fmla="*/ 1 w 87"/>
                <a:gd name="T1" fmla="*/ 0 h 51"/>
                <a:gd name="T2" fmla="*/ 1 w 87"/>
                <a:gd name="T3" fmla="*/ 0 h 51"/>
                <a:gd name="T4" fmla="*/ 1 w 87"/>
                <a:gd name="T5" fmla="*/ 0 h 51"/>
                <a:gd name="T6" fmla="*/ 1 w 87"/>
                <a:gd name="T7" fmla="*/ 0 h 51"/>
                <a:gd name="T8" fmla="*/ 1 w 87"/>
                <a:gd name="T9" fmla="*/ 0 h 51"/>
                <a:gd name="T10" fmla="*/ 1 w 87"/>
                <a:gd name="T11" fmla="*/ 0 h 51"/>
                <a:gd name="T12" fmla="*/ 0 w 87"/>
                <a:gd name="T13" fmla="*/ 0 h 51"/>
                <a:gd name="T14" fmla="*/ 0 w 87"/>
                <a:gd name="T15" fmla="*/ 0 h 51"/>
                <a:gd name="T16" fmla="*/ 0 w 87"/>
                <a:gd name="T17" fmla="*/ 0 h 51"/>
                <a:gd name="T18" fmla="*/ 0 w 87"/>
                <a:gd name="T19" fmla="*/ 0 h 51"/>
                <a:gd name="T20" fmla="*/ 0 w 87"/>
                <a:gd name="T21" fmla="*/ 0 h 51"/>
                <a:gd name="T22" fmla="*/ 1 w 87"/>
                <a:gd name="T23" fmla="*/ 0 h 51"/>
                <a:gd name="T24" fmla="*/ 1 w 87"/>
                <a:gd name="T25" fmla="*/ 0 h 51"/>
                <a:gd name="T26" fmla="*/ 1 w 87"/>
                <a:gd name="T27" fmla="*/ 0 h 51"/>
                <a:gd name="T28" fmla="*/ 1 w 87"/>
                <a:gd name="T29" fmla="*/ 0 h 51"/>
                <a:gd name="T30" fmla="*/ 1 w 87"/>
                <a:gd name="T31" fmla="*/ 0 h 51"/>
                <a:gd name="T32" fmla="*/ 1 w 87"/>
                <a:gd name="T33" fmla="*/ 0 h 51"/>
                <a:gd name="T34" fmla="*/ 1 w 87"/>
                <a:gd name="T35" fmla="*/ 0 h 51"/>
                <a:gd name="T36" fmla="*/ 1 w 87"/>
                <a:gd name="T37" fmla="*/ 0 h 51"/>
                <a:gd name="T38" fmla="*/ 2 w 87"/>
                <a:gd name="T39" fmla="*/ 0 h 51"/>
                <a:gd name="T40" fmla="*/ 2 w 87"/>
                <a:gd name="T41" fmla="*/ 0 h 51"/>
                <a:gd name="T42" fmla="*/ 2 w 87"/>
                <a:gd name="T43" fmla="*/ 0 h 51"/>
                <a:gd name="T44" fmla="*/ 2 w 87"/>
                <a:gd name="T45" fmla="*/ 0 h 51"/>
                <a:gd name="T46" fmla="*/ 2 w 87"/>
                <a:gd name="T47" fmla="*/ 0 h 51"/>
                <a:gd name="T48" fmla="*/ 2 w 87"/>
                <a:gd name="T49" fmla="*/ 0 h 51"/>
                <a:gd name="T50" fmla="*/ 2 w 87"/>
                <a:gd name="T51" fmla="*/ 0 h 51"/>
                <a:gd name="T52" fmla="*/ 2 w 87"/>
                <a:gd name="T53" fmla="*/ 0 h 51"/>
                <a:gd name="T54" fmla="*/ 2 w 87"/>
                <a:gd name="T55" fmla="*/ 0 h 51"/>
                <a:gd name="T56" fmla="*/ 2 w 87"/>
                <a:gd name="T57" fmla="*/ 0 h 51"/>
                <a:gd name="T58" fmla="*/ 2 w 87"/>
                <a:gd name="T59" fmla="*/ 0 h 51"/>
                <a:gd name="T60" fmla="*/ 1 w 87"/>
                <a:gd name="T61" fmla="*/ 0 h 51"/>
                <a:gd name="T62" fmla="*/ 1 w 87"/>
                <a:gd name="T63" fmla="*/ 0 h 51"/>
                <a:gd name="T64" fmla="*/ 1 w 87"/>
                <a:gd name="T65" fmla="*/ 0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51">
                  <a:moveTo>
                    <a:pt x="38" y="51"/>
                  </a:moveTo>
                  <a:lnTo>
                    <a:pt x="26" y="51"/>
                  </a:lnTo>
                  <a:lnTo>
                    <a:pt x="16" y="49"/>
                  </a:lnTo>
                  <a:lnTo>
                    <a:pt x="9" y="47"/>
                  </a:lnTo>
                  <a:lnTo>
                    <a:pt x="5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9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4" y="2"/>
                  </a:lnTo>
                  <a:lnTo>
                    <a:pt x="37" y="0"/>
                  </a:lnTo>
                  <a:lnTo>
                    <a:pt x="50" y="2"/>
                  </a:lnTo>
                  <a:lnTo>
                    <a:pt x="62" y="3"/>
                  </a:lnTo>
                  <a:lnTo>
                    <a:pt x="70" y="7"/>
                  </a:lnTo>
                  <a:lnTo>
                    <a:pt x="77" y="12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7" y="25"/>
                  </a:lnTo>
                  <a:lnTo>
                    <a:pt x="85" y="29"/>
                  </a:lnTo>
                  <a:lnTo>
                    <a:pt x="81" y="34"/>
                  </a:lnTo>
                  <a:lnTo>
                    <a:pt x="77" y="38"/>
                  </a:lnTo>
                  <a:lnTo>
                    <a:pt x="71" y="43"/>
                  </a:lnTo>
                  <a:lnTo>
                    <a:pt x="62" y="47"/>
                  </a:lnTo>
                  <a:lnTo>
                    <a:pt x="51" y="50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0" name="Freeform 81"/>
            <p:cNvSpPr>
              <a:spLocks/>
            </p:cNvSpPr>
            <p:nvPr/>
          </p:nvSpPr>
          <p:spPr bwMode="auto">
            <a:xfrm>
              <a:off x="3174" y="3843"/>
              <a:ext cx="12" cy="24"/>
            </a:xfrm>
            <a:custGeom>
              <a:avLst/>
              <a:gdLst>
                <a:gd name="T0" fmla="*/ 0 w 24"/>
                <a:gd name="T1" fmla="*/ 1 h 48"/>
                <a:gd name="T2" fmla="*/ 1 w 24"/>
                <a:gd name="T3" fmla="*/ 0 h 48"/>
                <a:gd name="T4" fmla="*/ 1 w 24"/>
                <a:gd name="T5" fmla="*/ 1 h 48"/>
                <a:gd name="T6" fmla="*/ 0 w 24"/>
                <a:gd name="T7" fmla="*/ 1 h 48"/>
                <a:gd name="T8" fmla="*/ 0 w 24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8">
                  <a:moveTo>
                    <a:pt x="0" y="2"/>
                  </a:moveTo>
                  <a:lnTo>
                    <a:pt x="24" y="0"/>
                  </a:lnTo>
                  <a:lnTo>
                    <a:pt x="24" y="47"/>
                  </a:lnTo>
                  <a:lnTo>
                    <a:pt x="0" y="4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1" name="Freeform 82"/>
            <p:cNvSpPr>
              <a:spLocks/>
            </p:cNvSpPr>
            <p:nvPr/>
          </p:nvSpPr>
          <p:spPr bwMode="auto">
            <a:xfrm>
              <a:off x="3133" y="3727"/>
              <a:ext cx="19" cy="55"/>
            </a:xfrm>
            <a:custGeom>
              <a:avLst/>
              <a:gdLst>
                <a:gd name="T0" fmla="*/ 0 w 40"/>
                <a:gd name="T1" fmla="*/ 2 h 110"/>
                <a:gd name="T2" fmla="*/ 0 w 40"/>
                <a:gd name="T3" fmla="*/ 2 h 110"/>
                <a:gd name="T4" fmla="*/ 0 w 40"/>
                <a:gd name="T5" fmla="*/ 2 h 110"/>
                <a:gd name="T6" fmla="*/ 0 w 40"/>
                <a:gd name="T7" fmla="*/ 2 h 110"/>
                <a:gd name="T8" fmla="*/ 0 w 40"/>
                <a:gd name="T9" fmla="*/ 2 h 110"/>
                <a:gd name="T10" fmla="*/ 0 w 40"/>
                <a:gd name="T11" fmla="*/ 2 h 110"/>
                <a:gd name="T12" fmla="*/ 0 w 40"/>
                <a:gd name="T13" fmla="*/ 2 h 110"/>
                <a:gd name="T14" fmla="*/ 0 w 40"/>
                <a:gd name="T15" fmla="*/ 2 h 110"/>
                <a:gd name="T16" fmla="*/ 0 w 40"/>
                <a:gd name="T17" fmla="*/ 1 h 110"/>
                <a:gd name="T18" fmla="*/ 0 w 40"/>
                <a:gd name="T19" fmla="*/ 1 h 110"/>
                <a:gd name="T20" fmla="*/ 0 w 40"/>
                <a:gd name="T21" fmla="*/ 1 h 110"/>
                <a:gd name="T22" fmla="*/ 0 w 40"/>
                <a:gd name="T23" fmla="*/ 1 h 110"/>
                <a:gd name="T24" fmla="*/ 0 w 40"/>
                <a:gd name="T25" fmla="*/ 0 h 110"/>
                <a:gd name="T26" fmla="*/ 0 w 40"/>
                <a:gd name="T27" fmla="*/ 1 h 110"/>
                <a:gd name="T28" fmla="*/ 0 w 40"/>
                <a:gd name="T29" fmla="*/ 1 h 110"/>
                <a:gd name="T30" fmla="*/ 0 w 40"/>
                <a:gd name="T31" fmla="*/ 1 h 110"/>
                <a:gd name="T32" fmla="*/ 0 w 40"/>
                <a:gd name="T33" fmla="*/ 2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0">
                  <a:moveTo>
                    <a:pt x="40" y="65"/>
                  </a:moveTo>
                  <a:lnTo>
                    <a:pt x="36" y="93"/>
                  </a:lnTo>
                  <a:lnTo>
                    <a:pt x="30" y="106"/>
                  </a:lnTo>
                  <a:lnTo>
                    <a:pt x="23" y="110"/>
                  </a:lnTo>
                  <a:lnTo>
                    <a:pt x="17" y="109"/>
                  </a:lnTo>
                  <a:lnTo>
                    <a:pt x="10" y="109"/>
                  </a:lnTo>
                  <a:lnTo>
                    <a:pt x="4" y="103"/>
                  </a:lnTo>
                  <a:lnTo>
                    <a:pt x="0" y="88"/>
                  </a:lnTo>
                  <a:lnTo>
                    <a:pt x="0" y="60"/>
                  </a:lnTo>
                  <a:lnTo>
                    <a:pt x="5" y="31"/>
                  </a:lnTo>
                  <a:lnTo>
                    <a:pt x="13" y="12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4" y="15"/>
                  </a:lnTo>
                  <a:lnTo>
                    <a:pt x="40" y="34"/>
                  </a:lnTo>
                  <a:lnTo>
                    <a:pt x="40" y="65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2" name="Freeform 83"/>
            <p:cNvSpPr>
              <a:spLocks/>
            </p:cNvSpPr>
            <p:nvPr/>
          </p:nvSpPr>
          <p:spPr bwMode="auto">
            <a:xfrm>
              <a:off x="3131" y="3776"/>
              <a:ext cx="19" cy="17"/>
            </a:xfrm>
            <a:custGeom>
              <a:avLst/>
              <a:gdLst>
                <a:gd name="T0" fmla="*/ 0 w 37"/>
                <a:gd name="T1" fmla="*/ 0 h 35"/>
                <a:gd name="T2" fmla="*/ 1 w 37"/>
                <a:gd name="T3" fmla="*/ 0 h 35"/>
                <a:gd name="T4" fmla="*/ 1 w 37"/>
                <a:gd name="T5" fmla="*/ 0 h 35"/>
                <a:gd name="T6" fmla="*/ 1 w 37"/>
                <a:gd name="T7" fmla="*/ 0 h 35"/>
                <a:gd name="T8" fmla="*/ 0 w 37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5">
                  <a:moveTo>
                    <a:pt x="0" y="31"/>
                  </a:moveTo>
                  <a:lnTo>
                    <a:pt x="1" y="0"/>
                  </a:lnTo>
                  <a:lnTo>
                    <a:pt x="37" y="4"/>
                  </a:lnTo>
                  <a:lnTo>
                    <a:pt x="36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3" name="Freeform 84"/>
            <p:cNvSpPr>
              <a:spLocks/>
            </p:cNvSpPr>
            <p:nvPr/>
          </p:nvSpPr>
          <p:spPr bwMode="auto">
            <a:xfrm>
              <a:off x="3051" y="3752"/>
              <a:ext cx="26" cy="52"/>
            </a:xfrm>
            <a:custGeom>
              <a:avLst/>
              <a:gdLst>
                <a:gd name="T0" fmla="*/ 1 w 51"/>
                <a:gd name="T1" fmla="*/ 1 h 104"/>
                <a:gd name="T2" fmla="*/ 1 w 51"/>
                <a:gd name="T3" fmla="*/ 2 h 104"/>
                <a:gd name="T4" fmla="*/ 1 w 51"/>
                <a:gd name="T5" fmla="*/ 2 h 104"/>
                <a:gd name="T6" fmla="*/ 1 w 51"/>
                <a:gd name="T7" fmla="*/ 2 h 104"/>
                <a:gd name="T8" fmla="*/ 1 w 51"/>
                <a:gd name="T9" fmla="*/ 2 h 104"/>
                <a:gd name="T10" fmla="*/ 1 w 51"/>
                <a:gd name="T11" fmla="*/ 2 h 104"/>
                <a:gd name="T12" fmla="*/ 1 w 51"/>
                <a:gd name="T13" fmla="*/ 2 h 104"/>
                <a:gd name="T14" fmla="*/ 1 w 51"/>
                <a:gd name="T15" fmla="*/ 2 h 104"/>
                <a:gd name="T16" fmla="*/ 1 w 51"/>
                <a:gd name="T17" fmla="*/ 2 h 104"/>
                <a:gd name="T18" fmla="*/ 1 w 51"/>
                <a:gd name="T19" fmla="*/ 1 h 104"/>
                <a:gd name="T20" fmla="*/ 0 w 51"/>
                <a:gd name="T21" fmla="*/ 1 h 104"/>
                <a:gd name="T22" fmla="*/ 1 w 51"/>
                <a:gd name="T23" fmla="*/ 1 h 104"/>
                <a:gd name="T24" fmla="*/ 1 w 51"/>
                <a:gd name="T25" fmla="*/ 0 h 104"/>
                <a:gd name="T26" fmla="*/ 1 w 51"/>
                <a:gd name="T27" fmla="*/ 0 h 104"/>
                <a:gd name="T28" fmla="*/ 1 w 51"/>
                <a:gd name="T29" fmla="*/ 1 h 104"/>
                <a:gd name="T30" fmla="*/ 1 w 51"/>
                <a:gd name="T31" fmla="*/ 1 h 104"/>
                <a:gd name="T32" fmla="*/ 1 w 51"/>
                <a:gd name="T33" fmla="*/ 1 h 104"/>
                <a:gd name="T34" fmla="*/ 1 w 51"/>
                <a:gd name="T35" fmla="*/ 1 h 104"/>
                <a:gd name="T36" fmla="*/ 1 w 51"/>
                <a:gd name="T37" fmla="*/ 1 h 104"/>
                <a:gd name="T38" fmla="*/ 1 w 51"/>
                <a:gd name="T39" fmla="*/ 1 h 104"/>
                <a:gd name="T40" fmla="*/ 1 w 51"/>
                <a:gd name="T41" fmla="*/ 1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104">
                  <a:moveTo>
                    <a:pt x="44" y="48"/>
                  </a:moveTo>
                  <a:lnTo>
                    <a:pt x="51" y="75"/>
                  </a:lnTo>
                  <a:lnTo>
                    <a:pt x="51" y="90"/>
                  </a:lnTo>
                  <a:lnTo>
                    <a:pt x="46" y="97"/>
                  </a:lnTo>
                  <a:lnTo>
                    <a:pt x="40" y="101"/>
                  </a:lnTo>
                  <a:lnTo>
                    <a:pt x="34" y="104"/>
                  </a:lnTo>
                  <a:lnTo>
                    <a:pt x="26" y="103"/>
                  </a:lnTo>
                  <a:lnTo>
                    <a:pt x="18" y="93"/>
                  </a:lnTo>
                  <a:lnTo>
                    <a:pt x="8" y="68"/>
                  </a:lnTo>
                  <a:lnTo>
                    <a:pt x="1" y="38"/>
                  </a:lnTo>
                  <a:lnTo>
                    <a:pt x="0" y="18"/>
                  </a:lnTo>
                  <a:lnTo>
                    <a:pt x="3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5" y="13"/>
                  </a:lnTo>
                  <a:lnTo>
                    <a:pt x="32" y="22"/>
                  </a:lnTo>
                  <a:lnTo>
                    <a:pt x="38" y="34"/>
                  </a:lnTo>
                  <a:lnTo>
                    <a:pt x="44" y="48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4" name="Freeform 85"/>
            <p:cNvSpPr>
              <a:spLocks/>
            </p:cNvSpPr>
            <p:nvPr/>
          </p:nvSpPr>
          <p:spPr bwMode="auto">
            <a:xfrm>
              <a:off x="3062" y="3794"/>
              <a:ext cx="22" cy="23"/>
            </a:xfrm>
            <a:custGeom>
              <a:avLst/>
              <a:gdLst>
                <a:gd name="T0" fmla="*/ 1 w 44"/>
                <a:gd name="T1" fmla="*/ 1 h 45"/>
                <a:gd name="T2" fmla="*/ 0 w 44"/>
                <a:gd name="T3" fmla="*/ 1 h 45"/>
                <a:gd name="T4" fmla="*/ 1 w 44"/>
                <a:gd name="T5" fmla="*/ 0 h 45"/>
                <a:gd name="T6" fmla="*/ 1 w 44"/>
                <a:gd name="T7" fmla="*/ 1 h 45"/>
                <a:gd name="T8" fmla="*/ 1 w 44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5">
                  <a:moveTo>
                    <a:pt x="10" y="45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44" y="28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5" name="Freeform 86"/>
            <p:cNvSpPr>
              <a:spLocks/>
            </p:cNvSpPr>
            <p:nvPr/>
          </p:nvSpPr>
          <p:spPr bwMode="auto">
            <a:xfrm>
              <a:off x="2979" y="3846"/>
              <a:ext cx="33" cy="46"/>
            </a:xfrm>
            <a:custGeom>
              <a:avLst/>
              <a:gdLst>
                <a:gd name="T0" fmla="*/ 0 w 67"/>
                <a:gd name="T1" fmla="*/ 1 h 92"/>
                <a:gd name="T2" fmla="*/ 0 w 67"/>
                <a:gd name="T3" fmla="*/ 1 h 92"/>
                <a:gd name="T4" fmla="*/ 0 w 67"/>
                <a:gd name="T5" fmla="*/ 1 h 92"/>
                <a:gd name="T6" fmla="*/ 0 w 67"/>
                <a:gd name="T7" fmla="*/ 1 h 92"/>
                <a:gd name="T8" fmla="*/ 0 w 67"/>
                <a:gd name="T9" fmla="*/ 0 h 92"/>
                <a:gd name="T10" fmla="*/ 0 w 67"/>
                <a:gd name="T11" fmla="*/ 1 h 92"/>
                <a:gd name="T12" fmla="*/ 0 w 67"/>
                <a:gd name="T13" fmla="*/ 1 h 92"/>
                <a:gd name="T14" fmla="*/ 0 w 67"/>
                <a:gd name="T15" fmla="*/ 1 h 92"/>
                <a:gd name="T16" fmla="*/ 0 w 67"/>
                <a:gd name="T17" fmla="*/ 1 h 92"/>
                <a:gd name="T18" fmla="*/ 1 w 67"/>
                <a:gd name="T19" fmla="*/ 1 h 92"/>
                <a:gd name="T20" fmla="*/ 1 w 67"/>
                <a:gd name="T21" fmla="*/ 1 h 92"/>
                <a:gd name="T22" fmla="*/ 0 w 67"/>
                <a:gd name="T23" fmla="*/ 1 h 92"/>
                <a:gd name="T24" fmla="*/ 0 w 67"/>
                <a:gd name="T25" fmla="*/ 1 h 92"/>
                <a:gd name="T26" fmla="*/ 0 w 67"/>
                <a:gd name="T27" fmla="*/ 2 h 92"/>
                <a:gd name="T28" fmla="*/ 0 w 67"/>
                <a:gd name="T29" fmla="*/ 2 h 92"/>
                <a:gd name="T30" fmla="*/ 0 w 67"/>
                <a:gd name="T31" fmla="*/ 2 h 92"/>
                <a:gd name="T32" fmla="*/ 0 w 67"/>
                <a:gd name="T33" fmla="*/ 2 h 92"/>
                <a:gd name="T34" fmla="*/ 0 w 67"/>
                <a:gd name="T35" fmla="*/ 2 h 92"/>
                <a:gd name="T36" fmla="*/ 0 w 67"/>
                <a:gd name="T37" fmla="*/ 2 h 92"/>
                <a:gd name="T38" fmla="*/ 0 w 67"/>
                <a:gd name="T39" fmla="*/ 2 h 92"/>
                <a:gd name="T40" fmla="*/ 0 w 67"/>
                <a:gd name="T41" fmla="*/ 2 h 92"/>
                <a:gd name="T42" fmla="*/ 0 w 67"/>
                <a:gd name="T43" fmla="*/ 2 h 92"/>
                <a:gd name="T44" fmla="*/ 0 w 67"/>
                <a:gd name="T45" fmla="*/ 2 h 92"/>
                <a:gd name="T46" fmla="*/ 0 w 67"/>
                <a:gd name="T47" fmla="*/ 1 h 92"/>
                <a:gd name="T48" fmla="*/ 0 w 67"/>
                <a:gd name="T49" fmla="*/ 1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92">
                  <a:moveTo>
                    <a:pt x="20" y="26"/>
                  </a:moveTo>
                  <a:lnTo>
                    <a:pt x="29" y="15"/>
                  </a:lnTo>
                  <a:lnTo>
                    <a:pt x="36" y="7"/>
                  </a:lnTo>
                  <a:lnTo>
                    <a:pt x="42" y="3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7" y="23"/>
                  </a:lnTo>
                  <a:lnTo>
                    <a:pt x="63" y="37"/>
                  </a:lnTo>
                  <a:lnTo>
                    <a:pt x="49" y="60"/>
                  </a:lnTo>
                  <a:lnTo>
                    <a:pt x="40" y="72"/>
                  </a:lnTo>
                  <a:lnTo>
                    <a:pt x="32" y="81"/>
                  </a:lnTo>
                  <a:lnTo>
                    <a:pt x="24" y="87"/>
                  </a:lnTo>
                  <a:lnTo>
                    <a:pt x="17" y="89"/>
                  </a:lnTo>
                  <a:lnTo>
                    <a:pt x="11" y="91"/>
                  </a:lnTo>
                  <a:lnTo>
                    <a:pt x="6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0" y="85"/>
                  </a:lnTo>
                  <a:lnTo>
                    <a:pt x="0" y="72"/>
                  </a:lnTo>
                  <a:lnTo>
                    <a:pt x="6" y="53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4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6" name="Freeform 87"/>
            <p:cNvSpPr>
              <a:spLocks/>
            </p:cNvSpPr>
            <p:nvPr/>
          </p:nvSpPr>
          <p:spPr bwMode="auto">
            <a:xfrm>
              <a:off x="2998" y="3834"/>
              <a:ext cx="22" cy="27"/>
            </a:xfrm>
            <a:custGeom>
              <a:avLst/>
              <a:gdLst>
                <a:gd name="T0" fmla="*/ 1 w 43"/>
                <a:gd name="T1" fmla="*/ 0 h 55"/>
                <a:gd name="T2" fmla="*/ 1 w 43"/>
                <a:gd name="T3" fmla="*/ 0 h 55"/>
                <a:gd name="T4" fmla="*/ 0 w 43"/>
                <a:gd name="T5" fmla="*/ 0 h 55"/>
                <a:gd name="T6" fmla="*/ 1 w 43"/>
                <a:gd name="T7" fmla="*/ 0 h 55"/>
                <a:gd name="T8" fmla="*/ 1 w 43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5">
                  <a:moveTo>
                    <a:pt x="43" y="31"/>
                  </a:moveTo>
                  <a:lnTo>
                    <a:pt x="28" y="55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43" y="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7" name="Freeform 88"/>
            <p:cNvSpPr>
              <a:spLocks/>
            </p:cNvSpPr>
            <p:nvPr/>
          </p:nvSpPr>
          <p:spPr bwMode="auto">
            <a:xfrm>
              <a:off x="3925" y="3766"/>
              <a:ext cx="20" cy="55"/>
            </a:xfrm>
            <a:custGeom>
              <a:avLst/>
              <a:gdLst>
                <a:gd name="T0" fmla="*/ 1 w 39"/>
                <a:gd name="T1" fmla="*/ 2 h 110"/>
                <a:gd name="T2" fmla="*/ 1 w 39"/>
                <a:gd name="T3" fmla="*/ 2 h 110"/>
                <a:gd name="T4" fmla="*/ 1 w 39"/>
                <a:gd name="T5" fmla="*/ 2 h 110"/>
                <a:gd name="T6" fmla="*/ 1 w 39"/>
                <a:gd name="T7" fmla="*/ 2 h 110"/>
                <a:gd name="T8" fmla="*/ 1 w 39"/>
                <a:gd name="T9" fmla="*/ 2 h 110"/>
                <a:gd name="T10" fmla="*/ 1 w 39"/>
                <a:gd name="T11" fmla="*/ 2 h 110"/>
                <a:gd name="T12" fmla="*/ 1 w 39"/>
                <a:gd name="T13" fmla="*/ 2 h 110"/>
                <a:gd name="T14" fmla="*/ 1 w 39"/>
                <a:gd name="T15" fmla="*/ 2 h 110"/>
                <a:gd name="T16" fmla="*/ 0 w 39"/>
                <a:gd name="T17" fmla="*/ 1 h 110"/>
                <a:gd name="T18" fmla="*/ 1 w 39"/>
                <a:gd name="T19" fmla="*/ 1 h 110"/>
                <a:gd name="T20" fmla="*/ 1 w 39"/>
                <a:gd name="T21" fmla="*/ 1 h 110"/>
                <a:gd name="T22" fmla="*/ 1 w 39"/>
                <a:gd name="T23" fmla="*/ 1 h 110"/>
                <a:gd name="T24" fmla="*/ 1 w 39"/>
                <a:gd name="T25" fmla="*/ 0 h 110"/>
                <a:gd name="T26" fmla="*/ 1 w 39"/>
                <a:gd name="T27" fmla="*/ 1 h 110"/>
                <a:gd name="T28" fmla="*/ 1 w 39"/>
                <a:gd name="T29" fmla="*/ 1 h 110"/>
                <a:gd name="T30" fmla="*/ 1 w 39"/>
                <a:gd name="T31" fmla="*/ 1 h 110"/>
                <a:gd name="T32" fmla="*/ 1 w 39"/>
                <a:gd name="T33" fmla="*/ 2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110">
                  <a:moveTo>
                    <a:pt x="39" y="65"/>
                  </a:moveTo>
                  <a:lnTo>
                    <a:pt x="37" y="92"/>
                  </a:lnTo>
                  <a:lnTo>
                    <a:pt x="32" y="106"/>
                  </a:lnTo>
                  <a:lnTo>
                    <a:pt x="25" y="110"/>
                  </a:lnTo>
                  <a:lnTo>
                    <a:pt x="18" y="110"/>
                  </a:lnTo>
                  <a:lnTo>
                    <a:pt x="11" y="109"/>
                  </a:lnTo>
                  <a:lnTo>
                    <a:pt x="6" y="104"/>
                  </a:lnTo>
                  <a:lnTo>
                    <a:pt x="1" y="89"/>
                  </a:lnTo>
                  <a:lnTo>
                    <a:pt x="0" y="62"/>
                  </a:lnTo>
                  <a:lnTo>
                    <a:pt x="4" y="32"/>
                  </a:lnTo>
                  <a:lnTo>
                    <a:pt x="11" y="13"/>
                  </a:lnTo>
                  <a:lnTo>
                    <a:pt x="18" y="3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32" y="13"/>
                  </a:lnTo>
                  <a:lnTo>
                    <a:pt x="38" y="34"/>
                  </a:lnTo>
                  <a:lnTo>
                    <a:pt x="39" y="65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8" name="Freeform 89"/>
            <p:cNvSpPr>
              <a:spLocks/>
            </p:cNvSpPr>
            <p:nvPr/>
          </p:nvSpPr>
          <p:spPr bwMode="auto">
            <a:xfrm>
              <a:off x="3925" y="3815"/>
              <a:ext cx="19" cy="17"/>
            </a:xfrm>
            <a:custGeom>
              <a:avLst/>
              <a:gdLst>
                <a:gd name="T0" fmla="*/ 0 w 37"/>
                <a:gd name="T1" fmla="*/ 1 h 34"/>
                <a:gd name="T2" fmla="*/ 1 w 37"/>
                <a:gd name="T3" fmla="*/ 0 h 34"/>
                <a:gd name="T4" fmla="*/ 1 w 37"/>
                <a:gd name="T5" fmla="*/ 1 h 34"/>
                <a:gd name="T6" fmla="*/ 1 w 37"/>
                <a:gd name="T7" fmla="*/ 1 h 34"/>
                <a:gd name="T8" fmla="*/ 0 w 37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4">
                  <a:moveTo>
                    <a:pt x="0" y="31"/>
                  </a:moveTo>
                  <a:lnTo>
                    <a:pt x="1" y="0"/>
                  </a:lnTo>
                  <a:lnTo>
                    <a:pt x="37" y="3"/>
                  </a:lnTo>
                  <a:lnTo>
                    <a:pt x="37" y="3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9" name="Freeform 90"/>
            <p:cNvSpPr>
              <a:spLocks/>
            </p:cNvSpPr>
            <p:nvPr/>
          </p:nvSpPr>
          <p:spPr bwMode="auto">
            <a:xfrm>
              <a:off x="3658" y="3977"/>
              <a:ext cx="24" cy="52"/>
            </a:xfrm>
            <a:custGeom>
              <a:avLst/>
              <a:gdLst>
                <a:gd name="T0" fmla="*/ 0 w 49"/>
                <a:gd name="T1" fmla="*/ 1 h 104"/>
                <a:gd name="T2" fmla="*/ 0 w 49"/>
                <a:gd name="T3" fmla="*/ 2 h 104"/>
                <a:gd name="T4" fmla="*/ 0 w 49"/>
                <a:gd name="T5" fmla="*/ 2 h 104"/>
                <a:gd name="T6" fmla="*/ 0 w 49"/>
                <a:gd name="T7" fmla="*/ 2 h 104"/>
                <a:gd name="T8" fmla="*/ 0 w 49"/>
                <a:gd name="T9" fmla="*/ 2 h 104"/>
                <a:gd name="T10" fmla="*/ 0 w 49"/>
                <a:gd name="T11" fmla="*/ 2 h 104"/>
                <a:gd name="T12" fmla="*/ 0 w 49"/>
                <a:gd name="T13" fmla="*/ 2 h 104"/>
                <a:gd name="T14" fmla="*/ 0 w 49"/>
                <a:gd name="T15" fmla="*/ 2 h 104"/>
                <a:gd name="T16" fmla="*/ 0 w 49"/>
                <a:gd name="T17" fmla="*/ 2 h 104"/>
                <a:gd name="T18" fmla="*/ 0 w 49"/>
                <a:gd name="T19" fmla="*/ 1 h 104"/>
                <a:gd name="T20" fmla="*/ 0 w 49"/>
                <a:gd name="T21" fmla="*/ 1 h 104"/>
                <a:gd name="T22" fmla="*/ 0 w 49"/>
                <a:gd name="T23" fmla="*/ 1 h 104"/>
                <a:gd name="T24" fmla="*/ 0 w 49"/>
                <a:gd name="T25" fmla="*/ 0 h 104"/>
                <a:gd name="T26" fmla="*/ 0 w 49"/>
                <a:gd name="T27" fmla="*/ 0 h 104"/>
                <a:gd name="T28" fmla="*/ 0 w 49"/>
                <a:gd name="T29" fmla="*/ 0 h 104"/>
                <a:gd name="T30" fmla="*/ 0 w 49"/>
                <a:gd name="T31" fmla="*/ 1 h 104"/>
                <a:gd name="T32" fmla="*/ 0 w 49"/>
                <a:gd name="T33" fmla="*/ 1 h 104"/>
                <a:gd name="T34" fmla="*/ 0 w 49"/>
                <a:gd name="T35" fmla="*/ 1 h 104"/>
                <a:gd name="T36" fmla="*/ 0 w 49"/>
                <a:gd name="T37" fmla="*/ 1 h 104"/>
                <a:gd name="T38" fmla="*/ 0 w 49"/>
                <a:gd name="T39" fmla="*/ 1 h 104"/>
                <a:gd name="T40" fmla="*/ 0 w 49"/>
                <a:gd name="T41" fmla="*/ 1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104">
                  <a:moveTo>
                    <a:pt x="43" y="50"/>
                  </a:moveTo>
                  <a:lnTo>
                    <a:pt x="49" y="76"/>
                  </a:lnTo>
                  <a:lnTo>
                    <a:pt x="49" y="91"/>
                  </a:lnTo>
                  <a:lnTo>
                    <a:pt x="44" y="98"/>
                  </a:lnTo>
                  <a:lnTo>
                    <a:pt x="39" y="101"/>
                  </a:lnTo>
                  <a:lnTo>
                    <a:pt x="33" y="104"/>
                  </a:lnTo>
                  <a:lnTo>
                    <a:pt x="25" y="102"/>
                  </a:lnTo>
                  <a:lnTo>
                    <a:pt x="17" y="92"/>
                  </a:lnTo>
                  <a:lnTo>
                    <a:pt x="6" y="67"/>
                  </a:lnTo>
                  <a:lnTo>
                    <a:pt x="0" y="38"/>
                  </a:lnTo>
                  <a:lnTo>
                    <a:pt x="0" y="17"/>
                  </a:lnTo>
                  <a:lnTo>
                    <a:pt x="4" y="4"/>
                  </a:lnTo>
                  <a:lnTo>
                    <a:pt x="7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20" y="7"/>
                  </a:lnTo>
                  <a:lnTo>
                    <a:pt x="26" y="13"/>
                  </a:lnTo>
                  <a:lnTo>
                    <a:pt x="32" y="22"/>
                  </a:lnTo>
                  <a:lnTo>
                    <a:pt x="37" y="33"/>
                  </a:lnTo>
                  <a:lnTo>
                    <a:pt x="43" y="5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0" name="Freeform 91"/>
            <p:cNvSpPr>
              <a:spLocks/>
            </p:cNvSpPr>
            <p:nvPr/>
          </p:nvSpPr>
          <p:spPr bwMode="auto">
            <a:xfrm>
              <a:off x="3667" y="4020"/>
              <a:ext cx="21" cy="22"/>
            </a:xfrm>
            <a:custGeom>
              <a:avLst/>
              <a:gdLst>
                <a:gd name="T0" fmla="*/ 0 w 43"/>
                <a:gd name="T1" fmla="*/ 1 h 44"/>
                <a:gd name="T2" fmla="*/ 0 w 43"/>
                <a:gd name="T3" fmla="*/ 1 h 44"/>
                <a:gd name="T4" fmla="*/ 0 w 43"/>
                <a:gd name="T5" fmla="*/ 0 h 44"/>
                <a:gd name="T6" fmla="*/ 0 w 43"/>
                <a:gd name="T7" fmla="*/ 1 h 44"/>
                <a:gd name="T8" fmla="*/ 0 w 43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4">
                  <a:moveTo>
                    <a:pt x="9" y="44"/>
                  </a:moveTo>
                  <a:lnTo>
                    <a:pt x="0" y="16"/>
                  </a:lnTo>
                  <a:lnTo>
                    <a:pt x="34" y="0"/>
                  </a:lnTo>
                  <a:lnTo>
                    <a:pt x="43" y="28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1" name="Freeform 92"/>
            <p:cNvSpPr>
              <a:spLocks/>
            </p:cNvSpPr>
            <p:nvPr/>
          </p:nvSpPr>
          <p:spPr bwMode="auto">
            <a:xfrm>
              <a:off x="4001" y="3825"/>
              <a:ext cx="42" cy="32"/>
            </a:xfrm>
            <a:custGeom>
              <a:avLst/>
              <a:gdLst>
                <a:gd name="T0" fmla="*/ 1 w 84"/>
                <a:gd name="T1" fmla="*/ 1 h 63"/>
                <a:gd name="T2" fmla="*/ 1 w 84"/>
                <a:gd name="T3" fmla="*/ 1 h 63"/>
                <a:gd name="T4" fmla="*/ 1 w 84"/>
                <a:gd name="T5" fmla="*/ 1 h 63"/>
                <a:gd name="T6" fmla="*/ 1 w 84"/>
                <a:gd name="T7" fmla="*/ 1 h 63"/>
                <a:gd name="T8" fmla="*/ 1 w 84"/>
                <a:gd name="T9" fmla="*/ 1 h 63"/>
                <a:gd name="T10" fmla="*/ 1 w 84"/>
                <a:gd name="T11" fmla="*/ 1 h 63"/>
                <a:gd name="T12" fmla="*/ 1 w 84"/>
                <a:gd name="T13" fmla="*/ 1 h 63"/>
                <a:gd name="T14" fmla="*/ 1 w 84"/>
                <a:gd name="T15" fmla="*/ 1 h 63"/>
                <a:gd name="T16" fmla="*/ 1 w 84"/>
                <a:gd name="T17" fmla="*/ 1 h 63"/>
                <a:gd name="T18" fmla="*/ 1 w 84"/>
                <a:gd name="T19" fmla="*/ 1 h 63"/>
                <a:gd name="T20" fmla="*/ 0 w 84"/>
                <a:gd name="T21" fmla="*/ 1 h 63"/>
                <a:gd name="T22" fmla="*/ 0 w 84"/>
                <a:gd name="T23" fmla="*/ 1 h 63"/>
                <a:gd name="T24" fmla="*/ 1 w 84"/>
                <a:gd name="T25" fmla="*/ 1 h 63"/>
                <a:gd name="T26" fmla="*/ 1 w 84"/>
                <a:gd name="T27" fmla="*/ 1 h 63"/>
                <a:gd name="T28" fmla="*/ 1 w 84"/>
                <a:gd name="T29" fmla="*/ 1 h 63"/>
                <a:gd name="T30" fmla="*/ 1 w 84"/>
                <a:gd name="T31" fmla="*/ 1 h 63"/>
                <a:gd name="T32" fmla="*/ 1 w 84"/>
                <a:gd name="T33" fmla="*/ 1 h 63"/>
                <a:gd name="T34" fmla="*/ 1 w 84"/>
                <a:gd name="T35" fmla="*/ 1 h 63"/>
                <a:gd name="T36" fmla="*/ 1 w 84"/>
                <a:gd name="T37" fmla="*/ 0 h 63"/>
                <a:gd name="T38" fmla="*/ 1 w 84"/>
                <a:gd name="T39" fmla="*/ 0 h 63"/>
                <a:gd name="T40" fmla="*/ 2 w 84"/>
                <a:gd name="T41" fmla="*/ 0 h 63"/>
                <a:gd name="T42" fmla="*/ 2 w 84"/>
                <a:gd name="T43" fmla="*/ 1 h 63"/>
                <a:gd name="T44" fmla="*/ 2 w 84"/>
                <a:gd name="T45" fmla="*/ 1 h 63"/>
                <a:gd name="T46" fmla="*/ 2 w 84"/>
                <a:gd name="T47" fmla="*/ 1 h 63"/>
                <a:gd name="T48" fmla="*/ 2 w 84"/>
                <a:gd name="T49" fmla="*/ 1 h 63"/>
                <a:gd name="T50" fmla="*/ 2 w 84"/>
                <a:gd name="T51" fmla="*/ 1 h 63"/>
                <a:gd name="T52" fmla="*/ 2 w 84"/>
                <a:gd name="T53" fmla="*/ 1 h 63"/>
                <a:gd name="T54" fmla="*/ 2 w 84"/>
                <a:gd name="T55" fmla="*/ 1 h 63"/>
                <a:gd name="T56" fmla="*/ 2 w 84"/>
                <a:gd name="T57" fmla="*/ 1 h 63"/>
                <a:gd name="T58" fmla="*/ 2 w 84"/>
                <a:gd name="T59" fmla="*/ 1 h 63"/>
                <a:gd name="T60" fmla="*/ 2 w 84"/>
                <a:gd name="T61" fmla="*/ 1 h 63"/>
                <a:gd name="T62" fmla="*/ 1 w 84"/>
                <a:gd name="T63" fmla="*/ 1 h 63"/>
                <a:gd name="T64" fmla="*/ 1 w 84"/>
                <a:gd name="T65" fmla="*/ 1 h 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" h="63">
                  <a:moveTo>
                    <a:pt x="44" y="54"/>
                  </a:moveTo>
                  <a:lnTo>
                    <a:pt x="32" y="60"/>
                  </a:lnTo>
                  <a:lnTo>
                    <a:pt x="23" y="61"/>
                  </a:lnTo>
                  <a:lnTo>
                    <a:pt x="16" y="63"/>
                  </a:lnTo>
                  <a:lnTo>
                    <a:pt x="12" y="61"/>
                  </a:lnTo>
                  <a:lnTo>
                    <a:pt x="8" y="59"/>
                  </a:lnTo>
                  <a:lnTo>
                    <a:pt x="6" y="56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5" y="25"/>
                  </a:lnTo>
                  <a:lnTo>
                    <a:pt x="10" y="19"/>
                  </a:lnTo>
                  <a:lnTo>
                    <a:pt x="18" y="13"/>
                  </a:lnTo>
                  <a:lnTo>
                    <a:pt x="30" y="7"/>
                  </a:lnTo>
                  <a:lnTo>
                    <a:pt x="43" y="3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80" y="4"/>
                  </a:lnTo>
                  <a:lnTo>
                    <a:pt x="82" y="7"/>
                  </a:lnTo>
                  <a:lnTo>
                    <a:pt x="84" y="9"/>
                  </a:lnTo>
                  <a:lnTo>
                    <a:pt x="84" y="10"/>
                  </a:lnTo>
                  <a:lnTo>
                    <a:pt x="84" y="14"/>
                  </a:lnTo>
                  <a:lnTo>
                    <a:pt x="81" y="19"/>
                  </a:lnTo>
                  <a:lnTo>
                    <a:pt x="78" y="25"/>
                  </a:lnTo>
                  <a:lnTo>
                    <a:pt x="73" y="32"/>
                  </a:lnTo>
                  <a:lnTo>
                    <a:pt x="66" y="39"/>
                  </a:lnTo>
                  <a:lnTo>
                    <a:pt x="57" y="47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2" name="Freeform 93"/>
            <p:cNvSpPr>
              <a:spLocks/>
            </p:cNvSpPr>
            <p:nvPr/>
          </p:nvSpPr>
          <p:spPr bwMode="auto">
            <a:xfrm>
              <a:off x="3992" y="3836"/>
              <a:ext cx="18" cy="28"/>
            </a:xfrm>
            <a:custGeom>
              <a:avLst/>
              <a:gdLst>
                <a:gd name="T0" fmla="*/ 0 w 35"/>
                <a:gd name="T1" fmla="*/ 1 h 56"/>
                <a:gd name="T2" fmla="*/ 1 w 35"/>
                <a:gd name="T3" fmla="*/ 0 h 56"/>
                <a:gd name="T4" fmla="*/ 1 w 35"/>
                <a:gd name="T5" fmla="*/ 1 h 56"/>
                <a:gd name="T6" fmla="*/ 1 w 35"/>
                <a:gd name="T7" fmla="*/ 1 h 56"/>
                <a:gd name="T8" fmla="*/ 0 w 3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56">
                  <a:moveTo>
                    <a:pt x="0" y="12"/>
                  </a:moveTo>
                  <a:lnTo>
                    <a:pt x="22" y="0"/>
                  </a:lnTo>
                  <a:lnTo>
                    <a:pt x="35" y="44"/>
                  </a:lnTo>
                  <a:lnTo>
                    <a:pt x="13" y="5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3" name="Freeform 94"/>
            <p:cNvSpPr>
              <a:spLocks/>
            </p:cNvSpPr>
            <p:nvPr/>
          </p:nvSpPr>
          <p:spPr bwMode="auto">
            <a:xfrm>
              <a:off x="3769" y="3854"/>
              <a:ext cx="35" cy="43"/>
            </a:xfrm>
            <a:custGeom>
              <a:avLst/>
              <a:gdLst>
                <a:gd name="T0" fmla="*/ 0 w 71"/>
                <a:gd name="T1" fmla="*/ 1 h 85"/>
                <a:gd name="T2" fmla="*/ 1 w 71"/>
                <a:gd name="T3" fmla="*/ 1 h 85"/>
                <a:gd name="T4" fmla="*/ 1 w 71"/>
                <a:gd name="T5" fmla="*/ 1 h 85"/>
                <a:gd name="T6" fmla="*/ 1 w 71"/>
                <a:gd name="T7" fmla="*/ 2 h 85"/>
                <a:gd name="T8" fmla="*/ 1 w 71"/>
                <a:gd name="T9" fmla="*/ 2 h 85"/>
                <a:gd name="T10" fmla="*/ 0 w 71"/>
                <a:gd name="T11" fmla="*/ 2 h 85"/>
                <a:gd name="T12" fmla="*/ 0 w 71"/>
                <a:gd name="T13" fmla="*/ 2 h 85"/>
                <a:gd name="T14" fmla="*/ 0 w 71"/>
                <a:gd name="T15" fmla="*/ 2 h 85"/>
                <a:gd name="T16" fmla="*/ 0 w 71"/>
                <a:gd name="T17" fmla="*/ 2 h 85"/>
                <a:gd name="T18" fmla="*/ 0 w 71"/>
                <a:gd name="T19" fmla="*/ 2 h 85"/>
                <a:gd name="T20" fmla="*/ 0 w 71"/>
                <a:gd name="T21" fmla="*/ 2 h 85"/>
                <a:gd name="T22" fmla="*/ 0 w 71"/>
                <a:gd name="T23" fmla="*/ 2 h 85"/>
                <a:gd name="T24" fmla="*/ 0 w 71"/>
                <a:gd name="T25" fmla="*/ 1 h 85"/>
                <a:gd name="T26" fmla="*/ 0 w 71"/>
                <a:gd name="T27" fmla="*/ 1 h 85"/>
                <a:gd name="T28" fmla="*/ 0 w 71"/>
                <a:gd name="T29" fmla="*/ 1 h 85"/>
                <a:gd name="T30" fmla="*/ 0 w 71"/>
                <a:gd name="T31" fmla="*/ 1 h 85"/>
                <a:gd name="T32" fmla="*/ 0 w 71"/>
                <a:gd name="T33" fmla="*/ 1 h 85"/>
                <a:gd name="T34" fmla="*/ 0 w 71"/>
                <a:gd name="T35" fmla="*/ 0 h 85"/>
                <a:gd name="T36" fmla="*/ 0 w 71"/>
                <a:gd name="T37" fmla="*/ 0 h 85"/>
                <a:gd name="T38" fmla="*/ 0 w 71"/>
                <a:gd name="T39" fmla="*/ 0 h 85"/>
                <a:gd name="T40" fmla="*/ 0 w 71"/>
                <a:gd name="T41" fmla="*/ 0 h 85"/>
                <a:gd name="T42" fmla="*/ 0 w 71"/>
                <a:gd name="T43" fmla="*/ 1 h 85"/>
                <a:gd name="T44" fmla="*/ 0 w 71"/>
                <a:gd name="T45" fmla="*/ 1 h 85"/>
                <a:gd name="T46" fmla="*/ 0 w 71"/>
                <a:gd name="T47" fmla="*/ 1 h 85"/>
                <a:gd name="T48" fmla="*/ 0 w 71"/>
                <a:gd name="T49" fmla="*/ 1 h 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" h="85">
                  <a:moveTo>
                    <a:pt x="51" y="26"/>
                  </a:moveTo>
                  <a:lnTo>
                    <a:pt x="66" y="47"/>
                  </a:lnTo>
                  <a:lnTo>
                    <a:pt x="71" y="62"/>
                  </a:lnTo>
                  <a:lnTo>
                    <a:pt x="69" y="71"/>
                  </a:lnTo>
                  <a:lnTo>
                    <a:pt x="64" y="76"/>
                  </a:lnTo>
                  <a:lnTo>
                    <a:pt x="62" y="79"/>
                  </a:lnTo>
                  <a:lnTo>
                    <a:pt x="59" y="82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1" y="81"/>
                  </a:lnTo>
                  <a:lnTo>
                    <a:pt x="33" y="73"/>
                  </a:lnTo>
                  <a:lnTo>
                    <a:pt x="23" y="63"/>
                  </a:lnTo>
                  <a:lnTo>
                    <a:pt x="8" y="40"/>
                  </a:lnTo>
                  <a:lnTo>
                    <a:pt x="1" y="21"/>
                  </a:lnTo>
                  <a:lnTo>
                    <a:pt x="0" y="7"/>
                  </a:lnTo>
                  <a:lnTo>
                    <a:pt x="1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3" y="3"/>
                  </a:lnTo>
                  <a:lnTo>
                    <a:pt x="31" y="7"/>
                  </a:lnTo>
                  <a:lnTo>
                    <a:pt x="41" y="16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4" name="Freeform 95"/>
            <p:cNvSpPr>
              <a:spLocks/>
            </p:cNvSpPr>
            <p:nvPr/>
          </p:nvSpPr>
          <p:spPr bwMode="auto">
            <a:xfrm>
              <a:off x="3791" y="3880"/>
              <a:ext cx="22" cy="28"/>
            </a:xfrm>
            <a:custGeom>
              <a:avLst/>
              <a:gdLst>
                <a:gd name="T0" fmla="*/ 0 w 45"/>
                <a:gd name="T1" fmla="*/ 1 h 54"/>
                <a:gd name="T2" fmla="*/ 0 w 45"/>
                <a:gd name="T3" fmla="*/ 1 h 54"/>
                <a:gd name="T4" fmla="*/ 0 w 45"/>
                <a:gd name="T5" fmla="*/ 0 h 54"/>
                <a:gd name="T6" fmla="*/ 0 w 45"/>
                <a:gd name="T7" fmla="*/ 1 h 54"/>
                <a:gd name="T8" fmla="*/ 0 w 45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4">
                  <a:moveTo>
                    <a:pt x="19" y="54"/>
                  </a:moveTo>
                  <a:lnTo>
                    <a:pt x="0" y="34"/>
                  </a:lnTo>
                  <a:lnTo>
                    <a:pt x="26" y="0"/>
                  </a:lnTo>
                  <a:lnTo>
                    <a:pt x="45" y="22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5" name="Freeform 96"/>
            <p:cNvSpPr>
              <a:spLocks/>
            </p:cNvSpPr>
            <p:nvPr/>
          </p:nvSpPr>
          <p:spPr bwMode="auto">
            <a:xfrm>
              <a:off x="3750" y="3966"/>
              <a:ext cx="34" cy="46"/>
            </a:xfrm>
            <a:custGeom>
              <a:avLst/>
              <a:gdLst>
                <a:gd name="T0" fmla="*/ 1 w 67"/>
                <a:gd name="T1" fmla="*/ 1 h 91"/>
                <a:gd name="T2" fmla="*/ 1 w 67"/>
                <a:gd name="T3" fmla="*/ 1 h 91"/>
                <a:gd name="T4" fmla="*/ 0 w 67"/>
                <a:gd name="T5" fmla="*/ 1 h 91"/>
                <a:gd name="T6" fmla="*/ 1 w 67"/>
                <a:gd name="T7" fmla="*/ 1 h 91"/>
                <a:gd name="T8" fmla="*/ 1 w 67"/>
                <a:gd name="T9" fmla="*/ 1 h 91"/>
                <a:gd name="T10" fmla="*/ 1 w 67"/>
                <a:gd name="T11" fmla="*/ 1 h 91"/>
                <a:gd name="T12" fmla="*/ 1 w 67"/>
                <a:gd name="T13" fmla="*/ 1 h 91"/>
                <a:gd name="T14" fmla="*/ 1 w 67"/>
                <a:gd name="T15" fmla="*/ 1 h 91"/>
                <a:gd name="T16" fmla="*/ 1 w 67"/>
                <a:gd name="T17" fmla="*/ 0 h 91"/>
                <a:gd name="T18" fmla="*/ 1 w 67"/>
                <a:gd name="T19" fmla="*/ 1 h 91"/>
                <a:gd name="T20" fmla="*/ 1 w 67"/>
                <a:gd name="T21" fmla="*/ 1 h 91"/>
                <a:gd name="T22" fmla="*/ 1 w 67"/>
                <a:gd name="T23" fmla="*/ 1 h 91"/>
                <a:gd name="T24" fmla="*/ 1 w 67"/>
                <a:gd name="T25" fmla="*/ 1 h 91"/>
                <a:gd name="T26" fmla="*/ 1 w 67"/>
                <a:gd name="T27" fmla="*/ 1 h 91"/>
                <a:gd name="T28" fmla="*/ 2 w 67"/>
                <a:gd name="T29" fmla="*/ 2 h 91"/>
                <a:gd name="T30" fmla="*/ 2 w 67"/>
                <a:gd name="T31" fmla="*/ 2 h 91"/>
                <a:gd name="T32" fmla="*/ 2 w 67"/>
                <a:gd name="T33" fmla="*/ 2 h 91"/>
                <a:gd name="T34" fmla="*/ 2 w 67"/>
                <a:gd name="T35" fmla="*/ 2 h 91"/>
                <a:gd name="T36" fmla="*/ 1 w 67"/>
                <a:gd name="T37" fmla="*/ 2 h 91"/>
                <a:gd name="T38" fmla="*/ 1 w 67"/>
                <a:gd name="T39" fmla="*/ 2 h 91"/>
                <a:gd name="T40" fmla="*/ 1 w 67"/>
                <a:gd name="T41" fmla="*/ 2 h 91"/>
                <a:gd name="T42" fmla="*/ 1 w 67"/>
                <a:gd name="T43" fmla="*/ 2 h 91"/>
                <a:gd name="T44" fmla="*/ 1 w 67"/>
                <a:gd name="T45" fmla="*/ 2 h 91"/>
                <a:gd name="T46" fmla="*/ 1 w 67"/>
                <a:gd name="T47" fmla="*/ 2 h 91"/>
                <a:gd name="T48" fmla="*/ 1 w 67"/>
                <a:gd name="T49" fmla="*/ 1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91">
                  <a:moveTo>
                    <a:pt x="17" y="60"/>
                  </a:moveTo>
                  <a:lnTo>
                    <a:pt x="3" y="38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4" y="3"/>
                  </a:lnTo>
                  <a:lnTo>
                    <a:pt x="30" y="7"/>
                  </a:lnTo>
                  <a:lnTo>
                    <a:pt x="37" y="14"/>
                  </a:lnTo>
                  <a:lnTo>
                    <a:pt x="46" y="26"/>
                  </a:lnTo>
                  <a:lnTo>
                    <a:pt x="62" y="51"/>
                  </a:lnTo>
                  <a:lnTo>
                    <a:pt x="67" y="70"/>
                  </a:lnTo>
                  <a:lnTo>
                    <a:pt x="67" y="83"/>
                  </a:lnTo>
                  <a:lnTo>
                    <a:pt x="66" y="89"/>
                  </a:lnTo>
                  <a:lnTo>
                    <a:pt x="65" y="89"/>
                  </a:lnTo>
                  <a:lnTo>
                    <a:pt x="62" y="91"/>
                  </a:lnTo>
                  <a:lnTo>
                    <a:pt x="57" y="91"/>
                  </a:lnTo>
                  <a:lnTo>
                    <a:pt x="51" y="89"/>
                  </a:lnTo>
                  <a:lnTo>
                    <a:pt x="44" y="86"/>
                  </a:lnTo>
                  <a:lnTo>
                    <a:pt x="36" y="80"/>
                  </a:lnTo>
                  <a:lnTo>
                    <a:pt x="27" y="72"/>
                  </a:lnTo>
                  <a:lnTo>
                    <a:pt x="17" y="60"/>
                  </a:lnTo>
                  <a:close/>
                </a:path>
              </a:pathLst>
            </a:custGeom>
            <a:solidFill>
              <a:srgbClr val="4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6" name="Freeform 97"/>
            <p:cNvSpPr>
              <a:spLocks/>
            </p:cNvSpPr>
            <p:nvPr/>
          </p:nvSpPr>
          <p:spPr bwMode="auto">
            <a:xfrm>
              <a:off x="3741" y="3955"/>
              <a:ext cx="22" cy="27"/>
            </a:xfrm>
            <a:custGeom>
              <a:avLst/>
              <a:gdLst>
                <a:gd name="T0" fmla="*/ 0 w 45"/>
                <a:gd name="T1" fmla="*/ 0 h 52"/>
                <a:gd name="T2" fmla="*/ 0 w 45"/>
                <a:gd name="T3" fmla="*/ 1 h 52"/>
                <a:gd name="T4" fmla="*/ 0 w 45"/>
                <a:gd name="T5" fmla="*/ 1 h 52"/>
                <a:gd name="T6" fmla="*/ 0 w 45"/>
                <a:gd name="T7" fmla="*/ 1 h 52"/>
                <a:gd name="T8" fmla="*/ 0 w 45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2">
                  <a:moveTo>
                    <a:pt x="28" y="0"/>
                  </a:moveTo>
                  <a:lnTo>
                    <a:pt x="45" y="22"/>
                  </a:lnTo>
                  <a:lnTo>
                    <a:pt x="18" y="52"/>
                  </a:lnTo>
                  <a:lnTo>
                    <a:pt x="0" y="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7" name="Freeform 98"/>
            <p:cNvSpPr>
              <a:spLocks/>
            </p:cNvSpPr>
            <p:nvPr/>
          </p:nvSpPr>
          <p:spPr bwMode="auto">
            <a:xfrm>
              <a:off x="3416" y="4079"/>
              <a:ext cx="23" cy="53"/>
            </a:xfrm>
            <a:custGeom>
              <a:avLst/>
              <a:gdLst>
                <a:gd name="T0" fmla="*/ 1 w 45"/>
                <a:gd name="T1" fmla="*/ 0 h 107"/>
                <a:gd name="T2" fmla="*/ 1 w 45"/>
                <a:gd name="T3" fmla="*/ 0 h 107"/>
                <a:gd name="T4" fmla="*/ 1 w 45"/>
                <a:gd name="T5" fmla="*/ 0 h 107"/>
                <a:gd name="T6" fmla="*/ 1 w 45"/>
                <a:gd name="T7" fmla="*/ 0 h 107"/>
                <a:gd name="T8" fmla="*/ 1 w 45"/>
                <a:gd name="T9" fmla="*/ 0 h 107"/>
                <a:gd name="T10" fmla="*/ 1 w 45"/>
                <a:gd name="T11" fmla="*/ 0 h 107"/>
                <a:gd name="T12" fmla="*/ 1 w 45"/>
                <a:gd name="T13" fmla="*/ 0 h 107"/>
                <a:gd name="T14" fmla="*/ 1 w 45"/>
                <a:gd name="T15" fmla="*/ 0 h 107"/>
                <a:gd name="T16" fmla="*/ 1 w 45"/>
                <a:gd name="T17" fmla="*/ 0 h 107"/>
                <a:gd name="T18" fmla="*/ 1 w 45"/>
                <a:gd name="T19" fmla="*/ 1 h 107"/>
                <a:gd name="T20" fmla="*/ 1 w 45"/>
                <a:gd name="T21" fmla="*/ 1 h 107"/>
                <a:gd name="T22" fmla="*/ 1 w 45"/>
                <a:gd name="T23" fmla="*/ 1 h 107"/>
                <a:gd name="T24" fmla="*/ 1 w 45"/>
                <a:gd name="T25" fmla="*/ 1 h 107"/>
                <a:gd name="T26" fmla="*/ 1 w 45"/>
                <a:gd name="T27" fmla="*/ 1 h 107"/>
                <a:gd name="T28" fmla="*/ 1 w 45"/>
                <a:gd name="T29" fmla="*/ 1 h 107"/>
                <a:gd name="T30" fmla="*/ 0 w 45"/>
                <a:gd name="T31" fmla="*/ 1 h 107"/>
                <a:gd name="T32" fmla="*/ 1 w 45"/>
                <a:gd name="T33" fmla="*/ 0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7">
                  <a:moveTo>
                    <a:pt x="4" y="41"/>
                  </a:moveTo>
                  <a:lnTo>
                    <a:pt x="9" y="15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37" y="3"/>
                  </a:lnTo>
                  <a:lnTo>
                    <a:pt x="43" y="9"/>
                  </a:lnTo>
                  <a:lnTo>
                    <a:pt x="45" y="24"/>
                  </a:lnTo>
                  <a:lnTo>
                    <a:pt x="42" y="52"/>
                  </a:lnTo>
                  <a:lnTo>
                    <a:pt x="34" y="81"/>
                  </a:lnTo>
                  <a:lnTo>
                    <a:pt x="24" y="98"/>
                  </a:lnTo>
                  <a:lnTo>
                    <a:pt x="16" y="106"/>
                  </a:lnTo>
                  <a:lnTo>
                    <a:pt x="12" y="107"/>
                  </a:lnTo>
                  <a:lnTo>
                    <a:pt x="8" y="104"/>
                  </a:lnTo>
                  <a:lnTo>
                    <a:pt x="4" y="93"/>
                  </a:lnTo>
                  <a:lnTo>
                    <a:pt x="0" y="72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4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8" name="Freeform 99"/>
            <p:cNvSpPr>
              <a:spLocks/>
            </p:cNvSpPr>
            <p:nvPr/>
          </p:nvSpPr>
          <p:spPr bwMode="auto">
            <a:xfrm>
              <a:off x="3421" y="4066"/>
              <a:ext cx="21" cy="20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0 w 40"/>
                <a:gd name="T5" fmla="*/ 1 h 40"/>
                <a:gd name="T6" fmla="*/ 1 w 40"/>
                <a:gd name="T7" fmla="*/ 0 h 40"/>
                <a:gd name="T8" fmla="*/ 1 w 40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40" y="10"/>
                  </a:moveTo>
                  <a:lnTo>
                    <a:pt x="36" y="40"/>
                  </a:lnTo>
                  <a:lnTo>
                    <a:pt x="0" y="30"/>
                  </a:lnTo>
                  <a:lnTo>
                    <a:pt x="4" y="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9" name="Freeform 100"/>
            <p:cNvSpPr>
              <a:spLocks/>
            </p:cNvSpPr>
            <p:nvPr/>
          </p:nvSpPr>
          <p:spPr bwMode="auto">
            <a:xfrm>
              <a:off x="3581" y="4009"/>
              <a:ext cx="21" cy="54"/>
            </a:xfrm>
            <a:custGeom>
              <a:avLst/>
              <a:gdLst>
                <a:gd name="T0" fmla="*/ 0 w 43"/>
                <a:gd name="T1" fmla="*/ 1 h 108"/>
                <a:gd name="T2" fmla="*/ 0 w 43"/>
                <a:gd name="T3" fmla="*/ 2 h 108"/>
                <a:gd name="T4" fmla="*/ 0 w 43"/>
                <a:gd name="T5" fmla="*/ 2 h 108"/>
                <a:gd name="T6" fmla="*/ 0 w 43"/>
                <a:gd name="T7" fmla="*/ 2 h 108"/>
                <a:gd name="T8" fmla="*/ 0 w 43"/>
                <a:gd name="T9" fmla="*/ 2 h 108"/>
                <a:gd name="T10" fmla="*/ 0 w 43"/>
                <a:gd name="T11" fmla="*/ 2 h 108"/>
                <a:gd name="T12" fmla="*/ 0 w 43"/>
                <a:gd name="T13" fmla="*/ 2 h 108"/>
                <a:gd name="T14" fmla="*/ 0 w 43"/>
                <a:gd name="T15" fmla="*/ 2 h 108"/>
                <a:gd name="T16" fmla="*/ 0 w 43"/>
                <a:gd name="T17" fmla="*/ 2 h 108"/>
                <a:gd name="T18" fmla="*/ 0 w 43"/>
                <a:gd name="T19" fmla="*/ 1 h 108"/>
                <a:gd name="T20" fmla="*/ 0 w 43"/>
                <a:gd name="T21" fmla="*/ 1 h 108"/>
                <a:gd name="T22" fmla="*/ 0 w 43"/>
                <a:gd name="T23" fmla="*/ 1 h 108"/>
                <a:gd name="T24" fmla="*/ 0 w 43"/>
                <a:gd name="T25" fmla="*/ 0 h 108"/>
                <a:gd name="T26" fmla="*/ 0 w 43"/>
                <a:gd name="T27" fmla="*/ 1 h 108"/>
                <a:gd name="T28" fmla="*/ 0 w 43"/>
                <a:gd name="T29" fmla="*/ 1 h 108"/>
                <a:gd name="T30" fmla="*/ 0 w 43"/>
                <a:gd name="T31" fmla="*/ 1 h 108"/>
                <a:gd name="T32" fmla="*/ 0 w 43"/>
                <a:gd name="T33" fmla="*/ 1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08">
                  <a:moveTo>
                    <a:pt x="41" y="55"/>
                  </a:moveTo>
                  <a:lnTo>
                    <a:pt x="43" y="83"/>
                  </a:lnTo>
                  <a:lnTo>
                    <a:pt x="41" y="98"/>
                  </a:lnTo>
                  <a:lnTo>
                    <a:pt x="35" y="104"/>
                  </a:lnTo>
                  <a:lnTo>
                    <a:pt x="28" y="107"/>
                  </a:lnTo>
                  <a:lnTo>
                    <a:pt x="21" y="108"/>
                  </a:lnTo>
                  <a:lnTo>
                    <a:pt x="15" y="105"/>
                  </a:lnTo>
                  <a:lnTo>
                    <a:pt x="8" y="94"/>
                  </a:lnTo>
                  <a:lnTo>
                    <a:pt x="1" y="66"/>
                  </a:lnTo>
                  <a:lnTo>
                    <a:pt x="0" y="35"/>
                  </a:lnTo>
                  <a:lnTo>
                    <a:pt x="3" y="14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4" y="10"/>
                  </a:lnTo>
                  <a:lnTo>
                    <a:pt x="32" y="26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0" name="Freeform 101"/>
            <p:cNvSpPr>
              <a:spLocks/>
            </p:cNvSpPr>
            <p:nvPr/>
          </p:nvSpPr>
          <p:spPr bwMode="auto">
            <a:xfrm>
              <a:off x="3586" y="4056"/>
              <a:ext cx="20" cy="19"/>
            </a:xfrm>
            <a:custGeom>
              <a:avLst/>
              <a:gdLst>
                <a:gd name="T0" fmla="*/ 0 w 41"/>
                <a:gd name="T1" fmla="*/ 1 h 38"/>
                <a:gd name="T2" fmla="*/ 0 w 41"/>
                <a:gd name="T3" fmla="*/ 1 h 38"/>
                <a:gd name="T4" fmla="*/ 0 w 41"/>
                <a:gd name="T5" fmla="*/ 0 h 38"/>
                <a:gd name="T6" fmla="*/ 0 w 41"/>
                <a:gd name="T7" fmla="*/ 1 h 38"/>
                <a:gd name="T8" fmla="*/ 0 w 41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8">
                  <a:moveTo>
                    <a:pt x="5" y="38"/>
                  </a:moveTo>
                  <a:lnTo>
                    <a:pt x="0" y="7"/>
                  </a:lnTo>
                  <a:lnTo>
                    <a:pt x="36" y="0"/>
                  </a:lnTo>
                  <a:lnTo>
                    <a:pt x="41" y="29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1" name="Freeform 102"/>
            <p:cNvSpPr>
              <a:spLocks/>
            </p:cNvSpPr>
            <p:nvPr/>
          </p:nvSpPr>
          <p:spPr bwMode="auto">
            <a:xfrm>
              <a:off x="3500" y="4020"/>
              <a:ext cx="19" cy="55"/>
            </a:xfrm>
            <a:custGeom>
              <a:avLst/>
              <a:gdLst>
                <a:gd name="T0" fmla="*/ 0 w 40"/>
                <a:gd name="T1" fmla="*/ 1 h 110"/>
                <a:gd name="T2" fmla="*/ 0 w 40"/>
                <a:gd name="T3" fmla="*/ 2 h 110"/>
                <a:gd name="T4" fmla="*/ 0 w 40"/>
                <a:gd name="T5" fmla="*/ 2 h 110"/>
                <a:gd name="T6" fmla="*/ 0 w 40"/>
                <a:gd name="T7" fmla="*/ 2 h 110"/>
                <a:gd name="T8" fmla="*/ 0 w 40"/>
                <a:gd name="T9" fmla="*/ 2 h 110"/>
                <a:gd name="T10" fmla="*/ 0 w 40"/>
                <a:gd name="T11" fmla="*/ 2 h 110"/>
                <a:gd name="T12" fmla="*/ 0 w 40"/>
                <a:gd name="T13" fmla="*/ 2 h 110"/>
                <a:gd name="T14" fmla="*/ 0 w 40"/>
                <a:gd name="T15" fmla="*/ 2 h 110"/>
                <a:gd name="T16" fmla="*/ 0 w 40"/>
                <a:gd name="T17" fmla="*/ 1 h 110"/>
                <a:gd name="T18" fmla="*/ 0 w 40"/>
                <a:gd name="T19" fmla="*/ 1 h 110"/>
                <a:gd name="T20" fmla="*/ 0 w 40"/>
                <a:gd name="T21" fmla="*/ 1 h 110"/>
                <a:gd name="T22" fmla="*/ 0 w 40"/>
                <a:gd name="T23" fmla="*/ 1 h 110"/>
                <a:gd name="T24" fmla="*/ 0 w 40"/>
                <a:gd name="T25" fmla="*/ 0 h 110"/>
                <a:gd name="T26" fmla="*/ 0 w 40"/>
                <a:gd name="T27" fmla="*/ 1 h 110"/>
                <a:gd name="T28" fmla="*/ 0 w 40"/>
                <a:gd name="T29" fmla="*/ 1 h 110"/>
                <a:gd name="T30" fmla="*/ 0 w 40"/>
                <a:gd name="T31" fmla="*/ 1 h 110"/>
                <a:gd name="T32" fmla="*/ 0 w 40"/>
                <a:gd name="T33" fmla="*/ 1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0">
                  <a:moveTo>
                    <a:pt x="40" y="61"/>
                  </a:moveTo>
                  <a:lnTo>
                    <a:pt x="40" y="89"/>
                  </a:lnTo>
                  <a:lnTo>
                    <a:pt x="36" y="102"/>
                  </a:lnTo>
                  <a:lnTo>
                    <a:pt x="29" y="108"/>
                  </a:lnTo>
                  <a:lnTo>
                    <a:pt x="22" y="110"/>
                  </a:lnTo>
                  <a:lnTo>
                    <a:pt x="17" y="110"/>
                  </a:lnTo>
                  <a:lnTo>
                    <a:pt x="10" y="105"/>
                  </a:lnTo>
                  <a:lnTo>
                    <a:pt x="4" y="92"/>
                  </a:lnTo>
                  <a:lnTo>
                    <a:pt x="0" y="64"/>
                  </a:lnTo>
                  <a:lnTo>
                    <a:pt x="2" y="33"/>
                  </a:lnTo>
                  <a:lnTo>
                    <a:pt x="7" y="13"/>
                  </a:lnTo>
                  <a:lnTo>
                    <a:pt x="13" y="3"/>
                  </a:lnTo>
                  <a:lnTo>
                    <a:pt x="17" y="0"/>
                  </a:lnTo>
                  <a:lnTo>
                    <a:pt x="21" y="3"/>
                  </a:lnTo>
                  <a:lnTo>
                    <a:pt x="28" y="11"/>
                  </a:lnTo>
                  <a:lnTo>
                    <a:pt x="35" y="31"/>
                  </a:lnTo>
                  <a:lnTo>
                    <a:pt x="40" y="61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2" name="Freeform 103"/>
            <p:cNvSpPr>
              <a:spLocks/>
            </p:cNvSpPr>
            <p:nvPr/>
          </p:nvSpPr>
          <p:spPr bwMode="auto">
            <a:xfrm>
              <a:off x="3501" y="4069"/>
              <a:ext cx="20" cy="17"/>
            </a:xfrm>
            <a:custGeom>
              <a:avLst/>
              <a:gdLst>
                <a:gd name="T0" fmla="*/ 1 w 39"/>
                <a:gd name="T1" fmla="*/ 1 h 34"/>
                <a:gd name="T2" fmla="*/ 0 w 39"/>
                <a:gd name="T3" fmla="*/ 1 h 34"/>
                <a:gd name="T4" fmla="*/ 1 w 39"/>
                <a:gd name="T5" fmla="*/ 0 h 34"/>
                <a:gd name="T6" fmla="*/ 1 w 39"/>
                <a:gd name="T7" fmla="*/ 1 h 34"/>
                <a:gd name="T8" fmla="*/ 1 w 39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4">
                  <a:moveTo>
                    <a:pt x="2" y="34"/>
                  </a:moveTo>
                  <a:lnTo>
                    <a:pt x="0" y="3"/>
                  </a:lnTo>
                  <a:lnTo>
                    <a:pt x="37" y="0"/>
                  </a:lnTo>
                  <a:lnTo>
                    <a:pt x="39" y="31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3" name="Freeform 104"/>
            <p:cNvSpPr>
              <a:spLocks/>
            </p:cNvSpPr>
            <p:nvPr/>
          </p:nvSpPr>
          <p:spPr bwMode="auto">
            <a:xfrm>
              <a:off x="3328" y="4002"/>
              <a:ext cx="24" cy="52"/>
            </a:xfrm>
            <a:custGeom>
              <a:avLst/>
              <a:gdLst>
                <a:gd name="T0" fmla="*/ 1 w 47"/>
                <a:gd name="T1" fmla="*/ 1 h 106"/>
                <a:gd name="T2" fmla="*/ 1 w 47"/>
                <a:gd name="T3" fmla="*/ 1 h 106"/>
                <a:gd name="T4" fmla="*/ 1 w 47"/>
                <a:gd name="T5" fmla="*/ 1 h 106"/>
                <a:gd name="T6" fmla="*/ 1 w 47"/>
                <a:gd name="T7" fmla="*/ 1 h 106"/>
                <a:gd name="T8" fmla="*/ 1 w 47"/>
                <a:gd name="T9" fmla="*/ 1 h 106"/>
                <a:gd name="T10" fmla="*/ 1 w 47"/>
                <a:gd name="T11" fmla="*/ 1 h 106"/>
                <a:gd name="T12" fmla="*/ 1 w 47"/>
                <a:gd name="T13" fmla="*/ 1 h 106"/>
                <a:gd name="T14" fmla="*/ 0 w 47"/>
                <a:gd name="T15" fmla="*/ 1 h 106"/>
                <a:gd name="T16" fmla="*/ 1 w 47"/>
                <a:gd name="T17" fmla="*/ 0 h 106"/>
                <a:gd name="T18" fmla="*/ 1 w 47"/>
                <a:gd name="T19" fmla="*/ 0 h 106"/>
                <a:gd name="T20" fmla="*/ 1 w 47"/>
                <a:gd name="T21" fmla="*/ 0 h 106"/>
                <a:gd name="T22" fmla="*/ 1 w 47"/>
                <a:gd name="T23" fmla="*/ 0 h 106"/>
                <a:gd name="T24" fmla="*/ 1 w 47"/>
                <a:gd name="T25" fmla="*/ 0 h 106"/>
                <a:gd name="T26" fmla="*/ 1 w 47"/>
                <a:gd name="T27" fmla="*/ 0 h 106"/>
                <a:gd name="T28" fmla="*/ 1 w 47"/>
                <a:gd name="T29" fmla="*/ 0 h 106"/>
                <a:gd name="T30" fmla="*/ 1 w 47"/>
                <a:gd name="T31" fmla="*/ 0 h 106"/>
                <a:gd name="T32" fmla="*/ 1 w 47"/>
                <a:gd name="T33" fmla="*/ 0 h 106"/>
                <a:gd name="T34" fmla="*/ 1 w 47"/>
                <a:gd name="T35" fmla="*/ 0 h 106"/>
                <a:gd name="T36" fmla="*/ 1 w 47"/>
                <a:gd name="T37" fmla="*/ 0 h 106"/>
                <a:gd name="T38" fmla="*/ 1 w 47"/>
                <a:gd name="T39" fmla="*/ 0 h 106"/>
                <a:gd name="T40" fmla="*/ 1 w 47"/>
                <a:gd name="T41" fmla="*/ 1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106">
                  <a:moveTo>
                    <a:pt x="43" y="66"/>
                  </a:moveTo>
                  <a:lnTo>
                    <a:pt x="33" y="93"/>
                  </a:lnTo>
                  <a:lnTo>
                    <a:pt x="26" y="104"/>
                  </a:lnTo>
                  <a:lnTo>
                    <a:pt x="18" y="106"/>
                  </a:lnTo>
                  <a:lnTo>
                    <a:pt x="12" y="103"/>
                  </a:lnTo>
                  <a:lnTo>
                    <a:pt x="6" y="100"/>
                  </a:lnTo>
                  <a:lnTo>
                    <a:pt x="1" y="94"/>
                  </a:lnTo>
                  <a:lnTo>
                    <a:pt x="0" y="79"/>
                  </a:lnTo>
                  <a:lnTo>
                    <a:pt x="4" y="51"/>
                  </a:lnTo>
                  <a:lnTo>
                    <a:pt x="9" y="35"/>
                  </a:lnTo>
                  <a:lnTo>
                    <a:pt x="15" y="24"/>
                  </a:lnTo>
                  <a:lnTo>
                    <a:pt x="21" y="15"/>
                  </a:lnTo>
                  <a:lnTo>
                    <a:pt x="25" y="7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3" y="4"/>
                  </a:lnTo>
                  <a:lnTo>
                    <a:pt x="46" y="16"/>
                  </a:lnTo>
                  <a:lnTo>
                    <a:pt x="47" y="37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4" name="Freeform 105"/>
            <p:cNvSpPr>
              <a:spLocks/>
            </p:cNvSpPr>
            <p:nvPr/>
          </p:nvSpPr>
          <p:spPr bwMode="auto">
            <a:xfrm>
              <a:off x="3324" y="4045"/>
              <a:ext cx="21" cy="22"/>
            </a:xfrm>
            <a:custGeom>
              <a:avLst/>
              <a:gdLst>
                <a:gd name="T0" fmla="*/ 0 w 42"/>
                <a:gd name="T1" fmla="*/ 1 h 44"/>
                <a:gd name="T2" fmla="*/ 1 w 42"/>
                <a:gd name="T3" fmla="*/ 0 h 44"/>
                <a:gd name="T4" fmla="*/ 1 w 42"/>
                <a:gd name="T5" fmla="*/ 1 h 44"/>
                <a:gd name="T6" fmla="*/ 1 w 42"/>
                <a:gd name="T7" fmla="*/ 1 h 44"/>
                <a:gd name="T8" fmla="*/ 0 w 42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4">
                  <a:moveTo>
                    <a:pt x="0" y="29"/>
                  </a:moveTo>
                  <a:lnTo>
                    <a:pt x="7" y="0"/>
                  </a:lnTo>
                  <a:lnTo>
                    <a:pt x="42" y="14"/>
                  </a:lnTo>
                  <a:lnTo>
                    <a:pt x="35" y="4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5" name="Freeform 106"/>
            <p:cNvSpPr>
              <a:spLocks/>
            </p:cNvSpPr>
            <p:nvPr/>
          </p:nvSpPr>
          <p:spPr bwMode="auto">
            <a:xfrm>
              <a:off x="3248" y="3970"/>
              <a:ext cx="27" cy="51"/>
            </a:xfrm>
            <a:custGeom>
              <a:avLst/>
              <a:gdLst>
                <a:gd name="T0" fmla="*/ 0 w 56"/>
                <a:gd name="T1" fmla="*/ 2 h 101"/>
                <a:gd name="T2" fmla="*/ 0 w 56"/>
                <a:gd name="T3" fmla="*/ 2 h 101"/>
                <a:gd name="T4" fmla="*/ 0 w 56"/>
                <a:gd name="T5" fmla="*/ 2 h 101"/>
                <a:gd name="T6" fmla="*/ 0 w 56"/>
                <a:gd name="T7" fmla="*/ 2 h 101"/>
                <a:gd name="T8" fmla="*/ 0 w 56"/>
                <a:gd name="T9" fmla="*/ 2 h 101"/>
                <a:gd name="T10" fmla="*/ 0 w 56"/>
                <a:gd name="T11" fmla="*/ 2 h 101"/>
                <a:gd name="T12" fmla="*/ 0 w 56"/>
                <a:gd name="T13" fmla="*/ 2 h 101"/>
                <a:gd name="T14" fmla="*/ 0 w 56"/>
                <a:gd name="T15" fmla="*/ 2 h 101"/>
                <a:gd name="T16" fmla="*/ 0 w 56"/>
                <a:gd name="T17" fmla="*/ 2 h 101"/>
                <a:gd name="T18" fmla="*/ 0 w 56"/>
                <a:gd name="T19" fmla="*/ 2 h 101"/>
                <a:gd name="T20" fmla="*/ 0 w 56"/>
                <a:gd name="T21" fmla="*/ 2 h 101"/>
                <a:gd name="T22" fmla="*/ 0 w 56"/>
                <a:gd name="T23" fmla="*/ 2 h 101"/>
                <a:gd name="T24" fmla="*/ 0 w 56"/>
                <a:gd name="T25" fmla="*/ 1 h 101"/>
                <a:gd name="T26" fmla="*/ 0 w 56"/>
                <a:gd name="T27" fmla="*/ 1 h 101"/>
                <a:gd name="T28" fmla="*/ 0 w 56"/>
                <a:gd name="T29" fmla="*/ 1 h 101"/>
                <a:gd name="T30" fmla="*/ 0 w 56"/>
                <a:gd name="T31" fmla="*/ 1 h 101"/>
                <a:gd name="T32" fmla="*/ 0 w 56"/>
                <a:gd name="T33" fmla="*/ 1 h 101"/>
                <a:gd name="T34" fmla="*/ 0 w 56"/>
                <a:gd name="T35" fmla="*/ 1 h 101"/>
                <a:gd name="T36" fmla="*/ 0 w 56"/>
                <a:gd name="T37" fmla="*/ 0 h 101"/>
                <a:gd name="T38" fmla="*/ 0 w 56"/>
                <a:gd name="T39" fmla="*/ 0 h 101"/>
                <a:gd name="T40" fmla="*/ 0 w 56"/>
                <a:gd name="T41" fmla="*/ 0 h 101"/>
                <a:gd name="T42" fmla="*/ 0 w 56"/>
                <a:gd name="T43" fmla="*/ 1 h 101"/>
                <a:gd name="T44" fmla="*/ 0 w 56"/>
                <a:gd name="T45" fmla="*/ 1 h 101"/>
                <a:gd name="T46" fmla="*/ 0 w 56"/>
                <a:gd name="T47" fmla="*/ 1 h 101"/>
                <a:gd name="T48" fmla="*/ 0 w 56"/>
                <a:gd name="T49" fmla="*/ 2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01">
                  <a:moveTo>
                    <a:pt x="46" y="67"/>
                  </a:moveTo>
                  <a:lnTo>
                    <a:pt x="40" y="82"/>
                  </a:lnTo>
                  <a:lnTo>
                    <a:pt x="34" y="91"/>
                  </a:lnTo>
                  <a:lnTo>
                    <a:pt x="29" y="98"/>
                  </a:lnTo>
                  <a:lnTo>
                    <a:pt x="25" y="101"/>
                  </a:lnTo>
                  <a:lnTo>
                    <a:pt x="21" y="101"/>
                  </a:lnTo>
                  <a:lnTo>
                    <a:pt x="18" y="101"/>
                  </a:lnTo>
                  <a:lnTo>
                    <a:pt x="14" y="100"/>
                  </a:lnTo>
                  <a:lnTo>
                    <a:pt x="11" y="97"/>
                  </a:lnTo>
                  <a:lnTo>
                    <a:pt x="5" y="92"/>
                  </a:lnTo>
                  <a:lnTo>
                    <a:pt x="0" y="85"/>
                  </a:lnTo>
                  <a:lnTo>
                    <a:pt x="1" y="70"/>
                  </a:lnTo>
                  <a:lnTo>
                    <a:pt x="11" y="44"/>
                  </a:lnTo>
                  <a:lnTo>
                    <a:pt x="18" y="29"/>
                  </a:lnTo>
                  <a:lnTo>
                    <a:pt x="25" y="19"/>
                  </a:lnTo>
                  <a:lnTo>
                    <a:pt x="32" y="10"/>
                  </a:lnTo>
                  <a:lnTo>
                    <a:pt x="37" y="6"/>
                  </a:lnTo>
                  <a:lnTo>
                    <a:pt x="43" y="3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4" y="6"/>
                  </a:lnTo>
                  <a:lnTo>
                    <a:pt x="56" y="18"/>
                  </a:lnTo>
                  <a:lnTo>
                    <a:pt x="55" y="40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6" name="Freeform 107"/>
            <p:cNvSpPr>
              <a:spLocks/>
            </p:cNvSpPr>
            <p:nvPr/>
          </p:nvSpPr>
          <p:spPr bwMode="auto">
            <a:xfrm>
              <a:off x="3241" y="4009"/>
              <a:ext cx="22" cy="25"/>
            </a:xfrm>
            <a:custGeom>
              <a:avLst/>
              <a:gdLst>
                <a:gd name="T0" fmla="*/ 0 w 43"/>
                <a:gd name="T1" fmla="*/ 1 h 50"/>
                <a:gd name="T2" fmla="*/ 1 w 43"/>
                <a:gd name="T3" fmla="*/ 0 h 50"/>
                <a:gd name="T4" fmla="*/ 1 w 43"/>
                <a:gd name="T5" fmla="*/ 1 h 50"/>
                <a:gd name="T6" fmla="*/ 1 w 43"/>
                <a:gd name="T7" fmla="*/ 1 h 50"/>
                <a:gd name="T8" fmla="*/ 0 w 43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0">
                  <a:moveTo>
                    <a:pt x="0" y="28"/>
                  </a:moveTo>
                  <a:lnTo>
                    <a:pt x="12" y="0"/>
                  </a:lnTo>
                  <a:lnTo>
                    <a:pt x="43" y="22"/>
                  </a:lnTo>
                  <a:lnTo>
                    <a:pt x="33" y="5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7" name="Freeform 108"/>
            <p:cNvSpPr>
              <a:spLocks/>
            </p:cNvSpPr>
            <p:nvPr/>
          </p:nvSpPr>
          <p:spPr bwMode="auto">
            <a:xfrm>
              <a:off x="3174" y="3905"/>
              <a:ext cx="43" cy="26"/>
            </a:xfrm>
            <a:custGeom>
              <a:avLst/>
              <a:gdLst>
                <a:gd name="T0" fmla="*/ 0 w 87"/>
                <a:gd name="T1" fmla="*/ 0 h 53"/>
                <a:gd name="T2" fmla="*/ 0 w 87"/>
                <a:gd name="T3" fmla="*/ 0 h 53"/>
                <a:gd name="T4" fmla="*/ 0 w 87"/>
                <a:gd name="T5" fmla="*/ 0 h 53"/>
                <a:gd name="T6" fmla="*/ 0 w 87"/>
                <a:gd name="T7" fmla="*/ 0 h 53"/>
                <a:gd name="T8" fmla="*/ 0 w 87"/>
                <a:gd name="T9" fmla="*/ 0 h 53"/>
                <a:gd name="T10" fmla="*/ 0 w 87"/>
                <a:gd name="T11" fmla="*/ 0 h 53"/>
                <a:gd name="T12" fmla="*/ 0 w 87"/>
                <a:gd name="T13" fmla="*/ 0 h 53"/>
                <a:gd name="T14" fmla="*/ 0 w 87"/>
                <a:gd name="T15" fmla="*/ 0 h 53"/>
                <a:gd name="T16" fmla="*/ 0 w 87"/>
                <a:gd name="T17" fmla="*/ 0 h 53"/>
                <a:gd name="T18" fmla="*/ 0 w 87"/>
                <a:gd name="T19" fmla="*/ 0 h 53"/>
                <a:gd name="T20" fmla="*/ 0 w 87"/>
                <a:gd name="T21" fmla="*/ 0 h 53"/>
                <a:gd name="T22" fmla="*/ 0 w 87"/>
                <a:gd name="T23" fmla="*/ 0 h 53"/>
                <a:gd name="T24" fmla="*/ 0 w 87"/>
                <a:gd name="T25" fmla="*/ 0 h 53"/>
                <a:gd name="T26" fmla="*/ 0 w 87"/>
                <a:gd name="T27" fmla="*/ 0 h 53"/>
                <a:gd name="T28" fmla="*/ 0 w 87"/>
                <a:gd name="T29" fmla="*/ 0 h 53"/>
                <a:gd name="T30" fmla="*/ 0 w 87"/>
                <a:gd name="T31" fmla="*/ 0 h 53"/>
                <a:gd name="T32" fmla="*/ 0 w 87"/>
                <a:gd name="T33" fmla="*/ 0 h 53"/>
                <a:gd name="T34" fmla="*/ 0 w 87"/>
                <a:gd name="T35" fmla="*/ 0 h 53"/>
                <a:gd name="T36" fmla="*/ 1 w 87"/>
                <a:gd name="T37" fmla="*/ 0 h 53"/>
                <a:gd name="T38" fmla="*/ 1 w 87"/>
                <a:gd name="T39" fmla="*/ 0 h 53"/>
                <a:gd name="T40" fmla="*/ 1 w 87"/>
                <a:gd name="T41" fmla="*/ 0 h 53"/>
                <a:gd name="T42" fmla="*/ 1 w 87"/>
                <a:gd name="T43" fmla="*/ 0 h 53"/>
                <a:gd name="T44" fmla="*/ 1 w 87"/>
                <a:gd name="T45" fmla="*/ 0 h 53"/>
                <a:gd name="T46" fmla="*/ 1 w 87"/>
                <a:gd name="T47" fmla="*/ 0 h 53"/>
                <a:gd name="T48" fmla="*/ 1 w 87"/>
                <a:gd name="T49" fmla="*/ 0 h 53"/>
                <a:gd name="T50" fmla="*/ 1 w 87"/>
                <a:gd name="T51" fmla="*/ 0 h 53"/>
                <a:gd name="T52" fmla="*/ 1 w 87"/>
                <a:gd name="T53" fmla="*/ 0 h 53"/>
                <a:gd name="T54" fmla="*/ 1 w 87"/>
                <a:gd name="T55" fmla="*/ 0 h 53"/>
                <a:gd name="T56" fmla="*/ 1 w 87"/>
                <a:gd name="T57" fmla="*/ 0 h 53"/>
                <a:gd name="T58" fmla="*/ 1 w 87"/>
                <a:gd name="T59" fmla="*/ 0 h 53"/>
                <a:gd name="T60" fmla="*/ 0 w 87"/>
                <a:gd name="T61" fmla="*/ 0 h 53"/>
                <a:gd name="T62" fmla="*/ 0 w 87"/>
                <a:gd name="T63" fmla="*/ 0 h 53"/>
                <a:gd name="T64" fmla="*/ 0 w 87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53">
                  <a:moveTo>
                    <a:pt x="35" y="52"/>
                  </a:moveTo>
                  <a:lnTo>
                    <a:pt x="22" y="49"/>
                  </a:lnTo>
                  <a:lnTo>
                    <a:pt x="13" y="46"/>
                  </a:lnTo>
                  <a:lnTo>
                    <a:pt x="7" y="41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3" y="5"/>
                  </a:lnTo>
                  <a:lnTo>
                    <a:pt x="64" y="9"/>
                  </a:lnTo>
                  <a:lnTo>
                    <a:pt x="72" y="15"/>
                  </a:lnTo>
                  <a:lnTo>
                    <a:pt x="78" y="19"/>
                  </a:lnTo>
                  <a:lnTo>
                    <a:pt x="82" y="25"/>
                  </a:lnTo>
                  <a:lnTo>
                    <a:pt x="85" y="30"/>
                  </a:lnTo>
                  <a:lnTo>
                    <a:pt x="87" y="34"/>
                  </a:lnTo>
                  <a:lnTo>
                    <a:pt x="87" y="36"/>
                  </a:lnTo>
                  <a:lnTo>
                    <a:pt x="86" y="37"/>
                  </a:lnTo>
                  <a:lnTo>
                    <a:pt x="85" y="40"/>
                  </a:lnTo>
                  <a:lnTo>
                    <a:pt x="81" y="43"/>
                  </a:lnTo>
                  <a:lnTo>
                    <a:pt x="75" y="46"/>
                  </a:lnTo>
                  <a:lnTo>
                    <a:pt x="68" y="50"/>
                  </a:lnTo>
                  <a:lnTo>
                    <a:pt x="59" y="52"/>
                  </a:lnTo>
                  <a:lnTo>
                    <a:pt x="49" y="53"/>
                  </a:lnTo>
                  <a:lnTo>
                    <a:pt x="35" y="52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8" name="Freeform 109"/>
            <p:cNvSpPr>
              <a:spLocks/>
            </p:cNvSpPr>
            <p:nvPr/>
          </p:nvSpPr>
          <p:spPr bwMode="auto">
            <a:xfrm>
              <a:off x="3165" y="3902"/>
              <a:ext cx="15" cy="25"/>
            </a:xfrm>
            <a:custGeom>
              <a:avLst/>
              <a:gdLst>
                <a:gd name="T0" fmla="*/ 1 w 30"/>
                <a:gd name="T1" fmla="*/ 0 h 48"/>
                <a:gd name="T2" fmla="*/ 1 w 30"/>
                <a:gd name="T3" fmla="*/ 1 h 48"/>
                <a:gd name="T4" fmla="*/ 1 w 30"/>
                <a:gd name="T5" fmla="*/ 1 h 48"/>
                <a:gd name="T6" fmla="*/ 0 w 30"/>
                <a:gd name="T7" fmla="*/ 1 h 48"/>
                <a:gd name="T8" fmla="*/ 1 w 30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8">
                  <a:moveTo>
                    <a:pt x="6" y="0"/>
                  </a:moveTo>
                  <a:lnTo>
                    <a:pt x="30" y="3"/>
                  </a:lnTo>
                  <a:lnTo>
                    <a:pt x="25" y="48"/>
                  </a:lnTo>
                  <a:lnTo>
                    <a:pt x="0" y="4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9" name="Freeform 110"/>
            <p:cNvSpPr>
              <a:spLocks/>
            </p:cNvSpPr>
            <p:nvPr/>
          </p:nvSpPr>
          <p:spPr bwMode="auto">
            <a:xfrm>
              <a:off x="3863" y="3843"/>
              <a:ext cx="28" cy="50"/>
            </a:xfrm>
            <a:custGeom>
              <a:avLst/>
              <a:gdLst>
                <a:gd name="T0" fmla="*/ 1 w 56"/>
                <a:gd name="T1" fmla="*/ 1 h 100"/>
                <a:gd name="T2" fmla="*/ 1 w 56"/>
                <a:gd name="T3" fmla="*/ 1 h 100"/>
                <a:gd name="T4" fmla="*/ 0 w 56"/>
                <a:gd name="T5" fmla="*/ 1 h 100"/>
                <a:gd name="T6" fmla="*/ 1 w 56"/>
                <a:gd name="T7" fmla="*/ 1 h 100"/>
                <a:gd name="T8" fmla="*/ 1 w 56"/>
                <a:gd name="T9" fmla="*/ 1 h 100"/>
                <a:gd name="T10" fmla="*/ 1 w 56"/>
                <a:gd name="T11" fmla="*/ 1 h 100"/>
                <a:gd name="T12" fmla="*/ 1 w 56"/>
                <a:gd name="T13" fmla="*/ 0 h 100"/>
                <a:gd name="T14" fmla="*/ 1 w 56"/>
                <a:gd name="T15" fmla="*/ 0 h 100"/>
                <a:gd name="T16" fmla="*/ 1 w 56"/>
                <a:gd name="T17" fmla="*/ 0 h 100"/>
                <a:gd name="T18" fmla="*/ 1 w 56"/>
                <a:gd name="T19" fmla="*/ 1 h 100"/>
                <a:gd name="T20" fmla="*/ 1 w 56"/>
                <a:gd name="T21" fmla="*/ 1 h 100"/>
                <a:gd name="T22" fmla="*/ 1 w 56"/>
                <a:gd name="T23" fmla="*/ 1 h 100"/>
                <a:gd name="T24" fmla="*/ 1 w 56"/>
                <a:gd name="T25" fmla="*/ 1 h 100"/>
                <a:gd name="T26" fmla="*/ 1 w 56"/>
                <a:gd name="T27" fmla="*/ 1 h 100"/>
                <a:gd name="T28" fmla="*/ 1 w 56"/>
                <a:gd name="T29" fmla="*/ 2 h 100"/>
                <a:gd name="T30" fmla="*/ 1 w 56"/>
                <a:gd name="T31" fmla="*/ 2 h 100"/>
                <a:gd name="T32" fmla="*/ 1 w 56"/>
                <a:gd name="T33" fmla="*/ 2 h 100"/>
                <a:gd name="T34" fmla="*/ 1 w 56"/>
                <a:gd name="T35" fmla="*/ 2 h 100"/>
                <a:gd name="T36" fmla="*/ 1 w 56"/>
                <a:gd name="T37" fmla="*/ 2 h 100"/>
                <a:gd name="T38" fmla="*/ 1 w 56"/>
                <a:gd name="T39" fmla="*/ 2 h 100"/>
                <a:gd name="T40" fmla="*/ 1 w 56"/>
                <a:gd name="T41" fmla="*/ 2 h 100"/>
                <a:gd name="T42" fmla="*/ 1 w 56"/>
                <a:gd name="T43" fmla="*/ 2 h 100"/>
                <a:gd name="T44" fmla="*/ 1 w 56"/>
                <a:gd name="T45" fmla="*/ 2 h 100"/>
                <a:gd name="T46" fmla="*/ 1 w 56"/>
                <a:gd name="T47" fmla="*/ 2 h 100"/>
                <a:gd name="T48" fmla="*/ 1 w 56"/>
                <a:gd name="T49" fmla="*/ 1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00">
                  <a:moveTo>
                    <a:pt x="11" y="57"/>
                  </a:moveTo>
                  <a:lnTo>
                    <a:pt x="1" y="31"/>
                  </a:lnTo>
                  <a:lnTo>
                    <a:pt x="0" y="16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4" y="10"/>
                  </a:lnTo>
                  <a:lnTo>
                    <a:pt x="39" y="19"/>
                  </a:lnTo>
                  <a:lnTo>
                    <a:pt x="46" y="34"/>
                  </a:lnTo>
                  <a:lnTo>
                    <a:pt x="55" y="62"/>
                  </a:lnTo>
                  <a:lnTo>
                    <a:pt x="56" y="82"/>
                  </a:lnTo>
                  <a:lnTo>
                    <a:pt x="55" y="95"/>
                  </a:lnTo>
                  <a:lnTo>
                    <a:pt x="53" y="100"/>
                  </a:lnTo>
                  <a:lnTo>
                    <a:pt x="51" y="100"/>
                  </a:lnTo>
                  <a:lnTo>
                    <a:pt x="48" y="100"/>
                  </a:lnTo>
                  <a:lnTo>
                    <a:pt x="43" y="98"/>
                  </a:lnTo>
                  <a:lnTo>
                    <a:pt x="37" y="95"/>
                  </a:lnTo>
                  <a:lnTo>
                    <a:pt x="32" y="91"/>
                  </a:lnTo>
                  <a:lnTo>
                    <a:pt x="25" y="82"/>
                  </a:lnTo>
                  <a:lnTo>
                    <a:pt x="18" y="72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0" name="Freeform 111"/>
            <p:cNvSpPr>
              <a:spLocks/>
            </p:cNvSpPr>
            <p:nvPr/>
          </p:nvSpPr>
          <p:spPr bwMode="auto">
            <a:xfrm>
              <a:off x="3856" y="3831"/>
              <a:ext cx="22" cy="24"/>
            </a:xfrm>
            <a:custGeom>
              <a:avLst/>
              <a:gdLst>
                <a:gd name="T0" fmla="*/ 1 w 44"/>
                <a:gd name="T1" fmla="*/ 0 h 49"/>
                <a:gd name="T2" fmla="*/ 1 w 44"/>
                <a:gd name="T3" fmla="*/ 0 h 49"/>
                <a:gd name="T4" fmla="*/ 1 w 44"/>
                <a:gd name="T5" fmla="*/ 0 h 49"/>
                <a:gd name="T6" fmla="*/ 0 w 44"/>
                <a:gd name="T7" fmla="*/ 0 h 49"/>
                <a:gd name="T8" fmla="*/ 1 w 44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9">
                  <a:moveTo>
                    <a:pt x="32" y="0"/>
                  </a:moveTo>
                  <a:lnTo>
                    <a:pt x="44" y="27"/>
                  </a:lnTo>
                  <a:lnTo>
                    <a:pt x="12" y="49"/>
                  </a:lnTo>
                  <a:lnTo>
                    <a:pt x="0" y="2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1" name="Freeform 112"/>
            <p:cNvSpPr>
              <a:spLocks/>
            </p:cNvSpPr>
            <p:nvPr/>
          </p:nvSpPr>
          <p:spPr bwMode="auto">
            <a:xfrm>
              <a:off x="5287" y="3674"/>
              <a:ext cx="325" cy="560"/>
            </a:xfrm>
            <a:custGeom>
              <a:avLst/>
              <a:gdLst>
                <a:gd name="T0" fmla="*/ 0 w 651"/>
                <a:gd name="T1" fmla="*/ 15 h 1120"/>
                <a:gd name="T2" fmla="*/ 0 w 651"/>
                <a:gd name="T3" fmla="*/ 15 h 1120"/>
                <a:gd name="T4" fmla="*/ 0 w 651"/>
                <a:gd name="T5" fmla="*/ 15 h 1120"/>
                <a:gd name="T6" fmla="*/ 1 w 651"/>
                <a:gd name="T7" fmla="*/ 13 h 1120"/>
                <a:gd name="T8" fmla="*/ 0 w 651"/>
                <a:gd name="T9" fmla="*/ 13 h 1120"/>
                <a:gd name="T10" fmla="*/ 1 w 651"/>
                <a:gd name="T11" fmla="*/ 12 h 1120"/>
                <a:gd name="T12" fmla="*/ 0 w 651"/>
                <a:gd name="T13" fmla="*/ 11 h 1120"/>
                <a:gd name="T14" fmla="*/ 2 w 651"/>
                <a:gd name="T15" fmla="*/ 11 h 1120"/>
                <a:gd name="T16" fmla="*/ 1 w 651"/>
                <a:gd name="T17" fmla="*/ 11 h 1120"/>
                <a:gd name="T18" fmla="*/ 1 w 651"/>
                <a:gd name="T19" fmla="*/ 10 h 1120"/>
                <a:gd name="T20" fmla="*/ 1 w 651"/>
                <a:gd name="T21" fmla="*/ 9 h 1120"/>
                <a:gd name="T22" fmla="*/ 3 w 651"/>
                <a:gd name="T23" fmla="*/ 9 h 1120"/>
                <a:gd name="T24" fmla="*/ 3 w 651"/>
                <a:gd name="T25" fmla="*/ 9 h 1120"/>
                <a:gd name="T26" fmla="*/ 2 w 651"/>
                <a:gd name="T27" fmla="*/ 8 h 1120"/>
                <a:gd name="T28" fmla="*/ 2 w 651"/>
                <a:gd name="T29" fmla="*/ 7 h 1120"/>
                <a:gd name="T30" fmla="*/ 3 w 651"/>
                <a:gd name="T31" fmla="*/ 7 h 1120"/>
                <a:gd name="T32" fmla="*/ 4 w 651"/>
                <a:gd name="T33" fmla="*/ 6 h 1120"/>
                <a:gd name="T34" fmla="*/ 3 w 651"/>
                <a:gd name="T35" fmla="*/ 5 h 1120"/>
                <a:gd name="T36" fmla="*/ 4 w 651"/>
                <a:gd name="T37" fmla="*/ 6 h 1120"/>
                <a:gd name="T38" fmla="*/ 4 w 651"/>
                <a:gd name="T39" fmla="*/ 5 h 1120"/>
                <a:gd name="T40" fmla="*/ 3 w 651"/>
                <a:gd name="T41" fmla="*/ 4 h 1120"/>
                <a:gd name="T42" fmla="*/ 3 w 651"/>
                <a:gd name="T43" fmla="*/ 4 h 1120"/>
                <a:gd name="T44" fmla="*/ 4 w 651"/>
                <a:gd name="T45" fmla="*/ 3 h 1120"/>
                <a:gd name="T46" fmla="*/ 5 w 651"/>
                <a:gd name="T47" fmla="*/ 3 h 1120"/>
                <a:gd name="T48" fmla="*/ 5 w 651"/>
                <a:gd name="T49" fmla="*/ 2 h 1120"/>
                <a:gd name="T50" fmla="*/ 5 w 651"/>
                <a:gd name="T51" fmla="*/ 2 h 1120"/>
                <a:gd name="T52" fmla="*/ 5 w 651"/>
                <a:gd name="T53" fmla="*/ 2 h 1120"/>
                <a:gd name="T54" fmla="*/ 6 w 651"/>
                <a:gd name="T55" fmla="*/ 1 h 1120"/>
                <a:gd name="T56" fmla="*/ 6 w 651"/>
                <a:gd name="T57" fmla="*/ 1 h 1120"/>
                <a:gd name="T58" fmla="*/ 6 w 651"/>
                <a:gd name="T59" fmla="*/ 2 h 1120"/>
                <a:gd name="T60" fmla="*/ 7 w 651"/>
                <a:gd name="T61" fmla="*/ 2 h 1120"/>
                <a:gd name="T62" fmla="*/ 6 w 651"/>
                <a:gd name="T63" fmla="*/ 3 h 1120"/>
                <a:gd name="T64" fmla="*/ 7 w 651"/>
                <a:gd name="T65" fmla="*/ 4 h 1120"/>
                <a:gd name="T66" fmla="*/ 8 w 651"/>
                <a:gd name="T67" fmla="*/ 4 h 1120"/>
                <a:gd name="T68" fmla="*/ 7 w 651"/>
                <a:gd name="T69" fmla="*/ 5 h 1120"/>
                <a:gd name="T70" fmla="*/ 7 w 651"/>
                <a:gd name="T71" fmla="*/ 5 h 1120"/>
                <a:gd name="T72" fmla="*/ 6 w 651"/>
                <a:gd name="T73" fmla="*/ 5 h 1120"/>
                <a:gd name="T74" fmla="*/ 7 w 651"/>
                <a:gd name="T75" fmla="*/ 6 h 1120"/>
                <a:gd name="T76" fmla="*/ 7 w 651"/>
                <a:gd name="T77" fmla="*/ 7 h 1120"/>
                <a:gd name="T78" fmla="*/ 8 w 651"/>
                <a:gd name="T79" fmla="*/ 7 h 1120"/>
                <a:gd name="T80" fmla="*/ 7 w 651"/>
                <a:gd name="T81" fmla="*/ 8 h 1120"/>
                <a:gd name="T82" fmla="*/ 7 w 651"/>
                <a:gd name="T83" fmla="*/ 9 h 1120"/>
                <a:gd name="T84" fmla="*/ 9 w 651"/>
                <a:gd name="T85" fmla="*/ 10 h 1120"/>
                <a:gd name="T86" fmla="*/ 8 w 651"/>
                <a:gd name="T87" fmla="*/ 10 h 1120"/>
                <a:gd name="T88" fmla="*/ 8 w 651"/>
                <a:gd name="T89" fmla="*/ 11 h 1120"/>
                <a:gd name="T90" fmla="*/ 7 w 651"/>
                <a:gd name="T91" fmla="*/ 11 h 1120"/>
                <a:gd name="T92" fmla="*/ 9 w 651"/>
                <a:gd name="T93" fmla="*/ 11 h 1120"/>
                <a:gd name="T94" fmla="*/ 8 w 651"/>
                <a:gd name="T95" fmla="*/ 12 h 1120"/>
                <a:gd name="T96" fmla="*/ 8 w 651"/>
                <a:gd name="T97" fmla="*/ 13 h 1120"/>
                <a:gd name="T98" fmla="*/ 7 w 651"/>
                <a:gd name="T99" fmla="*/ 13 h 1120"/>
                <a:gd name="T100" fmla="*/ 9 w 651"/>
                <a:gd name="T101" fmla="*/ 14 h 1120"/>
                <a:gd name="T102" fmla="*/ 9 w 651"/>
                <a:gd name="T103" fmla="*/ 15 h 1120"/>
                <a:gd name="T104" fmla="*/ 10 w 651"/>
                <a:gd name="T105" fmla="*/ 15 h 1120"/>
                <a:gd name="T106" fmla="*/ 9 w 651"/>
                <a:gd name="T107" fmla="*/ 16 h 1120"/>
                <a:gd name="T108" fmla="*/ 9 w 651"/>
                <a:gd name="T109" fmla="*/ 16 h 1120"/>
                <a:gd name="T110" fmla="*/ 8 w 651"/>
                <a:gd name="T111" fmla="*/ 17 h 1120"/>
                <a:gd name="T112" fmla="*/ 7 w 651"/>
                <a:gd name="T113" fmla="*/ 17 h 1120"/>
                <a:gd name="T114" fmla="*/ 7 w 651"/>
                <a:gd name="T115" fmla="*/ 18 h 1120"/>
                <a:gd name="T116" fmla="*/ 5 w 651"/>
                <a:gd name="T117" fmla="*/ 18 h 1120"/>
                <a:gd name="T118" fmla="*/ 3 w 651"/>
                <a:gd name="T119" fmla="*/ 17 h 1120"/>
                <a:gd name="T120" fmla="*/ 1 w 651"/>
                <a:gd name="T121" fmla="*/ 17 h 1120"/>
                <a:gd name="T122" fmla="*/ 0 w 651"/>
                <a:gd name="T123" fmla="*/ 17 h 11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51" h="1120">
                  <a:moveTo>
                    <a:pt x="4" y="1029"/>
                  </a:moveTo>
                  <a:lnTo>
                    <a:pt x="60" y="987"/>
                  </a:lnTo>
                  <a:lnTo>
                    <a:pt x="38" y="971"/>
                  </a:lnTo>
                  <a:lnTo>
                    <a:pt x="22" y="956"/>
                  </a:lnTo>
                  <a:lnTo>
                    <a:pt x="12" y="941"/>
                  </a:lnTo>
                  <a:lnTo>
                    <a:pt x="5" y="928"/>
                  </a:lnTo>
                  <a:lnTo>
                    <a:pt x="2" y="916"/>
                  </a:lnTo>
                  <a:lnTo>
                    <a:pt x="0" y="907"/>
                  </a:lnTo>
                  <a:lnTo>
                    <a:pt x="0" y="902"/>
                  </a:lnTo>
                  <a:lnTo>
                    <a:pt x="0" y="900"/>
                  </a:lnTo>
                  <a:lnTo>
                    <a:pt x="11" y="907"/>
                  </a:lnTo>
                  <a:lnTo>
                    <a:pt x="21" y="912"/>
                  </a:lnTo>
                  <a:lnTo>
                    <a:pt x="31" y="912"/>
                  </a:lnTo>
                  <a:lnTo>
                    <a:pt x="38" y="910"/>
                  </a:lnTo>
                  <a:lnTo>
                    <a:pt x="44" y="907"/>
                  </a:lnTo>
                  <a:lnTo>
                    <a:pt x="49" y="905"/>
                  </a:lnTo>
                  <a:lnTo>
                    <a:pt x="53" y="903"/>
                  </a:lnTo>
                  <a:lnTo>
                    <a:pt x="54" y="902"/>
                  </a:lnTo>
                  <a:lnTo>
                    <a:pt x="32" y="884"/>
                  </a:lnTo>
                  <a:lnTo>
                    <a:pt x="60" y="866"/>
                  </a:lnTo>
                  <a:lnTo>
                    <a:pt x="77" y="850"/>
                  </a:lnTo>
                  <a:lnTo>
                    <a:pt x="87" y="837"/>
                  </a:lnTo>
                  <a:lnTo>
                    <a:pt x="91" y="827"/>
                  </a:lnTo>
                  <a:lnTo>
                    <a:pt x="90" y="818"/>
                  </a:lnTo>
                  <a:lnTo>
                    <a:pt x="87" y="812"/>
                  </a:lnTo>
                  <a:lnTo>
                    <a:pt x="84" y="809"/>
                  </a:lnTo>
                  <a:lnTo>
                    <a:pt x="83" y="808"/>
                  </a:lnTo>
                  <a:lnTo>
                    <a:pt x="72" y="805"/>
                  </a:lnTo>
                  <a:lnTo>
                    <a:pt x="64" y="800"/>
                  </a:lnTo>
                  <a:lnTo>
                    <a:pt x="57" y="794"/>
                  </a:lnTo>
                  <a:lnTo>
                    <a:pt x="51" y="789"/>
                  </a:lnTo>
                  <a:lnTo>
                    <a:pt x="48" y="781"/>
                  </a:lnTo>
                  <a:lnTo>
                    <a:pt x="46" y="777"/>
                  </a:lnTo>
                  <a:lnTo>
                    <a:pt x="43" y="772"/>
                  </a:lnTo>
                  <a:lnTo>
                    <a:pt x="43" y="771"/>
                  </a:lnTo>
                  <a:lnTo>
                    <a:pt x="108" y="756"/>
                  </a:lnTo>
                  <a:lnTo>
                    <a:pt x="92" y="748"/>
                  </a:lnTo>
                  <a:lnTo>
                    <a:pt x="79" y="737"/>
                  </a:lnTo>
                  <a:lnTo>
                    <a:pt x="71" y="727"/>
                  </a:lnTo>
                  <a:lnTo>
                    <a:pt x="65" y="717"/>
                  </a:lnTo>
                  <a:lnTo>
                    <a:pt x="63" y="706"/>
                  </a:lnTo>
                  <a:lnTo>
                    <a:pt x="61" y="698"/>
                  </a:lnTo>
                  <a:lnTo>
                    <a:pt x="61" y="692"/>
                  </a:lnTo>
                  <a:lnTo>
                    <a:pt x="61" y="690"/>
                  </a:lnTo>
                  <a:lnTo>
                    <a:pt x="83" y="703"/>
                  </a:lnTo>
                  <a:lnTo>
                    <a:pt x="105" y="708"/>
                  </a:lnTo>
                  <a:lnTo>
                    <a:pt x="125" y="706"/>
                  </a:lnTo>
                  <a:lnTo>
                    <a:pt x="141" y="699"/>
                  </a:lnTo>
                  <a:lnTo>
                    <a:pt x="153" y="690"/>
                  </a:lnTo>
                  <a:lnTo>
                    <a:pt x="158" y="679"/>
                  </a:lnTo>
                  <a:lnTo>
                    <a:pt x="156" y="670"/>
                  </a:lnTo>
                  <a:lnTo>
                    <a:pt x="144" y="662"/>
                  </a:lnTo>
                  <a:lnTo>
                    <a:pt x="128" y="658"/>
                  </a:lnTo>
                  <a:lnTo>
                    <a:pt x="117" y="654"/>
                  </a:lnTo>
                  <a:lnTo>
                    <a:pt x="107" y="649"/>
                  </a:lnTo>
                  <a:lnTo>
                    <a:pt x="101" y="646"/>
                  </a:lnTo>
                  <a:lnTo>
                    <a:pt x="98" y="643"/>
                  </a:lnTo>
                  <a:lnTo>
                    <a:pt x="97" y="640"/>
                  </a:lnTo>
                  <a:lnTo>
                    <a:pt x="96" y="639"/>
                  </a:lnTo>
                  <a:lnTo>
                    <a:pt x="148" y="608"/>
                  </a:lnTo>
                  <a:lnTo>
                    <a:pt x="135" y="595"/>
                  </a:lnTo>
                  <a:lnTo>
                    <a:pt x="126" y="583"/>
                  </a:lnTo>
                  <a:lnTo>
                    <a:pt x="118" y="573"/>
                  </a:lnTo>
                  <a:lnTo>
                    <a:pt x="111" y="564"/>
                  </a:lnTo>
                  <a:lnTo>
                    <a:pt x="106" y="558"/>
                  </a:lnTo>
                  <a:lnTo>
                    <a:pt x="104" y="554"/>
                  </a:lnTo>
                  <a:lnTo>
                    <a:pt x="101" y="552"/>
                  </a:lnTo>
                  <a:lnTo>
                    <a:pt x="101" y="551"/>
                  </a:lnTo>
                  <a:lnTo>
                    <a:pt x="135" y="561"/>
                  </a:lnTo>
                  <a:lnTo>
                    <a:pt x="165" y="564"/>
                  </a:lnTo>
                  <a:lnTo>
                    <a:pt x="192" y="560"/>
                  </a:lnTo>
                  <a:lnTo>
                    <a:pt x="213" y="554"/>
                  </a:lnTo>
                  <a:lnTo>
                    <a:pt x="230" y="544"/>
                  </a:lnTo>
                  <a:lnTo>
                    <a:pt x="242" y="535"/>
                  </a:lnTo>
                  <a:lnTo>
                    <a:pt x="250" y="529"/>
                  </a:lnTo>
                  <a:lnTo>
                    <a:pt x="252" y="526"/>
                  </a:lnTo>
                  <a:lnTo>
                    <a:pt x="237" y="527"/>
                  </a:lnTo>
                  <a:lnTo>
                    <a:pt x="225" y="527"/>
                  </a:lnTo>
                  <a:lnTo>
                    <a:pt x="213" y="524"/>
                  </a:lnTo>
                  <a:lnTo>
                    <a:pt x="204" y="520"/>
                  </a:lnTo>
                  <a:lnTo>
                    <a:pt x="197" y="516"/>
                  </a:lnTo>
                  <a:lnTo>
                    <a:pt x="191" y="511"/>
                  </a:lnTo>
                  <a:lnTo>
                    <a:pt x="187" y="508"/>
                  </a:lnTo>
                  <a:lnTo>
                    <a:pt x="186" y="507"/>
                  </a:lnTo>
                  <a:lnTo>
                    <a:pt x="221" y="489"/>
                  </a:lnTo>
                  <a:lnTo>
                    <a:pt x="202" y="479"/>
                  </a:lnTo>
                  <a:lnTo>
                    <a:pt x="190" y="466"/>
                  </a:lnTo>
                  <a:lnTo>
                    <a:pt x="182" y="451"/>
                  </a:lnTo>
                  <a:lnTo>
                    <a:pt x="177" y="436"/>
                  </a:lnTo>
                  <a:lnTo>
                    <a:pt x="173" y="423"/>
                  </a:lnTo>
                  <a:lnTo>
                    <a:pt x="173" y="411"/>
                  </a:lnTo>
                  <a:lnTo>
                    <a:pt x="173" y="404"/>
                  </a:lnTo>
                  <a:lnTo>
                    <a:pt x="173" y="401"/>
                  </a:lnTo>
                  <a:lnTo>
                    <a:pt x="201" y="406"/>
                  </a:lnTo>
                  <a:lnTo>
                    <a:pt x="222" y="404"/>
                  </a:lnTo>
                  <a:lnTo>
                    <a:pt x="238" y="401"/>
                  </a:lnTo>
                  <a:lnTo>
                    <a:pt x="250" y="394"/>
                  </a:lnTo>
                  <a:lnTo>
                    <a:pt x="258" y="388"/>
                  </a:lnTo>
                  <a:lnTo>
                    <a:pt x="263" y="381"/>
                  </a:lnTo>
                  <a:lnTo>
                    <a:pt x="265" y="376"/>
                  </a:lnTo>
                  <a:lnTo>
                    <a:pt x="266" y="375"/>
                  </a:lnTo>
                  <a:lnTo>
                    <a:pt x="249" y="367"/>
                  </a:lnTo>
                  <a:lnTo>
                    <a:pt x="235" y="359"/>
                  </a:lnTo>
                  <a:lnTo>
                    <a:pt x="226" y="348"/>
                  </a:lnTo>
                  <a:lnTo>
                    <a:pt x="220" y="338"/>
                  </a:lnTo>
                  <a:lnTo>
                    <a:pt x="216" y="329"/>
                  </a:lnTo>
                  <a:lnTo>
                    <a:pt x="214" y="320"/>
                  </a:lnTo>
                  <a:lnTo>
                    <a:pt x="214" y="315"/>
                  </a:lnTo>
                  <a:lnTo>
                    <a:pt x="214" y="313"/>
                  </a:lnTo>
                  <a:lnTo>
                    <a:pt x="234" y="323"/>
                  </a:lnTo>
                  <a:lnTo>
                    <a:pt x="251" y="328"/>
                  </a:lnTo>
                  <a:lnTo>
                    <a:pt x="265" y="328"/>
                  </a:lnTo>
                  <a:lnTo>
                    <a:pt x="277" y="325"/>
                  </a:lnTo>
                  <a:lnTo>
                    <a:pt x="285" y="320"/>
                  </a:lnTo>
                  <a:lnTo>
                    <a:pt x="292" y="315"/>
                  </a:lnTo>
                  <a:lnTo>
                    <a:pt x="295" y="310"/>
                  </a:lnTo>
                  <a:lnTo>
                    <a:pt x="297" y="309"/>
                  </a:lnTo>
                  <a:lnTo>
                    <a:pt x="281" y="306"/>
                  </a:lnTo>
                  <a:lnTo>
                    <a:pt x="270" y="300"/>
                  </a:lnTo>
                  <a:lnTo>
                    <a:pt x="259" y="291"/>
                  </a:lnTo>
                  <a:lnTo>
                    <a:pt x="252" y="281"/>
                  </a:lnTo>
                  <a:lnTo>
                    <a:pt x="247" y="271"/>
                  </a:lnTo>
                  <a:lnTo>
                    <a:pt x="242" y="263"/>
                  </a:lnTo>
                  <a:lnTo>
                    <a:pt x="241" y="257"/>
                  </a:lnTo>
                  <a:lnTo>
                    <a:pt x="240" y="254"/>
                  </a:lnTo>
                  <a:lnTo>
                    <a:pt x="292" y="251"/>
                  </a:lnTo>
                  <a:lnTo>
                    <a:pt x="280" y="247"/>
                  </a:lnTo>
                  <a:lnTo>
                    <a:pt x="270" y="238"/>
                  </a:lnTo>
                  <a:lnTo>
                    <a:pt x="262" y="227"/>
                  </a:lnTo>
                  <a:lnTo>
                    <a:pt x="255" y="215"/>
                  </a:lnTo>
                  <a:lnTo>
                    <a:pt x="249" y="203"/>
                  </a:lnTo>
                  <a:lnTo>
                    <a:pt x="245" y="193"/>
                  </a:lnTo>
                  <a:lnTo>
                    <a:pt x="243" y="187"/>
                  </a:lnTo>
                  <a:lnTo>
                    <a:pt x="242" y="184"/>
                  </a:lnTo>
                  <a:lnTo>
                    <a:pt x="257" y="187"/>
                  </a:lnTo>
                  <a:lnTo>
                    <a:pt x="272" y="185"/>
                  </a:lnTo>
                  <a:lnTo>
                    <a:pt x="286" y="182"/>
                  </a:lnTo>
                  <a:lnTo>
                    <a:pt x="300" y="175"/>
                  </a:lnTo>
                  <a:lnTo>
                    <a:pt x="314" y="166"/>
                  </a:lnTo>
                  <a:lnTo>
                    <a:pt x="327" y="156"/>
                  </a:lnTo>
                  <a:lnTo>
                    <a:pt x="340" y="143"/>
                  </a:lnTo>
                  <a:lnTo>
                    <a:pt x="351" y="130"/>
                  </a:lnTo>
                  <a:lnTo>
                    <a:pt x="342" y="128"/>
                  </a:lnTo>
                  <a:lnTo>
                    <a:pt x="334" y="124"/>
                  </a:lnTo>
                  <a:lnTo>
                    <a:pt x="328" y="119"/>
                  </a:lnTo>
                  <a:lnTo>
                    <a:pt x="323" y="112"/>
                  </a:lnTo>
                  <a:lnTo>
                    <a:pt x="320" y="106"/>
                  </a:lnTo>
                  <a:lnTo>
                    <a:pt x="317" y="102"/>
                  </a:lnTo>
                  <a:lnTo>
                    <a:pt x="316" y="97"/>
                  </a:lnTo>
                  <a:lnTo>
                    <a:pt x="316" y="96"/>
                  </a:lnTo>
                  <a:lnTo>
                    <a:pt x="327" y="97"/>
                  </a:lnTo>
                  <a:lnTo>
                    <a:pt x="335" y="97"/>
                  </a:lnTo>
                  <a:lnTo>
                    <a:pt x="342" y="96"/>
                  </a:lnTo>
                  <a:lnTo>
                    <a:pt x="348" y="94"/>
                  </a:lnTo>
                  <a:lnTo>
                    <a:pt x="352" y="93"/>
                  </a:lnTo>
                  <a:lnTo>
                    <a:pt x="357" y="90"/>
                  </a:lnTo>
                  <a:lnTo>
                    <a:pt x="360" y="87"/>
                  </a:lnTo>
                  <a:lnTo>
                    <a:pt x="364" y="83"/>
                  </a:lnTo>
                  <a:lnTo>
                    <a:pt x="367" y="77"/>
                  </a:lnTo>
                  <a:lnTo>
                    <a:pt x="372" y="71"/>
                  </a:lnTo>
                  <a:lnTo>
                    <a:pt x="377" y="64"/>
                  </a:lnTo>
                  <a:lnTo>
                    <a:pt x="382" y="55"/>
                  </a:lnTo>
                  <a:lnTo>
                    <a:pt x="387" y="49"/>
                  </a:lnTo>
                  <a:lnTo>
                    <a:pt x="391" y="43"/>
                  </a:lnTo>
                  <a:lnTo>
                    <a:pt x="396" y="37"/>
                  </a:lnTo>
                  <a:lnTo>
                    <a:pt x="401" y="30"/>
                  </a:lnTo>
                  <a:lnTo>
                    <a:pt x="407" y="24"/>
                  </a:lnTo>
                  <a:lnTo>
                    <a:pt x="414" y="17"/>
                  </a:lnTo>
                  <a:lnTo>
                    <a:pt x="421" y="8"/>
                  </a:lnTo>
                  <a:lnTo>
                    <a:pt x="428" y="0"/>
                  </a:lnTo>
                  <a:lnTo>
                    <a:pt x="431" y="11"/>
                  </a:lnTo>
                  <a:lnTo>
                    <a:pt x="427" y="24"/>
                  </a:lnTo>
                  <a:lnTo>
                    <a:pt x="422" y="47"/>
                  </a:lnTo>
                  <a:lnTo>
                    <a:pt x="419" y="87"/>
                  </a:lnTo>
                  <a:lnTo>
                    <a:pt x="420" y="93"/>
                  </a:lnTo>
                  <a:lnTo>
                    <a:pt x="421" y="100"/>
                  </a:lnTo>
                  <a:lnTo>
                    <a:pt x="424" y="106"/>
                  </a:lnTo>
                  <a:lnTo>
                    <a:pt x="429" y="112"/>
                  </a:lnTo>
                  <a:lnTo>
                    <a:pt x="436" y="118"/>
                  </a:lnTo>
                  <a:lnTo>
                    <a:pt x="443" y="122"/>
                  </a:lnTo>
                  <a:lnTo>
                    <a:pt x="451" y="125"/>
                  </a:lnTo>
                  <a:lnTo>
                    <a:pt x="460" y="127"/>
                  </a:lnTo>
                  <a:lnTo>
                    <a:pt x="460" y="128"/>
                  </a:lnTo>
                  <a:lnTo>
                    <a:pt x="458" y="133"/>
                  </a:lnTo>
                  <a:lnTo>
                    <a:pt x="456" y="137"/>
                  </a:lnTo>
                  <a:lnTo>
                    <a:pt x="451" y="143"/>
                  </a:lnTo>
                  <a:lnTo>
                    <a:pt x="446" y="149"/>
                  </a:lnTo>
                  <a:lnTo>
                    <a:pt x="439" y="152"/>
                  </a:lnTo>
                  <a:lnTo>
                    <a:pt x="431" y="155"/>
                  </a:lnTo>
                  <a:lnTo>
                    <a:pt x="422" y="153"/>
                  </a:lnTo>
                  <a:lnTo>
                    <a:pt x="432" y="169"/>
                  </a:lnTo>
                  <a:lnTo>
                    <a:pt x="443" y="184"/>
                  </a:lnTo>
                  <a:lnTo>
                    <a:pt x="455" y="197"/>
                  </a:lnTo>
                  <a:lnTo>
                    <a:pt x="467" y="207"/>
                  </a:lnTo>
                  <a:lnTo>
                    <a:pt x="480" y="218"/>
                  </a:lnTo>
                  <a:lnTo>
                    <a:pt x="494" y="224"/>
                  </a:lnTo>
                  <a:lnTo>
                    <a:pt x="509" y="228"/>
                  </a:lnTo>
                  <a:lnTo>
                    <a:pt x="524" y="228"/>
                  </a:lnTo>
                  <a:lnTo>
                    <a:pt x="523" y="229"/>
                  </a:lnTo>
                  <a:lnTo>
                    <a:pt x="521" y="234"/>
                  </a:lnTo>
                  <a:lnTo>
                    <a:pt x="515" y="240"/>
                  </a:lnTo>
                  <a:lnTo>
                    <a:pt x="509" y="247"/>
                  </a:lnTo>
                  <a:lnTo>
                    <a:pt x="501" y="254"/>
                  </a:lnTo>
                  <a:lnTo>
                    <a:pt x="491" y="260"/>
                  </a:lnTo>
                  <a:lnTo>
                    <a:pt x="480" y="265"/>
                  </a:lnTo>
                  <a:lnTo>
                    <a:pt x="467" y="266"/>
                  </a:lnTo>
                  <a:lnTo>
                    <a:pt x="493" y="284"/>
                  </a:lnTo>
                  <a:lnTo>
                    <a:pt x="492" y="285"/>
                  </a:lnTo>
                  <a:lnTo>
                    <a:pt x="488" y="288"/>
                  </a:lnTo>
                  <a:lnTo>
                    <a:pt x="481" y="293"/>
                  </a:lnTo>
                  <a:lnTo>
                    <a:pt x="473" y="298"/>
                  </a:lnTo>
                  <a:lnTo>
                    <a:pt x="463" y="303"/>
                  </a:lnTo>
                  <a:lnTo>
                    <a:pt x="450" y="307"/>
                  </a:lnTo>
                  <a:lnTo>
                    <a:pt x="436" y="309"/>
                  </a:lnTo>
                  <a:lnTo>
                    <a:pt x="421" y="309"/>
                  </a:lnTo>
                  <a:lnTo>
                    <a:pt x="422" y="312"/>
                  </a:lnTo>
                  <a:lnTo>
                    <a:pt x="424" y="320"/>
                  </a:lnTo>
                  <a:lnTo>
                    <a:pt x="430" y="334"/>
                  </a:lnTo>
                  <a:lnTo>
                    <a:pt x="438" y="347"/>
                  </a:lnTo>
                  <a:lnTo>
                    <a:pt x="449" y="359"/>
                  </a:lnTo>
                  <a:lnTo>
                    <a:pt x="463" y="367"/>
                  </a:lnTo>
                  <a:lnTo>
                    <a:pt x="480" y="370"/>
                  </a:lnTo>
                  <a:lnTo>
                    <a:pt x="501" y="366"/>
                  </a:lnTo>
                  <a:lnTo>
                    <a:pt x="501" y="370"/>
                  </a:lnTo>
                  <a:lnTo>
                    <a:pt x="500" y="382"/>
                  </a:lnTo>
                  <a:lnTo>
                    <a:pt x="495" y="394"/>
                  </a:lnTo>
                  <a:lnTo>
                    <a:pt x="484" y="400"/>
                  </a:lnTo>
                  <a:lnTo>
                    <a:pt x="486" y="401"/>
                  </a:lnTo>
                  <a:lnTo>
                    <a:pt x="491" y="404"/>
                  </a:lnTo>
                  <a:lnTo>
                    <a:pt x="497" y="410"/>
                  </a:lnTo>
                  <a:lnTo>
                    <a:pt x="508" y="414"/>
                  </a:lnTo>
                  <a:lnTo>
                    <a:pt x="518" y="417"/>
                  </a:lnTo>
                  <a:lnTo>
                    <a:pt x="531" y="419"/>
                  </a:lnTo>
                  <a:lnTo>
                    <a:pt x="543" y="417"/>
                  </a:lnTo>
                  <a:lnTo>
                    <a:pt x="556" y="411"/>
                  </a:lnTo>
                  <a:lnTo>
                    <a:pt x="554" y="414"/>
                  </a:lnTo>
                  <a:lnTo>
                    <a:pt x="552" y="425"/>
                  </a:lnTo>
                  <a:lnTo>
                    <a:pt x="546" y="438"/>
                  </a:lnTo>
                  <a:lnTo>
                    <a:pt x="538" y="454"/>
                  </a:lnTo>
                  <a:lnTo>
                    <a:pt x="527" y="473"/>
                  </a:lnTo>
                  <a:lnTo>
                    <a:pt x="510" y="492"/>
                  </a:lnTo>
                  <a:lnTo>
                    <a:pt x="491" y="510"/>
                  </a:lnTo>
                  <a:lnTo>
                    <a:pt x="465" y="524"/>
                  </a:lnTo>
                  <a:lnTo>
                    <a:pt x="466" y="527"/>
                  </a:lnTo>
                  <a:lnTo>
                    <a:pt x="471" y="536"/>
                  </a:lnTo>
                  <a:lnTo>
                    <a:pt x="479" y="546"/>
                  </a:lnTo>
                  <a:lnTo>
                    <a:pt x="492" y="558"/>
                  </a:lnTo>
                  <a:lnTo>
                    <a:pt x="507" y="570"/>
                  </a:lnTo>
                  <a:lnTo>
                    <a:pt x="528" y="579"/>
                  </a:lnTo>
                  <a:lnTo>
                    <a:pt x="553" y="582"/>
                  </a:lnTo>
                  <a:lnTo>
                    <a:pt x="583" y="579"/>
                  </a:lnTo>
                  <a:lnTo>
                    <a:pt x="583" y="580"/>
                  </a:lnTo>
                  <a:lnTo>
                    <a:pt x="582" y="586"/>
                  </a:lnTo>
                  <a:lnTo>
                    <a:pt x="580" y="593"/>
                  </a:lnTo>
                  <a:lnTo>
                    <a:pt x="576" y="602"/>
                  </a:lnTo>
                  <a:lnTo>
                    <a:pt x="571" y="611"/>
                  </a:lnTo>
                  <a:lnTo>
                    <a:pt x="561" y="620"/>
                  </a:lnTo>
                  <a:lnTo>
                    <a:pt x="549" y="626"/>
                  </a:lnTo>
                  <a:lnTo>
                    <a:pt x="531" y="629"/>
                  </a:lnTo>
                  <a:lnTo>
                    <a:pt x="560" y="646"/>
                  </a:lnTo>
                  <a:lnTo>
                    <a:pt x="560" y="648"/>
                  </a:lnTo>
                  <a:lnTo>
                    <a:pt x="559" y="649"/>
                  </a:lnTo>
                  <a:lnTo>
                    <a:pt x="558" y="652"/>
                  </a:lnTo>
                  <a:lnTo>
                    <a:pt x="554" y="655"/>
                  </a:lnTo>
                  <a:lnTo>
                    <a:pt x="550" y="657"/>
                  </a:lnTo>
                  <a:lnTo>
                    <a:pt x="542" y="659"/>
                  </a:lnTo>
                  <a:lnTo>
                    <a:pt x="531" y="659"/>
                  </a:lnTo>
                  <a:lnTo>
                    <a:pt x="516" y="659"/>
                  </a:lnTo>
                  <a:lnTo>
                    <a:pt x="504" y="661"/>
                  </a:lnTo>
                  <a:lnTo>
                    <a:pt x="502" y="668"/>
                  </a:lnTo>
                  <a:lnTo>
                    <a:pt x="508" y="679"/>
                  </a:lnTo>
                  <a:lnTo>
                    <a:pt x="520" y="689"/>
                  </a:lnTo>
                  <a:lnTo>
                    <a:pt x="536" y="699"/>
                  </a:lnTo>
                  <a:lnTo>
                    <a:pt x="557" y="703"/>
                  </a:lnTo>
                  <a:lnTo>
                    <a:pt x="579" y="703"/>
                  </a:lnTo>
                  <a:lnTo>
                    <a:pt x="603" y="695"/>
                  </a:lnTo>
                  <a:lnTo>
                    <a:pt x="603" y="696"/>
                  </a:lnTo>
                  <a:lnTo>
                    <a:pt x="602" y="701"/>
                  </a:lnTo>
                  <a:lnTo>
                    <a:pt x="600" y="706"/>
                  </a:lnTo>
                  <a:lnTo>
                    <a:pt x="595" y="714"/>
                  </a:lnTo>
                  <a:lnTo>
                    <a:pt x="589" y="723"/>
                  </a:lnTo>
                  <a:lnTo>
                    <a:pt x="579" y="730"/>
                  </a:lnTo>
                  <a:lnTo>
                    <a:pt x="566" y="736"/>
                  </a:lnTo>
                  <a:lnTo>
                    <a:pt x="549" y="740"/>
                  </a:lnTo>
                  <a:lnTo>
                    <a:pt x="573" y="759"/>
                  </a:lnTo>
                  <a:lnTo>
                    <a:pt x="572" y="762"/>
                  </a:lnTo>
                  <a:lnTo>
                    <a:pt x="566" y="768"/>
                  </a:lnTo>
                  <a:lnTo>
                    <a:pt x="558" y="777"/>
                  </a:lnTo>
                  <a:lnTo>
                    <a:pt x="546" y="784"/>
                  </a:lnTo>
                  <a:lnTo>
                    <a:pt x="531" y="792"/>
                  </a:lnTo>
                  <a:lnTo>
                    <a:pt x="511" y="796"/>
                  </a:lnTo>
                  <a:lnTo>
                    <a:pt x="488" y="794"/>
                  </a:lnTo>
                  <a:lnTo>
                    <a:pt x="460" y="787"/>
                  </a:lnTo>
                  <a:lnTo>
                    <a:pt x="464" y="792"/>
                  </a:lnTo>
                  <a:lnTo>
                    <a:pt x="472" y="800"/>
                  </a:lnTo>
                  <a:lnTo>
                    <a:pt x="486" y="814"/>
                  </a:lnTo>
                  <a:lnTo>
                    <a:pt x="504" y="828"/>
                  </a:lnTo>
                  <a:lnTo>
                    <a:pt x="527" y="841"/>
                  </a:lnTo>
                  <a:lnTo>
                    <a:pt x="552" y="852"/>
                  </a:lnTo>
                  <a:lnTo>
                    <a:pt x="580" y="856"/>
                  </a:lnTo>
                  <a:lnTo>
                    <a:pt x="611" y="853"/>
                  </a:lnTo>
                  <a:lnTo>
                    <a:pt x="579" y="887"/>
                  </a:lnTo>
                  <a:lnTo>
                    <a:pt x="581" y="888"/>
                  </a:lnTo>
                  <a:lnTo>
                    <a:pt x="586" y="890"/>
                  </a:lnTo>
                  <a:lnTo>
                    <a:pt x="593" y="893"/>
                  </a:lnTo>
                  <a:lnTo>
                    <a:pt x="603" y="896"/>
                  </a:lnTo>
                  <a:lnTo>
                    <a:pt x="615" y="899"/>
                  </a:lnTo>
                  <a:lnTo>
                    <a:pt x="626" y="899"/>
                  </a:lnTo>
                  <a:lnTo>
                    <a:pt x="639" y="896"/>
                  </a:lnTo>
                  <a:lnTo>
                    <a:pt x="651" y="890"/>
                  </a:lnTo>
                  <a:lnTo>
                    <a:pt x="651" y="891"/>
                  </a:lnTo>
                  <a:lnTo>
                    <a:pt x="651" y="897"/>
                  </a:lnTo>
                  <a:lnTo>
                    <a:pt x="648" y="905"/>
                  </a:lnTo>
                  <a:lnTo>
                    <a:pt x="646" y="915"/>
                  </a:lnTo>
                  <a:lnTo>
                    <a:pt x="640" y="925"/>
                  </a:lnTo>
                  <a:lnTo>
                    <a:pt x="632" y="934"/>
                  </a:lnTo>
                  <a:lnTo>
                    <a:pt x="619" y="941"/>
                  </a:lnTo>
                  <a:lnTo>
                    <a:pt x="603" y="947"/>
                  </a:lnTo>
                  <a:lnTo>
                    <a:pt x="632" y="974"/>
                  </a:lnTo>
                  <a:lnTo>
                    <a:pt x="631" y="975"/>
                  </a:lnTo>
                  <a:lnTo>
                    <a:pt x="628" y="981"/>
                  </a:lnTo>
                  <a:lnTo>
                    <a:pt x="622" y="988"/>
                  </a:lnTo>
                  <a:lnTo>
                    <a:pt x="614" y="996"/>
                  </a:lnTo>
                  <a:lnTo>
                    <a:pt x="603" y="1004"/>
                  </a:lnTo>
                  <a:lnTo>
                    <a:pt x="592" y="1009"/>
                  </a:lnTo>
                  <a:lnTo>
                    <a:pt x="576" y="1012"/>
                  </a:lnTo>
                  <a:lnTo>
                    <a:pt x="559" y="1010"/>
                  </a:lnTo>
                  <a:lnTo>
                    <a:pt x="580" y="1048"/>
                  </a:lnTo>
                  <a:lnTo>
                    <a:pt x="576" y="1050"/>
                  </a:lnTo>
                  <a:lnTo>
                    <a:pt x="568" y="1054"/>
                  </a:lnTo>
                  <a:lnTo>
                    <a:pt x="554" y="1059"/>
                  </a:lnTo>
                  <a:lnTo>
                    <a:pt x="537" y="1065"/>
                  </a:lnTo>
                  <a:lnTo>
                    <a:pt x="516" y="1069"/>
                  </a:lnTo>
                  <a:lnTo>
                    <a:pt x="495" y="1070"/>
                  </a:lnTo>
                  <a:lnTo>
                    <a:pt x="472" y="1070"/>
                  </a:lnTo>
                  <a:lnTo>
                    <a:pt x="450" y="1065"/>
                  </a:lnTo>
                  <a:lnTo>
                    <a:pt x="452" y="1069"/>
                  </a:lnTo>
                  <a:lnTo>
                    <a:pt x="457" y="1075"/>
                  </a:lnTo>
                  <a:lnTo>
                    <a:pt x="465" y="1082"/>
                  </a:lnTo>
                  <a:lnTo>
                    <a:pt x="473" y="1091"/>
                  </a:lnTo>
                  <a:lnTo>
                    <a:pt x="481" y="1100"/>
                  </a:lnTo>
                  <a:lnTo>
                    <a:pt x="489" y="1107"/>
                  </a:lnTo>
                  <a:lnTo>
                    <a:pt x="494" y="1113"/>
                  </a:lnTo>
                  <a:lnTo>
                    <a:pt x="496" y="1116"/>
                  </a:lnTo>
                  <a:lnTo>
                    <a:pt x="467" y="1119"/>
                  </a:lnTo>
                  <a:lnTo>
                    <a:pt x="441" y="1120"/>
                  </a:lnTo>
                  <a:lnTo>
                    <a:pt x="417" y="1117"/>
                  </a:lnTo>
                  <a:lnTo>
                    <a:pt x="395" y="1113"/>
                  </a:lnTo>
                  <a:lnTo>
                    <a:pt x="374" y="1107"/>
                  </a:lnTo>
                  <a:lnTo>
                    <a:pt x="353" y="1100"/>
                  </a:lnTo>
                  <a:lnTo>
                    <a:pt x="334" y="1091"/>
                  </a:lnTo>
                  <a:lnTo>
                    <a:pt x="313" y="1084"/>
                  </a:lnTo>
                  <a:lnTo>
                    <a:pt x="290" y="1078"/>
                  </a:lnTo>
                  <a:lnTo>
                    <a:pt x="265" y="1072"/>
                  </a:lnTo>
                  <a:lnTo>
                    <a:pt x="238" y="1069"/>
                  </a:lnTo>
                  <a:lnTo>
                    <a:pt x="208" y="1069"/>
                  </a:lnTo>
                  <a:lnTo>
                    <a:pt x="173" y="1072"/>
                  </a:lnTo>
                  <a:lnTo>
                    <a:pt x="134" y="1078"/>
                  </a:lnTo>
                  <a:lnTo>
                    <a:pt x="90" y="1088"/>
                  </a:lnTo>
                  <a:lnTo>
                    <a:pt x="40" y="1104"/>
                  </a:lnTo>
                  <a:lnTo>
                    <a:pt x="74" y="1047"/>
                  </a:lnTo>
                  <a:lnTo>
                    <a:pt x="55" y="1047"/>
                  </a:lnTo>
                  <a:lnTo>
                    <a:pt x="40" y="1045"/>
                  </a:lnTo>
                  <a:lnTo>
                    <a:pt x="27" y="1043"/>
                  </a:lnTo>
                  <a:lnTo>
                    <a:pt x="18" y="1038"/>
                  </a:lnTo>
                  <a:lnTo>
                    <a:pt x="12" y="1035"/>
                  </a:lnTo>
                  <a:lnTo>
                    <a:pt x="7" y="1032"/>
                  </a:lnTo>
                  <a:lnTo>
                    <a:pt x="5" y="1031"/>
                  </a:lnTo>
                  <a:lnTo>
                    <a:pt x="4" y="1029"/>
                  </a:lnTo>
                  <a:close/>
                </a:path>
              </a:pathLst>
            </a:custGeom>
            <a:solidFill>
              <a:srgbClr val="42A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2" name="Freeform 113"/>
            <p:cNvSpPr>
              <a:spLocks/>
            </p:cNvSpPr>
            <p:nvPr/>
          </p:nvSpPr>
          <p:spPr bwMode="auto">
            <a:xfrm>
              <a:off x="4496" y="3672"/>
              <a:ext cx="842" cy="267"/>
            </a:xfrm>
            <a:custGeom>
              <a:avLst/>
              <a:gdLst>
                <a:gd name="T0" fmla="*/ 23 w 1683"/>
                <a:gd name="T1" fmla="*/ 9 h 534"/>
                <a:gd name="T2" fmla="*/ 22 w 1683"/>
                <a:gd name="T3" fmla="*/ 8 h 534"/>
                <a:gd name="T4" fmla="*/ 21 w 1683"/>
                <a:gd name="T5" fmla="*/ 8 h 534"/>
                <a:gd name="T6" fmla="*/ 21 w 1683"/>
                <a:gd name="T7" fmla="*/ 7 h 534"/>
                <a:gd name="T8" fmla="*/ 20 w 1683"/>
                <a:gd name="T9" fmla="*/ 6 h 534"/>
                <a:gd name="T10" fmla="*/ 19 w 1683"/>
                <a:gd name="T11" fmla="*/ 5 h 534"/>
                <a:gd name="T12" fmla="*/ 18 w 1683"/>
                <a:gd name="T13" fmla="*/ 3 h 534"/>
                <a:gd name="T14" fmla="*/ 17 w 1683"/>
                <a:gd name="T15" fmla="*/ 2 h 534"/>
                <a:gd name="T16" fmla="*/ 15 w 1683"/>
                <a:gd name="T17" fmla="*/ 2 h 534"/>
                <a:gd name="T18" fmla="*/ 14 w 1683"/>
                <a:gd name="T19" fmla="*/ 1 h 534"/>
                <a:gd name="T20" fmla="*/ 12 w 1683"/>
                <a:gd name="T21" fmla="*/ 1 h 534"/>
                <a:gd name="T22" fmla="*/ 10 w 1683"/>
                <a:gd name="T23" fmla="*/ 1 h 534"/>
                <a:gd name="T24" fmla="*/ 9 w 1683"/>
                <a:gd name="T25" fmla="*/ 1 h 534"/>
                <a:gd name="T26" fmla="*/ 7 w 1683"/>
                <a:gd name="T27" fmla="*/ 1 h 534"/>
                <a:gd name="T28" fmla="*/ 6 w 1683"/>
                <a:gd name="T29" fmla="*/ 1 h 534"/>
                <a:gd name="T30" fmla="*/ 4 w 1683"/>
                <a:gd name="T31" fmla="*/ 2 h 534"/>
                <a:gd name="T32" fmla="*/ 3 w 1683"/>
                <a:gd name="T33" fmla="*/ 3 h 534"/>
                <a:gd name="T34" fmla="*/ 2 w 1683"/>
                <a:gd name="T35" fmla="*/ 3 h 534"/>
                <a:gd name="T36" fmla="*/ 2 w 1683"/>
                <a:gd name="T37" fmla="*/ 4 h 534"/>
                <a:gd name="T38" fmla="*/ 1 w 1683"/>
                <a:gd name="T39" fmla="*/ 5 h 534"/>
                <a:gd name="T40" fmla="*/ 1 w 1683"/>
                <a:gd name="T41" fmla="*/ 5 h 534"/>
                <a:gd name="T42" fmla="*/ 0 w 1683"/>
                <a:gd name="T43" fmla="*/ 6 h 534"/>
                <a:gd name="T44" fmla="*/ 1 w 1683"/>
                <a:gd name="T45" fmla="*/ 5 h 534"/>
                <a:gd name="T46" fmla="*/ 1 w 1683"/>
                <a:gd name="T47" fmla="*/ 4 h 534"/>
                <a:gd name="T48" fmla="*/ 2 w 1683"/>
                <a:gd name="T49" fmla="*/ 4 h 534"/>
                <a:gd name="T50" fmla="*/ 2 w 1683"/>
                <a:gd name="T51" fmla="*/ 3 h 534"/>
                <a:gd name="T52" fmla="*/ 3 w 1683"/>
                <a:gd name="T53" fmla="*/ 2 h 534"/>
                <a:gd name="T54" fmla="*/ 5 w 1683"/>
                <a:gd name="T55" fmla="*/ 2 h 534"/>
                <a:gd name="T56" fmla="*/ 6 w 1683"/>
                <a:gd name="T57" fmla="*/ 1 h 534"/>
                <a:gd name="T58" fmla="*/ 8 w 1683"/>
                <a:gd name="T59" fmla="*/ 1 h 534"/>
                <a:gd name="T60" fmla="*/ 9 w 1683"/>
                <a:gd name="T61" fmla="*/ 1 h 534"/>
                <a:gd name="T62" fmla="*/ 11 w 1683"/>
                <a:gd name="T63" fmla="*/ 1 h 534"/>
                <a:gd name="T64" fmla="*/ 13 w 1683"/>
                <a:gd name="T65" fmla="*/ 1 h 534"/>
                <a:gd name="T66" fmla="*/ 14 w 1683"/>
                <a:gd name="T67" fmla="*/ 1 h 534"/>
                <a:gd name="T68" fmla="*/ 16 w 1683"/>
                <a:gd name="T69" fmla="*/ 2 h 534"/>
                <a:gd name="T70" fmla="*/ 17 w 1683"/>
                <a:gd name="T71" fmla="*/ 2 h 534"/>
                <a:gd name="T72" fmla="*/ 18 w 1683"/>
                <a:gd name="T73" fmla="*/ 4 h 534"/>
                <a:gd name="T74" fmla="*/ 20 w 1683"/>
                <a:gd name="T75" fmla="*/ 5 h 534"/>
                <a:gd name="T76" fmla="*/ 20 w 1683"/>
                <a:gd name="T77" fmla="*/ 6 h 534"/>
                <a:gd name="T78" fmla="*/ 21 w 1683"/>
                <a:gd name="T79" fmla="*/ 7 h 534"/>
                <a:gd name="T80" fmla="*/ 22 w 1683"/>
                <a:gd name="T81" fmla="*/ 8 h 534"/>
                <a:gd name="T82" fmla="*/ 23 w 1683"/>
                <a:gd name="T83" fmla="*/ 8 h 534"/>
                <a:gd name="T84" fmla="*/ 23 w 1683"/>
                <a:gd name="T85" fmla="*/ 8 h 534"/>
                <a:gd name="T86" fmla="*/ 24 w 1683"/>
                <a:gd name="T87" fmla="*/ 9 h 534"/>
                <a:gd name="T88" fmla="*/ 25 w 1683"/>
                <a:gd name="T89" fmla="*/ 8 h 534"/>
                <a:gd name="T90" fmla="*/ 26 w 1683"/>
                <a:gd name="T91" fmla="*/ 8 h 534"/>
                <a:gd name="T92" fmla="*/ 26 w 1683"/>
                <a:gd name="T93" fmla="*/ 8 h 534"/>
                <a:gd name="T94" fmla="*/ 27 w 1683"/>
                <a:gd name="T95" fmla="*/ 8 h 534"/>
                <a:gd name="T96" fmla="*/ 27 w 1683"/>
                <a:gd name="T97" fmla="*/ 8 h 534"/>
                <a:gd name="T98" fmla="*/ 27 w 1683"/>
                <a:gd name="T99" fmla="*/ 8 h 534"/>
                <a:gd name="T100" fmla="*/ 26 w 1683"/>
                <a:gd name="T101" fmla="*/ 8 h 534"/>
                <a:gd name="T102" fmla="*/ 26 w 1683"/>
                <a:gd name="T103" fmla="*/ 8 h 534"/>
                <a:gd name="T104" fmla="*/ 25 w 1683"/>
                <a:gd name="T105" fmla="*/ 9 h 534"/>
                <a:gd name="T106" fmla="*/ 24 w 1683"/>
                <a:gd name="T107" fmla="*/ 9 h 5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83" h="534">
                  <a:moveTo>
                    <a:pt x="1479" y="531"/>
                  </a:moveTo>
                  <a:lnTo>
                    <a:pt x="1461" y="527"/>
                  </a:lnTo>
                  <a:lnTo>
                    <a:pt x="1442" y="523"/>
                  </a:lnTo>
                  <a:lnTo>
                    <a:pt x="1425" y="515"/>
                  </a:lnTo>
                  <a:lnTo>
                    <a:pt x="1406" y="508"/>
                  </a:lnTo>
                  <a:lnTo>
                    <a:pt x="1389" y="498"/>
                  </a:lnTo>
                  <a:lnTo>
                    <a:pt x="1371" y="487"/>
                  </a:lnTo>
                  <a:lnTo>
                    <a:pt x="1354" y="474"/>
                  </a:lnTo>
                  <a:lnTo>
                    <a:pt x="1336" y="461"/>
                  </a:lnTo>
                  <a:lnTo>
                    <a:pt x="1319" y="445"/>
                  </a:lnTo>
                  <a:lnTo>
                    <a:pt x="1303" y="429"/>
                  </a:lnTo>
                  <a:lnTo>
                    <a:pt x="1285" y="410"/>
                  </a:lnTo>
                  <a:lnTo>
                    <a:pt x="1269" y="390"/>
                  </a:lnTo>
                  <a:lnTo>
                    <a:pt x="1253" y="368"/>
                  </a:lnTo>
                  <a:lnTo>
                    <a:pt x="1237" y="346"/>
                  </a:lnTo>
                  <a:lnTo>
                    <a:pt x="1220" y="321"/>
                  </a:lnTo>
                  <a:lnTo>
                    <a:pt x="1204" y="297"/>
                  </a:lnTo>
                  <a:lnTo>
                    <a:pt x="1184" y="266"/>
                  </a:lnTo>
                  <a:lnTo>
                    <a:pt x="1163" y="238"/>
                  </a:lnTo>
                  <a:lnTo>
                    <a:pt x="1140" y="211"/>
                  </a:lnTo>
                  <a:lnTo>
                    <a:pt x="1116" y="188"/>
                  </a:lnTo>
                  <a:lnTo>
                    <a:pt x="1090" y="164"/>
                  </a:lnTo>
                  <a:lnTo>
                    <a:pt x="1062" y="144"/>
                  </a:lnTo>
                  <a:lnTo>
                    <a:pt x="1034" y="125"/>
                  </a:lnTo>
                  <a:lnTo>
                    <a:pt x="1004" y="107"/>
                  </a:lnTo>
                  <a:lnTo>
                    <a:pt x="974" y="93"/>
                  </a:lnTo>
                  <a:lnTo>
                    <a:pt x="943" y="78"/>
                  </a:lnTo>
                  <a:lnTo>
                    <a:pt x="910" y="66"/>
                  </a:lnTo>
                  <a:lnTo>
                    <a:pt x="878" y="54"/>
                  </a:lnTo>
                  <a:lnTo>
                    <a:pt x="844" y="46"/>
                  </a:lnTo>
                  <a:lnTo>
                    <a:pt x="810" y="38"/>
                  </a:lnTo>
                  <a:lnTo>
                    <a:pt x="775" y="32"/>
                  </a:lnTo>
                  <a:lnTo>
                    <a:pt x="741" y="27"/>
                  </a:lnTo>
                  <a:lnTo>
                    <a:pt x="706" y="24"/>
                  </a:lnTo>
                  <a:lnTo>
                    <a:pt x="670" y="21"/>
                  </a:lnTo>
                  <a:lnTo>
                    <a:pt x="635" y="21"/>
                  </a:lnTo>
                  <a:lnTo>
                    <a:pt x="600" y="21"/>
                  </a:lnTo>
                  <a:lnTo>
                    <a:pt x="565" y="22"/>
                  </a:lnTo>
                  <a:lnTo>
                    <a:pt x="530" y="25"/>
                  </a:lnTo>
                  <a:lnTo>
                    <a:pt x="495" y="28"/>
                  </a:lnTo>
                  <a:lnTo>
                    <a:pt x="462" y="34"/>
                  </a:lnTo>
                  <a:lnTo>
                    <a:pt x="428" y="40"/>
                  </a:lnTo>
                  <a:lnTo>
                    <a:pt x="396" y="47"/>
                  </a:lnTo>
                  <a:lnTo>
                    <a:pt x="364" y="54"/>
                  </a:lnTo>
                  <a:lnTo>
                    <a:pt x="333" y="63"/>
                  </a:lnTo>
                  <a:lnTo>
                    <a:pt x="304" y="73"/>
                  </a:lnTo>
                  <a:lnTo>
                    <a:pt x="275" y="84"/>
                  </a:lnTo>
                  <a:lnTo>
                    <a:pt x="247" y="95"/>
                  </a:lnTo>
                  <a:lnTo>
                    <a:pt x="220" y="107"/>
                  </a:lnTo>
                  <a:lnTo>
                    <a:pt x="196" y="120"/>
                  </a:lnTo>
                  <a:lnTo>
                    <a:pt x="173" y="134"/>
                  </a:lnTo>
                  <a:lnTo>
                    <a:pt x="151" y="147"/>
                  </a:lnTo>
                  <a:lnTo>
                    <a:pt x="130" y="162"/>
                  </a:lnTo>
                  <a:lnTo>
                    <a:pt x="111" y="175"/>
                  </a:lnTo>
                  <a:lnTo>
                    <a:pt x="95" y="191"/>
                  </a:lnTo>
                  <a:lnTo>
                    <a:pt x="79" y="206"/>
                  </a:lnTo>
                  <a:lnTo>
                    <a:pt x="65" y="222"/>
                  </a:lnTo>
                  <a:lnTo>
                    <a:pt x="53" y="238"/>
                  </a:lnTo>
                  <a:lnTo>
                    <a:pt x="42" y="254"/>
                  </a:lnTo>
                  <a:lnTo>
                    <a:pt x="33" y="270"/>
                  </a:lnTo>
                  <a:lnTo>
                    <a:pt x="26" y="286"/>
                  </a:lnTo>
                  <a:lnTo>
                    <a:pt x="20" y="304"/>
                  </a:lnTo>
                  <a:lnTo>
                    <a:pt x="17" y="320"/>
                  </a:lnTo>
                  <a:lnTo>
                    <a:pt x="16" y="338"/>
                  </a:lnTo>
                  <a:lnTo>
                    <a:pt x="16" y="355"/>
                  </a:lnTo>
                  <a:lnTo>
                    <a:pt x="0" y="357"/>
                  </a:lnTo>
                  <a:lnTo>
                    <a:pt x="0" y="338"/>
                  </a:lnTo>
                  <a:lnTo>
                    <a:pt x="1" y="319"/>
                  </a:lnTo>
                  <a:lnTo>
                    <a:pt x="5" y="301"/>
                  </a:lnTo>
                  <a:lnTo>
                    <a:pt x="11" y="282"/>
                  </a:lnTo>
                  <a:lnTo>
                    <a:pt x="18" y="263"/>
                  </a:lnTo>
                  <a:lnTo>
                    <a:pt x="27" y="245"/>
                  </a:lnTo>
                  <a:lnTo>
                    <a:pt x="38" y="228"/>
                  </a:lnTo>
                  <a:lnTo>
                    <a:pt x="52" y="210"/>
                  </a:lnTo>
                  <a:lnTo>
                    <a:pt x="66" y="194"/>
                  </a:lnTo>
                  <a:lnTo>
                    <a:pt x="82" y="176"/>
                  </a:lnTo>
                  <a:lnTo>
                    <a:pt x="101" y="160"/>
                  </a:lnTo>
                  <a:lnTo>
                    <a:pt x="120" y="145"/>
                  </a:lnTo>
                  <a:lnTo>
                    <a:pt x="141" y="129"/>
                  </a:lnTo>
                  <a:lnTo>
                    <a:pt x="164" y="116"/>
                  </a:lnTo>
                  <a:lnTo>
                    <a:pt x="189" y="101"/>
                  </a:lnTo>
                  <a:lnTo>
                    <a:pt x="214" y="88"/>
                  </a:lnTo>
                  <a:lnTo>
                    <a:pt x="241" y="76"/>
                  </a:lnTo>
                  <a:lnTo>
                    <a:pt x="269" y="65"/>
                  </a:lnTo>
                  <a:lnTo>
                    <a:pt x="299" y="53"/>
                  </a:lnTo>
                  <a:lnTo>
                    <a:pt x="329" y="43"/>
                  </a:lnTo>
                  <a:lnTo>
                    <a:pt x="361" y="34"/>
                  </a:lnTo>
                  <a:lnTo>
                    <a:pt x="393" y="27"/>
                  </a:lnTo>
                  <a:lnTo>
                    <a:pt x="427" y="19"/>
                  </a:lnTo>
                  <a:lnTo>
                    <a:pt x="461" y="13"/>
                  </a:lnTo>
                  <a:lnTo>
                    <a:pt x="494" y="9"/>
                  </a:lnTo>
                  <a:lnTo>
                    <a:pt x="530" y="4"/>
                  </a:lnTo>
                  <a:lnTo>
                    <a:pt x="565" y="2"/>
                  </a:lnTo>
                  <a:lnTo>
                    <a:pt x="601" y="0"/>
                  </a:lnTo>
                  <a:lnTo>
                    <a:pt x="636" y="0"/>
                  </a:lnTo>
                  <a:lnTo>
                    <a:pt x="672" y="2"/>
                  </a:lnTo>
                  <a:lnTo>
                    <a:pt x="708" y="3"/>
                  </a:lnTo>
                  <a:lnTo>
                    <a:pt x="744" y="7"/>
                  </a:lnTo>
                  <a:lnTo>
                    <a:pt x="779" y="12"/>
                  </a:lnTo>
                  <a:lnTo>
                    <a:pt x="815" y="19"/>
                  </a:lnTo>
                  <a:lnTo>
                    <a:pt x="850" y="27"/>
                  </a:lnTo>
                  <a:lnTo>
                    <a:pt x="883" y="37"/>
                  </a:lnTo>
                  <a:lnTo>
                    <a:pt x="917" y="47"/>
                  </a:lnTo>
                  <a:lnTo>
                    <a:pt x="950" y="60"/>
                  </a:lnTo>
                  <a:lnTo>
                    <a:pt x="982" y="75"/>
                  </a:lnTo>
                  <a:lnTo>
                    <a:pt x="1014" y="91"/>
                  </a:lnTo>
                  <a:lnTo>
                    <a:pt x="1044" y="109"/>
                  </a:lnTo>
                  <a:lnTo>
                    <a:pt x="1073" y="128"/>
                  </a:lnTo>
                  <a:lnTo>
                    <a:pt x="1101" y="150"/>
                  </a:lnTo>
                  <a:lnTo>
                    <a:pt x="1126" y="173"/>
                  </a:lnTo>
                  <a:lnTo>
                    <a:pt x="1152" y="198"/>
                  </a:lnTo>
                  <a:lnTo>
                    <a:pt x="1175" y="225"/>
                  </a:lnTo>
                  <a:lnTo>
                    <a:pt x="1197" y="254"/>
                  </a:lnTo>
                  <a:lnTo>
                    <a:pt x="1217" y="285"/>
                  </a:lnTo>
                  <a:lnTo>
                    <a:pt x="1232" y="310"/>
                  </a:lnTo>
                  <a:lnTo>
                    <a:pt x="1248" y="333"/>
                  </a:lnTo>
                  <a:lnTo>
                    <a:pt x="1263" y="355"/>
                  </a:lnTo>
                  <a:lnTo>
                    <a:pt x="1280" y="374"/>
                  </a:lnTo>
                  <a:lnTo>
                    <a:pt x="1296" y="393"/>
                  </a:lnTo>
                  <a:lnTo>
                    <a:pt x="1311" y="412"/>
                  </a:lnTo>
                  <a:lnTo>
                    <a:pt x="1328" y="429"/>
                  </a:lnTo>
                  <a:lnTo>
                    <a:pt x="1345" y="443"/>
                  </a:lnTo>
                  <a:lnTo>
                    <a:pt x="1361" y="457"/>
                  </a:lnTo>
                  <a:lnTo>
                    <a:pt x="1377" y="468"/>
                  </a:lnTo>
                  <a:lnTo>
                    <a:pt x="1395" y="479"/>
                  </a:lnTo>
                  <a:lnTo>
                    <a:pt x="1412" y="489"/>
                  </a:lnTo>
                  <a:lnTo>
                    <a:pt x="1428" y="496"/>
                  </a:lnTo>
                  <a:lnTo>
                    <a:pt x="1446" y="502"/>
                  </a:lnTo>
                  <a:lnTo>
                    <a:pt x="1463" y="508"/>
                  </a:lnTo>
                  <a:lnTo>
                    <a:pt x="1480" y="511"/>
                  </a:lnTo>
                  <a:lnTo>
                    <a:pt x="1501" y="514"/>
                  </a:lnTo>
                  <a:lnTo>
                    <a:pt x="1521" y="514"/>
                  </a:lnTo>
                  <a:lnTo>
                    <a:pt x="1540" y="512"/>
                  </a:lnTo>
                  <a:lnTo>
                    <a:pt x="1557" y="508"/>
                  </a:lnTo>
                  <a:lnTo>
                    <a:pt x="1575" y="505"/>
                  </a:lnTo>
                  <a:lnTo>
                    <a:pt x="1590" y="499"/>
                  </a:lnTo>
                  <a:lnTo>
                    <a:pt x="1605" y="493"/>
                  </a:lnTo>
                  <a:lnTo>
                    <a:pt x="1619" y="486"/>
                  </a:lnTo>
                  <a:lnTo>
                    <a:pt x="1630" y="480"/>
                  </a:lnTo>
                  <a:lnTo>
                    <a:pt x="1641" y="473"/>
                  </a:lnTo>
                  <a:lnTo>
                    <a:pt x="1650" y="467"/>
                  </a:lnTo>
                  <a:lnTo>
                    <a:pt x="1658" y="461"/>
                  </a:lnTo>
                  <a:lnTo>
                    <a:pt x="1665" y="455"/>
                  </a:lnTo>
                  <a:lnTo>
                    <a:pt x="1670" y="452"/>
                  </a:lnTo>
                  <a:lnTo>
                    <a:pt x="1672" y="449"/>
                  </a:lnTo>
                  <a:lnTo>
                    <a:pt x="1673" y="448"/>
                  </a:lnTo>
                  <a:lnTo>
                    <a:pt x="1683" y="464"/>
                  </a:lnTo>
                  <a:lnTo>
                    <a:pt x="1681" y="465"/>
                  </a:lnTo>
                  <a:lnTo>
                    <a:pt x="1678" y="468"/>
                  </a:lnTo>
                  <a:lnTo>
                    <a:pt x="1673" y="473"/>
                  </a:lnTo>
                  <a:lnTo>
                    <a:pt x="1666" y="479"/>
                  </a:lnTo>
                  <a:lnTo>
                    <a:pt x="1658" y="484"/>
                  </a:lnTo>
                  <a:lnTo>
                    <a:pt x="1649" y="492"/>
                  </a:lnTo>
                  <a:lnTo>
                    <a:pt x="1637" y="499"/>
                  </a:lnTo>
                  <a:lnTo>
                    <a:pt x="1624" y="506"/>
                  </a:lnTo>
                  <a:lnTo>
                    <a:pt x="1611" y="512"/>
                  </a:lnTo>
                  <a:lnTo>
                    <a:pt x="1595" y="520"/>
                  </a:lnTo>
                  <a:lnTo>
                    <a:pt x="1578" y="524"/>
                  </a:lnTo>
                  <a:lnTo>
                    <a:pt x="1561" y="528"/>
                  </a:lnTo>
                  <a:lnTo>
                    <a:pt x="1542" y="531"/>
                  </a:lnTo>
                  <a:lnTo>
                    <a:pt x="1522" y="534"/>
                  </a:lnTo>
                  <a:lnTo>
                    <a:pt x="1501" y="533"/>
                  </a:lnTo>
                  <a:lnTo>
                    <a:pt x="1479" y="5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3" name="Freeform 114"/>
            <p:cNvSpPr>
              <a:spLocks/>
            </p:cNvSpPr>
            <p:nvPr/>
          </p:nvSpPr>
          <p:spPr bwMode="auto">
            <a:xfrm>
              <a:off x="4335" y="3847"/>
              <a:ext cx="178" cy="132"/>
            </a:xfrm>
            <a:custGeom>
              <a:avLst/>
              <a:gdLst>
                <a:gd name="T0" fmla="*/ 5 w 355"/>
                <a:gd name="T1" fmla="*/ 3 h 265"/>
                <a:gd name="T2" fmla="*/ 5 w 355"/>
                <a:gd name="T3" fmla="*/ 3 h 265"/>
                <a:gd name="T4" fmla="*/ 5 w 355"/>
                <a:gd name="T5" fmla="*/ 4 h 265"/>
                <a:gd name="T6" fmla="*/ 5 w 355"/>
                <a:gd name="T7" fmla="*/ 4 h 265"/>
                <a:gd name="T8" fmla="*/ 5 w 355"/>
                <a:gd name="T9" fmla="*/ 4 h 265"/>
                <a:gd name="T10" fmla="*/ 4 w 355"/>
                <a:gd name="T11" fmla="*/ 4 h 265"/>
                <a:gd name="T12" fmla="*/ 4 w 355"/>
                <a:gd name="T13" fmla="*/ 4 h 265"/>
                <a:gd name="T14" fmla="*/ 4 w 355"/>
                <a:gd name="T15" fmla="*/ 4 h 265"/>
                <a:gd name="T16" fmla="*/ 4 w 355"/>
                <a:gd name="T17" fmla="*/ 3 h 265"/>
                <a:gd name="T18" fmla="*/ 3 w 355"/>
                <a:gd name="T19" fmla="*/ 3 h 265"/>
                <a:gd name="T20" fmla="*/ 3 w 355"/>
                <a:gd name="T21" fmla="*/ 3 h 265"/>
                <a:gd name="T22" fmla="*/ 3 w 355"/>
                <a:gd name="T23" fmla="*/ 3 h 265"/>
                <a:gd name="T24" fmla="*/ 2 w 355"/>
                <a:gd name="T25" fmla="*/ 3 h 265"/>
                <a:gd name="T26" fmla="*/ 2 w 355"/>
                <a:gd name="T27" fmla="*/ 2 h 265"/>
                <a:gd name="T28" fmla="*/ 1 w 355"/>
                <a:gd name="T29" fmla="*/ 2 h 265"/>
                <a:gd name="T30" fmla="*/ 1 w 355"/>
                <a:gd name="T31" fmla="*/ 2 h 265"/>
                <a:gd name="T32" fmla="*/ 0 w 355"/>
                <a:gd name="T33" fmla="*/ 2 h 265"/>
                <a:gd name="T34" fmla="*/ 1 w 355"/>
                <a:gd name="T35" fmla="*/ 1 h 265"/>
                <a:gd name="T36" fmla="*/ 1 w 355"/>
                <a:gd name="T37" fmla="*/ 2 h 265"/>
                <a:gd name="T38" fmla="*/ 1 w 355"/>
                <a:gd name="T39" fmla="*/ 2 h 265"/>
                <a:gd name="T40" fmla="*/ 2 w 355"/>
                <a:gd name="T41" fmla="*/ 2 h 265"/>
                <a:gd name="T42" fmla="*/ 2 w 355"/>
                <a:gd name="T43" fmla="*/ 2 h 265"/>
                <a:gd name="T44" fmla="*/ 3 w 355"/>
                <a:gd name="T45" fmla="*/ 3 h 265"/>
                <a:gd name="T46" fmla="*/ 3 w 355"/>
                <a:gd name="T47" fmla="*/ 3 h 265"/>
                <a:gd name="T48" fmla="*/ 3 w 355"/>
                <a:gd name="T49" fmla="*/ 3 h 265"/>
                <a:gd name="T50" fmla="*/ 4 w 355"/>
                <a:gd name="T51" fmla="*/ 3 h 265"/>
                <a:gd name="T52" fmla="*/ 4 w 355"/>
                <a:gd name="T53" fmla="*/ 3 h 265"/>
                <a:gd name="T54" fmla="*/ 4 w 355"/>
                <a:gd name="T55" fmla="*/ 3 h 265"/>
                <a:gd name="T56" fmla="*/ 4 w 355"/>
                <a:gd name="T57" fmla="*/ 3 h 265"/>
                <a:gd name="T58" fmla="*/ 5 w 355"/>
                <a:gd name="T59" fmla="*/ 3 h 265"/>
                <a:gd name="T60" fmla="*/ 5 w 355"/>
                <a:gd name="T61" fmla="*/ 3 h 265"/>
                <a:gd name="T62" fmla="*/ 5 w 355"/>
                <a:gd name="T63" fmla="*/ 3 h 265"/>
                <a:gd name="T64" fmla="*/ 5 w 355"/>
                <a:gd name="T65" fmla="*/ 3 h 265"/>
                <a:gd name="T66" fmla="*/ 5 w 355"/>
                <a:gd name="T67" fmla="*/ 3 h 265"/>
                <a:gd name="T68" fmla="*/ 6 w 355"/>
                <a:gd name="T69" fmla="*/ 3 h 265"/>
                <a:gd name="T70" fmla="*/ 6 w 355"/>
                <a:gd name="T71" fmla="*/ 2 h 265"/>
                <a:gd name="T72" fmla="*/ 6 w 355"/>
                <a:gd name="T73" fmla="*/ 2 h 265"/>
                <a:gd name="T74" fmla="*/ 6 w 355"/>
                <a:gd name="T75" fmla="*/ 1 h 265"/>
                <a:gd name="T76" fmla="*/ 6 w 355"/>
                <a:gd name="T77" fmla="*/ 0 h 265"/>
                <a:gd name="T78" fmla="*/ 6 w 355"/>
                <a:gd name="T79" fmla="*/ 0 h 265"/>
                <a:gd name="T80" fmla="*/ 6 w 355"/>
                <a:gd name="T81" fmla="*/ 0 h 265"/>
                <a:gd name="T82" fmla="*/ 6 w 355"/>
                <a:gd name="T83" fmla="*/ 0 h 265"/>
                <a:gd name="T84" fmla="*/ 6 w 355"/>
                <a:gd name="T85" fmla="*/ 0 h 265"/>
                <a:gd name="T86" fmla="*/ 6 w 355"/>
                <a:gd name="T87" fmla="*/ 0 h 265"/>
                <a:gd name="T88" fmla="*/ 6 w 355"/>
                <a:gd name="T89" fmla="*/ 0 h 265"/>
                <a:gd name="T90" fmla="*/ 6 w 355"/>
                <a:gd name="T91" fmla="*/ 0 h 265"/>
                <a:gd name="T92" fmla="*/ 6 w 355"/>
                <a:gd name="T93" fmla="*/ 1 h 265"/>
                <a:gd name="T94" fmla="*/ 6 w 355"/>
                <a:gd name="T95" fmla="*/ 2 h 265"/>
                <a:gd name="T96" fmla="*/ 6 w 355"/>
                <a:gd name="T97" fmla="*/ 2 h 265"/>
                <a:gd name="T98" fmla="*/ 6 w 355"/>
                <a:gd name="T99" fmla="*/ 3 h 265"/>
                <a:gd name="T100" fmla="*/ 5 w 355"/>
                <a:gd name="T101" fmla="*/ 3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5" h="265">
                  <a:moveTo>
                    <a:pt x="313" y="243"/>
                  </a:moveTo>
                  <a:lnTo>
                    <a:pt x="302" y="251"/>
                  </a:lnTo>
                  <a:lnTo>
                    <a:pt x="290" y="257"/>
                  </a:lnTo>
                  <a:lnTo>
                    <a:pt x="276" y="262"/>
                  </a:lnTo>
                  <a:lnTo>
                    <a:pt x="262" y="263"/>
                  </a:lnTo>
                  <a:lnTo>
                    <a:pt x="246" y="265"/>
                  </a:lnTo>
                  <a:lnTo>
                    <a:pt x="230" y="262"/>
                  </a:lnTo>
                  <a:lnTo>
                    <a:pt x="212" y="259"/>
                  </a:lnTo>
                  <a:lnTo>
                    <a:pt x="193" y="251"/>
                  </a:lnTo>
                  <a:lnTo>
                    <a:pt x="173" y="244"/>
                  </a:lnTo>
                  <a:lnTo>
                    <a:pt x="151" y="234"/>
                  </a:lnTo>
                  <a:lnTo>
                    <a:pt x="129" y="222"/>
                  </a:lnTo>
                  <a:lnTo>
                    <a:pt x="105" y="207"/>
                  </a:lnTo>
                  <a:lnTo>
                    <a:pt x="80" y="191"/>
                  </a:lnTo>
                  <a:lnTo>
                    <a:pt x="54" y="172"/>
                  </a:lnTo>
                  <a:lnTo>
                    <a:pt x="28" y="152"/>
                  </a:lnTo>
                  <a:lnTo>
                    <a:pt x="0" y="130"/>
                  </a:lnTo>
                  <a:lnTo>
                    <a:pt x="8" y="112"/>
                  </a:lnTo>
                  <a:lnTo>
                    <a:pt x="35" y="134"/>
                  </a:lnTo>
                  <a:lnTo>
                    <a:pt x="60" y="153"/>
                  </a:lnTo>
                  <a:lnTo>
                    <a:pt x="85" y="171"/>
                  </a:lnTo>
                  <a:lnTo>
                    <a:pt x="109" y="187"/>
                  </a:lnTo>
                  <a:lnTo>
                    <a:pt x="131" y="200"/>
                  </a:lnTo>
                  <a:lnTo>
                    <a:pt x="153" y="212"/>
                  </a:lnTo>
                  <a:lnTo>
                    <a:pt x="173" y="222"/>
                  </a:lnTo>
                  <a:lnTo>
                    <a:pt x="193" y="229"/>
                  </a:lnTo>
                  <a:lnTo>
                    <a:pt x="210" y="237"/>
                  </a:lnTo>
                  <a:lnTo>
                    <a:pt x="227" y="241"/>
                  </a:lnTo>
                  <a:lnTo>
                    <a:pt x="243" y="243"/>
                  </a:lnTo>
                  <a:lnTo>
                    <a:pt x="258" y="243"/>
                  </a:lnTo>
                  <a:lnTo>
                    <a:pt x="272" y="241"/>
                  </a:lnTo>
                  <a:lnTo>
                    <a:pt x="283" y="238"/>
                  </a:lnTo>
                  <a:lnTo>
                    <a:pt x="295" y="232"/>
                  </a:lnTo>
                  <a:lnTo>
                    <a:pt x="304" y="225"/>
                  </a:lnTo>
                  <a:lnTo>
                    <a:pt x="323" y="200"/>
                  </a:lnTo>
                  <a:lnTo>
                    <a:pt x="333" y="168"/>
                  </a:lnTo>
                  <a:lnTo>
                    <a:pt x="338" y="132"/>
                  </a:lnTo>
                  <a:lnTo>
                    <a:pt x="339" y="96"/>
                  </a:lnTo>
                  <a:lnTo>
                    <a:pt x="337" y="62"/>
                  </a:lnTo>
                  <a:lnTo>
                    <a:pt x="332" y="33"/>
                  </a:lnTo>
                  <a:lnTo>
                    <a:pt x="330" y="14"/>
                  </a:lnTo>
                  <a:lnTo>
                    <a:pt x="327" y="6"/>
                  </a:lnTo>
                  <a:lnTo>
                    <a:pt x="344" y="0"/>
                  </a:lnTo>
                  <a:lnTo>
                    <a:pt x="346" y="11"/>
                  </a:lnTo>
                  <a:lnTo>
                    <a:pt x="349" y="33"/>
                  </a:lnTo>
                  <a:lnTo>
                    <a:pt x="353" y="63"/>
                  </a:lnTo>
                  <a:lnTo>
                    <a:pt x="355" y="100"/>
                  </a:lnTo>
                  <a:lnTo>
                    <a:pt x="353" y="140"/>
                  </a:lnTo>
                  <a:lnTo>
                    <a:pt x="347" y="179"/>
                  </a:lnTo>
                  <a:lnTo>
                    <a:pt x="334" y="215"/>
                  </a:lnTo>
                  <a:lnTo>
                    <a:pt x="313" y="243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4" name="Freeform 115"/>
            <p:cNvSpPr>
              <a:spLocks/>
            </p:cNvSpPr>
            <p:nvPr/>
          </p:nvSpPr>
          <p:spPr bwMode="auto">
            <a:xfrm>
              <a:off x="4511" y="3890"/>
              <a:ext cx="44" cy="25"/>
            </a:xfrm>
            <a:custGeom>
              <a:avLst/>
              <a:gdLst>
                <a:gd name="T0" fmla="*/ 1 w 87"/>
                <a:gd name="T1" fmla="*/ 0 h 50"/>
                <a:gd name="T2" fmla="*/ 1 w 87"/>
                <a:gd name="T3" fmla="*/ 0 h 50"/>
                <a:gd name="T4" fmla="*/ 1 w 87"/>
                <a:gd name="T5" fmla="*/ 1 h 50"/>
                <a:gd name="T6" fmla="*/ 1 w 87"/>
                <a:gd name="T7" fmla="*/ 1 h 50"/>
                <a:gd name="T8" fmla="*/ 1 w 87"/>
                <a:gd name="T9" fmla="*/ 1 h 50"/>
                <a:gd name="T10" fmla="*/ 1 w 87"/>
                <a:gd name="T11" fmla="*/ 1 h 50"/>
                <a:gd name="T12" fmla="*/ 0 w 87"/>
                <a:gd name="T13" fmla="*/ 1 h 50"/>
                <a:gd name="T14" fmla="*/ 0 w 87"/>
                <a:gd name="T15" fmla="*/ 1 h 50"/>
                <a:gd name="T16" fmla="*/ 0 w 87"/>
                <a:gd name="T17" fmla="*/ 1 h 50"/>
                <a:gd name="T18" fmla="*/ 0 w 87"/>
                <a:gd name="T19" fmla="*/ 1 h 50"/>
                <a:gd name="T20" fmla="*/ 0 w 87"/>
                <a:gd name="T21" fmla="*/ 1 h 50"/>
                <a:gd name="T22" fmla="*/ 1 w 87"/>
                <a:gd name="T23" fmla="*/ 1 h 50"/>
                <a:gd name="T24" fmla="*/ 1 w 87"/>
                <a:gd name="T25" fmla="*/ 1 h 50"/>
                <a:gd name="T26" fmla="*/ 1 w 87"/>
                <a:gd name="T27" fmla="*/ 1 h 50"/>
                <a:gd name="T28" fmla="*/ 1 w 87"/>
                <a:gd name="T29" fmla="*/ 1 h 50"/>
                <a:gd name="T30" fmla="*/ 1 w 87"/>
                <a:gd name="T31" fmla="*/ 1 h 50"/>
                <a:gd name="T32" fmla="*/ 1 w 87"/>
                <a:gd name="T33" fmla="*/ 1 h 50"/>
                <a:gd name="T34" fmla="*/ 1 w 87"/>
                <a:gd name="T35" fmla="*/ 1 h 50"/>
                <a:gd name="T36" fmla="*/ 1 w 87"/>
                <a:gd name="T37" fmla="*/ 1 h 50"/>
                <a:gd name="T38" fmla="*/ 2 w 87"/>
                <a:gd name="T39" fmla="*/ 1 h 50"/>
                <a:gd name="T40" fmla="*/ 2 w 87"/>
                <a:gd name="T41" fmla="*/ 1 h 50"/>
                <a:gd name="T42" fmla="*/ 2 w 87"/>
                <a:gd name="T43" fmla="*/ 1 h 50"/>
                <a:gd name="T44" fmla="*/ 2 w 87"/>
                <a:gd name="T45" fmla="*/ 1 h 50"/>
                <a:gd name="T46" fmla="*/ 2 w 87"/>
                <a:gd name="T47" fmla="*/ 1 h 50"/>
                <a:gd name="T48" fmla="*/ 2 w 87"/>
                <a:gd name="T49" fmla="*/ 1 h 50"/>
                <a:gd name="T50" fmla="*/ 2 w 87"/>
                <a:gd name="T51" fmla="*/ 1 h 50"/>
                <a:gd name="T52" fmla="*/ 2 w 87"/>
                <a:gd name="T53" fmla="*/ 1 h 50"/>
                <a:gd name="T54" fmla="*/ 2 w 87"/>
                <a:gd name="T55" fmla="*/ 1 h 50"/>
                <a:gd name="T56" fmla="*/ 2 w 87"/>
                <a:gd name="T57" fmla="*/ 1 h 50"/>
                <a:gd name="T58" fmla="*/ 2 w 87"/>
                <a:gd name="T59" fmla="*/ 1 h 50"/>
                <a:gd name="T60" fmla="*/ 1 w 87"/>
                <a:gd name="T61" fmla="*/ 1 h 50"/>
                <a:gd name="T62" fmla="*/ 1 w 87"/>
                <a:gd name="T63" fmla="*/ 1 h 50"/>
                <a:gd name="T64" fmla="*/ 1 w 87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50">
                  <a:moveTo>
                    <a:pt x="37" y="0"/>
                  </a:moveTo>
                  <a:lnTo>
                    <a:pt x="24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3" y="41"/>
                  </a:lnTo>
                  <a:lnTo>
                    <a:pt x="8" y="45"/>
                  </a:lnTo>
                  <a:lnTo>
                    <a:pt x="15" y="47"/>
                  </a:lnTo>
                  <a:lnTo>
                    <a:pt x="24" y="50"/>
                  </a:lnTo>
                  <a:lnTo>
                    <a:pt x="37" y="50"/>
                  </a:lnTo>
                  <a:lnTo>
                    <a:pt x="50" y="50"/>
                  </a:lnTo>
                  <a:lnTo>
                    <a:pt x="61" y="47"/>
                  </a:lnTo>
                  <a:lnTo>
                    <a:pt x="69" y="44"/>
                  </a:lnTo>
                  <a:lnTo>
                    <a:pt x="76" y="40"/>
                  </a:lnTo>
                  <a:lnTo>
                    <a:pt x="81" y="35"/>
                  </a:lnTo>
                  <a:lnTo>
                    <a:pt x="85" y="31"/>
                  </a:lnTo>
                  <a:lnTo>
                    <a:pt x="87" y="28"/>
                  </a:lnTo>
                  <a:lnTo>
                    <a:pt x="87" y="26"/>
                  </a:lnTo>
                  <a:lnTo>
                    <a:pt x="87" y="25"/>
                  </a:lnTo>
                  <a:lnTo>
                    <a:pt x="85" y="21"/>
                  </a:lnTo>
                  <a:lnTo>
                    <a:pt x="81" y="18"/>
                  </a:lnTo>
                  <a:lnTo>
                    <a:pt x="76" y="13"/>
                  </a:lnTo>
                  <a:lnTo>
                    <a:pt x="71" y="9"/>
                  </a:lnTo>
                  <a:lnTo>
                    <a:pt x="61" y="4"/>
                  </a:lnTo>
                  <a:lnTo>
                    <a:pt x="51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5" name="Freeform 116"/>
            <p:cNvSpPr>
              <a:spLocks/>
            </p:cNvSpPr>
            <p:nvPr/>
          </p:nvSpPr>
          <p:spPr bwMode="auto">
            <a:xfrm>
              <a:off x="4503" y="3890"/>
              <a:ext cx="12" cy="23"/>
            </a:xfrm>
            <a:custGeom>
              <a:avLst/>
              <a:gdLst>
                <a:gd name="T0" fmla="*/ 0 w 25"/>
                <a:gd name="T1" fmla="*/ 0 h 47"/>
                <a:gd name="T2" fmla="*/ 0 w 25"/>
                <a:gd name="T3" fmla="*/ 0 h 47"/>
                <a:gd name="T4" fmla="*/ 0 w 25"/>
                <a:gd name="T5" fmla="*/ 0 h 47"/>
                <a:gd name="T6" fmla="*/ 0 w 25"/>
                <a:gd name="T7" fmla="*/ 0 h 47"/>
                <a:gd name="T8" fmla="*/ 0 w 25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7">
                  <a:moveTo>
                    <a:pt x="0" y="45"/>
                  </a:moveTo>
                  <a:lnTo>
                    <a:pt x="25" y="47"/>
                  </a:lnTo>
                  <a:lnTo>
                    <a:pt x="25" y="1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6" name="Freeform 117"/>
            <p:cNvSpPr>
              <a:spLocks/>
            </p:cNvSpPr>
            <p:nvPr/>
          </p:nvSpPr>
          <p:spPr bwMode="auto">
            <a:xfrm>
              <a:off x="4462" y="3975"/>
              <a:ext cx="20" cy="55"/>
            </a:xfrm>
            <a:custGeom>
              <a:avLst/>
              <a:gdLst>
                <a:gd name="T0" fmla="*/ 1 w 39"/>
                <a:gd name="T1" fmla="*/ 1 h 110"/>
                <a:gd name="T2" fmla="*/ 1 w 39"/>
                <a:gd name="T3" fmla="*/ 1 h 110"/>
                <a:gd name="T4" fmla="*/ 1 w 39"/>
                <a:gd name="T5" fmla="*/ 1 h 110"/>
                <a:gd name="T6" fmla="*/ 1 w 39"/>
                <a:gd name="T7" fmla="*/ 0 h 110"/>
                <a:gd name="T8" fmla="*/ 1 w 39"/>
                <a:gd name="T9" fmla="*/ 0 h 110"/>
                <a:gd name="T10" fmla="*/ 1 w 39"/>
                <a:gd name="T11" fmla="*/ 1 h 110"/>
                <a:gd name="T12" fmla="*/ 1 w 39"/>
                <a:gd name="T13" fmla="*/ 1 h 110"/>
                <a:gd name="T14" fmla="*/ 0 w 39"/>
                <a:gd name="T15" fmla="*/ 1 h 110"/>
                <a:gd name="T16" fmla="*/ 0 w 39"/>
                <a:gd name="T17" fmla="*/ 1 h 110"/>
                <a:gd name="T18" fmla="*/ 1 w 39"/>
                <a:gd name="T19" fmla="*/ 2 h 110"/>
                <a:gd name="T20" fmla="*/ 1 w 39"/>
                <a:gd name="T21" fmla="*/ 2 h 110"/>
                <a:gd name="T22" fmla="*/ 1 w 39"/>
                <a:gd name="T23" fmla="*/ 2 h 110"/>
                <a:gd name="T24" fmla="*/ 1 w 39"/>
                <a:gd name="T25" fmla="*/ 2 h 110"/>
                <a:gd name="T26" fmla="*/ 1 w 39"/>
                <a:gd name="T27" fmla="*/ 2 h 110"/>
                <a:gd name="T28" fmla="*/ 1 w 39"/>
                <a:gd name="T29" fmla="*/ 2 h 110"/>
                <a:gd name="T30" fmla="*/ 1 w 39"/>
                <a:gd name="T31" fmla="*/ 2 h 110"/>
                <a:gd name="T32" fmla="*/ 1 w 39"/>
                <a:gd name="T33" fmla="*/ 1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110">
                  <a:moveTo>
                    <a:pt x="39" y="46"/>
                  </a:moveTo>
                  <a:lnTo>
                    <a:pt x="36" y="18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5" y="79"/>
                  </a:lnTo>
                  <a:lnTo>
                    <a:pt x="13" y="99"/>
                  </a:lnTo>
                  <a:lnTo>
                    <a:pt x="20" y="107"/>
                  </a:lnTo>
                  <a:lnTo>
                    <a:pt x="24" y="110"/>
                  </a:lnTo>
                  <a:lnTo>
                    <a:pt x="28" y="106"/>
                  </a:lnTo>
                  <a:lnTo>
                    <a:pt x="34" y="96"/>
                  </a:lnTo>
                  <a:lnTo>
                    <a:pt x="39" y="77"/>
                  </a:lnTo>
                  <a:lnTo>
                    <a:pt x="39" y="46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7" name="Freeform 118"/>
            <p:cNvSpPr>
              <a:spLocks/>
            </p:cNvSpPr>
            <p:nvPr/>
          </p:nvSpPr>
          <p:spPr bwMode="auto">
            <a:xfrm>
              <a:off x="4461" y="3963"/>
              <a:ext cx="18" cy="19"/>
            </a:xfrm>
            <a:custGeom>
              <a:avLst/>
              <a:gdLst>
                <a:gd name="T0" fmla="*/ 0 w 37"/>
                <a:gd name="T1" fmla="*/ 1 h 36"/>
                <a:gd name="T2" fmla="*/ 0 w 37"/>
                <a:gd name="T3" fmla="*/ 1 h 36"/>
                <a:gd name="T4" fmla="*/ 0 w 37"/>
                <a:gd name="T5" fmla="*/ 1 h 36"/>
                <a:gd name="T6" fmla="*/ 0 w 37"/>
                <a:gd name="T7" fmla="*/ 0 h 36"/>
                <a:gd name="T8" fmla="*/ 0 w 37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6">
                  <a:moveTo>
                    <a:pt x="0" y="6"/>
                  </a:moveTo>
                  <a:lnTo>
                    <a:pt x="1" y="36"/>
                  </a:lnTo>
                  <a:lnTo>
                    <a:pt x="37" y="31"/>
                  </a:lnTo>
                  <a:lnTo>
                    <a:pt x="3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8" name="Freeform 119"/>
            <p:cNvSpPr>
              <a:spLocks/>
            </p:cNvSpPr>
            <p:nvPr/>
          </p:nvSpPr>
          <p:spPr bwMode="auto">
            <a:xfrm>
              <a:off x="4381" y="3953"/>
              <a:ext cx="25" cy="51"/>
            </a:xfrm>
            <a:custGeom>
              <a:avLst/>
              <a:gdLst>
                <a:gd name="T0" fmla="*/ 0 w 51"/>
                <a:gd name="T1" fmla="*/ 0 h 103"/>
                <a:gd name="T2" fmla="*/ 0 w 51"/>
                <a:gd name="T3" fmla="*/ 0 h 103"/>
                <a:gd name="T4" fmla="*/ 0 w 51"/>
                <a:gd name="T5" fmla="*/ 0 h 103"/>
                <a:gd name="T6" fmla="*/ 0 w 51"/>
                <a:gd name="T7" fmla="*/ 0 h 103"/>
                <a:gd name="T8" fmla="*/ 0 w 51"/>
                <a:gd name="T9" fmla="*/ 0 h 103"/>
                <a:gd name="T10" fmla="*/ 0 w 51"/>
                <a:gd name="T11" fmla="*/ 0 h 103"/>
                <a:gd name="T12" fmla="*/ 0 w 51"/>
                <a:gd name="T13" fmla="*/ 0 h 103"/>
                <a:gd name="T14" fmla="*/ 0 w 51"/>
                <a:gd name="T15" fmla="*/ 0 h 103"/>
                <a:gd name="T16" fmla="*/ 0 w 51"/>
                <a:gd name="T17" fmla="*/ 0 h 103"/>
                <a:gd name="T18" fmla="*/ 0 w 51"/>
                <a:gd name="T19" fmla="*/ 1 h 103"/>
                <a:gd name="T20" fmla="*/ 0 w 51"/>
                <a:gd name="T21" fmla="*/ 1 h 103"/>
                <a:gd name="T22" fmla="*/ 0 w 51"/>
                <a:gd name="T23" fmla="*/ 1 h 103"/>
                <a:gd name="T24" fmla="*/ 0 w 51"/>
                <a:gd name="T25" fmla="*/ 1 h 103"/>
                <a:gd name="T26" fmla="*/ 0 w 51"/>
                <a:gd name="T27" fmla="*/ 1 h 103"/>
                <a:gd name="T28" fmla="*/ 0 w 51"/>
                <a:gd name="T29" fmla="*/ 1 h 103"/>
                <a:gd name="T30" fmla="*/ 0 w 51"/>
                <a:gd name="T31" fmla="*/ 1 h 103"/>
                <a:gd name="T32" fmla="*/ 0 w 51"/>
                <a:gd name="T33" fmla="*/ 1 h 103"/>
                <a:gd name="T34" fmla="*/ 0 w 51"/>
                <a:gd name="T35" fmla="*/ 1 h 103"/>
                <a:gd name="T36" fmla="*/ 0 w 51"/>
                <a:gd name="T37" fmla="*/ 1 h 103"/>
                <a:gd name="T38" fmla="*/ 0 w 51"/>
                <a:gd name="T39" fmla="*/ 1 h 103"/>
                <a:gd name="T40" fmla="*/ 0 w 51"/>
                <a:gd name="T41" fmla="*/ 0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103">
                  <a:moveTo>
                    <a:pt x="45" y="56"/>
                  </a:moveTo>
                  <a:lnTo>
                    <a:pt x="51" y="30"/>
                  </a:lnTo>
                  <a:lnTo>
                    <a:pt x="51" y="13"/>
                  </a:lnTo>
                  <a:lnTo>
                    <a:pt x="47" y="8"/>
                  </a:lnTo>
                  <a:lnTo>
                    <a:pt x="41" y="3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19" y="10"/>
                  </a:lnTo>
                  <a:lnTo>
                    <a:pt x="9" y="35"/>
                  </a:lnTo>
                  <a:lnTo>
                    <a:pt x="2" y="65"/>
                  </a:lnTo>
                  <a:lnTo>
                    <a:pt x="0" y="87"/>
                  </a:lnTo>
                  <a:lnTo>
                    <a:pt x="4" y="99"/>
                  </a:lnTo>
                  <a:lnTo>
                    <a:pt x="6" y="103"/>
                  </a:lnTo>
                  <a:lnTo>
                    <a:pt x="7" y="103"/>
                  </a:lnTo>
                  <a:lnTo>
                    <a:pt x="11" y="103"/>
                  </a:lnTo>
                  <a:lnTo>
                    <a:pt x="15" y="100"/>
                  </a:lnTo>
                  <a:lnTo>
                    <a:pt x="20" y="97"/>
                  </a:lnTo>
                  <a:lnTo>
                    <a:pt x="26" y="91"/>
                  </a:lnTo>
                  <a:lnTo>
                    <a:pt x="33" y="82"/>
                  </a:lnTo>
                  <a:lnTo>
                    <a:pt x="39" y="71"/>
                  </a:lnTo>
                  <a:lnTo>
                    <a:pt x="45" y="56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9" name="Freeform 120"/>
            <p:cNvSpPr>
              <a:spLocks/>
            </p:cNvSpPr>
            <p:nvPr/>
          </p:nvSpPr>
          <p:spPr bwMode="auto">
            <a:xfrm>
              <a:off x="4391" y="3941"/>
              <a:ext cx="22" cy="22"/>
            </a:xfrm>
            <a:custGeom>
              <a:avLst/>
              <a:gdLst>
                <a:gd name="T0" fmla="*/ 1 w 43"/>
                <a:gd name="T1" fmla="*/ 0 h 46"/>
                <a:gd name="T2" fmla="*/ 0 w 43"/>
                <a:gd name="T3" fmla="*/ 0 h 46"/>
                <a:gd name="T4" fmla="*/ 1 w 43"/>
                <a:gd name="T5" fmla="*/ 0 h 46"/>
                <a:gd name="T6" fmla="*/ 1 w 43"/>
                <a:gd name="T7" fmla="*/ 0 h 46"/>
                <a:gd name="T8" fmla="*/ 1 w 4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6">
                  <a:moveTo>
                    <a:pt x="11" y="0"/>
                  </a:moveTo>
                  <a:lnTo>
                    <a:pt x="0" y="28"/>
                  </a:lnTo>
                  <a:lnTo>
                    <a:pt x="34" y="46"/>
                  </a:lnTo>
                  <a:lnTo>
                    <a:pt x="43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0" name="Freeform 121"/>
            <p:cNvSpPr>
              <a:spLocks/>
            </p:cNvSpPr>
            <p:nvPr/>
          </p:nvSpPr>
          <p:spPr bwMode="auto">
            <a:xfrm>
              <a:off x="4308" y="3865"/>
              <a:ext cx="33" cy="46"/>
            </a:xfrm>
            <a:custGeom>
              <a:avLst/>
              <a:gdLst>
                <a:gd name="T0" fmla="*/ 1 w 66"/>
                <a:gd name="T1" fmla="*/ 2 h 91"/>
                <a:gd name="T2" fmla="*/ 1 w 66"/>
                <a:gd name="T3" fmla="*/ 2 h 91"/>
                <a:gd name="T4" fmla="*/ 1 w 66"/>
                <a:gd name="T5" fmla="*/ 2 h 91"/>
                <a:gd name="T6" fmla="*/ 1 w 66"/>
                <a:gd name="T7" fmla="*/ 2 h 91"/>
                <a:gd name="T8" fmla="*/ 1 w 66"/>
                <a:gd name="T9" fmla="*/ 2 h 91"/>
                <a:gd name="T10" fmla="*/ 1 w 66"/>
                <a:gd name="T11" fmla="*/ 2 h 91"/>
                <a:gd name="T12" fmla="*/ 1 w 66"/>
                <a:gd name="T13" fmla="*/ 2 h 91"/>
                <a:gd name="T14" fmla="*/ 1 w 66"/>
                <a:gd name="T15" fmla="*/ 2 h 91"/>
                <a:gd name="T16" fmla="*/ 1 w 66"/>
                <a:gd name="T17" fmla="*/ 2 h 91"/>
                <a:gd name="T18" fmla="*/ 1 w 66"/>
                <a:gd name="T19" fmla="*/ 2 h 91"/>
                <a:gd name="T20" fmla="*/ 2 w 66"/>
                <a:gd name="T21" fmla="*/ 2 h 91"/>
                <a:gd name="T22" fmla="*/ 1 w 66"/>
                <a:gd name="T23" fmla="*/ 1 h 91"/>
                <a:gd name="T24" fmla="*/ 1 w 66"/>
                <a:gd name="T25" fmla="*/ 1 h 91"/>
                <a:gd name="T26" fmla="*/ 1 w 66"/>
                <a:gd name="T27" fmla="*/ 1 h 91"/>
                <a:gd name="T28" fmla="*/ 1 w 66"/>
                <a:gd name="T29" fmla="*/ 1 h 91"/>
                <a:gd name="T30" fmla="*/ 1 w 66"/>
                <a:gd name="T31" fmla="*/ 1 h 91"/>
                <a:gd name="T32" fmla="*/ 1 w 66"/>
                <a:gd name="T33" fmla="*/ 1 h 91"/>
                <a:gd name="T34" fmla="*/ 1 w 66"/>
                <a:gd name="T35" fmla="*/ 1 h 91"/>
                <a:gd name="T36" fmla="*/ 1 w 66"/>
                <a:gd name="T37" fmla="*/ 0 h 91"/>
                <a:gd name="T38" fmla="*/ 1 w 66"/>
                <a:gd name="T39" fmla="*/ 1 h 91"/>
                <a:gd name="T40" fmla="*/ 1 w 66"/>
                <a:gd name="T41" fmla="*/ 1 h 91"/>
                <a:gd name="T42" fmla="*/ 0 w 66"/>
                <a:gd name="T43" fmla="*/ 1 h 91"/>
                <a:gd name="T44" fmla="*/ 0 w 66"/>
                <a:gd name="T45" fmla="*/ 1 h 91"/>
                <a:gd name="T46" fmla="*/ 1 w 66"/>
                <a:gd name="T47" fmla="*/ 1 h 91"/>
                <a:gd name="T48" fmla="*/ 1 w 66"/>
                <a:gd name="T49" fmla="*/ 2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91">
                  <a:moveTo>
                    <a:pt x="20" y="65"/>
                  </a:moveTo>
                  <a:lnTo>
                    <a:pt x="28" y="76"/>
                  </a:lnTo>
                  <a:lnTo>
                    <a:pt x="36" y="85"/>
                  </a:lnTo>
                  <a:lnTo>
                    <a:pt x="42" y="90"/>
                  </a:lnTo>
                  <a:lnTo>
                    <a:pt x="47" y="91"/>
                  </a:lnTo>
                  <a:lnTo>
                    <a:pt x="50" y="91"/>
                  </a:lnTo>
                  <a:lnTo>
                    <a:pt x="52" y="90"/>
                  </a:lnTo>
                  <a:lnTo>
                    <a:pt x="56" y="87"/>
                  </a:lnTo>
                  <a:lnTo>
                    <a:pt x="58" y="84"/>
                  </a:lnTo>
                  <a:lnTo>
                    <a:pt x="63" y="78"/>
                  </a:lnTo>
                  <a:lnTo>
                    <a:pt x="66" y="69"/>
                  </a:lnTo>
                  <a:lnTo>
                    <a:pt x="62" y="54"/>
                  </a:lnTo>
                  <a:lnTo>
                    <a:pt x="49" y="32"/>
                  </a:lnTo>
                  <a:lnTo>
                    <a:pt x="40" y="21"/>
                  </a:lnTo>
                  <a:lnTo>
                    <a:pt x="32" y="12"/>
                  </a:lnTo>
                  <a:lnTo>
                    <a:pt x="23" y="6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9"/>
                  </a:lnTo>
                  <a:lnTo>
                    <a:pt x="6" y="40"/>
                  </a:lnTo>
                  <a:lnTo>
                    <a:pt x="20" y="65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1" name="Freeform 122"/>
            <p:cNvSpPr>
              <a:spLocks/>
            </p:cNvSpPr>
            <p:nvPr/>
          </p:nvSpPr>
          <p:spPr bwMode="auto">
            <a:xfrm>
              <a:off x="4328" y="3896"/>
              <a:ext cx="21" cy="27"/>
            </a:xfrm>
            <a:custGeom>
              <a:avLst/>
              <a:gdLst>
                <a:gd name="T0" fmla="*/ 0 w 43"/>
                <a:gd name="T1" fmla="*/ 1 h 54"/>
                <a:gd name="T2" fmla="*/ 0 w 43"/>
                <a:gd name="T3" fmla="*/ 0 h 54"/>
                <a:gd name="T4" fmla="*/ 0 w 43"/>
                <a:gd name="T5" fmla="*/ 1 h 54"/>
                <a:gd name="T6" fmla="*/ 0 w 43"/>
                <a:gd name="T7" fmla="*/ 1 h 54"/>
                <a:gd name="T8" fmla="*/ 0 w 43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4">
                  <a:moveTo>
                    <a:pt x="43" y="23"/>
                  </a:moveTo>
                  <a:lnTo>
                    <a:pt x="28" y="0"/>
                  </a:lnTo>
                  <a:lnTo>
                    <a:pt x="0" y="31"/>
                  </a:lnTo>
                  <a:lnTo>
                    <a:pt x="16" y="54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2" name="Freeform 123"/>
            <p:cNvSpPr>
              <a:spLocks/>
            </p:cNvSpPr>
            <p:nvPr/>
          </p:nvSpPr>
          <p:spPr bwMode="auto">
            <a:xfrm>
              <a:off x="5255" y="3936"/>
              <a:ext cx="19" cy="55"/>
            </a:xfrm>
            <a:custGeom>
              <a:avLst/>
              <a:gdLst>
                <a:gd name="T0" fmla="*/ 0 w 40"/>
                <a:gd name="T1" fmla="*/ 1 h 109"/>
                <a:gd name="T2" fmla="*/ 0 w 40"/>
                <a:gd name="T3" fmla="*/ 1 h 109"/>
                <a:gd name="T4" fmla="*/ 0 w 40"/>
                <a:gd name="T5" fmla="*/ 1 h 109"/>
                <a:gd name="T6" fmla="*/ 0 w 40"/>
                <a:gd name="T7" fmla="*/ 0 h 109"/>
                <a:gd name="T8" fmla="*/ 0 w 40"/>
                <a:gd name="T9" fmla="*/ 0 h 109"/>
                <a:gd name="T10" fmla="*/ 0 w 40"/>
                <a:gd name="T11" fmla="*/ 0 h 109"/>
                <a:gd name="T12" fmla="*/ 0 w 40"/>
                <a:gd name="T13" fmla="*/ 1 h 109"/>
                <a:gd name="T14" fmla="*/ 0 w 40"/>
                <a:gd name="T15" fmla="*/ 1 h 109"/>
                <a:gd name="T16" fmla="*/ 0 w 40"/>
                <a:gd name="T17" fmla="*/ 1 h 109"/>
                <a:gd name="T18" fmla="*/ 0 w 40"/>
                <a:gd name="T19" fmla="*/ 2 h 109"/>
                <a:gd name="T20" fmla="*/ 0 w 40"/>
                <a:gd name="T21" fmla="*/ 2 h 109"/>
                <a:gd name="T22" fmla="*/ 0 w 40"/>
                <a:gd name="T23" fmla="*/ 2 h 109"/>
                <a:gd name="T24" fmla="*/ 0 w 40"/>
                <a:gd name="T25" fmla="*/ 2 h 109"/>
                <a:gd name="T26" fmla="*/ 0 w 40"/>
                <a:gd name="T27" fmla="*/ 2 h 109"/>
                <a:gd name="T28" fmla="*/ 0 w 40"/>
                <a:gd name="T29" fmla="*/ 2 h 109"/>
                <a:gd name="T30" fmla="*/ 0 w 40"/>
                <a:gd name="T31" fmla="*/ 2 h 109"/>
                <a:gd name="T32" fmla="*/ 0 w 40"/>
                <a:gd name="T33" fmla="*/ 1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09">
                  <a:moveTo>
                    <a:pt x="40" y="46"/>
                  </a:moveTo>
                  <a:lnTo>
                    <a:pt x="38" y="18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20"/>
                  </a:lnTo>
                  <a:lnTo>
                    <a:pt x="0" y="47"/>
                  </a:lnTo>
                  <a:lnTo>
                    <a:pt x="5" y="78"/>
                  </a:lnTo>
                  <a:lnTo>
                    <a:pt x="12" y="97"/>
                  </a:lnTo>
                  <a:lnTo>
                    <a:pt x="18" y="106"/>
                  </a:lnTo>
                  <a:lnTo>
                    <a:pt x="23" y="109"/>
                  </a:lnTo>
                  <a:lnTo>
                    <a:pt x="26" y="106"/>
                  </a:lnTo>
                  <a:lnTo>
                    <a:pt x="33" y="96"/>
                  </a:lnTo>
                  <a:lnTo>
                    <a:pt x="39" y="77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3" name="Freeform 124"/>
            <p:cNvSpPr>
              <a:spLocks/>
            </p:cNvSpPr>
            <p:nvPr/>
          </p:nvSpPr>
          <p:spPr bwMode="auto">
            <a:xfrm>
              <a:off x="5255" y="3925"/>
              <a:ext cx="18" cy="16"/>
            </a:xfrm>
            <a:custGeom>
              <a:avLst/>
              <a:gdLst>
                <a:gd name="T0" fmla="*/ 0 w 38"/>
                <a:gd name="T1" fmla="*/ 0 h 33"/>
                <a:gd name="T2" fmla="*/ 0 w 38"/>
                <a:gd name="T3" fmla="*/ 0 h 33"/>
                <a:gd name="T4" fmla="*/ 0 w 38"/>
                <a:gd name="T5" fmla="*/ 0 h 33"/>
                <a:gd name="T6" fmla="*/ 0 w 38"/>
                <a:gd name="T7" fmla="*/ 0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3">
                  <a:moveTo>
                    <a:pt x="0" y="2"/>
                  </a:moveTo>
                  <a:lnTo>
                    <a:pt x="0" y="33"/>
                  </a:lnTo>
                  <a:lnTo>
                    <a:pt x="38" y="31"/>
                  </a:lnTo>
                  <a:lnTo>
                    <a:pt x="3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4" name="Freeform 125"/>
            <p:cNvSpPr>
              <a:spLocks/>
            </p:cNvSpPr>
            <p:nvPr/>
          </p:nvSpPr>
          <p:spPr bwMode="auto">
            <a:xfrm>
              <a:off x="4987" y="3727"/>
              <a:ext cx="24" cy="53"/>
            </a:xfrm>
            <a:custGeom>
              <a:avLst/>
              <a:gdLst>
                <a:gd name="T0" fmla="*/ 0 w 49"/>
                <a:gd name="T1" fmla="*/ 1 h 106"/>
                <a:gd name="T2" fmla="*/ 0 w 49"/>
                <a:gd name="T3" fmla="*/ 1 h 106"/>
                <a:gd name="T4" fmla="*/ 0 w 49"/>
                <a:gd name="T5" fmla="*/ 1 h 106"/>
                <a:gd name="T6" fmla="*/ 0 w 49"/>
                <a:gd name="T7" fmla="*/ 1 h 106"/>
                <a:gd name="T8" fmla="*/ 0 w 49"/>
                <a:gd name="T9" fmla="*/ 1 h 106"/>
                <a:gd name="T10" fmla="*/ 0 w 49"/>
                <a:gd name="T11" fmla="*/ 0 h 106"/>
                <a:gd name="T12" fmla="*/ 0 w 49"/>
                <a:gd name="T13" fmla="*/ 1 h 106"/>
                <a:gd name="T14" fmla="*/ 0 w 49"/>
                <a:gd name="T15" fmla="*/ 1 h 106"/>
                <a:gd name="T16" fmla="*/ 0 w 49"/>
                <a:gd name="T17" fmla="*/ 1 h 106"/>
                <a:gd name="T18" fmla="*/ 0 w 49"/>
                <a:gd name="T19" fmla="*/ 2 h 106"/>
                <a:gd name="T20" fmla="*/ 0 w 49"/>
                <a:gd name="T21" fmla="*/ 2 h 106"/>
                <a:gd name="T22" fmla="*/ 0 w 49"/>
                <a:gd name="T23" fmla="*/ 2 h 106"/>
                <a:gd name="T24" fmla="*/ 0 w 49"/>
                <a:gd name="T25" fmla="*/ 2 h 106"/>
                <a:gd name="T26" fmla="*/ 0 w 49"/>
                <a:gd name="T27" fmla="*/ 2 h 106"/>
                <a:gd name="T28" fmla="*/ 0 w 49"/>
                <a:gd name="T29" fmla="*/ 2 h 106"/>
                <a:gd name="T30" fmla="*/ 0 w 49"/>
                <a:gd name="T31" fmla="*/ 2 h 106"/>
                <a:gd name="T32" fmla="*/ 0 w 49"/>
                <a:gd name="T33" fmla="*/ 2 h 106"/>
                <a:gd name="T34" fmla="*/ 0 w 49"/>
                <a:gd name="T35" fmla="*/ 2 h 106"/>
                <a:gd name="T36" fmla="*/ 0 w 49"/>
                <a:gd name="T37" fmla="*/ 2 h 106"/>
                <a:gd name="T38" fmla="*/ 0 w 49"/>
                <a:gd name="T39" fmla="*/ 2 h 106"/>
                <a:gd name="T40" fmla="*/ 0 w 49"/>
                <a:gd name="T41" fmla="*/ 1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106">
                  <a:moveTo>
                    <a:pt x="43" y="56"/>
                  </a:moveTo>
                  <a:lnTo>
                    <a:pt x="49" y="30"/>
                  </a:lnTo>
                  <a:lnTo>
                    <a:pt x="49" y="13"/>
                  </a:lnTo>
                  <a:lnTo>
                    <a:pt x="44" y="7"/>
                  </a:lnTo>
                  <a:lnTo>
                    <a:pt x="38" y="3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16" y="12"/>
                  </a:lnTo>
                  <a:lnTo>
                    <a:pt x="6" y="38"/>
                  </a:lnTo>
                  <a:lnTo>
                    <a:pt x="0" y="68"/>
                  </a:lnTo>
                  <a:lnTo>
                    <a:pt x="0" y="88"/>
                  </a:lnTo>
                  <a:lnTo>
                    <a:pt x="3" y="101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12" y="104"/>
                  </a:lnTo>
                  <a:lnTo>
                    <a:pt x="15" y="101"/>
                  </a:lnTo>
                  <a:lnTo>
                    <a:pt x="20" y="98"/>
                  </a:lnTo>
                  <a:lnTo>
                    <a:pt x="26" y="91"/>
                  </a:lnTo>
                  <a:lnTo>
                    <a:pt x="31" y="82"/>
                  </a:lnTo>
                  <a:lnTo>
                    <a:pt x="37" y="71"/>
                  </a:lnTo>
                  <a:lnTo>
                    <a:pt x="43" y="5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5" name="Freeform 126"/>
            <p:cNvSpPr>
              <a:spLocks/>
            </p:cNvSpPr>
            <p:nvPr/>
          </p:nvSpPr>
          <p:spPr bwMode="auto">
            <a:xfrm>
              <a:off x="4996" y="3715"/>
              <a:ext cx="22" cy="22"/>
            </a:xfrm>
            <a:custGeom>
              <a:avLst/>
              <a:gdLst>
                <a:gd name="T0" fmla="*/ 1 w 43"/>
                <a:gd name="T1" fmla="*/ 0 h 46"/>
                <a:gd name="T2" fmla="*/ 0 w 43"/>
                <a:gd name="T3" fmla="*/ 0 h 46"/>
                <a:gd name="T4" fmla="*/ 1 w 43"/>
                <a:gd name="T5" fmla="*/ 0 h 46"/>
                <a:gd name="T6" fmla="*/ 1 w 43"/>
                <a:gd name="T7" fmla="*/ 0 h 46"/>
                <a:gd name="T8" fmla="*/ 1 w 4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6">
                  <a:moveTo>
                    <a:pt x="9" y="0"/>
                  </a:moveTo>
                  <a:lnTo>
                    <a:pt x="0" y="30"/>
                  </a:lnTo>
                  <a:lnTo>
                    <a:pt x="33" y="46"/>
                  </a:lnTo>
                  <a:lnTo>
                    <a:pt x="43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6" name="Freeform 127"/>
            <p:cNvSpPr>
              <a:spLocks/>
            </p:cNvSpPr>
            <p:nvPr/>
          </p:nvSpPr>
          <p:spPr bwMode="auto">
            <a:xfrm>
              <a:off x="5098" y="3860"/>
              <a:ext cx="35" cy="43"/>
            </a:xfrm>
            <a:custGeom>
              <a:avLst/>
              <a:gdLst>
                <a:gd name="T0" fmla="*/ 1 w 70"/>
                <a:gd name="T1" fmla="*/ 1 h 86"/>
                <a:gd name="T2" fmla="*/ 2 w 70"/>
                <a:gd name="T3" fmla="*/ 1 h 86"/>
                <a:gd name="T4" fmla="*/ 2 w 70"/>
                <a:gd name="T5" fmla="*/ 1 h 86"/>
                <a:gd name="T6" fmla="*/ 2 w 70"/>
                <a:gd name="T7" fmla="*/ 1 h 86"/>
                <a:gd name="T8" fmla="*/ 1 w 70"/>
                <a:gd name="T9" fmla="*/ 1 h 86"/>
                <a:gd name="T10" fmla="*/ 1 w 70"/>
                <a:gd name="T11" fmla="*/ 1 h 86"/>
                <a:gd name="T12" fmla="*/ 1 w 70"/>
                <a:gd name="T13" fmla="*/ 1 h 86"/>
                <a:gd name="T14" fmla="*/ 1 w 70"/>
                <a:gd name="T15" fmla="*/ 1 h 86"/>
                <a:gd name="T16" fmla="*/ 1 w 70"/>
                <a:gd name="T17" fmla="*/ 0 h 86"/>
                <a:gd name="T18" fmla="*/ 1 w 70"/>
                <a:gd name="T19" fmla="*/ 1 h 86"/>
                <a:gd name="T20" fmla="*/ 1 w 70"/>
                <a:gd name="T21" fmla="*/ 1 h 86"/>
                <a:gd name="T22" fmla="*/ 1 w 70"/>
                <a:gd name="T23" fmla="*/ 1 h 86"/>
                <a:gd name="T24" fmla="*/ 1 w 70"/>
                <a:gd name="T25" fmla="*/ 1 h 86"/>
                <a:gd name="T26" fmla="*/ 1 w 70"/>
                <a:gd name="T27" fmla="*/ 1 h 86"/>
                <a:gd name="T28" fmla="*/ 1 w 70"/>
                <a:gd name="T29" fmla="*/ 2 h 86"/>
                <a:gd name="T30" fmla="*/ 0 w 70"/>
                <a:gd name="T31" fmla="*/ 2 h 86"/>
                <a:gd name="T32" fmla="*/ 1 w 70"/>
                <a:gd name="T33" fmla="*/ 2 h 86"/>
                <a:gd name="T34" fmla="*/ 1 w 70"/>
                <a:gd name="T35" fmla="*/ 2 h 86"/>
                <a:gd name="T36" fmla="*/ 1 w 70"/>
                <a:gd name="T37" fmla="*/ 2 h 86"/>
                <a:gd name="T38" fmla="*/ 1 w 70"/>
                <a:gd name="T39" fmla="*/ 2 h 86"/>
                <a:gd name="T40" fmla="*/ 1 w 70"/>
                <a:gd name="T41" fmla="*/ 2 h 86"/>
                <a:gd name="T42" fmla="*/ 1 w 70"/>
                <a:gd name="T43" fmla="*/ 2 h 86"/>
                <a:gd name="T44" fmla="*/ 1 w 70"/>
                <a:gd name="T45" fmla="*/ 2 h 86"/>
                <a:gd name="T46" fmla="*/ 1 w 70"/>
                <a:gd name="T47" fmla="*/ 2 h 86"/>
                <a:gd name="T48" fmla="*/ 1 w 70"/>
                <a:gd name="T49" fmla="*/ 1 h 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0" h="86">
                  <a:moveTo>
                    <a:pt x="51" y="60"/>
                  </a:moveTo>
                  <a:lnTo>
                    <a:pt x="66" y="38"/>
                  </a:lnTo>
                  <a:lnTo>
                    <a:pt x="70" y="25"/>
                  </a:lnTo>
                  <a:lnTo>
                    <a:pt x="68" y="16"/>
                  </a:lnTo>
                  <a:lnTo>
                    <a:pt x="64" y="9"/>
                  </a:lnTo>
                  <a:lnTo>
                    <a:pt x="61" y="6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1" y="0"/>
                  </a:lnTo>
                  <a:lnTo>
                    <a:pt x="46" y="1"/>
                  </a:lnTo>
                  <a:lnTo>
                    <a:pt x="41" y="6"/>
                  </a:lnTo>
                  <a:lnTo>
                    <a:pt x="32" y="13"/>
                  </a:lnTo>
                  <a:lnTo>
                    <a:pt x="23" y="23"/>
                  </a:lnTo>
                  <a:lnTo>
                    <a:pt x="8" y="47"/>
                  </a:lnTo>
                  <a:lnTo>
                    <a:pt x="1" y="66"/>
                  </a:lnTo>
                  <a:lnTo>
                    <a:pt x="0" y="79"/>
                  </a:lnTo>
                  <a:lnTo>
                    <a:pt x="1" y="85"/>
                  </a:lnTo>
                  <a:lnTo>
                    <a:pt x="2" y="85"/>
                  </a:lnTo>
                  <a:lnTo>
                    <a:pt x="6" y="86"/>
                  </a:lnTo>
                  <a:lnTo>
                    <a:pt x="9" y="86"/>
                  </a:lnTo>
                  <a:lnTo>
                    <a:pt x="16" y="85"/>
                  </a:lnTo>
                  <a:lnTo>
                    <a:pt x="23" y="83"/>
                  </a:lnTo>
                  <a:lnTo>
                    <a:pt x="31" y="78"/>
                  </a:lnTo>
                  <a:lnTo>
                    <a:pt x="41" y="70"/>
                  </a:lnTo>
                  <a:lnTo>
                    <a:pt x="51" y="60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7" name="Freeform 128"/>
            <p:cNvSpPr>
              <a:spLocks/>
            </p:cNvSpPr>
            <p:nvPr/>
          </p:nvSpPr>
          <p:spPr bwMode="auto">
            <a:xfrm>
              <a:off x="5121" y="3849"/>
              <a:ext cx="22" cy="27"/>
            </a:xfrm>
            <a:custGeom>
              <a:avLst/>
              <a:gdLst>
                <a:gd name="T0" fmla="*/ 1 w 44"/>
                <a:gd name="T1" fmla="*/ 0 h 54"/>
                <a:gd name="T2" fmla="*/ 0 w 44"/>
                <a:gd name="T3" fmla="*/ 1 h 54"/>
                <a:gd name="T4" fmla="*/ 1 w 44"/>
                <a:gd name="T5" fmla="*/ 1 h 54"/>
                <a:gd name="T6" fmla="*/ 1 w 44"/>
                <a:gd name="T7" fmla="*/ 1 h 54"/>
                <a:gd name="T8" fmla="*/ 1 w 44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19" y="0"/>
                  </a:moveTo>
                  <a:lnTo>
                    <a:pt x="0" y="22"/>
                  </a:lnTo>
                  <a:lnTo>
                    <a:pt x="26" y="54"/>
                  </a:lnTo>
                  <a:lnTo>
                    <a:pt x="44" y="3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8" name="Freeform 129"/>
            <p:cNvSpPr>
              <a:spLocks/>
            </p:cNvSpPr>
            <p:nvPr/>
          </p:nvSpPr>
          <p:spPr bwMode="auto">
            <a:xfrm>
              <a:off x="5079" y="3745"/>
              <a:ext cx="34" cy="45"/>
            </a:xfrm>
            <a:custGeom>
              <a:avLst/>
              <a:gdLst>
                <a:gd name="T0" fmla="*/ 1 w 67"/>
                <a:gd name="T1" fmla="*/ 1 h 89"/>
                <a:gd name="T2" fmla="*/ 1 w 67"/>
                <a:gd name="T3" fmla="*/ 1 h 89"/>
                <a:gd name="T4" fmla="*/ 0 w 67"/>
                <a:gd name="T5" fmla="*/ 2 h 89"/>
                <a:gd name="T6" fmla="*/ 1 w 67"/>
                <a:gd name="T7" fmla="*/ 2 h 89"/>
                <a:gd name="T8" fmla="*/ 1 w 67"/>
                <a:gd name="T9" fmla="*/ 2 h 89"/>
                <a:gd name="T10" fmla="*/ 1 w 67"/>
                <a:gd name="T11" fmla="*/ 2 h 89"/>
                <a:gd name="T12" fmla="*/ 1 w 67"/>
                <a:gd name="T13" fmla="*/ 2 h 89"/>
                <a:gd name="T14" fmla="*/ 1 w 67"/>
                <a:gd name="T15" fmla="*/ 2 h 89"/>
                <a:gd name="T16" fmla="*/ 1 w 67"/>
                <a:gd name="T17" fmla="*/ 2 h 89"/>
                <a:gd name="T18" fmla="*/ 1 w 67"/>
                <a:gd name="T19" fmla="*/ 2 h 89"/>
                <a:gd name="T20" fmla="*/ 1 w 67"/>
                <a:gd name="T21" fmla="*/ 2 h 89"/>
                <a:gd name="T22" fmla="*/ 1 w 67"/>
                <a:gd name="T23" fmla="*/ 2 h 89"/>
                <a:gd name="T24" fmla="*/ 1 w 67"/>
                <a:gd name="T25" fmla="*/ 1 h 89"/>
                <a:gd name="T26" fmla="*/ 1 w 67"/>
                <a:gd name="T27" fmla="*/ 1 h 89"/>
                <a:gd name="T28" fmla="*/ 2 w 67"/>
                <a:gd name="T29" fmla="*/ 1 h 89"/>
                <a:gd name="T30" fmla="*/ 2 w 67"/>
                <a:gd name="T31" fmla="*/ 1 h 89"/>
                <a:gd name="T32" fmla="*/ 2 w 67"/>
                <a:gd name="T33" fmla="*/ 1 h 89"/>
                <a:gd name="T34" fmla="*/ 2 w 67"/>
                <a:gd name="T35" fmla="*/ 1 h 89"/>
                <a:gd name="T36" fmla="*/ 1 w 67"/>
                <a:gd name="T37" fmla="*/ 0 h 89"/>
                <a:gd name="T38" fmla="*/ 1 w 67"/>
                <a:gd name="T39" fmla="*/ 0 h 89"/>
                <a:gd name="T40" fmla="*/ 1 w 67"/>
                <a:gd name="T41" fmla="*/ 1 h 89"/>
                <a:gd name="T42" fmla="*/ 1 w 67"/>
                <a:gd name="T43" fmla="*/ 1 h 89"/>
                <a:gd name="T44" fmla="*/ 1 w 67"/>
                <a:gd name="T45" fmla="*/ 1 h 89"/>
                <a:gd name="T46" fmla="*/ 1 w 67"/>
                <a:gd name="T47" fmla="*/ 1 h 89"/>
                <a:gd name="T48" fmla="*/ 1 w 67"/>
                <a:gd name="T49" fmla="*/ 1 h 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89">
                  <a:moveTo>
                    <a:pt x="17" y="31"/>
                  </a:moveTo>
                  <a:lnTo>
                    <a:pt x="3" y="53"/>
                  </a:lnTo>
                  <a:lnTo>
                    <a:pt x="0" y="67"/>
                  </a:lnTo>
                  <a:lnTo>
                    <a:pt x="2" y="76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12" y="88"/>
                  </a:lnTo>
                  <a:lnTo>
                    <a:pt x="15" y="89"/>
                  </a:lnTo>
                  <a:lnTo>
                    <a:pt x="19" y="89"/>
                  </a:lnTo>
                  <a:lnTo>
                    <a:pt x="24" y="88"/>
                  </a:lnTo>
                  <a:lnTo>
                    <a:pt x="30" y="84"/>
                  </a:lnTo>
                  <a:lnTo>
                    <a:pt x="37" y="76"/>
                  </a:lnTo>
                  <a:lnTo>
                    <a:pt x="46" y="64"/>
                  </a:lnTo>
                  <a:lnTo>
                    <a:pt x="61" y="39"/>
                  </a:lnTo>
                  <a:lnTo>
                    <a:pt x="67" y="19"/>
                  </a:lnTo>
                  <a:lnTo>
                    <a:pt x="67" y="7"/>
                  </a:lnTo>
                  <a:lnTo>
                    <a:pt x="66" y="1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1" y="1"/>
                  </a:lnTo>
                  <a:lnTo>
                    <a:pt x="44" y="4"/>
                  </a:lnTo>
                  <a:lnTo>
                    <a:pt x="36" y="10"/>
                  </a:lnTo>
                  <a:lnTo>
                    <a:pt x="26" y="19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9" name="Freeform 130"/>
            <p:cNvSpPr>
              <a:spLocks/>
            </p:cNvSpPr>
            <p:nvPr/>
          </p:nvSpPr>
          <p:spPr bwMode="auto">
            <a:xfrm>
              <a:off x="5070" y="3775"/>
              <a:ext cx="22" cy="27"/>
            </a:xfrm>
            <a:custGeom>
              <a:avLst/>
              <a:gdLst>
                <a:gd name="T0" fmla="*/ 1 w 44"/>
                <a:gd name="T1" fmla="*/ 1 h 54"/>
                <a:gd name="T2" fmla="*/ 1 w 44"/>
                <a:gd name="T3" fmla="*/ 1 h 54"/>
                <a:gd name="T4" fmla="*/ 1 w 44"/>
                <a:gd name="T5" fmla="*/ 0 h 54"/>
                <a:gd name="T6" fmla="*/ 0 w 44"/>
                <a:gd name="T7" fmla="*/ 1 h 54"/>
                <a:gd name="T8" fmla="*/ 1 w 44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27" y="54"/>
                  </a:moveTo>
                  <a:lnTo>
                    <a:pt x="44" y="30"/>
                  </a:lnTo>
                  <a:lnTo>
                    <a:pt x="18" y="0"/>
                  </a:lnTo>
                  <a:lnTo>
                    <a:pt x="0" y="22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0" name="Freeform 131"/>
            <p:cNvSpPr>
              <a:spLocks/>
            </p:cNvSpPr>
            <p:nvPr/>
          </p:nvSpPr>
          <p:spPr bwMode="auto">
            <a:xfrm>
              <a:off x="4745" y="3624"/>
              <a:ext cx="23" cy="55"/>
            </a:xfrm>
            <a:custGeom>
              <a:avLst/>
              <a:gdLst>
                <a:gd name="T0" fmla="*/ 1 w 45"/>
                <a:gd name="T1" fmla="*/ 2 h 108"/>
                <a:gd name="T2" fmla="*/ 1 w 45"/>
                <a:gd name="T3" fmla="*/ 2 h 108"/>
                <a:gd name="T4" fmla="*/ 1 w 45"/>
                <a:gd name="T5" fmla="*/ 2 h 108"/>
                <a:gd name="T6" fmla="*/ 1 w 45"/>
                <a:gd name="T7" fmla="*/ 2 h 108"/>
                <a:gd name="T8" fmla="*/ 1 w 45"/>
                <a:gd name="T9" fmla="*/ 2 h 108"/>
                <a:gd name="T10" fmla="*/ 1 w 45"/>
                <a:gd name="T11" fmla="*/ 2 h 108"/>
                <a:gd name="T12" fmla="*/ 1 w 45"/>
                <a:gd name="T13" fmla="*/ 2 h 108"/>
                <a:gd name="T14" fmla="*/ 1 w 45"/>
                <a:gd name="T15" fmla="*/ 2 h 108"/>
                <a:gd name="T16" fmla="*/ 1 w 45"/>
                <a:gd name="T17" fmla="*/ 1 h 108"/>
                <a:gd name="T18" fmla="*/ 1 w 45"/>
                <a:gd name="T19" fmla="*/ 1 h 108"/>
                <a:gd name="T20" fmla="*/ 1 w 45"/>
                <a:gd name="T21" fmla="*/ 1 h 108"/>
                <a:gd name="T22" fmla="*/ 1 w 45"/>
                <a:gd name="T23" fmla="*/ 1 h 108"/>
                <a:gd name="T24" fmla="*/ 1 w 45"/>
                <a:gd name="T25" fmla="*/ 0 h 108"/>
                <a:gd name="T26" fmla="*/ 1 w 45"/>
                <a:gd name="T27" fmla="*/ 1 h 108"/>
                <a:gd name="T28" fmla="*/ 1 w 45"/>
                <a:gd name="T29" fmla="*/ 1 h 108"/>
                <a:gd name="T30" fmla="*/ 0 w 45"/>
                <a:gd name="T31" fmla="*/ 1 h 108"/>
                <a:gd name="T32" fmla="*/ 1 w 45"/>
                <a:gd name="T33" fmla="*/ 2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8">
                  <a:moveTo>
                    <a:pt x="3" y="67"/>
                  </a:moveTo>
                  <a:lnTo>
                    <a:pt x="9" y="94"/>
                  </a:lnTo>
                  <a:lnTo>
                    <a:pt x="16" y="107"/>
                  </a:lnTo>
                  <a:lnTo>
                    <a:pt x="23" y="108"/>
                  </a:lnTo>
                  <a:lnTo>
                    <a:pt x="30" y="107"/>
                  </a:lnTo>
                  <a:lnTo>
                    <a:pt x="37" y="105"/>
                  </a:lnTo>
                  <a:lnTo>
                    <a:pt x="43" y="98"/>
                  </a:lnTo>
                  <a:lnTo>
                    <a:pt x="45" y="83"/>
                  </a:lnTo>
                  <a:lnTo>
                    <a:pt x="42" y="55"/>
                  </a:lnTo>
                  <a:lnTo>
                    <a:pt x="34" y="28"/>
                  </a:lnTo>
                  <a:lnTo>
                    <a:pt x="24" y="10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8" y="4"/>
                  </a:lnTo>
                  <a:lnTo>
                    <a:pt x="3" y="16"/>
                  </a:lnTo>
                  <a:lnTo>
                    <a:pt x="0" y="36"/>
                  </a:lnTo>
                  <a:lnTo>
                    <a:pt x="3" y="67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1" name="Freeform 132"/>
            <p:cNvSpPr>
              <a:spLocks/>
            </p:cNvSpPr>
            <p:nvPr/>
          </p:nvSpPr>
          <p:spPr bwMode="auto">
            <a:xfrm>
              <a:off x="4751" y="3671"/>
              <a:ext cx="20" cy="20"/>
            </a:xfrm>
            <a:custGeom>
              <a:avLst/>
              <a:gdLst>
                <a:gd name="T0" fmla="*/ 0 w 41"/>
                <a:gd name="T1" fmla="*/ 0 h 41"/>
                <a:gd name="T2" fmla="*/ 0 w 41"/>
                <a:gd name="T3" fmla="*/ 0 h 41"/>
                <a:gd name="T4" fmla="*/ 0 w 41"/>
                <a:gd name="T5" fmla="*/ 0 h 41"/>
                <a:gd name="T6" fmla="*/ 0 w 41"/>
                <a:gd name="T7" fmla="*/ 0 h 41"/>
                <a:gd name="T8" fmla="*/ 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1">
                  <a:moveTo>
                    <a:pt x="41" y="31"/>
                  </a:moveTo>
                  <a:lnTo>
                    <a:pt x="36" y="0"/>
                  </a:lnTo>
                  <a:lnTo>
                    <a:pt x="0" y="10"/>
                  </a:lnTo>
                  <a:lnTo>
                    <a:pt x="5" y="41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2" name="Freeform 133"/>
            <p:cNvSpPr>
              <a:spLocks/>
            </p:cNvSpPr>
            <p:nvPr/>
          </p:nvSpPr>
          <p:spPr bwMode="auto">
            <a:xfrm>
              <a:off x="4910" y="3694"/>
              <a:ext cx="22" cy="54"/>
            </a:xfrm>
            <a:custGeom>
              <a:avLst/>
              <a:gdLst>
                <a:gd name="T0" fmla="*/ 1 w 43"/>
                <a:gd name="T1" fmla="*/ 0 h 109"/>
                <a:gd name="T2" fmla="*/ 1 w 43"/>
                <a:gd name="T3" fmla="*/ 0 h 109"/>
                <a:gd name="T4" fmla="*/ 1 w 43"/>
                <a:gd name="T5" fmla="*/ 0 h 109"/>
                <a:gd name="T6" fmla="*/ 1 w 43"/>
                <a:gd name="T7" fmla="*/ 0 h 109"/>
                <a:gd name="T8" fmla="*/ 1 w 43"/>
                <a:gd name="T9" fmla="*/ 0 h 109"/>
                <a:gd name="T10" fmla="*/ 1 w 43"/>
                <a:gd name="T11" fmla="*/ 0 h 109"/>
                <a:gd name="T12" fmla="*/ 1 w 43"/>
                <a:gd name="T13" fmla="*/ 0 h 109"/>
                <a:gd name="T14" fmla="*/ 1 w 43"/>
                <a:gd name="T15" fmla="*/ 0 h 109"/>
                <a:gd name="T16" fmla="*/ 1 w 43"/>
                <a:gd name="T17" fmla="*/ 0 h 109"/>
                <a:gd name="T18" fmla="*/ 0 w 43"/>
                <a:gd name="T19" fmla="*/ 1 h 109"/>
                <a:gd name="T20" fmla="*/ 1 w 43"/>
                <a:gd name="T21" fmla="*/ 1 h 109"/>
                <a:gd name="T22" fmla="*/ 1 w 43"/>
                <a:gd name="T23" fmla="*/ 1 h 109"/>
                <a:gd name="T24" fmla="*/ 1 w 43"/>
                <a:gd name="T25" fmla="*/ 1 h 109"/>
                <a:gd name="T26" fmla="*/ 1 w 43"/>
                <a:gd name="T27" fmla="*/ 1 h 109"/>
                <a:gd name="T28" fmla="*/ 1 w 43"/>
                <a:gd name="T29" fmla="*/ 1 h 109"/>
                <a:gd name="T30" fmla="*/ 1 w 43"/>
                <a:gd name="T31" fmla="*/ 1 h 109"/>
                <a:gd name="T32" fmla="*/ 1 w 43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09">
                  <a:moveTo>
                    <a:pt x="40" y="51"/>
                  </a:moveTo>
                  <a:lnTo>
                    <a:pt x="43" y="24"/>
                  </a:lnTo>
                  <a:lnTo>
                    <a:pt x="40" y="9"/>
                  </a:lnTo>
                  <a:lnTo>
                    <a:pt x="35" y="3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5" y="3"/>
                  </a:lnTo>
                  <a:lnTo>
                    <a:pt x="8" y="15"/>
                  </a:lnTo>
                  <a:lnTo>
                    <a:pt x="1" y="43"/>
                  </a:lnTo>
                  <a:lnTo>
                    <a:pt x="0" y="73"/>
                  </a:lnTo>
                  <a:lnTo>
                    <a:pt x="3" y="93"/>
                  </a:lnTo>
                  <a:lnTo>
                    <a:pt x="8" y="104"/>
                  </a:lnTo>
                  <a:lnTo>
                    <a:pt x="11" y="109"/>
                  </a:lnTo>
                  <a:lnTo>
                    <a:pt x="16" y="107"/>
                  </a:lnTo>
                  <a:lnTo>
                    <a:pt x="24" y="98"/>
                  </a:lnTo>
                  <a:lnTo>
                    <a:pt x="32" y="81"/>
                  </a:lnTo>
                  <a:lnTo>
                    <a:pt x="40" y="51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3" name="Freeform 134"/>
            <p:cNvSpPr>
              <a:spLocks/>
            </p:cNvSpPr>
            <p:nvPr/>
          </p:nvSpPr>
          <p:spPr bwMode="auto">
            <a:xfrm>
              <a:off x="4915" y="3682"/>
              <a:ext cx="20" cy="19"/>
            </a:xfrm>
            <a:custGeom>
              <a:avLst/>
              <a:gdLst>
                <a:gd name="T0" fmla="*/ 0 w 41"/>
                <a:gd name="T1" fmla="*/ 0 h 38"/>
                <a:gd name="T2" fmla="*/ 0 w 41"/>
                <a:gd name="T3" fmla="*/ 1 h 38"/>
                <a:gd name="T4" fmla="*/ 0 w 41"/>
                <a:gd name="T5" fmla="*/ 1 h 38"/>
                <a:gd name="T6" fmla="*/ 0 w 41"/>
                <a:gd name="T7" fmla="*/ 1 h 38"/>
                <a:gd name="T8" fmla="*/ 0 w 4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8">
                  <a:moveTo>
                    <a:pt x="5" y="0"/>
                  </a:moveTo>
                  <a:lnTo>
                    <a:pt x="0" y="29"/>
                  </a:lnTo>
                  <a:lnTo>
                    <a:pt x="36" y="38"/>
                  </a:lnTo>
                  <a:lnTo>
                    <a:pt x="41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4" name="Freeform 135"/>
            <p:cNvSpPr>
              <a:spLocks/>
            </p:cNvSpPr>
            <p:nvPr/>
          </p:nvSpPr>
          <p:spPr bwMode="auto">
            <a:xfrm>
              <a:off x="4829" y="3682"/>
              <a:ext cx="20" cy="55"/>
            </a:xfrm>
            <a:custGeom>
              <a:avLst/>
              <a:gdLst>
                <a:gd name="T0" fmla="*/ 1 w 40"/>
                <a:gd name="T1" fmla="*/ 1 h 110"/>
                <a:gd name="T2" fmla="*/ 1 w 40"/>
                <a:gd name="T3" fmla="*/ 1 h 110"/>
                <a:gd name="T4" fmla="*/ 1 w 40"/>
                <a:gd name="T5" fmla="*/ 1 h 110"/>
                <a:gd name="T6" fmla="*/ 1 w 40"/>
                <a:gd name="T7" fmla="*/ 1 h 110"/>
                <a:gd name="T8" fmla="*/ 1 w 40"/>
                <a:gd name="T9" fmla="*/ 0 h 110"/>
                <a:gd name="T10" fmla="*/ 1 w 40"/>
                <a:gd name="T11" fmla="*/ 0 h 110"/>
                <a:gd name="T12" fmla="*/ 1 w 40"/>
                <a:gd name="T13" fmla="*/ 1 h 110"/>
                <a:gd name="T14" fmla="*/ 1 w 40"/>
                <a:gd name="T15" fmla="*/ 1 h 110"/>
                <a:gd name="T16" fmla="*/ 0 w 40"/>
                <a:gd name="T17" fmla="*/ 1 h 110"/>
                <a:gd name="T18" fmla="*/ 1 w 40"/>
                <a:gd name="T19" fmla="*/ 2 h 110"/>
                <a:gd name="T20" fmla="*/ 1 w 40"/>
                <a:gd name="T21" fmla="*/ 2 h 110"/>
                <a:gd name="T22" fmla="*/ 1 w 40"/>
                <a:gd name="T23" fmla="*/ 2 h 110"/>
                <a:gd name="T24" fmla="*/ 1 w 40"/>
                <a:gd name="T25" fmla="*/ 2 h 110"/>
                <a:gd name="T26" fmla="*/ 1 w 40"/>
                <a:gd name="T27" fmla="*/ 2 h 110"/>
                <a:gd name="T28" fmla="*/ 1 w 40"/>
                <a:gd name="T29" fmla="*/ 2 h 110"/>
                <a:gd name="T30" fmla="*/ 1 w 40"/>
                <a:gd name="T31" fmla="*/ 2 h 110"/>
                <a:gd name="T32" fmla="*/ 1 w 40"/>
                <a:gd name="T33" fmla="*/ 1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0">
                  <a:moveTo>
                    <a:pt x="40" y="48"/>
                  </a:moveTo>
                  <a:lnTo>
                    <a:pt x="40" y="20"/>
                  </a:lnTo>
                  <a:lnTo>
                    <a:pt x="35" y="6"/>
                  </a:lnTo>
                  <a:lnTo>
                    <a:pt x="29" y="1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4"/>
                  </a:lnTo>
                  <a:lnTo>
                    <a:pt x="4" y="17"/>
                  </a:lnTo>
                  <a:lnTo>
                    <a:pt x="0" y="45"/>
                  </a:lnTo>
                  <a:lnTo>
                    <a:pt x="1" y="76"/>
                  </a:lnTo>
                  <a:lnTo>
                    <a:pt x="7" y="95"/>
                  </a:lnTo>
                  <a:lnTo>
                    <a:pt x="13" y="105"/>
                  </a:lnTo>
                  <a:lnTo>
                    <a:pt x="16" y="110"/>
                  </a:lnTo>
                  <a:lnTo>
                    <a:pt x="21" y="107"/>
                  </a:lnTo>
                  <a:lnTo>
                    <a:pt x="28" y="98"/>
                  </a:lnTo>
                  <a:lnTo>
                    <a:pt x="35" y="79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5" name="Freeform 136"/>
            <p:cNvSpPr>
              <a:spLocks/>
            </p:cNvSpPr>
            <p:nvPr/>
          </p:nvSpPr>
          <p:spPr bwMode="auto">
            <a:xfrm>
              <a:off x="4831" y="3671"/>
              <a:ext cx="20" cy="17"/>
            </a:xfrm>
            <a:custGeom>
              <a:avLst/>
              <a:gdLst>
                <a:gd name="T0" fmla="*/ 1 w 39"/>
                <a:gd name="T1" fmla="*/ 0 h 33"/>
                <a:gd name="T2" fmla="*/ 0 w 39"/>
                <a:gd name="T3" fmla="*/ 1 h 33"/>
                <a:gd name="T4" fmla="*/ 1 w 39"/>
                <a:gd name="T5" fmla="*/ 1 h 33"/>
                <a:gd name="T6" fmla="*/ 1 w 39"/>
                <a:gd name="T7" fmla="*/ 1 h 33"/>
                <a:gd name="T8" fmla="*/ 1 w 3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3">
                  <a:moveTo>
                    <a:pt x="2" y="0"/>
                  </a:moveTo>
                  <a:lnTo>
                    <a:pt x="0" y="30"/>
                  </a:lnTo>
                  <a:lnTo>
                    <a:pt x="37" y="33"/>
                  </a:lnTo>
                  <a:lnTo>
                    <a:pt x="39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6" name="Freeform 137"/>
            <p:cNvSpPr>
              <a:spLocks/>
            </p:cNvSpPr>
            <p:nvPr/>
          </p:nvSpPr>
          <p:spPr bwMode="auto">
            <a:xfrm>
              <a:off x="4658" y="3703"/>
              <a:ext cx="24" cy="53"/>
            </a:xfrm>
            <a:custGeom>
              <a:avLst/>
              <a:gdLst>
                <a:gd name="T0" fmla="*/ 1 w 48"/>
                <a:gd name="T1" fmla="*/ 1 h 105"/>
                <a:gd name="T2" fmla="*/ 1 w 48"/>
                <a:gd name="T3" fmla="*/ 1 h 105"/>
                <a:gd name="T4" fmla="*/ 1 w 48"/>
                <a:gd name="T5" fmla="*/ 1 h 105"/>
                <a:gd name="T6" fmla="*/ 1 w 48"/>
                <a:gd name="T7" fmla="*/ 0 h 105"/>
                <a:gd name="T8" fmla="*/ 1 w 48"/>
                <a:gd name="T9" fmla="*/ 1 h 105"/>
                <a:gd name="T10" fmla="*/ 1 w 48"/>
                <a:gd name="T11" fmla="*/ 1 h 105"/>
                <a:gd name="T12" fmla="*/ 1 w 48"/>
                <a:gd name="T13" fmla="*/ 1 h 105"/>
                <a:gd name="T14" fmla="*/ 0 w 48"/>
                <a:gd name="T15" fmla="*/ 1 h 105"/>
                <a:gd name="T16" fmla="*/ 1 w 48"/>
                <a:gd name="T17" fmla="*/ 1 h 105"/>
                <a:gd name="T18" fmla="*/ 1 w 48"/>
                <a:gd name="T19" fmla="*/ 2 h 105"/>
                <a:gd name="T20" fmla="*/ 1 w 48"/>
                <a:gd name="T21" fmla="*/ 2 h 105"/>
                <a:gd name="T22" fmla="*/ 1 w 48"/>
                <a:gd name="T23" fmla="*/ 2 h 105"/>
                <a:gd name="T24" fmla="*/ 1 w 48"/>
                <a:gd name="T25" fmla="*/ 2 h 105"/>
                <a:gd name="T26" fmla="*/ 1 w 48"/>
                <a:gd name="T27" fmla="*/ 2 h 105"/>
                <a:gd name="T28" fmla="*/ 1 w 48"/>
                <a:gd name="T29" fmla="*/ 2 h 105"/>
                <a:gd name="T30" fmla="*/ 1 w 48"/>
                <a:gd name="T31" fmla="*/ 2 h 105"/>
                <a:gd name="T32" fmla="*/ 1 w 48"/>
                <a:gd name="T33" fmla="*/ 2 h 105"/>
                <a:gd name="T34" fmla="*/ 1 w 48"/>
                <a:gd name="T35" fmla="*/ 2 h 105"/>
                <a:gd name="T36" fmla="*/ 1 w 48"/>
                <a:gd name="T37" fmla="*/ 2 h 105"/>
                <a:gd name="T38" fmla="*/ 1 w 48"/>
                <a:gd name="T39" fmla="*/ 2 h 105"/>
                <a:gd name="T40" fmla="*/ 1 w 48"/>
                <a:gd name="T41" fmla="*/ 1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105">
                  <a:moveTo>
                    <a:pt x="43" y="38"/>
                  </a:moveTo>
                  <a:lnTo>
                    <a:pt x="34" y="11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4"/>
                  </a:lnTo>
                  <a:lnTo>
                    <a:pt x="2" y="11"/>
                  </a:lnTo>
                  <a:lnTo>
                    <a:pt x="0" y="26"/>
                  </a:lnTo>
                  <a:lnTo>
                    <a:pt x="5" y="54"/>
                  </a:lnTo>
                  <a:lnTo>
                    <a:pt x="10" y="70"/>
                  </a:lnTo>
                  <a:lnTo>
                    <a:pt x="16" y="82"/>
                  </a:lnTo>
                  <a:lnTo>
                    <a:pt x="21" y="91"/>
                  </a:lnTo>
                  <a:lnTo>
                    <a:pt x="26" y="98"/>
                  </a:lnTo>
                  <a:lnTo>
                    <a:pt x="32" y="102"/>
                  </a:lnTo>
                  <a:lnTo>
                    <a:pt x="35" y="104"/>
                  </a:lnTo>
                  <a:lnTo>
                    <a:pt x="39" y="105"/>
                  </a:lnTo>
                  <a:lnTo>
                    <a:pt x="40" y="105"/>
                  </a:lnTo>
                  <a:lnTo>
                    <a:pt x="42" y="101"/>
                  </a:lnTo>
                  <a:lnTo>
                    <a:pt x="47" y="89"/>
                  </a:lnTo>
                  <a:lnTo>
                    <a:pt x="48" y="69"/>
                  </a:lnTo>
                  <a:lnTo>
                    <a:pt x="43" y="38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7" name="Freeform 138"/>
            <p:cNvSpPr>
              <a:spLocks/>
            </p:cNvSpPr>
            <p:nvPr/>
          </p:nvSpPr>
          <p:spPr bwMode="auto">
            <a:xfrm>
              <a:off x="4653" y="3690"/>
              <a:ext cx="21" cy="22"/>
            </a:xfrm>
            <a:custGeom>
              <a:avLst/>
              <a:gdLst>
                <a:gd name="T0" fmla="*/ 0 w 42"/>
                <a:gd name="T1" fmla="*/ 1 h 44"/>
                <a:gd name="T2" fmla="*/ 1 w 42"/>
                <a:gd name="T3" fmla="*/ 1 h 44"/>
                <a:gd name="T4" fmla="*/ 1 w 42"/>
                <a:gd name="T5" fmla="*/ 1 h 44"/>
                <a:gd name="T6" fmla="*/ 1 w 42"/>
                <a:gd name="T7" fmla="*/ 0 h 44"/>
                <a:gd name="T8" fmla="*/ 0 w 42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4">
                  <a:moveTo>
                    <a:pt x="0" y="15"/>
                  </a:moveTo>
                  <a:lnTo>
                    <a:pt x="7" y="44"/>
                  </a:lnTo>
                  <a:lnTo>
                    <a:pt x="42" y="31"/>
                  </a:lnTo>
                  <a:lnTo>
                    <a:pt x="3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8" name="Freeform 139"/>
            <p:cNvSpPr>
              <a:spLocks/>
            </p:cNvSpPr>
            <p:nvPr/>
          </p:nvSpPr>
          <p:spPr bwMode="auto">
            <a:xfrm>
              <a:off x="4577" y="3737"/>
              <a:ext cx="28" cy="50"/>
            </a:xfrm>
            <a:custGeom>
              <a:avLst/>
              <a:gdLst>
                <a:gd name="T0" fmla="*/ 1 w 56"/>
                <a:gd name="T1" fmla="*/ 1 h 100"/>
                <a:gd name="T2" fmla="*/ 1 w 56"/>
                <a:gd name="T3" fmla="*/ 1 h 100"/>
                <a:gd name="T4" fmla="*/ 1 w 56"/>
                <a:gd name="T5" fmla="*/ 1 h 100"/>
                <a:gd name="T6" fmla="*/ 1 w 56"/>
                <a:gd name="T7" fmla="*/ 1 h 100"/>
                <a:gd name="T8" fmla="*/ 1 w 56"/>
                <a:gd name="T9" fmla="*/ 0 h 100"/>
                <a:gd name="T10" fmla="*/ 1 w 56"/>
                <a:gd name="T11" fmla="*/ 0 h 100"/>
                <a:gd name="T12" fmla="*/ 1 w 56"/>
                <a:gd name="T13" fmla="*/ 0 h 100"/>
                <a:gd name="T14" fmla="*/ 1 w 56"/>
                <a:gd name="T15" fmla="*/ 1 h 100"/>
                <a:gd name="T16" fmla="*/ 1 w 56"/>
                <a:gd name="T17" fmla="*/ 1 h 100"/>
                <a:gd name="T18" fmla="*/ 1 w 56"/>
                <a:gd name="T19" fmla="*/ 1 h 100"/>
                <a:gd name="T20" fmla="*/ 0 w 56"/>
                <a:gd name="T21" fmla="*/ 1 h 100"/>
                <a:gd name="T22" fmla="*/ 1 w 56"/>
                <a:gd name="T23" fmla="*/ 1 h 100"/>
                <a:gd name="T24" fmla="*/ 1 w 56"/>
                <a:gd name="T25" fmla="*/ 1 h 100"/>
                <a:gd name="T26" fmla="*/ 1 w 56"/>
                <a:gd name="T27" fmla="*/ 2 h 100"/>
                <a:gd name="T28" fmla="*/ 1 w 56"/>
                <a:gd name="T29" fmla="*/ 2 h 100"/>
                <a:gd name="T30" fmla="*/ 1 w 56"/>
                <a:gd name="T31" fmla="*/ 2 h 100"/>
                <a:gd name="T32" fmla="*/ 1 w 56"/>
                <a:gd name="T33" fmla="*/ 2 h 100"/>
                <a:gd name="T34" fmla="*/ 1 w 56"/>
                <a:gd name="T35" fmla="*/ 2 h 100"/>
                <a:gd name="T36" fmla="*/ 1 w 56"/>
                <a:gd name="T37" fmla="*/ 2 h 100"/>
                <a:gd name="T38" fmla="*/ 1 w 56"/>
                <a:gd name="T39" fmla="*/ 2 h 100"/>
                <a:gd name="T40" fmla="*/ 1 w 56"/>
                <a:gd name="T41" fmla="*/ 2 h 100"/>
                <a:gd name="T42" fmla="*/ 1 w 56"/>
                <a:gd name="T43" fmla="*/ 2 h 100"/>
                <a:gd name="T44" fmla="*/ 1 w 56"/>
                <a:gd name="T45" fmla="*/ 2 h 100"/>
                <a:gd name="T46" fmla="*/ 1 w 56"/>
                <a:gd name="T47" fmla="*/ 1 h 100"/>
                <a:gd name="T48" fmla="*/ 1 w 56"/>
                <a:gd name="T49" fmla="*/ 1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00">
                  <a:moveTo>
                    <a:pt x="45" y="33"/>
                  </a:moveTo>
                  <a:lnTo>
                    <a:pt x="38" y="19"/>
                  </a:lnTo>
                  <a:lnTo>
                    <a:pt x="34" y="9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5" y="9"/>
                  </a:lnTo>
                  <a:lnTo>
                    <a:pt x="0" y="16"/>
                  </a:lnTo>
                  <a:lnTo>
                    <a:pt x="1" y="31"/>
                  </a:lnTo>
                  <a:lnTo>
                    <a:pt x="10" y="57"/>
                  </a:lnTo>
                  <a:lnTo>
                    <a:pt x="17" y="72"/>
                  </a:lnTo>
                  <a:lnTo>
                    <a:pt x="24" y="82"/>
                  </a:lnTo>
                  <a:lnTo>
                    <a:pt x="31" y="90"/>
                  </a:lnTo>
                  <a:lnTo>
                    <a:pt x="37" y="96"/>
                  </a:lnTo>
                  <a:lnTo>
                    <a:pt x="43" y="99"/>
                  </a:lnTo>
                  <a:lnTo>
                    <a:pt x="46" y="100"/>
                  </a:lnTo>
                  <a:lnTo>
                    <a:pt x="50" y="100"/>
                  </a:lnTo>
                  <a:lnTo>
                    <a:pt x="51" y="100"/>
                  </a:lnTo>
                  <a:lnTo>
                    <a:pt x="53" y="96"/>
                  </a:lnTo>
                  <a:lnTo>
                    <a:pt x="56" y="82"/>
                  </a:lnTo>
                  <a:lnTo>
                    <a:pt x="55" y="62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9" name="Freeform 140"/>
            <p:cNvSpPr>
              <a:spLocks/>
            </p:cNvSpPr>
            <p:nvPr/>
          </p:nvSpPr>
          <p:spPr bwMode="auto">
            <a:xfrm>
              <a:off x="4571" y="3723"/>
              <a:ext cx="21" cy="25"/>
            </a:xfrm>
            <a:custGeom>
              <a:avLst/>
              <a:gdLst>
                <a:gd name="T0" fmla="*/ 0 w 43"/>
                <a:gd name="T1" fmla="*/ 1 h 50"/>
                <a:gd name="T2" fmla="*/ 0 w 43"/>
                <a:gd name="T3" fmla="*/ 1 h 50"/>
                <a:gd name="T4" fmla="*/ 0 w 43"/>
                <a:gd name="T5" fmla="*/ 1 h 50"/>
                <a:gd name="T6" fmla="*/ 0 w 43"/>
                <a:gd name="T7" fmla="*/ 0 h 50"/>
                <a:gd name="T8" fmla="*/ 0 w 43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0">
                  <a:moveTo>
                    <a:pt x="0" y="22"/>
                  </a:moveTo>
                  <a:lnTo>
                    <a:pt x="12" y="50"/>
                  </a:lnTo>
                  <a:lnTo>
                    <a:pt x="43" y="28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0" name="Freeform 141"/>
            <p:cNvSpPr>
              <a:spLocks/>
            </p:cNvSpPr>
            <p:nvPr/>
          </p:nvSpPr>
          <p:spPr bwMode="auto">
            <a:xfrm>
              <a:off x="4503" y="3826"/>
              <a:ext cx="44" cy="27"/>
            </a:xfrm>
            <a:custGeom>
              <a:avLst/>
              <a:gdLst>
                <a:gd name="T0" fmla="*/ 1 w 88"/>
                <a:gd name="T1" fmla="*/ 1 h 53"/>
                <a:gd name="T2" fmla="*/ 1 w 88"/>
                <a:gd name="T3" fmla="*/ 1 h 53"/>
                <a:gd name="T4" fmla="*/ 1 w 88"/>
                <a:gd name="T5" fmla="*/ 1 h 53"/>
                <a:gd name="T6" fmla="*/ 1 w 88"/>
                <a:gd name="T7" fmla="*/ 1 h 53"/>
                <a:gd name="T8" fmla="*/ 1 w 88"/>
                <a:gd name="T9" fmla="*/ 1 h 53"/>
                <a:gd name="T10" fmla="*/ 1 w 88"/>
                <a:gd name="T11" fmla="*/ 1 h 53"/>
                <a:gd name="T12" fmla="*/ 0 w 88"/>
                <a:gd name="T13" fmla="*/ 1 h 53"/>
                <a:gd name="T14" fmla="*/ 1 w 88"/>
                <a:gd name="T15" fmla="*/ 1 h 53"/>
                <a:gd name="T16" fmla="*/ 1 w 88"/>
                <a:gd name="T17" fmla="*/ 1 h 53"/>
                <a:gd name="T18" fmla="*/ 1 w 88"/>
                <a:gd name="T19" fmla="*/ 1 h 53"/>
                <a:gd name="T20" fmla="*/ 1 w 88"/>
                <a:gd name="T21" fmla="*/ 1 h 53"/>
                <a:gd name="T22" fmla="*/ 1 w 88"/>
                <a:gd name="T23" fmla="*/ 1 h 53"/>
                <a:gd name="T24" fmla="*/ 1 w 88"/>
                <a:gd name="T25" fmla="*/ 1 h 53"/>
                <a:gd name="T26" fmla="*/ 1 w 88"/>
                <a:gd name="T27" fmla="*/ 1 h 53"/>
                <a:gd name="T28" fmla="*/ 1 w 88"/>
                <a:gd name="T29" fmla="*/ 1 h 53"/>
                <a:gd name="T30" fmla="*/ 1 w 88"/>
                <a:gd name="T31" fmla="*/ 1 h 53"/>
                <a:gd name="T32" fmla="*/ 1 w 88"/>
                <a:gd name="T33" fmla="*/ 1 h 53"/>
                <a:gd name="T34" fmla="*/ 1 w 88"/>
                <a:gd name="T35" fmla="*/ 1 h 53"/>
                <a:gd name="T36" fmla="*/ 1 w 88"/>
                <a:gd name="T37" fmla="*/ 1 h 53"/>
                <a:gd name="T38" fmla="*/ 2 w 88"/>
                <a:gd name="T39" fmla="*/ 1 h 53"/>
                <a:gd name="T40" fmla="*/ 2 w 88"/>
                <a:gd name="T41" fmla="*/ 1 h 53"/>
                <a:gd name="T42" fmla="*/ 2 w 88"/>
                <a:gd name="T43" fmla="*/ 1 h 53"/>
                <a:gd name="T44" fmla="*/ 2 w 88"/>
                <a:gd name="T45" fmla="*/ 1 h 53"/>
                <a:gd name="T46" fmla="*/ 2 w 88"/>
                <a:gd name="T47" fmla="*/ 1 h 53"/>
                <a:gd name="T48" fmla="*/ 2 w 88"/>
                <a:gd name="T49" fmla="*/ 1 h 53"/>
                <a:gd name="T50" fmla="*/ 2 w 88"/>
                <a:gd name="T51" fmla="*/ 1 h 53"/>
                <a:gd name="T52" fmla="*/ 2 w 88"/>
                <a:gd name="T53" fmla="*/ 1 h 53"/>
                <a:gd name="T54" fmla="*/ 2 w 88"/>
                <a:gd name="T55" fmla="*/ 1 h 53"/>
                <a:gd name="T56" fmla="*/ 2 w 88"/>
                <a:gd name="T57" fmla="*/ 1 h 53"/>
                <a:gd name="T58" fmla="*/ 2 w 88"/>
                <a:gd name="T59" fmla="*/ 1 h 53"/>
                <a:gd name="T60" fmla="*/ 1 w 88"/>
                <a:gd name="T61" fmla="*/ 1 h 53"/>
                <a:gd name="T62" fmla="*/ 1 w 88"/>
                <a:gd name="T63" fmla="*/ 0 h 53"/>
                <a:gd name="T64" fmla="*/ 1 w 88"/>
                <a:gd name="T65" fmla="*/ 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" h="53">
                  <a:moveTo>
                    <a:pt x="35" y="2"/>
                  </a:moveTo>
                  <a:lnTo>
                    <a:pt x="23" y="5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33"/>
                  </a:lnTo>
                  <a:lnTo>
                    <a:pt x="2" y="37"/>
                  </a:lnTo>
                  <a:lnTo>
                    <a:pt x="3" y="41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2" y="52"/>
                  </a:lnTo>
                  <a:lnTo>
                    <a:pt x="18" y="53"/>
                  </a:lnTo>
                  <a:lnTo>
                    <a:pt x="28" y="53"/>
                  </a:lnTo>
                  <a:lnTo>
                    <a:pt x="41" y="52"/>
                  </a:lnTo>
                  <a:lnTo>
                    <a:pt x="54" y="49"/>
                  </a:lnTo>
                  <a:lnTo>
                    <a:pt x="64" y="44"/>
                  </a:lnTo>
                  <a:lnTo>
                    <a:pt x="72" y="38"/>
                  </a:lnTo>
                  <a:lnTo>
                    <a:pt x="78" y="33"/>
                  </a:lnTo>
                  <a:lnTo>
                    <a:pt x="83" y="28"/>
                  </a:lnTo>
                  <a:lnTo>
                    <a:pt x="85" y="24"/>
                  </a:lnTo>
                  <a:lnTo>
                    <a:pt x="88" y="19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3"/>
                  </a:lnTo>
                  <a:lnTo>
                    <a:pt x="81" y="11"/>
                  </a:lnTo>
                  <a:lnTo>
                    <a:pt x="76" y="6"/>
                  </a:lnTo>
                  <a:lnTo>
                    <a:pt x="68" y="3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1" name="Freeform 142"/>
            <p:cNvSpPr>
              <a:spLocks/>
            </p:cNvSpPr>
            <p:nvPr/>
          </p:nvSpPr>
          <p:spPr bwMode="auto">
            <a:xfrm>
              <a:off x="4494" y="3831"/>
              <a:ext cx="15" cy="24"/>
            </a:xfrm>
            <a:custGeom>
              <a:avLst/>
              <a:gdLst>
                <a:gd name="T0" fmla="*/ 1 w 30"/>
                <a:gd name="T1" fmla="*/ 0 h 49"/>
                <a:gd name="T2" fmla="*/ 1 w 30"/>
                <a:gd name="T3" fmla="*/ 0 h 49"/>
                <a:gd name="T4" fmla="*/ 1 w 30"/>
                <a:gd name="T5" fmla="*/ 0 h 49"/>
                <a:gd name="T6" fmla="*/ 0 w 30"/>
                <a:gd name="T7" fmla="*/ 0 h 49"/>
                <a:gd name="T8" fmla="*/ 1 w 3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9">
                  <a:moveTo>
                    <a:pt x="6" y="49"/>
                  </a:moveTo>
                  <a:lnTo>
                    <a:pt x="30" y="46"/>
                  </a:lnTo>
                  <a:lnTo>
                    <a:pt x="24" y="0"/>
                  </a:lnTo>
                  <a:lnTo>
                    <a:pt x="0" y="3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2" name="Freeform 143"/>
            <p:cNvSpPr>
              <a:spLocks/>
            </p:cNvSpPr>
            <p:nvPr/>
          </p:nvSpPr>
          <p:spPr bwMode="auto">
            <a:xfrm>
              <a:off x="5192" y="3864"/>
              <a:ext cx="28" cy="50"/>
            </a:xfrm>
            <a:custGeom>
              <a:avLst/>
              <a:gdLst>
                <a:gd name="T0" fmla="*/ 1 w 56"/>
                <a:gd name="T1" fmla="*/ 0 h 101"/>
                <a:gd name="T2" fmla="*/ 1 w 56"/>
                <a:gd name="T3" fmla="*/ 1 h 101"/>
                <a:gd name="T4" fmla="*/ 0 w 56"/>
                <a:gd name="T5" fmla="*/ 1 h 101"/>
                <a:gd name="T6" fmla="*/ 1 w 56"/>
                <a:gd name="T7" fmla="*/ 1 h 101"/>
                <a:gd name="T8" fmla="*/ 1 w 56"/>
                <a:gd name="T9" fmla="*/ 1 h 101"/>
                <a:gd name="T10" fmla="*/ 1 w 56"/>
                <a:gd name="T11" fmla="*/ 1 h 101"/>
                <a:gd name="T12" fmla="*/ 1 w 56"/>
                <a:gd name="T13" fmla="*/ 1 h 101"/>
                <a:gd name="T14" fmla="*/ 1 w 56"/>
                <a:gd name="T15" fmla="*/ 1 h 101"/>
                <a:gd name="T16" fmla="*/ 1 w 56"/>
                <a:gd name="T17" fmla="*/ 1 h 101"/>
                <a:gd name="T18" fmla="*/ 1 w 56"/>
                <a:gd name="T19" fmla="*/ 1 h 101"/>
                <a:gd name="T20" fmla="*/ 1 w 56"/>
                <a:gd name="T21" fmla="*/ 1 h 101"/>
                <a:gd name="T22" fmla="*/ 1 w 56"/>
                <a:gd name="T23" fmla="*/ 1 h 101"/>
                <a:gd name="T24" fmla="*/ 1 w 56"/>
                <a:gd name="T25" fmla="*/ 1 h 101"/>
                <a:gd name="T26" fmla="*/ 1 w 56"/>
                <a:gd name="T27" fmla="*/ 0 h 101"/>
                <a:gd name="T28" fmla="*/ 1 w 56"/>
                <a:gd name="T29" fmla="*/ 0 h 101"/>
                <a:gd name="T30" fmla="*/ 1 w 56"/>
                <a:gd name="T31" fmla="*/ 0 h 101"/>
                <a:gd name="T32" fmla="*/ 1 w 56"/>
                <a:gd name="T33" fmla="*/ 0 h 101"/>
                <a:gd name="T34" fmla="*/ 1 w 56"/>
                <a:gd name="T35" fmla="*/ 0 h 101"/>
                <a:gd name="T36" fmla="*/ 1 w 56"/>
                <a:gd name="T37" fmla="*/ 0 h 101"/>
                <a:gd name="T38" fmla="*/ 1 w 56"/>
                <a:gd name="T39" fmla="*/ 0 h 101"/>
                <a:gd name="T40" fmla="*/ 1 w 56"/>
                <a:gd name="T41" fmla="*/ 0 h 101"/>
                <a:gd name="T42" fmla="*/ 1 w 56"/>
                <a:gd name="T43" fmla="*/ 0 h 101"/>
                <a:gd name="T44" fmla="*/ 1 w 56"/>
                <a:gd name="T45" fmla="*/ 0 h 101"/>
                <a:gd name="T46" fmla="*/ 1 w 56"/>
                <a:gd name="T47" fmla="*/ 0 h 101"/>
                <a:gd name="T48" fmla="*/ 1 w 56"/>
                <a:gd name="T49" fmla="*/ 0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01">
                  <a:moveTo>
                    <a:pt x="10" y="44"/>
                  </a:moveTo>
                  <a:lnTo>
                    <a:pt x="1" y="69"/>
                  </a:lnTo>
                  <a:lnTo>
                    <a:pt x="0" y="84"/>
                  </a:lnTo>
                  <a:lnTo>
                    <a:pt x="5" y="93"/>
                  </a:lnTo>
                  <a:lnTo>
                    <a:pt x="10" y="97"/>
                  </a:lnTo>
                  <a:lnTo>
                    <a:pt x="14" y="100"/>
                  </a:lnTo>
                  <a:lnTo>
                    <a:pt x="16" y="101"/>
                  </a:lnTo>
                  <a:lnTo>
                    <a:pt x="20" y="101"/>
                  </a:lnTo>
                  <a:lnTo>
                    <a:pt x="24" y="101"/>
                  </a:lnTo>
                  <a:lnTo>
                    <a:pt x="28" y="98"/>
                  </a:lnTo>
                  <a:lnTo>
                    <a:pt x="34" y="91"/>
                  </a:lnTo>
                  <a:lnTo>
                    <a:pt x="38" y="82"/>
                  </a:lnTo>
                  <a:lnTo>
                    <a:pt x="45" y="68"/>
                  </a:lnTo>
                  <a:lnTo>
                    <a:pt x="55" y="38"/>
                  </a:lnTo>
                  <a:lnTo>
                    <a:pt x="56" y="18"/>
                  </a:lnTo>
                  <a:lnTo>
                    <a:pt x="55" y="5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37" y="5"/>
                  </a:lnTo>
                  <a:lnTo>
                    <a:pt x="31" y="10"/>
                  </a:lnTo>
                  <a:lnTo>
                    <a:pt x="24" y="19"/>
                  </a:lnTo>
                  <a:lnTo>
                    <a:pt x="17" y="29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3" name="Freeform 144"/>
            <p:cNvSpPr>
              <a:spLocks/>
            </p:cNvSpPr>
            <p:nvPr/>
          </p:nvSpPr>
          <p:spPr bwMode="auto">
            <a:xfrm>
              <a:off x="5184" y="3902"/>
              <a:ext cx="23" cy="25"/>
            </a:xfrm>
            <a:custGeom>
              <a:avLst/>
              <a:gdLst>
                <a:gd name="T0" fmla="*/ 1 w 45"/>
                <a:gd name="T1" fmla="*/ 1 h 48"/>
                <a:gd name="T2" fmla="*/ 1 w 45"/>
                <a:gd name="T3" fmla="*/ 1 h 48"/>
                <a:gd name="T4" fmla="*/ 1 w 45"/>
                <a:gd name="T5" fmla="*/ 0 h 48"/>
                <a:gd name="T6" fmla="*/ 0 w 45"/>
                <a:gd name="T7" fmla="*/ 1 h 48"/>
                <a:gd name="T8" fmla="*/ 1 w 45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8">
                  <a:moveTo>
                    <a:pt x="32" y="48"/>
                  </a:moveTo>
                  <a:lnTo>
                    <a:pt x="45" y="20"/>
                  </a:lnTo>
                  <a:lnTo>
                    <a:pt x="13" y="0"/>
                  </a:lnTo>
                  <a:lnTo>
                    <a:pt x="0" y="26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4" name="Freeform 145"/>
            <p:cNvSpPr>
              <a:spLocks/>
            </p:cNvSpPr>
            <p:nvPr/>
          </p:nvSpPr>
          <p:spPr bwMode="auto">
            <a:xfrm>
              <a:off x="3514" y="3713"/>
              <a:ext cx="55" cy="69"/>
            </a:xfrm>
            <a:custGeom>
              <a:avLst/>
              <a:gdLst>
                <a:gd name="T0" fmla="*/ 2 w 110"/>
                <a:gd name="T1" fmla="*/ 2 h 138"/>
                <a:gd name="T2" fmla="*/ 1 w 110"/>
                <a:gd name="T3" fmla="*/ 2 h 138"/>
                <a:gd name="T4" fmla="*/ 2 w 110"/>
                <a:gd name="T5" fmla="*/ 1 h 138"/>
                <a:gd name="T6" fmla="*/ 2 w 110"/>
                <a:gd name="T7" fmla="*/ 1 h 138"/>
                <a:gd name="T8" fmla="*/ 1 w 110"/>
                <a:gd name="T9" fmla="*/ 1 h 138"/>
                <a:gd name="T10" fmla="*/ 1 w 110"/>
                <a:gd name="T11" fmla="*/ 0 h 138"/>
                <a:gd name="T12" fmla="*/ 1 w 110"/>
                <a:gd name="T13" fmla="*/ 0 h 138"/>
                <a:gd name="T14" fmla="*/ 1 w 110"/>
                <a:gd name="T15" fmla="*/ 1 h 138"/>
                <a:gd name="T16" fmla="*/ 1 w 110"/>
                <a:gd name="T17" fmla="*/ 1 h 138"/>
                <a:gd name="T18" fmla="*/ 1 w 110"/>
                <a:gd name="T19" fmla="*/ 1 h 138"/>
                <a:gd name="T20" fmla="*/ 1 w 110"/>
                <a:gd name="T21" fmla="*/ 2 h 138"/>
                <a:gd name="T22" fmla="*/ 0 w 110"/>
                <a:gd name="T23" fmla="*/ 2 h 138"/>
                <a:gd name="T24" fmla="*/ 0 w 110"/>
                <a:gd name="T25" fmla="*/ 2 h 138"/>
                <a:gd name="T26" fmla="*/ 1 w 110"/>
                <a:gd name="T27" fmla="*/ 2 h 138"/>
                <a:gd name="T28" fmla="*/ 1 w 110"/>
                <a:gd name="T29" fmla="*/ 2 h 138"/>
                <a:gd name="T30" fmla="*/ 1 w 110"/>
                <a:gd name="T31" fmla="*/ 2 h 138"/>
                <a:gd name="T32" fmla="*/ 1 w 110"/>
                <a:gd name="T33" fmla="*/ 2 h 138"/>
                <a:gd name="T34" fmla="*/ 1 w 110"/>
                <a:gd name="T35" fmla="*/ 3 h 138"/>
                <a:gd name="T36" fmla="*/ 1 w 110"/>
                <a:gd name="T37" fmla="*/ 3 h 138"/>
                <a:gd name="T38" fmla="*/ 1 w 110"/>
                <a:gd name="T39" fmla="*/ 2 h 138"/>
                <a:gd name="T40" fmla="*/ 2 w 110"/>
                <a:gd name="T41" fmla="*/ 2 h 138"/>
                <a:gd name="T42" fmla="*/ 2 w 110"/>
                <a:gd name="T43" fmla="*/ 2 h 138"/>
                <a:gd name="T44" fmla="*/ 1 w 110"/>
                <a:gd name="T45" fmla="*/ 2 h 138"/>
                <a:gd name="T46" fmla="*/ 2 w 110"/>
                <a:gd name="T47" fmla="*/ 2 h 138"/>
                <a:gd name="T48" fmla="*/ 2 w 110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0" h="138">
                  <a:moveTo>
                    <a:pt x="110" y="65"/>
                  </a:moveTo>
                  <a:lnTo>
                    <a:pt x="63" y="65"/>
                  </a:lnTo>
                  <a:lnTo>
                    <a:pt x="96" y="24"/>
                  </a:lnTo>
                  <a:lnTo>
                    <a:pt x="91" y="16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9" y="16"/>
                  </a:lnTo>
                  <a:lnTo>
                    <a:pt x="14" y="24"/>
                  </a:lnTo>
                  <a:lnTo>
                    <a:pt x="47" y="65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47" y="74"/>
                  </a:lnTo>
                  <a:lnTo>
                    <a:pt x="14" y="115"/>
                  </a:lnTo>
                  <a:lnTo>
                    <a:pt x="19" y="121"/>
                  </a:lnTo>
                  <a:lnTo>
                    <a:pt x="51" y="80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80"/>
                  </a:lnTo>
                  <a:lnTo>
                    <a:pt x="91" y="121"/>
                  </a:lnTo>
                  <a:lnTo>
                    <a:pt x="96" y="115"/>
                  </a:lnTo>
                  <a:lnTo>
                    <a:pt x="63" y="74"/>
                  </a:lnTo>
                  <a:lnTo>
                    <a:pt x="110" y="74"/>
                  </a:lnTo>
                  <a:lnTo>
                    <a:pt x="110" y="6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5" name="Freeform 146"/>
            <p:cNvSpPr>
              <a:spLocks/>
            </p:cNvSpPr>
            <p:nvPr/>
          </p:nvSpPr>
          <p:spPr bwMode="auto">
            <a:xfrm>
              <a:off x="4127" y="3748"/>
              <a:ext cx="55" cy="69"/>
            </a:xfrm>
            <a:custGeom>
              <a:avLst/>
              <a:gdLst>
                <a:gd name="T0" fmla="*/ 2 w 109"/>
                <a:gd name="T1" fmla="*/ 1 h 138"/>
                <a:gd name="T2" fmla="*/ 1 w 109"/>
                <a:gd name="T3" fmla="*/ 1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3" y="64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3" y="114"/>
                  </a:lnTo>
                  <a:lnTo>
                    <a:pt x="19" y="122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6" name="Freeform 147"/>
            <p:cNvSpPr>
              <a:spLocks/>
            </p:cNvSpPr>
            <p:nvPr/>
          </p:nvSpPr>
          <p:spPr bwMode="auto">
            <a:xfrm>
              <a:off x="5609" y="3927"/>
              <a:ext cx="93" cy="119"/>
            </a:xfrm>
            <a:custGeom>
              <a:avLst/>
              <a:gdLst>
                <a:gd name="T0" fmla="*/ 3 w 186"/>
                <a:gd name="T1" fmla="*/ 2 h 236"/>
                <a:gd name="T2" fmla="*/ 2 w 186"/>
                <a:gd name="T3" fmla="*/ 2 h 236"/>
                <a:gd name="T4" fmla="*/ 3 w 186"/>
                <a:gd name="T5" fmla="*/ 1 h 236"/>
                <a:gd name="T6" fmla="*/ 3 w 186"/>
                <a:gd name="T7" fmla="*/ 1 h 236"/>
                <a:gd name="T8" fmla="*/ 2 w 186"/>
                <a:gd name="T9" fmla="*/ 2 h 236"/>
                <a:gd name="T10" fmla="*/ 2 w 186"/>
                <a:gd name="T11" fmla="*/ 0 h 236"/>
                <a:gd name="T12" fmla="*/ 2 w 186"/>
                <a:gd name="T13" fmla="*/ 0 h 236"/>
                <a:gd name="T14" fmla="*/ 2 w 186"/>
                <a:gd name="T15" fmla="*/ 2 h 236"/>
                <a:gd name="T16" fmla="*/ 1 w 186"/>
                <a:gd name="T17" fmla="*/ 1 h 236"/>
                <a:gd name="T18" fmla="*/ 1 w 186"/>
                <a:gd name="T19" fmla="*/ 1 h 236"/>
                <a:gd name="T20" fmla="*/ 2 w 186"/>
                <a:gd name="T21" fmla="*/ 2 h 236"/>
                <a:gd name="T22" fmla="*/ 0 w 186"/>
                <a:gd name="T23" fmla="*/ 2 h 236"/>
                <a:gd name="T24" fmla="*/ 0 w 186"/>
                <a:gd name="T25" fmla="*/ 2 h 236"/>
                <a:gd name="T26" fmla="*/ 2 w 186"/>
                <a:gd name="T27" fmla="*/ 2 h 236"/>
                <a:gd name="T28" fmla="*/ 1 w 186"/>
                <a:gd name="T29" fmla="*/ 4 h 236"/>
                <a:gd name="T30" fmla="*/ 1 w 186"/>
                <a:gd name="T31" fmla="*/ 4 h 236"/>
                <a:gd name="T32" fmla="*/ 2 w 186"/>
                <a:gd name="T33" fmla="*/ 3 h 236"/>
                <a:gd name="T34" fmla="*/ 2 w 186"/>
                <a:gd name="T35" fmla="*/ 4 h 236"/>
                <a:gd name="T36" fmla="*/ 2 w 186"/>
                <a:gd name="T37" fmla="*/ 4 h 236"/>
                <a:gd name="T38" fmla="*/ 2 w 186"/>
                <a:gd name="T39" fmla="*/ 3 h 236"/>
                <a:gd name="T40" fmla="*/ 3 w 186"/>
                <a:gd name="T41" fmla="*/ 4 h 236"/>
                <a:gd name="T42" fmla="*/ 3 w 186"/>
                <a:gd name="T43" fmla="*/ 4 h 236"/>
                <a:gd name="T44" fmla="*/ 2 w 186"/>
                <a:gd name="T45" fmla="*/ 2 h 236"/>
                <a:gd name="T46" fmla="*/ 3 w 186"/>
                <a:gd name="T47" fmla="*/ 2 h 236"/>
                <a:gd name="T48" fmla="*/ 3 w 186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36">
                  <a:moveTo>
                    <a:pt x="186" y="111"/>
                  </a:moveTo>
                  <a:lnTo>
                    <a:pt x="107" y="111"/>
                  </a:lnTo>
                  <a:lnTo>
                    <a:pt x="163" y="39"/>
                  </a:lnTo>
                  <a:lnTo>
                    <a:pt x="154" y="29"/>
                  </a:lnTo>
                  <a:lnTo>
                    <a:pt x="99" y="100"/>
                  </a:lnTo>
                  <a:lnTo>
                    <a:pt x="99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3" y="39"/>
                  </a:lnTo>
                  <a:lnTo>
                    <a:pt x="79" y="111"/>
                  </a:lnTo>
                  <a:lnTo>
                    <a:pt x="0" y="111"/>
                  </a:lnTo>
                  <a:lnTo>
                    <a:pt x="0" y="126"/>
                  </a:lnTo>
                  <a:lnTo>
                    <a:pt x="79" y="126"/>
                  </a:lnTo>
                  <a:lnTo>
                    <a:pt x="23" y="196"/>
                  </a:lnTo>
                  <a:lnTo>
                    <a:pt x="31" y="207"/>
                  </a:lnTo>
                  <a:lnTo>
                    <a:pt x="87" y="136"/>
                  </a:lnTo>
                  <a:lnTo>
                    <a:pt x="87" y="236"/>
                  </a:lnTo>
                  <a:lnTo>
                    <a:pt x="99" y="236"/>
                  </a:lnTo>
                  <a:lnTo>
                    <a:pt x="99" y="136"/>
                  </a:lnTo>
                  <a:lnTo>
                    <a:pt x="154" y="207"/>
                  </a:lnTo>
                  <a:lnTo>
                    <a:pt x="163" y="196"/>
                  </a:lnTo>
                  <a:lnTo>
                    <a:pt x="107" y="126"/>
                  </a:lnTo>
                  <a:lnTo>
                    <a:pt x="186" y="126"/>
                  </a:lnTo>
                  <a:lnTo>
                    <a:pt x="186" y="111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7" name="Freeform 148"/>
            <p:cNvSpPr>
              <a:spLocks/>
            </p:cNvSpPr>
            <p:nvPr/>
          </p:nvSpPr>
          <p:spPr bwMode="auto">
            <a:xfrm>
              <a:off x="5383" y="4063"/>
              <a:ext cx="54" cy="69"/>
            </a:xfrm>
            <a:custGeom>
              <a:avLst/>
              <a:gdLst>
                <a:gd name="T0" fmla="*/ 1 w 109"/>
                <a:gd name="T1" fmla="*/ 2 h 138"/>
                <a:gd name="T2" fmla="*/ 0 w 109"/>
                <a:gd name="T3" fmla="*/ 2 h 138"/>
                <a:gd name="T4" fmla="*/ 1 w 109"/>
                <a:gd name="T5" fmla="*/ 1 h 138"/>
                <a:gd name="T6" fmla="*/ 1 w 109"/>
                <a:gd name="T7" fmla="*/ 1 h 138"/>
                <a:gd name="T8" fmla="*/ 0 w 109"/>
                <a:gd name="T9" fmla="*/ 1 h 138"/>
                <a:gd name="T10" fmla="*/ 0 w 109"/>
                <a:gd name="T11" fmla="*/ 0 h 138"/>
                <a:gd name="T12" fmla="*/ 0 w 109"/>
                <a:gd name="T13" fmla="*/ 0 h 138"/>
                <a:gd name="T14" fmla="*/ 0 w 109"/>
                <a:gd name="T15" fmla="*/ 1 h 138"/>
                <a:gd name="T16" fmla="*/ 0 w 109"/>
                <a:gd name="T17" fmla="*/ 1 h 138"/>
                <a:gd name="T18" fmla="*/ 0 w 109"/>
                <a:gd name="T19" fmla="*/ 1 h 138"/>
                <a:gd name="T20" fmla="*/ 0 w 109"/>
                <a:gd name="T21" fmla="*/ 2 h 138"/>
                <a:gd name="T22" fmla="*/ 0 w 109"/>
                <a:gd name="T23" fmla="*/ 2 h 138"/>
                <a:gd name="T24" fmla="*/ 0 w 109"/>
                <a:gd name="T25" fmla="*/ 2 h 138"/>
                <a:gd name="T26" fmla="*/ 0 w 109"/>
                <a:gd name="T27" fmla="*/ 2 h 138"/>
                <a:gd name="T28" fmla="*/ 0 w 109"/>
                <a:gd name="T29" fmla="*/ 2 h 138"/>
                <a:gd name="T30" fmla="*/ 0 w 109"/>
                <a:gd name="T31" fmla="*/ 2 h 138"/>
                <a:gd name="T32" fmla="*/ 0 w 109"/>
                <a:gd name="T33" fmla="*/ 2 h 138"/>
                <a:gd name="T34" fmla="*/ 0 w 109"/>
                <a:gd name="T35" fmla="*/ 3 h 138"/>
                <a:gd name="T36" fmla="*/ 0 w 109"/>
                <a:gd name="T37" fmla="*/ 3 h 138"/>
                <a:gd name="T38" fmla="*/ 0 w 109"/>
                <a:gd name="T39" fmla="*/ 2 h 138"/>
                <a:gd name="T40" fmla="*/ 1 w 109"/>
                <a:gd name="T41" fmla="*/ 2 h 138"/>
                <a:gd name="T42" fmla="*/ 1 w 109"/>
                <a:gd name="T43" fmla="*/ 2 h 138"/>
                <a:gd name="T44" fmla="*/ 0 w 109"/>
                <a:gd name="T45" fmla="*/ 2 h 138"/>
                <a:gd name="T46" fmla="*/ 1 w 109"/>
                <a:gd name="T47" fmla="*/ 2 h 138"/>
                <a:gd name="T48" fmla="*/ 1 w 109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5"/>
                  </a:moveTo>
                  <a:lnTo>
                    <a:pt x="63" y="65"/>
                  </a:lnTo>
                  <a:lnTo>
                    <a:pt x="95" y="24"/>
                  </a:lnTo>
                  <a:lnTo>
                    <a:pt x="91" y="16"/>
                  </a:lnTo>
                  <a:lnTo>
                    <a:pt x="57" y="59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7" y="16"/>
                  </a:lnTo>
                  <a:lnTo>
                    <a:pt x="13" y="24"/>
                  </a:lnTo>
                  <a:lnTo>
                    <a:pt x="45" y="65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45" y="74"/>
                  </a:lnTo>
                  <a:lnTo>
                    <a:pt x="13" y="115"/>
                  </a:lnTo>
                  <a:lnTo>
                    <a:pt x="17" y="121"/>
                  </a:lnTo>
                  <a:lnTo>
                    <a:pt x="51" y="80"/>
                  </a:lnTo>
                  <a:lnTo>
                    <a:pt x="51" y="138"/>
                  </a:lnTo>
                  <a:lnTo>
                    <a:pt x="57" y="138"/>
                  </a:lnTo>
                  <a:lnTo>
                    <a:pt x="57" y="80"/>
                  </a:lnTo>
                  <a:lnTo>
                    <a:pt x="91" y="121"/>
                  </a:lnTo>
                  <a:lnTo>
                    <a:pt x="95" y="115"/>
                  </a:lnTo>
                  <a:lnTo>
                    <a:pt x="63" y="74"/>
                  </a:lnTo>
                  <a:lnTo>
                    <a:pt x="109" y="74"/>
                  </a:lnTo>
                  <a:lnTo>
                    <a:pt x="109" y="6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8" name="Freeform 149"/>
            <p:cNvSpPr>
              <a:spLocks/>
            </p:cNvSpPr>
            <p:nvPr/>
          </p:nvSpPr>
          <p:spPr bwMode="auto">
            <a:xfrm>
              <a:off x="5328" y="3839"/>
              <a:ext cx="226" cy="116"/>
            </a:xfrm>
            <a:custGeom>
              <a:avLst/>
              <a:gdLst>
                <a:gd name="T0" fmla="*/ 4 w 453"/>
                <a:gd name="T1" fmla="*/ 1 h 232"/>
                <a:gd name="T2" fmla="*/ 4 w 453"/>
                <a:gd name="T3" fmla="*/ 1 h 232"/>
                <a:gd name="T4" fmla="*/ 3 w 453"/>
                <a:gd name="T5" fmla="*/ 1 h 232"/>
                <a:gd name="T6" fmla="*/ 3 w 453"/>
                <a:gd name="T7" fmla="*/ 1 h 232"/>
                <a:gd name="T8" fmla="*/ 3 w 453"/>
                <a:gd name="T9" fmla="*/ 0 h 232"/>
                <a:gd name="T10" fmla="*/ 3 w 453"/>
                <a:gd name="T11" fmla="*/ 0 h 232"/>
                <a:gd name="T12" fmla="*/ 2 w 453"/>
                <a:gd name="T13" fmla="*/ 1 h 232"/>
                <a:gd name="T14" fmla="*/ 2 w 453"/>
                <a:gd name="T15" fmla="*/ 1 h 232"/>
                <a:gd name="T16" fmla="*/ 2 w 453"/>
                <a:gd name="T17" fmla="*/ 1 h 232"/>
                <a:gd name="T18" fmla="*/ 2 w 453"/>
                <a:gd name="T19" fmla="*/ 1 h 232"/>
                <a:gd name="T20" fmla="*/ 1 w 453"/>
                <a:gd name="T21" fmla="*/ 1 h 232"/>
                <a:gd name="T22" fmla="*/ 1 w 453"/>
                <a:gd name="T23" fmla="*/ 1 h 232"/>
                <a:gd name="T24" fmla="*/ 1 w 453"/>
                <a:gd name="T25" fmla="*/ 1 h 232"/>
                <a:gd name="T26" fmla="*/ 0 w 453"/>
                <a:gd name="T27" fmla="*/ 2 h 232"/>
                <a:gd name="T28" fmla="*/ 0 w 453"/>
                <a:gd name="T29" fmla="*/ 2 h 232"/>
                <a:gd name="T30" fmla="*/ 0 w 453"/>
                <a:gd name="T31" fmla="*/ 2 h 232"/>
                <a:gd name="T32" fmla="*/ 0 w 453"/>
                <a:gd name="T33" fmla="*/ 2 h 232"/>
                <a:gd name="T34" fmla="*/ 0 w 453"/>
                <a:gd name="T35" fmla="*/ 3 h 232"/>
                <a:gd name="T36" fmla="*/ 0 w 453"/>
                <a:gd name="T37" fmla="*/ 2 h 232"/>
                <a:gd name="T38" fmla="*/ 0 w 453"/>
                <a:gd name="T39" fmla="*/ 2 h 232"/>
                <a:gd name="T40" fmla="*/ 1 w 453"/>
                <a:gd name="T41" fmla="*/ 2 h 232"/>
                <a:gd name="T42" fmla="*/ 1 w 453"/>
                <a:gd name="T43" fmla="*/ 2 h 232"/>
                <a:gd name="T44" fmla="*/ 1 w 453"/>
                <a:gd name="T45" fmla="*/ 1 h 232"/>
                <a:gd name="T46" fmla="*/ 1 w 453"/>
                <a:gd name="T47" fmla="*/ 1 h 232"/>
                <a:gd name="T48" fmla="*/ 2 w 453"/>
                <a:gd name="T49" fmla="*/ 1 h 232"/>
                <a:gd name="T50" fmla="*/ 2 w 453"/>
                <a:gd name="T51" fmla="*/ 1 h 232"/>
                <a:gd name="T52" fmla="*/ 2 w 453"/>
                <a:gd name="T53" fmla="*/ 1 h 232"/>
                <a:gd name="T54" fmla="*/ 2 w 453"/>
                <a:gd name="T55" fmla="*/ 1 h 232"/>
                <a:gd name="T56" fmla="*/ 3 w 453"/>
                <a:gd name="T57" fmla="*/ 1 h 232"/>
                <a:gd name="T58" fmla="*/ 3 w 453"/>
                <a:gd name="T59" fmla="*/ 1 h 232"/>
                <a:gd name="T60" fmla="*/ 3 w 453"/>
                <a:gd name="T61" fmla="*/ 1 h 232"/>
                <a:gd name="T62" fmla="*/ 3 w 453"/>
                <a:gd name="T63" fmla="*/ 1 h 232"/>
                <a:gd name="T64" fmla="*/ 4 w 453"/>
                <a:gd name="T65" fmla="*/ 1 h 232"/>
                <a:gd name="T66" fmla="*/ 4 w 453"/>
                <a:gd name="T67" fmla="*/ 1 h 232"/>
                <a:gd name="T68" fmla="*/ 4 w 453"/>
                <a:gd name="T69" fmla="*/ 1 h 232"/>
                <a:gd name="T70" fmla="*/ 5 w 453"/>
                <a:gd name="T71" fmla="*/ 2 h 232"/>
                <a:gd name="T72" fmla="*/ 5 w 453"/>
                <a:gd name="T73" fmla="*/ 2 h 232"/>
                <a:gd name="T74" fmla="*/ 6 w 453"/>
                <a:gd name="T75" fmla="*/ 3 h 232"/>
                <a:gd name="T76" fmla="*/ 6 w 453"/>
                <a:gd name="T77" fmla="*/ 3 h 232"/>
                <a:gd name="T78" fmla="*/ 6 w 453"/>
                <a:gd name="T79" fmla="*/ 4 h 232"/>
                <a:gd name="T80" fmla="*/ 6 w 453"/>
                <a:gd name="T81" fmla="*/ 4 h 232"/>
                <a:gd name="T82" fmla="*/ 6 w 453"/>
                <a:gd name="T83" fmla="*/ 4 h 232"/>
                <a:gd name="T84" fmla="*/ 7 w 453"/>
                <a:gd name="T85" fmla="*/ 4 h 232"/>
                <a:gd name="T86" fmla="*/ 7 w 453"/>
                <a:gd name="T87" fmla="*/ 4 h 232"/>
                <a:gd name="T88" fmla="*/ 6 w 453"/>
                <a:gd name="T89" fmla="*/ 4 h 232"/>
                <a:gd name="T90" fmla="*/ 6 w 453"/>
                <a:gd name="T91" fmla="*/ 3 h 232"/>
                <a:gd name="T92" fmla="*/ 6 w 453"/>
                <a:gd name="T93" fmla="*/ 3 h 232"/>
                <a:gd name="T94" fmla="*/ 6 w 453"/>
                <a:gd name="T95" fmla="*/ 2 h 232"/>
                <a:gd name="T96" fmla="*/ 5 w 453"/>
                <a:gd name="T97" fmla="*/ 2 h 232"/>
                <a:gd name="T98" fmla="*/ 5 w 453"/>
                <a:gd name="T99" fmla="*/ 1 h 232"/>
                <a:gd name="T100" fmla="*/ 4 w 453"/>
                <a:gd name="T101" fmla="*/ 1 h 2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53" h="232">
                  <a:moveTo>
                    <a:pt x="287" y="18"/>
                  </a:moveTo>
                  <a:lnTo>
                    <a:pt x="269" y="11"/>
                  </a:lnTo>
                  <a:lnTo>
                    <a:pt x="253" y="5"/>
                  </a:lnTo>
                  <a:lnTo>
                    <a:pt x="236" y="2"/>
                  </a:lnTo>
                  <a:lnTo>
                    <a:pt x="218" y="0"/>
                  </a:lnTo>
                  <a:lnTo>
                    <a:pt x="201" y="0"/>
                  </a:lnTo>
                  <a:lnTo>
                    <a:pt x="183" y="2"/>
                  </a:lnTo>
                  <a:lnTo>
                    <a:pt x="166" y="6"/>
                  </a:lnTo>
                  <a:lnTo>
                    <a:pt x="147" y="12"/>
                  </a:lnTo>
                  <a:lnTo>
                    <a:pt x="130" y="19"/>
                  </a:lnTo>
                  <a:lnTo>
                    <a:pt x="111" y="30"/>
                  </a:lnTo>
                  <a:lnTo>
                    <a:pt x="93" y="40"/>
                  </a:lnTo>
                  <a:lnTo>
                    <a:pt x="74" y="53"/>
                  </a:lnTo>
                  <a:lnTo>
                    <a:pt x="57" y="69"/>
                  </a:lnTo>
                  <a:lnTo>
                    <a:pt x="37" y="85"/>
                  </a:lnTo>
                  <a:lnTo>
                    <a:pt x="18" y="104"/>
                  </a:lnTo>
                  <a:lnTo>
                    <a:pt x="0" y="125"/>
                  </a:lnTo>
                  <a:lnTo>
                    <a:pt x="16" y="135"/>
                  </a:lnTo>
                  <a:lnTo>
                    <a:pt x="35" y="116"/>
                  </a:lnTo>
                  <a:lnTo>
                    <a:pt x="52" y="99"/>
                  </a:lnTo>
                  <a:lnTo>
                    <a:pt x="70" y="82"/>
                  </a:lnTo>
                  <a:lnTo>
                    <a:pt x="88" y="68"/>
                  </a:lnTo>
                  <a:lnTo>
                    <a:pt x="106" y="56"/>
                  </a:lnTo>
                  <a:lnTo>
                    <a:pt x="123" y="44"/>
                  </a:lnTo>
                  <a:lnTo>
                    <a:pt x="140" y="35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19"/>
                  </a:lnTo>
                  <a:lnTo>
                    <a:pt x="208" y="18"/>
                  </a:lnTo>
                  <a:lnTo>
                    <a:pt x="224" y="18"/>
                  </a:lnTo>
                  <a:lnTo>
                    <a:pt x="239" y="18"/>
                  </a:lnTo>
                  <a:lnTo>
                    <a:pt x="255" y="22"/>
                  </a:lnTo>
                  <a:lnTo>
                    <a:pt x="270" y="27"/>
                  </a:lnTo>
                  <a:lnTo>
                    <a:pt x="286" y="33"/>
                  </a:lnTo>
                  <a:lnTo>
                    <a:pt x="319" y="55"/>
                  </a:lnTo>
                  <a:lnTo>
                    <a:pt x="348" y="84"/>
                  </a:lnTo>
                  <a:lnTo>
                    <a:pt x="374" y="115"/>
                  </a:lnTo>
                  <a:lnTo>
                    <a:pt x="395" y="147"/>
                  </a:lnTo>
                  <a:lnTo>
                    <a:pt x="411" y="178"/>
                  </a:lnTo>
                  <a:lnTo>
                    <a:pt x="423" y="203"/>
                  </a:lnTo>
                  <a:lnTo>
                    <a:pt x="430" y="220"/>
                  </a:lnTo>
                  <a:lnTo>
                    <a:pt x="432" y="228"/>
                  </a:lnTo>
                  <a:lnTo>
                    <a:pt x="453" y="232"/>
                  </a:lnTo>
                  <a:lnTo>
                    <a:pt x="449" y="223"/>
                  </a:lnTo>
                  <a:lnTo>
                    <a:pt x="441" y="204"/>
                  </a:lnTo>
                  <a:lnTo>
                    <a:pt x="428" y="176"/>
                  </a:lnTo>
                  <a:lnTo>
                    <a:pt x="410" y="143"/>
                  </a:lnTo>
                  <a:lnTo>
                    <a:pt x="387" y="107"/>
                  </a:lnTo>
                  <a:lnTo>
                    <a:pt x="359" y="74"/>
                  </a:lnTo>
                  <a:lnTo>
                    <a:pt x="325" y="43"/>
                  </a:lnTo>
                  <a:lnTo>
                    <a:pt x="287" y="18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9" name="Freeform 150"/>
            <p:cNvSpPr>
              <a:spLocks/>
            </p:cNvSpPr>
            <p:nvPr/>
          </p:nvSpPr>
          <p:spPr bwMode="auto">
            <a:xfrm>
              <a:off x="5464" y="3799"/>
              <a:ext cx="27" cy="50"/>
            </a:xfrm>
            <a:custGeom>
              <a:avLst/>
              <a:gdLst>
                <a:gd name="T0" fmla="*/ 1 w 54"/>
                <a:gd name="T1" fmla="*/ 2 h 100"/>
                <a:gd name="T2" fmla="*/ 1 w 54"/>
                <a:gd name="T3" fmla="*/ 2 h 100"/>
                <a:gd name="T4" fmla="*/ 1 w 54"/>
                <a:gd name="T5" fmla="*/ 2 h 100"/>
                <a:gd name="T6" fmla="*/ 1 w 54"/>
                <a:gd name="T7" fmla="*/ 2 h 100"/>
                <a:gd name="T8" fmla="*/ 1 w 54"/>
                <a:gd name="T9" fmla="*/ 2 h 100"/>
                <a:gd name="T10" fmla="*/ 1 w 54"/>
                <a:gd name="T11" fmla="*/ 2 h 100"/>
                <a:gd name="T12" fmla="*/ 0 w 54"/>
                <a:gd name="T13" fmla="*/ 2 h 100"/>
                <a:gd name="T14" fmla="*/ 1 w 54"/>
                <a:gd name="T15" fmla="*/ 2 h 100"/>
                <a:gd name="T16" fmla="*/ 1 w 54"/>
                <a:gd name="T17" fmla="*/ 1 h 100"/>
                <a:gd name="T18" fmla="*/ 1 w 54"/>
                <a:gd name="T19" fmla="*/ 1 h 100"/>
                <a:gd name="T20" fmla="*/ 1 w 54"/>
                <a:gd name="T21" fmla="*/ 1 h 100"/>
                <a:gd name="T22" fmla="*/ 1 w 54"/>
                <a:gd name="T23" fmla="*/ 1 h 100"/>
                <a:gd name="T24" fmla="*/ 1 w 54"/>
                <a:gd name="T25" fmla="*/ 1 h 100"/>
                <a:gd name="T26" fmla="*/ 1 w 54"/>
                <a:gd name="T27" fmla="*/ 1 h 100"/>
                <a:gd name="T28" fmla="*/ 1 w 54"/>
                <a:gd name="T29" fmla="*/ 0 h 100"/>
                <a:gd name="T30" fmla="*/ 1 w 54"/>
                <a:gd name="T31" fmla="*/ 0 h 100"/>
                <a:gd name="T32" fmla="*/ 1 w 54"/>
                <a:gd name="T33" fmla="*/ 0 h 100"/>
                <a:gd name="T34" fmla="*/ 1 w 54"/>
                <a:gd name="T35" fmla="*/ 1 h 100"/>
                <a:gd name="T36" fmla="*/ 1 w 54"/>
                <a:gd name="T37" fmla="*/ 1 h 100"/>
                <a:gd name="T38" fmla="*/ 1 w 54"/>
                <a:gd name="T39" fmla="*/ 1 h 100"/>
                <a:gd name="T40" fmla="*/ 1 w 54"/>
                <a:gd name="T41" fmla="*/ 2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100">
                  <a:moveTo>
                    <a:pt x="44" y="66"/>
                  </a:moveTo>
                  <a:lnTo>
                    <a:pt x="32" y="90"/>
                  </a:lnTo>
                  <a:lnTo>
                    <a:pt x="24" y="100"/>
                  </a:lnTo>
                  <a:lnTo>
                    <a:pt x="16" y="100"/>
                  </a:lnTo>
                  <a:lnTo>
                    <a:pt x="10" y="97"/>
                  </a:lnTo>
                  <a:lnTo>
                    <a:pt x="3" y="92"/>
                  </a:lnTo>
                  <a:lnTo>
                    <a:pt x="0" y="84"/>
                  </a:lnTo>
                  <a:lnTo>
                    <a:pt x="1" y="69"/>
                  </a:lnTo>
                  <a:lnTo>
                    <a:pt x="9" y="44"/>
                  </a:lnTo>
                  <a:lnTo>
                    <a:pt x="16" y="29"/>
                  </a:lnTo>
                  <a:lnTo>
                    <a:pt x="23" y="19"/>
                  </a:lnTo>
                  <a:lnTo>
                    <a:pt x="30" y="10"/>
                  </a:lnTo>
                  <a:lnTo>
                    <a:pt x="36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4"/>
                  </a:lnTo>
                  <a:lnTo>
                    <a:pt x="54" y="18"/>
                  </a:lnTo>
                  <a:lnTo>
                    <a:pt x="53" y="38"/>
                  </a:lnTo>
                  <a:lnTo>
                    <a:pt x="44" y="66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0" name="Freeform 151"/>
            <p:cNvSpPr>
              <a:spLocks/>
            </p:cNvSpPr>
            <p:nvPr/>
          </p:nvSpPr>
          <p:spPr bwMode="auto">
            <a:xfrm>
              <a:off x="5457" y="3838"/>
              <a:ext cx="22" cy="24"/>
            </a:xfrm>
            <a:custGeom>
              <a:avLst/>
              <a:gdLst>
                <a:gd name="T0" fmla="*/ 0 w 44"/>
                <a:gd name="T1" fmla="*/ 1 h 48"/>
                <a:gd name="T2" fmla="*/ 1 w 44"/>
                <a:gd name="T3" fmla="*/ 0 h 48"/>
                <a:gd name="T4" fmla="*/ 1 w 44"/>
                <a:gd name="T5" fmla="*/ 1 h 48"/>
                <a:gd name="T6" fmla="*/ 1 w 44"/>
                <a:gd name="T7" fmla="*/ 1 h 48"/>
                <a:gd name="T8" fmla="*/ 0 w 44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8">
                  <a:moveTo>
                    <a:pt x="0" y="26"/>
                  </a:moveTo>
                  <a:lnTo>
                    <a:pt x="11" y="0"/>
                  </a:lnTo>
                  <a:lnTo>
                    <a:pt x="44" y="20"/>
                  </a:lnTo>
                  <a:lnTo>
                    <a:pt x="32" y="4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1" name="Freeform 152"/>
            <p:cNvSpPr>
              <a:spLocks/>
            </p:cNvSpPr>
            <p:nvPr/>
          </p:nvSpPr>
          <p:spPr bwMode="auto">
            <a:xfrm>
              <a:off x="5381" y="3796"/>
              <a:ext cx="26" cy="51"/>
            </a:xfrm>
            <a:custGeom>
              <a:avLst/>
              <a:gdLst>
                <a:gd name="T0" fmla="*/ 1 w 51"/>
                <a:gd name="T1" fmla="*/ 0 h 103"/>
                <a:gd name="T2" fmla="*/ 1 w 51"/>
                <a:gd name="T3" fmla="*/ 1 h 103"/>
                <a:gd name="T4" fmla="*/ 1 w 51"/>
                <a:gd name="T5" fmla="*/ 1 h 103"/>
                <a:gd name="T6" fmla="*/ 1 w 51"/>
                <a:gd name="T7" fmla="*/ 1 h 103"/>
                <a:gd name="T8" fmla="*/ 1 w 51"/>
                <a:gd name="T9" fmla="*/ 1 h 103"/>
                <a:gd name="T10" fmla="*/ 1 w 51"/>
                <a:gd name="T11" fmla="*/ 1 h 103"/>
                <a:gd name="T12" fmla="*/ 1 w 51"/>
                <a:gd name="T13" fmla="*/ 1 h 103"/>
                <a:gd name="T14" fmla="*/ 1 w 51"/>
                <a:gd name="T15" fmla="*/ 1 h 103"/>
                <a:gd name="T16" fmla="*/ 1 w 51"/>
                <a:gd name="T17" fmla="*/ 1 h 103"/>
                <a:gd name="T18" fmla="*/ 0 w 51"/>
                <a:gd name="T19" fmla="*/ 0 h 103"/>
                <a:gd name="T20" fmla="*/ 0 w 51"/>
                <a:gd name="T21" fmla="*/ 0 h 103"/>
                <a:gd name="T22" fmla="*/ 1 w 51"/>
                <a:gd name="T23" fmla="*/ 0 h 103"/>
                <a:gd name="T24" fmla="*/ 1 w 51"/>
                <a:gd name="T25" fmla="*/ 0 h 103"/>
                <a:gd name="T26" fmla="*/ 1 w 51"/>
                <a:gd name="T27" fmla="*/ 0 h 103"/>
                <a:gd name="T28" fmla="*/ 1 w 51"/>
                <a:gd name="T29" fmla="*/ 0 h 103"/>
                <a:gd name="T30" fmla="*/ 1 w 51"/>
                <a:gd name="T31" fmla="*/ 0 h 103"/>
                <a:gd name="T32" fmla="*/ 1 w 51"/>
                <a:gd name="T33" fmla="*/ 0 h 103"/>
                <a:gd name="T34" fmla="*/ 1 w 51"/>
                <a:gd name="T35" fmla="*/ 0 h 103"/>
                <a:gd name="T36" fmla="*/ 1 w 51"/>
                <a:gd name="T37" fmla="*/ 0 h 103"/>
                <a:gd name="T38" fmla="*/ 1 w 51"/>
                <a:gd name="T39" fmla="*/ 0 h 103"/>
                <a:gd name="T40" fmla="*/ 1 w 51"/>
                <a:gd name="T41" fmla="*/ 0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103">
                  <a:moveTo>
                    <a:pt x="44" y="47"/>
                  </a:moveTo>
                  <a:lnTo>
                    <a:pt x="51" y="73"/>
                  </a:lnTo>
                  <a:lnTo>
                    <a:pt x="51" y="88"/>
                  </a:lnTo>
                  <a:lnTo>
                    <a:pt x="46" y="96"/>
                  </a:lnTo>
                  <a:lnTo>
                    <a:pt x="39" y="100"/>
                  </a:lnTo>
                  <a:lnTo>
                    <a:pt x="33" y="103"/>
                  </a:lnTo>
                  <a:lnTo>
                    <a:pt x="25" y="103"/>
                  </a:lnTo>
                  <a:lnTo>
                    <a:pt x="17" y="93"/>
                  </a:lnTo>
                  <a:lnTo>
                    <a:pt x="7" y="68"/>
                  </a:lnTo>
                  <a:lnTo>
                    <a:pt x="0" y="38"/>
                  </a:lnTo>
                  <a:lnTo>
                    <a:pt x="0" y="16"/>
                  </a:lnTo>
                  <a:lnTo>
                    <a:pt x="2" y="5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5" y="12"/>
                  </a:lnTo>
                  <a:lnTo>
                    <a:pt x="31" y="21"/>
                  </a:lnTo>
                  <a:lnTo>
                    <a:pt x="38" y="32"/>
                  </a:lnTo>
                  <a:lnTo>
                    <a:pt x="44" y="47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2" name="Freeform 153"/>
            <p:cNvSpPr>
              <a:spLocks/>
            </p:cNvSpPr>
            <p:nvPr/>
          </p:nvSpPr>
          <p:spPr bwMode="auto">
            <a:xfrm>
              <a:off x="5392" y="3837"/>
              <a:ext cx="21" cy="23"/>
            </a:xfrm>
            <a:custGeom>
              <a:avLst/>
              <a:gdLst>
                <a:gd name="T0" fmla="*/ 0 w 43"/>
                <a:gd name="T1" fmla="*/ 1 h 46"/>
                <a:gd name="T2" fmla="*/ 0 w 43"/>
                <a:gd name="T3" fmla="*/ 1 h 46"/>
                <a:gd name="T4" fmla="*/ 0 w 43"/>
                <a:gd name="T5" fmla="*/ 0 h 46"/>
                <a:gd name="T6" fmla="*/ 0 w 43"/>
                <a:gd name="T7" fmla="*/ 1 h 46"/>
                <a:gd name="T8" fmla="*/ 0 w 43"/>
                <a:gd name="T9" fmla="*/ 1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6">
                  <a:moveTo>
                    <a:pt x="9" y="46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43" y="28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3" name="Freeform 154"/>
            <p:cNvSpPr>
              <a:spLocks/>
            </p:cNvSpPr>
            <p:nvPr/>
          </p:nvSpPr>
          <p:spPr bwMode="auto">
            <a:xfrm>
              <a:off x="5487" y="3900"/>
              <a:ext cx="36" cy="41"/>
            </a:xfrm>
            <a:custGeom>
              <a:avLst/>
              <a:gdLst>
                <a:gd name="T0" fmla="*/ 1 w 72"/>
                <a:gd name="T1" fmla="*/ 0 h 84"/>
                <a:gd name="T2" fmla="*/ 1 w 72"/>
                <a:gd name="T3" fmla="*/ 0 h 84"/>
                <a:gd name="T4" fmla="*/ 1 w 72"/>
                <a:gd name="T5" fmla="*/ 0 h 84"/>
                <a:gd name="T6" fmla="*/ 1 w 72"/>
                <a:gd name="T7" fmla="*/ 0 h 84"/>
                <a:gd name="T8" fmla="*/ 1 w 72"/>
                <a:gd name="T9" fmla="*/ 0 h 84"/>
                <a:gd name="T10" fmla="*/ 1 w 72"/>
                <a:gd name="T11" fmla="*/ 0 h 84"/>
                <a:gd name="T12" fmla="*/ 1 w 72"/>
                <a:gd name="T13" fmla="*/ 0 h 84"/>
                <a:gd name="T14" fmla="*/ 1 w 72"/>
                <a:gd name="T15" fmla="*/ 0 h 84"/>
                <a:gd name="T16" fmla="*/ 2 w 72"/>
                <a:gd name="T17" fmla="*/ 0 h 84"/>
                <a:gd name="T18" fmla="*/ 2 w 72"/>
                <a:gd name="T19" fmla="*/ 0 h 84"/>
                <a:gd name="T20" fmla="*/ 2 w 72"/>
                <a:gd name="T21" fmla="*/ 0 h 84"/>
                <a:gd name="T22" fmla="*/ 2 w 72"/>
                <a:gd name="T23" fmla="*/ 0 h 84"/>
                <a:gd name="T24" fmla="*/ 1 w 72"/>
                <a:gd name="T25" fmla="*/ 0 h 84"/>
                <a:gd name="T26" fmla="*/ 1 w 72"/>
                <a:gd name="T27" fmla="*/ 1 h 84"/>
                <a:gd name="T28" fmla="*/ 1 w 72"/>
                <a:gd name="T29" fmla="*/ 1 h 84"/>
                <a:gd name="T30" fmla="*/ 1 w 72"/>
                <a:gd name="T31" fmla="*/ 1 h 84"/>
                <a:gd name="T32" fmla="*/ 1 w 72"/>
                <a:gd name="T33" fmla="*/ 1 h 84"/>
                <a:gd name="T34" fmla="*/ 1 w 72"/>
                <a:gd name="T35" fmla="*/ 1 h 84"/>
                <a:gd name="T36" fmla="*/ 1 w 72"/>
                <a:gd name="T37" fmla="*/ 1 h 84"/>
                <a:gd name="T38" fmla="*/ 1 w 72"/>
                <a:gd name="T39" fmla="*/ 1 h 84"/>
                <a:gd name="T40" fmla="*/ 1 w 72"/>
                <a:gd name="T41" fmla="*/ 1 h 84"/>
                <a:gd name="T42" fmla="*/ 0 w 72"/>
                <a:gd name="T43" fmla="*/ 1 h 84"/>
                <a:gd name="T44" fmla="*/ 1 w 72"/>
                <a:gd name="T45" fmla="*/ 0 h 84"/>
                <a:gd name="T46" fmla="*/ 1 w 72"/>
                <a:gd name="T47" fmla="*/ 0 h 84"/>
                <a:gd name="T48" fmla="*/ 1 w 72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2" h="84">
                  <a:moveTo>
                    <a:pt x="26" y="22"/>
                  </a:moveTo>
                  <a:lnTo>
                    <a:pt x="35" y="12"/>
                  </a:lnTo>
                  <a:lnTo>
                    <a:pt x="43" y="6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4" y="7"/>
                  </a:lnTo>
                  <a:lnTo>
                    <a:pt x="66" y="10"/>
                  </a:lnTo>
                  <a:lnTo>
                    <a:pt x="71" y="18"/>
                  </a:lnTo>
                  <a:lnTo>
                    <a:pt x="72" y="26"/>
                  </a:lnTo>
                  <a:lnTo>
                    <a:pt x="67" y="40"/>
                  </a:lnTo>
                  <a:lnTo>
                    <a:pt x="51" y="60"/>
                  </a:lnTo>
                  <a:lnTo>
                    <a:pt x="41" y="70"/>
                  </a:lnTo>
                  <a:lnTo>
                    <a:pt x="31" y="78"/>
                  </a:lnTo>
                  <a:lnTo>
                    <a:pt x="23" y="82"/>
                  </a:lnTo>
                  <a:lnTo>
                    <a:pt x="16" y="84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2" y="84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2" y="63"/>
                  </a:lnTo>
                  <a:lnTo>
                    <a:pt x="9" y="46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4" name="Freeform 155"/>
            <p:cNvSpPr>
              <a:spLocks/>
            </p:cNvSpPr>
            <p:nvPr/>
          </p:nvSpPr>
          <p:spPr bwMode="auto">
            <a:xfrm>
              <a:off x="5511" y="3889"/>
              <a:ext cx="21" cy="27"/>
            </a:xfrm>
            <a:custGeom>
              <a:avLst/>
              <a:gdLst>
                <a:gd name="T0" fmla="*/ 1 w 42"/>
                <a:gd name="T1" fmla="*/ 0 h 56"/>
                <a:gd name="T2" fmla="*/ 1 w 42"/>
                <a:gd name="T3" fmla="*/ 0 h 56"/>
                <a:gd name="T4" fmla="*/ 0 w 42"/>
                <a:gd name="T5" fmla="*/ 0 h 56"/>
                <a:gd name="T6" fmla="*/ 1 w 42"/>
                <a:gd name="T7" fmla="*/ 0 h 56"/>
                <a:gd name="T8" fmla="*/ 1 w 4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6">
                  <a:moveTo>
                    <a:pt x="42" y="35"/>
                  </a:moveTo>
                  <a:lnTo>
                    <a:pt x="23" y="56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5" name="Freeform 156"/>
            <p:cNvSpPr>
              <a:spLocks/>
            </p:cNvSpPr>
            <p:nvPr/>
          </p:nvSpPr>
          <p:spPr bwMode="auto">
            <a:xfrm>
              <a:off x="5549" y="3919"/>
              <a:ext cx="41" cy="33"/>
            </a:xfrm>
            <a:custGeom>
              <a:avLst/>
              <a:gdLst>
                <a:gd name="T0" fmla="*/ 0 w 83"/>
                <a:gd name="T1" fmla="*/ 1 h 64"/>
                <a:gd name="T2" fmla="*/ 0 w 83"/>
                <a:gd name="T3" fmla="*/ 1 h 64"/>
                <a:gd name="T4" fmla="*/ 0 w 83"/>
                <a:gd name="T5" fmla="*/ 2 h 64"/>
                <a:gd name="T6" fmla="*/ 0 w 83"/>
                <a:gd name="T7" fmla="*/ 2 h 64"/>
                <a:gd name="T8" fmla="*/ 0 w 83"/>
                <a:gd name="T9" fmla="*/ 2 h 64"/>
                <a:gd name="T10" fmla="*/ 0 w 83"/>
                <a:gd name="T11" fmla="*/ 1 h 64"/>
                <a:gd name="T12" fmla="*/ 0 w 83"/>
                <a:gd name="T13" fmla="*/ 1 h 64"/>
                <a:gd name="T14" fmla="*/ 0 w 83"/>
                <a:gd name="T15" fmla="*/ 1 h 64"/>
                <a:gd name="T16" fmla="*/ 0 w 83"/>
                <a:gd name="T17" fmla="*/ 1 h 64"/>
                <a:gd name="T18" fmla="*/ 0 w 83"/>
                <a:gd name="T19" fmla="*/ 1 h 64"/>
                <a:gd name="T20" fmla="*/ 0 w 83"/>
                <a:gd name="T21" fmla="*/ 1 h 64"/>
                <a:gd name="T22" fmla="*/ 0 w 83"/>
                <a:gd name="T23" fmla="*/ 1 h 64"/>
                <a:gd name="T24" fmla="*/ 0 w 83"/>
                <a:gd name="T25" fmla="*/ 1 h 64"/>
                <a:gd name="T26" fmla="*/ 0 w 83"/>
                <a:gd name="T27" fmla="*/ 1 h 64"/>
                <a:gd name="T28" fmla="*/ 0 w 83"/>
                <a:gd name="T29" fmla="*/ 1 h 64"/>
                <a:gd name="T30" fmla="*/ 0 w 83"/>
                <a:gd name="T31" fmla="*/ 1 h 64"/>
                <a:gd name="T32" fmla="*/ 0 w 83"/>
                <a:gd name="T33" fmla="*/ 1 h 64"/>
                <a:gd name="T34" fmla="*/ 0 w 83"/>
                <a:gd name="T35" fmla="*/ 1 h 64"/>
                <a:gd name="T36" fmla="*/ 0 w 83"/>
                <a:gd name="T37" fmla="*/ 0 h 64"/>
                <a:gd name="T38" fmla="*/ 0 w 83"/>
                <a:gd name="T39" fmla="*/ 0 h 64"/>
                <a:gd name="T40" fmla="*/ 1 w 83"/>
                <a:gd name="T41" fmla="*/ 0 h 64"/>
                <a:gd name="T42" fmla="*/ 1 w 83"/>
                <a:gd name="T43" fmla="*/ 1 h 64"/>
                <a:gd name="T44" fmla="*/ 1 w 83"/>
                <a:gd name="T45" fmla="*/ 1 h 64"/>
                <a:gd name="T46" fmla="*/ 1 w 83"/>
                <a:gd name="T47" fmla="*/ 1 h 64"/>
                <a:gd name="T48" fmla="*/ 1 w 83"/>
                <a:gd name="T49" fmla="*/ 1 h 64"/>
                <a:gd name="T50" fmla="*/ 1 w 83"/>
                <a:gd name="T51" fmla="*/ 1 h 64"/>
                <a:gd name="T52" fmla="*/ 1 w 83"/>
                <a:gd name="T53" fmla="*/ 1 h 64"/>
                <a:gd name="T54" fmla="*/ 1 w 83"/>
                <a:gd name="T55" fmla="*/ 1 h 64"/>
                <a:gd name="T56" fmla="*/ 1 w 83"/>
                <a:gd name="T57" fmla="*/ 1 h 64"/>
                <a:gd name="T58" fmla="*/ 1 w 83"/>
                <a:gd name="T59" fmla="*/ 1 h 64"/>
                <a:gd name="T60" fmla="*/ 1 w 83"/>
                <a:gd name="T61" fmla="*/ 1 h 64"/>
                <a:gd name="T62" fmla="*/ 0 w 83"/>
                <a:gd name="T63" fmla="*/ 1 h 64"/>
                <a:gd name="T64" fmla="*/ 0 w 83"/>
                <a:gd name="T65" fmla="*/ 1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3" h="64">
                  <a:moveTo>
                    <a:pt x="44" y="55"/>
                  </a:moveTo>
                  <a:lnTo>
                    <a:pt x="32" y="61"/>
                  </a:lnTo>
                  <a:lnTo>
                    <a:pt x="22" y="63"/>
                  </a:lnTo>
                  <a:lnTo>
                    <a:pt x="15" y="64"/>
                  </a:lnTo>
                  <a:lnTo>
                    <a:pt x="11" y="63"/>
                  </a:lnTo>
                  <a:lnTo>
                    <a:pt x="7" y="61"/>
                  </a:lnTo>
                  <a:lnTo>
                    <a:pt x="5" y="57"/>
                  </a:lnTo>
                  <a:lnTo>
                    <a:pt x="4" y="54"/>
                  </a:lnTo>
                  <a:lnTo>
                    <a:pt x="3" y="50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4" y="26"/>
                  </a:lnTo>
                  <a:lnTo>
                    <a:pt x="9" y="20"/>
                  </a:lnTo>
                  <a:lnTo>
                    <a:pt x="18" y="14"/>
                  </a:lnTo>
                  <a:lnTo>
                    <a:pt x="29" y="8"/>
                  </a:lnTo>
                  <a:lnTo>
                    <a:pt x="42" y="3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5" y="3"/>
                  </a:lnTo>
                  <a:lnTo>
                    <a:pt x="79" y="4"/>
                  </a:lnTo>
                  <a:lnTo>
                    <a:pt x="82" y="7"/>
                  </a:lnTo>
                  <a:lnTo>
                    <a:pt x="83" y="8"/>
                  </a:lnTo>
                  <a:lnTo>
                    <a:pt x="83" y="10"/>
                  </a:lnTo>
                  <a:lnTo>
                    <a:pt x="83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72" y="33"/>
                  </a:lnTo>
                  <a:lnTo>
                    <a:pt x="65" y="41"/>
                  </a:lnTo>
                  <a:lnTo>
                    <a:pt x="56" y="48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6" name="Freeform 157"/>
            <p:cNvSpPr>
              <a:spLocks/>
            </p:cNvSpPr>
            <p:nvPr/>
          </p:nvSpPr>
          <p:spPr bwMode="auto">
            <a:xfrm>
              <a:off x="5539" y="3932"/>
              <a:ext cx="18" cy="27"/>
            </a:xfrm>
            <a:custGeom>
              <a:avLst/>
              <a:gdLst>
                <a:gd name="T0" fmla="*/ 0 w 36"/>
                <a:gd name="T1" fmla="*/ 1 h 54"/>
                <a:gd name="T2" fmla="*/ 1 w 36"/>
                <a:gd name="T3" fmla="*/ 0 h 54"/>
                <a:gd name="T4" fmla="*/ 1 w 36"/>
                <a:gd name="T5" fmla="*/ 1 h 54"/>
                <a:gd name="T6" fmla="*/ 1 w 36"/>
                <a:gd name="T7" fmla="*/ 1 h 54"/>
                <a:gd name="T8" fmla="*/ 0 w 36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54">
                  <a:moveTo>
                    <a:pt x="0" y="11"/>
                  </a:moveTo>
                  <a:lnTo>
                    <a:pt x="23" y="0"/>
                  </a:lnTo>
                  <a:lnTo>
                    <a:pt x="36" y="42"/>
                  </a:lnTo>
                  <a:lnTo>
                    <a:pt x="13" y="5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7" name="Freeform 158"/>
            <p:cNvSpPr>
              <a:spLocks/>
            </p:cNvSpPr>
            <p:nvPr/>
          </p:nvSpPr>
          <p:spPr bwMode="auto">
            <a:xfrm>
              <a:off x="5330" y="3900"/>
              <a:ext cx="33" cy="47"/>
            </a:xfrm>
            <a:custGeom>
              <a:avLst/>
              <a:gdLst>
                <a:gd name="T0" fmla="*/ 1 w 66"/>
                <a:gd name="T1" fmla="*/ 1 h 93"/>
                <a:gd name="T2" fmla="*/ 1 w 66"/>
                <a:gd name="T3" fmla="*/ 1 h 93"/>
                <a:gd name="T4" fmla="*/ 1 w 66"/>
                <a:gd name="T5" fmla="*/ 1 h 93"/>
                <a:gd name="T6" fmla="*/ 1 w 66"/>
                <a:gd name="T7" fmla="*/ 1 h 93"/>
                <a:gd name="T8" fmla="*/ 1 w 66"/>
                <a:gd name="T9" fmla="*/ 0 h 93"/>
                <a:gd name="T10" fmla="*/ 1 w 66"/>
                <a:gd name="T11" fmla="*/ 0 h 93"/>
                <a:gd name="T12" fmla="*/ 1 w 66"/>
                <a:gd name="T13" fmla="*/ 1 h 93"/>
                <a:gd name="T14" fmla="*/ 1 w 66"/>
                <a:gd name="T15" fmla="*/ 1 h 93"/>
                <a:gd name="T16" fmla="*/ 1 w 66"/>
                <a:gd name="T17" fmla="*/ 1 h 93"/>
                <a:gd name="T18" fmla="*/ 1 w 66"/>
                <a:gd name="T19" fmla="*/ 1 h 93"/>
                <a:gd name="T20" fmla="*/ 0 w 66"/>
                <a:gd name="T21" fmla="*/ 1 h 93"/>
                <a:gd name="T22" fmla="*/ 1 w 66"/>
                <a:gd name="T23" fmla="*/ 1 h 93"/>
                <a:gd name="T24" fmla="*/ 1 w 66"/>
                <a:gd name="T25" fmla="*/ 1 h 93"/>
                <a:gd name="T26" fmla="*/ 1 w 66"/>
                <a:gd name="T27" fmla="*/ 2 h 93"/>
                <a:gd name="T28" fmla="*/ 1 w 66"/>
                <a:gd name="T29" fmla="*/ 2 h 93"/>
                <a:gd name="T30" fmla="*/ 1 w 66"/>
                <a:gd name="T31" fmla="*/ 2 h 93"/>
                <a:gd name="T32" fmla="*/ 1 w 66"/>
                <a:gd name="T33" fmla="*/ 2 h 93"/>
                <a:gd name="T34" fmla="*/ 1 w 66"/>
                <a:gd name="T35" fmla="*/ 2 h 93"/>
                <a:gd name="T36" fmla="*/ 1 w 66"/>
                <a:gd name="T37" fmla="*/ 2 h 93"/>
                <a:gd name="T38" fmla="*/ 1 w 66"/>
                <a:gd name="T39" fmla="*/ 2 h 93"/>
                <a:gd name="T40" fmla="*/ 1 w 66"/>
                <a:gd name="T41" fmla="*/ 2 h 93"/>
                <a:gd name="T42" fmla="*/ 2 w 66"/>
                <a:gd name="T43" fmla="*/ 2 h 93"/>
                <a:gd name="T44" fmla="*/ 2 w 66"/>
                <a:gd name="T45" fmla="*/ 2 h 93"/>
                <a:gd name="T46" fmla="*/ 1 w 66"/>
                <a:gd name="T47" fmla="*/ 1 h 93"/>
                <a:gd name="T48" fmla="*/ 1 w 66"/>
                <a:gd name="T49" fmla="*/ 1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93">
                  <a:moveTo>
                    <a:pt x="47" y="27"/>
                  </a:moveTo>
                  <a:lnTo>
                    <a:pt x="39" y="16"/>
                  </a:lnTo>
                  <a:lnTo>
                    <a:pt x="32" y="7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4"/>
                  </a:lnTo>
                  <a:lnTo>
                    <a:pt x="9" y="7"/>
                  </a:lnTo>
                  <a:lnTo>
                    <a:pt x="4" y="13"/>
                  </a:lnTo>
                  <a:lnTo>
                    <a:pt x="0" y="22"/>
                  </a:lnTo>
                  <a:lnTo>
                    <a:pt x="4" y="36"/>
                  </a:lnTo>
                  <a:lnTo>
                    <a:pt x="17" y="60"/>
                  </a:lnTo>
                  <a:lnTo>
                    <a:pt x="26" y="71"/>
                  </a:lnTo>
                  <a:lnTo>
                    <a:pt x="34" y="82"/>
                  </a:lnTo>
                  <a:lnTo>
                    <a:pt x="42" y="88"/>
                  </a:lnTo>
                  <a:lnTo>
                    <a:pt x="49" y="91"/>
                  </a:lnTo>
                  <a:lnTo>
                    <a:pt x="54" y="92"/>
                  </a:lnTo>
                  <a:lnTo>
                    <a:pt x="59" y="93"/>
                  </a:lnTo>
                  <a:lnTo>
                    <a:pt x="62" y="92"/>
                  </a:lnTo>
                  <a:lnTo>
                    <a:pt x="63" y="92"/>
                  </a:lnTo>
                  <a:lnTo>
                    <a:pt x="66" y="86"/>
                  </a:lnTo>
                  <a:lnTo>
                    <a:pt x="66" y="73"/>
                  </a:lnTo>
                  <a:lnTo>
                    <a:pt x="61" y="54"/>
                  </a:lnTo>
                  <a:lnTo>
                    <a:pt x="47" y="27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8" name="Freeform 159"/>
            <p:cNvSpPr>
              <a:spLocks/>
            </p:cNvSpPr>
            <p:nvPr/>
          </p:nvSpPr>
          <p:spPr bwMode="auto">
            <a:xfrm>
              <a:off x="5322" y="3889"/>
              <a:ext cx="22" cy="26"/>
            </a:xfrm>
            <a:custGeom>
              <a:avLst/>
              <a:gdLst>
                <a:gd name="T0" fmla="*/ 0 w 43"/>
                <a:gd name="T1" fmla="*/ 0 h 53"/>
                <a:gd name="T2" fmla="*/ 1 w 43"/>
                <a:gd name="T3" fmla="*/ 0 h 53"/>
                <a:gd name="T4" fmla="*/ 1 w 43"/>
                <a:gd name="T5" fmla="*/ 0 h 53"/>
                <a:gd name="T6" fmla="*/ 1 w 43"/>
                <a:gd name="T7" fmla="*/ 0 h 53"/>
                <a:gd name="T8" fmla="*/ 0 w 43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3">
                  <a:moveTo>
                    <a:pt x="0" y="29"/>
                  </a:moveTo>
                  <a:lnTo>
                    <a:pt x="15" y="53"/>
                  </a:lnTo>
                  <a:lnTo>
                    <a:pt x="43" y="24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pic>
        <p:nvPicPr>
          <p:cNvPr id="19460" name="Picture 160" descr="blue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6381750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63"/>
          <p:cNvSpPr txBox="1">
            <a:spLocks noChangeArrowheads="1"/>
          </p:cNvSpPr>
          <p:nvPr/>
        </p:nvSpPr>
        <p:spPr bwMode="auto">
          <a:xfrm>
            <a:off x="533400" y="228600"/>
            <a:ext cx="1676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1. Chia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vi-VN" sz="3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3" name="Picture 164" descr="MCj03984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62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4210" y="764704"/>
            <a:ext cx="5152390" cy="44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97752"/>
      </p:ext>
    </p:extLst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MCj03984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4"/>
          <p:cNvGrpSpPr>
            <a:grpSpLocks noChangeAspect="1"/>
          </p:cNvGrpSpPr>
          <p:nvPr/>
        </p:nvGrpSpPr>
        <p:grpSpPr bwMode="auto">
          <a:xfrm>
            <a:off x="4572000" y="5562600"/>
            <a:ext cx="4572000" cy="1295400"/>
            <a:chOff x="2880" y="3504"/>
            <a:chExt cx="2880" cy="816"/>
          </a:xfrm>
        </p:grpSpPr>
        <p:sp>
          <p:nvSpPr>
            <p:cNvPr id="1946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80" y="3504"/>
              <a:ext cx="288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5" name="Freeform 6"/>
            <p:cNvSpPr>
              <a:spLocks/>
            </p:cNvSpPr>
            <p:nvPr/>
          </p:nvSpPr>
          <p:spPr bwMode="auto">
            <a:xfrm>
              <a:off x="3988" y="3638"/>
              <a:ext cx="325" cy="560"/>
            </a:xfrm>
            <a:custGeom>
              <a:avLst/>
              <a:gdLst>
                <a:gd name="T0" fmla="*/ 0 w 651"/>
                <a:gd name="T1" fmla="*/ 15 h 1119"/>
                <a:gd name="T2" fmla="*/ 0 w 651"/>
                <a:gd name="T3" fmla="*/ 15 h 1119"/>
                <a:gd name="T4" fmla="*/ 1 w 651"/>
                <a:gd name="T5" fmla="*/ 14 h 1119"/>
                <a:gd name="T6" fmla="*/ 1 w 651"/>
                <a:gd name="T7" fmla="*/ 13 h 1119"/>
                <a:gd name="T8" fmla="*/ 0 w 651"/>
                <a:gd name="T9" fmla="*/ 13 h 1119"/>
                <a:gd name="T10" fmla="*/ 0 w 651"/>
                <a:gd name="T11" fmla="*/ 11 h 1119"/>
                <a:gd name="T12" fmla="*/ 2 w 651"/>
                <a:gd name="T13" fmla="*/ 11 h 1119"/>
                <a:gd name="T14" fmla="*/ 1 w 651"/>
                <a:gd name="T15" fmla="*/ 11 h 1119"/>
                <a:gd name="T16" fmla="*/ 1 w 651"/>
                <a:gd name="T17" fmla="*/ 10 h 1119"/>
                <a:gd name="T18" fmla="*/ 2 w 651"/>
                <a:gd name="T19" fmla="*/ 9 h 1119"/>
                <a:gd name="T20" fmla="*/ 4 w 651"/>
                <a:gd name="T21" fmla="*/ 8 h 1119"/>
                <a:gd name="T22" fmla="*/ 3 w 651"/>
                <a:gd name="T23" fmla="*/ 8 h 1119"/>
                <a:gd name="T24" fmla="*/ 2 w 651"/>
                <a:gd name="T25" fmla="*/ 7 h 1119"/>
                <a:gd name="T26" fmla="*/ 3 w 651"/>
                <a:gd name="T27" fmla="*/ 7 h 1119"/>
                <a:gd name="T28" fmla="*/ 3 w 651"/>
                <a:gd name="T29" fmla="*/ 6 h 1119"/>
                <a:gd name="T30" fmla="*/ 3 w 651"/>
                <a:gd name="T31" fmla="*/ 6 h 1119"/>
                <a:gd name="T32" fmla="*/ 4 w 651"/>
                <a:gd name="T33" fmla="*/ 5 h 1119"/>
                <a:gd name="T34" fmla="*/ 3 w 651"/>
                <a:gd name="T35" fmla="*/ 4 h 1119"/>
                <a:gd name="T36" fmla="*/ 3 w 651"/>
                <a:gd name="T37" fmla="*/ 3 h 1119"/>
                <a:gd name="T38" fmla="*/ 4 w 651"/>
                <a:gd name="T39" fmla="*/ 3 h 1119"/>
                <a:gd name="T40" fmla="*/ 5 w 651"/>
                <a:gd name="T41" fmla="*/ 3 h 1119"/>
                <a:gd name="T42" fmla="*/ 4 w 651"/>
                <a:gd name="T43" fmla="*/ 2 h 1119"/>
                <a:gd name="T44" fmla="*/ 5 w 651"/>
                <a:gd name="T45" fmla="*/ 2 h 1119"/>
                <a:gd name="T46" fmla="*/ 6 w 651"/>
                <a:gd name="T47" fmla="*/ 1 h 1119"/>
                <a:gd name="T48" fmla="*/ 6 w 651"/>
                <a:gd name="T49" fmla="*/ 0 h 1119"/>
                <a:gd name="T50" fmla="*/ 6 w 651"/>
                <a:gd name="T51" fmla="*/ 2 h 1119"/>
                <a:gd name="T52" fmla="*/ 7 w 651"/>
                <a:gd name="T53" fmla="*/ 3 h 1119"/>
                <a:gd name="T54" fmla="*/ 6 w 651"/>
                <a:gd name="T55" fmla="*/ 3 h 1119"/>
                <a:gd name="T56" fmla="*/ 8 w 651"/>
                <a:gd name="T57" fmla="*/ 4 h 1119"/>
                <a:gd name="T58" fmla="*/ 7 w 651"/>
                <a:gd name="T59" fmla="*/ 5 h 1119"/>
                <a:gd name="T60" fmla="*/ 7 w 651"/>
                <a:gd name="T61" fmla="*/ 5 h 1119"/>
                <a:gd name="T62" fmla="*/ 6 w 651"/>
                <a:gd name="T63" fmla="*/ 6 h 1119"/>
                <a:gd name="T64" fmla="*/ 7 w 651"/>
                <a:gd name="T65" fmla="*/ 7 h 1119"/>
                <a:gd name="T66" fmla="*/ 8 w 651"/>
                <a:gd name="T67" fmla="*/ 7 h 1119"/>
                <a:gd name="T68" fmla="*/ 8 w 651"/>
                <a:gd name="T69" fmla="*/ 8 h 1119"/>
                <a:gd name="T70" fmla="*/ 7 w 651"/>
                <a:gd name="T71" fmla="*/ 8 h 1119"/>
                <a:gd name="T72" fmla="*/ 7 w 651"/>
                <a:gd name="T73" fmla="*/ 8 h 1119"/>
                <a:gd name="T74" fmla="*/ 8 w 651"/>
                <a:gd name="T75" fmla="*/ 10 h 1119"/>
                <a:gd name="T76" fmla="*/ 8 w 651"/>
                <a:gd name="T77" fmla="*/ 10 h 1119"/>
                <a:gd name="T78" fmla="*/ 8 w 651"/>
                <a:gd name="T79" fmla="*/ 10 h 1119"/>
                <a:gd name="T80" fmla="*/ 8 w 651"/>
                <a:gd name="T81" fmla="*/ 11 h 1119"/>
                <a:gd name="T82" fmla="*/ 7 w 651"/>
                <a:gd name="T83" fmla="*/ 11 h 1119"/>
                <a:gd name="T84" fmla="*/ 9 w 651"/>
                <a:gd name="T85" fmla="*/ 11 h 1119"/>
                <a:gd name="T86" fmla="*/ 8 w 651"/>
                <a:gd name="T87" fmla="*/ 12 h 1119"/>
                <a:gd name="T88" fmla="*/ 7 w 651"/>
                <a:gd name="T89" fmla="*/ 13 h 1119"/>
                <a:gd name="T90" fmla="*/ 8 w 651"/>
                <a:gd name="T91" fmla="*/ 14 h 1119"/>
                <a:gd name="T92" fmla="*/ 9 w 651"/>
                <a:gd name="T93" fmla="*/ 14 h 1119"/>
                <a:gd name="T94" fmla="*/ 10 w 651"/>
                <a:gd name="T95" fmla="*/ 15 h 1119"/>
                <a:gd name="T96" fmla="*/ 9 w 651"/>
                <a:gd name="T97" fmla="*/ 16 h 1119"/>
                <a:gd name="T98" fmla="*/ 8 w 651"/>
                <a:gd name="T99" fmla="*/ 16 h 1119"/>
                <a:gd name="T100" fmla="*/ 7 w 651"/>
                <a:gd name="T101" fmla="*/ 17 h 1119"/>
                <a:gd name="T102" fmla="*/ 7 w 651"/>
                <a:gd name="T103" fmla="*/ 18 h 1119"/>
                <a:gd name="T104" fmla="*/ 6 w 651"/>
                <a:gd name="T105" fmla="*/ 18 h 1119"/>
                <a:gd name="T106" fmla="*/ 3 w 651"/>
                <a:gd name="T107" fmla="*/ 17 h 1119"/>
                <a:gd name="T108" fmla="*/ 0 w 651"/>
                <a:gd name="T109" fmla="*/ 17 h 1119"/>
                <a:gd name="T110" fmla="*/ 0 w 651"/>
                <a:gd name="T111" fmla="*/ 17 h 1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1" h="1119">
                  <a:moveTo>
                    <a:pt x="3" y="1028"/>
                  </a:moveTo>
                  <a:lnTo>
                    <a:pt x="59" y="986"/>
                  </a:lnTo>
                  <a:lnTo>
                    <a:pt x="37" y="971"/>
                  </a:lnTo>
                  <a:lnTo>
                    <a:pt x="22" y="955"/>
                  </a:lnTo>
                  <a:lnTo>
                    <a:pt x="12" y="940"/>
                  </a:lnTo>
                  <a:lnTo>
                    <a:pt x="5" y="927"/>
                  </a:lnTo>
                  <a:lnTo>
                    <a:pt x="1" y="917"/>
                  </a:lnTo>
                  <a:lnTo>
                    <a:pt x="0" y="907"/>
                  </a:lnTo>
                  <a:lnTo>
                    <a:pt x="0" y="901"/>
                  </a:lnTo>
                  <a:lnTo>
                    <a:pt x="0" y="899"/>
                  </a:lnTo>
                  <a:lnTo>
                    <a:pt x="11" y="907"/>
                  </a:lnTo>
                  <a:lnTo>
                    <a:pt x="21" y="911"/>
                  </a:lnTo>
                  <a:lnTo>
                    <a:pt x="30" y="911"/>
                  </a:lnTo>
                  <a:lnTo>
                    <a:pt x="37" y="910"/>
                  </a:lnTo>
                  <a:lnTo>
                    <a:pt x="44" y="907"/>
                  </a:lnTo>
                  <a:lnTo>
                    <a:pt x="49" y="904"/>
                  </a:lnTo>
                  <a:lnTo>
                    <a:pt x="52" y="902"/>
                  </a:lnTo>
                  <a:lnTo>
                    <a:pt x="54" y="901"/>
                  </a:lnTo>
                  <a:lnTo>
                    <a:pt x="32" y="883"/>
                  </a:lnTo>
                  <a:lnTo>
                    <a:pt x="59" y="865"/>
                  </a:lnTo>
                  <a:lnTo>
                    <a:pt x="77" y="849"/>
                  </a:lnTo>
                  <a:lnTo>
                    <a:pt x="87" y="836"/>
                  </a:lnTo>
                  <a:lnTo>
                    <a:pt x="91" y="826"/>
                  </a:lnTo>
                  <a:lnTo>
                    <a:pt x="90" y="817"/>
                  </a:lnTo>
                  <a:lnTo>
                    <a:pt x="87" y="811"/>
                  </a:lnTo>
                  <a:lnTo>
                    <a:pt x="84" y="808"/>
                  </a:lnTo>
                  <a:lnTo>
                    <a:pt x="83" y="807"/>
                  </a:lnTo>
                  <a:lnTo>
                    <a:pt x="72" y="804"/>
                  </a:lnTo>
                  <a:lnTo>
                    <a:pt x="64" y="799"/>
                  </a:lnTo>
                  <a:lnTo>
                    <a:pt x="57" y="795"/>
                  </a:lnTo>
                  <a:lnTo>
                    <a:pt x="51" y="788"/>
                  </a:lnTo>
                  <a:lnTo>
                    <a:pt x="48" y="782"/>
                  </a:lnTo>
                  <a:lnTo>
                    <a:pt x="45" y="776"/>
                  </a:lnTo>
                  <a:lnTo>
                    <a:pt x="43" y="773"/>
                  </a:lnTo>
                  <a:lnTo>
                    <a:pt x="43" y="772"/>
                  </a:lnTo>
                  <a:lnTo>
                    <a:pt x="108" y="757"/>
                  </a:lnTo>
                  <a:lnTo>
                    <a:pt x="92" y="748"/>
                  </a:lnTo>
                  <a:lnTo>
                    <a:pt x="79" y="738"/>
                  </a:lnTo>
                  <a:lnTo>
                    <a:pt x="71" y="726"/>
                  </a:lnTo>
                  <a:lnTo>
                    <a:pt x="65" y="716"/>
                  </a:lnTo>
                  <a:lnTo>
                    <a:pt x="63" y="706"/>
                  </a:lnTo>
                  <a:lnTo>
                    <a:pt x="61" y="697"/>
                  </a:lnTo>
                  <a:lnTo>
                    <a:pt x="61" y="691"/>
                  </a:lnTo>
                  <a:lnTo>
                    <a:pt x="61" y="689"/>
                  </a:lnTo>
                  <a:lnTo>
                    <a:pt x="83" y="703"/>
                  </a:lnTo>
                  <a:lnTo>
                    <a:pt x="105" y="707"/>
                  </a:lnTo>
                  <a:lnTo>
                    <a:pt x="124" y="706"/>
                  </a:lnTo>
                  <a:lnTo>
                    <a:pt x="141" y="698"/>
                  </a:lnTo>
                  <a:lnTo>
                    <a:pt x="152" y="689"/>
                  </a:lnTo>
                  <a:lnTo>
                    <a:pt x="157" y="679"/>
                  </a:lnTo>
                  <a:lnTo>
                    <a:pt x="156" y="669"/>
                  </a:lnTo>
                  <a:lnTo>
                    <a:pt x="144" y="663"/>
                  </a:lnTo>
                  <a:lnTo>
                    <a:pt x="128" y="659"/>
                  </a:lnTo>
                  <a:lnTo>
                    <a:pt x="116" y="654"/>
                  </a:lnTo>
                  <a:lnTo>
                    <a:pt x="107" y="650"/>
                  </a:lnTo>
                  <a:lnTo>
                    <a:pt x="101" y="645"/>
                  </a:lnTo>
                  <a:lnTo>
                    <a:pt x="98" y="642"/>
                  </a:lnTo>
                  <a:lnTo>
                    <a:pt x="97" y="639"/>
                  </a:lnTo>
                  <a:lnTo>
                    <a:pt x="95" y="638"/>
                  </a:lnTo>
                  <a:lnTo>
                    <a:pt x="148" y="609"/>
                  </a:lnTo>
                  <a:lnTo>
                    <a:pt x="135" y="594"/>
                  </a:lnTo>
                  <a:lnTo>
                    <a:pt x="126" y="582"/>
                  </a:lnTo>
                  <a:lnTo>
                    <a:pt x="118" y="572"/>
                  </a:lnTo>
                  <a:lnTo>
                    <a:pt x="111" y="565"/>
                  </a:lnTo>
                  <a:lnTo>
                    <a:pt x="106" y="559"/>
                  </a:lnTo>
                  <a:lnTo>
                    <a:pt x="104" y="554"/>
                  </a:lnTo>
                  <a:lnTo>
                    <a:pt x="101" y="553"/>
                  </a:lnTo>
                  <a:lnTo>
                    <a:pt x="101" y="551"/>
                  </a:lnTo>
                  <a:lnTo>
                    <a:pt x="136" y="560"/>
                  </a:lnTo>
                  <a:lnTo>
                    <a:pt x="167" y="559"/>
                  </a:lnTo>
                  <a:lnTo>
                    <a:pt x="194" y="551"/>
                  </a:lnTo>
                  <a:lnTo>
                    <a:pt x="217" y="540"/>
                  </a:lnTo>
                  <a:lnTo>
                    <a:pt x="236" y="525"/>
                  </a:lnTo>
                  <a:lnTo>
                    <a:pt x="250" y="512"/>
                  </a:lnTo>
                  <a:lnTo>
                    <a:pt x="258" y="503"/>
                  </a:lnTo>
                  <a:lnTo>
                    <a:pt x="262" y="499"/>
                  </a:lnTo>
                  <a:lnTo>
                    <a:pt x="246" y="500"/>
                  </a:lnTo>
                  <a:lnTo>
                    <a:pt x="234" y="499"/>
                  </a:lnTo>
                  <a:lnTo>
                    <a:pt x="222" y="497"/>
                  </a:lnTo>
                  <a:lnTo>
                    <a:pt x="213" y="493"/>
                  </a:lnTo>
                  <a:lnTo>
                    <a:pt x="206" y="488"/>
                  </a:lnTo>
                  <a:lnTo>
                    <a:pt x="200" y="484"/>
                  </a:lnTo>
                  <a:lnTo>
                    <a:pt x="196" y="481"/>
                  </a:lnTo>
                  <a:lnTo>
                    <a:pt x="195" y="479"/>
                  </a:lnTo>
                  <a:lnTo>
                    <a:pt x="231" y="462"/>
                  </a:lnTo>
                  <a:lnTo>
                    <a:pt x="213" y="453"/>
                  </a:lnTo>
                  <a:lnTo>
                    <a:pt x="199" y="443"/>
                  </a:lnTo>
                  <a:lnTo>
                    <a:pt x="188" y="433"/>
                  </a:lnTo>
                  <a:lnTo>
                    <a:pt x="181" y="422"/>
                  </a:lnTo>
                  <a:lnTo>
                    <a:pt x="177" y="413"/>
                  </a:lnTo>
                  <a:lnTo>
                    <a:pt x="174" y="406"/>
                  </a:lnTo>
                  <a:lnTo>
                    <a:pt x="173" y="402"/>
                  </a:lnTo>
                  <a:lnTo>
                    <a:pt x="173" y="400"/>
                  </a:lnTo>
                  <a:lnTo>
                    <a:pt x="201" y="405"/>
                  </a:lnTo>
                  <a:lnTo>
                    <a:pt x="222" y="405"/>
                  </a:lnTo>
                  <a:lnTo>
                    <a:pt x="238" y="400"/>
                  </a:lnTo>
                  <a:lnTo>
                    <a:pt x="250" y="394"/>
                  </a:lnTo>
                  <a:lnTo>
                    <a:pt x="258" y="387"/>
                  </a:lnTo>
                  <a:lnTo>
                    <a:pt x="263" y="381"/>
                  </a:lnTo>
                  <a:lnTo>
                    <a:pt x="265" y="375"/>
                  </a:lnTo>
                  <a:lnTo>
                    <a:pt x="266" y="374"/>
                  </a:lnTo>
                  <a:lnTo>
                    <a:pt x="249" y="368"/>
                  </a:lnTo>
                  <a:lnTo>
                    <a:pt x="235" y="359"/>
                  </a:lnTo>
                  <a:lnTo>
                    <a:pt x="226" y="349"/>
                  </a:lnTo>
                  <a:lnTo>
                    <a:pt x="220" y="339"/>
                  </a:lnTo>
                  <a:lnTo>
                    <a:pt x="216" y="328"/>
                  </a:lnTo>
                  <a:lnTo>
                    <a:pt x="214" y="320"/>
                  </a:lnTo>
                  <a:lnTo>
                    <a:pt x="214" y="314"/>
                  </a:lnTo>
                  <a:lnTo>
                    <a:pt x="214" y="312"/>
                  </a:lnTo>
                  <a:lnTo>
                    <a:pt x="234" y="322"/>
                  </a:lnTo>
                  <a:lnTo>
                    <a:pt x="251" y="328"/>
                  </a:lnTo>
                  <a:lnTo>
                    <a:pt x="265" y="328"/>
                  </a:lnTo>
                  <a:lnTo>
                    <a:pt x="277" y="325"/>
                  </a:lnTo>
                  <a:lnTo>
                    <a:pt x="285" y="320"/>
                  </a:lnTo>
                  <a:lnTo>
                    <a:pt x="292" y="315"/>
                  </a:lnTo>
                  <a:lnTo>
                    <a:pt x="295" y="311"/>
                  </a:lnTo>
                  <a:lnTo>
                    <a:pt x="296" y="309"/>
                  </a:lnTo>
                  <a:lnTo>
                    <a:pt x="281" y="306"/>
                  </a:lnTo>
                  <a:lnTo>
                    <a:pt x="270" y="299"/>
                  </a:lnTo>
                  <a:lnTo>
                    <a:pt x="259" y="290"/>
                  </a:lnTo>
                  <a:lnTo>
                    <a:pt x="252" y="280"/>
                  </a:lnTo>
                  <a:lnTo>
                    <a:pt x="246" y="270"/>
                  </a:lnTo>
                  <a:lnTo>
                    <a:pt x="242" y="262"/>
                  </a:lnTo>
                  <a:lnTo>
                    <a:pt x="241" y="256"/>
                  </a:lnTo>
                  <a:lnTo>
                    <a:pt x="239" y="253"/>
                  </a:lnTo>
                  <a:lnTo>
                    <a:pt x="292" y="252"/>
                  </a:lnTo>
                  <a:lnTo>
                    <a:pt x="280" y="246"/>
                  </a:lnTo>
                  <a:lnTo>
                    <a:pt x="270" y="237"/>
                  </a:lnTo>
                  <a:lnTo>
                    <a:pt x="260" y="226"/>
                  </a:lnTo>
                  <a:lnTo>
                    <a:pt x="253" y="214"/>
                  </a:lnTo>
                  <a:lnTo>
                    <a:pt x="248" y="202"/>
                  </a:lnTo>
                  <a:lnTo>
                    <a:pt x="244" y="192"/>
                  </a:lnTo>
                  <a:lnTo>
                    <a:pt x="242" y="186"/>
                  </a:lnTo>
                  <a:lnTo>
                    <a:pt x="241" y="183"/>
                  </a:lnTo>
                  <a:lnTo>
                    <a:pt x="256" y="186"/>
                  </a:lnTo>
                  <a:lnTo>
                    <a:pt x="271" y="184"/>
                  </a:lnTo>
                  <a:lnTo>
                    <a:pt x="285" y="182"/>
                  </a:lnTo>
                  <a:lnTo>
                    <a:pt x="299" y="176"/>
                  </a:lnTo>
                  <a:lnTo>
                    <a:pt x="313" y="167"/>
                  </a:lnTo>
                  <a:lnTo>
                    <a:pt x="325" y="157"/>
                  </a:lnTo>
                  <a:lnTo>
                    <a:pt x="338" y="143"/>
                  </a:lnTo>
                  <a:lnTo>
                    <a:pt x="350" y="130"/>
                  </a:lnTo>
                  <a:lnTo>
                    <a:pt x="350" y="129"/>
                  </a:lnTo>
                  <a:lnTo>
                    <a:pt x="351" y="129"/>
                  </a:lnTo>
                  <a:lnTo>
                    <a:pt x="342" y="127"/>
                  </a:lnTo>
                  <a:lnTo>
                    <a:pt x="334" y="124"/>
                  </a:lnTo>
                  <a:lnTo>
                    <a:pt x="328" y="118"/>
                  </a:lnTo>
                  <a:lnTo>
                    <a:pt x="323" y="113"/>
                  </a:lnTo>
                  <a:lnTo>
                    <a:pt x="320" y="107"/>
                  </a:lnTo>
                  <a:lnTo>
                    <a:pt x="317" y="101"/>
                  </a:lnTo>
                  <a:lnTo>
                    <a:pt x="316" y="96"/>
                  </a:lnTo>
                  <a:lnTo>
                    <a:pt x="316" y="95"/>
                  </a:lnTo>
                  <a:lnTo>
                    <a:pt x="327" y="96"/>
                  </a:lnTo>
                  <a:lnTo>
                    <a:pt x="335" y="96"/>
                  </a:lnTo>
                  <a:lnTo>
                    <a:pt x="342" y="96"/>
                  </a:lnTo>
                  <a:lnTo>
                    <a:pt x="347" y="95"/>
                  </a:lnTo>
                  <a:lnTo>
                    <a:pt x="352" y="94"/>
                  </a:lnTo>
                  <a:lnTo>
                    <a:pt x="356" y="91"/>
                  </a:lnTo>
                  <a:lnTo>
                    <a:pt x="359" y="88"/>
                  </a:lnTo>
                  <a:lnTo>
                    <a:pt x="363" y="83"/>
                  </a:lnTo>
                  <a:lnTo>
                    <a:pt x="367" y="77"/>
                  </a:lnTo>
                  <a:lnTo>
                    <a:pt x="371" y="71"/>
                  </a:lnTo>
                  <a:lnTo>
                    <a:pt x="375" y="64"/>
                  </a:lnTo>
                  <a:lnTo>
                    <a:pt x="381" y="55"/>
                  </a:lnTo>
                  <a:lnTo>
                    <a:pt x="386" y="49"/>
                  </a:lnTo>
                  <a:lnTo>
                    <a:pt x="390" y="44"/>
                  </a:lnTo>
                  <a:lnTo>
                    <a:pt x="395" y="36"/>
                  </a:lnTo>
                  <a:lnTo>
                    <a:pt x="401" y="30"/>
                  </a:lnTo>
                  <a:lnTo>
                    <a:pt x="407" y="23"/>
                  </a:lnTo>
                  <a:lnTo>
                    <a:pt x="414" y="16"/>
                  </a:lnTo>
                  <a:lnTo>
                    <a:pt x="421" y="8"/>
                  </a:lnTo>
                  <a:lnTo>
                    <a:pt x="428" y="0"/>
                  </a:lnTo>
                  <a:lnTo>
                    <a:pt x="431" y="10"/>
                  </a:lnTo>
                  <a:lnTo>
                    <a:pt x="426" y="23"/>
                  </a:lnTo>
                  <a:lnTo>
                    <a:pt x="422" y="47"/>
                  </a:lnTo>
                  <a:lnTo>
                    <a:pt x="418" y="88"/>
                  </a:lnTo>
                  <a:lnTo>
                    <a:pt x="419" y="94"/>
                  </a:lnTo>
                  <a:lnTo>
                    <a:pt x="421" y="101"/>
                  </a:lnTo>
                  <a:lnTo>
                    <a:pt x="424" y="107"/>
                  </a:lnTo>
                  <a:lnTo>
                    <a:pt x="429" y="113"/>
                  </a:lnTo>
                  <a:lnTo>
                    <a:pt x="436" y="117"/>
                  </a:lnTo>
                  <a:lnTo>
                    <a:pt x="443" y="121"/>
                  </a:lnTo>
                  <a:lnTo>
                    <a:pt x="451" y="124"/>
                  </a:lnTo>
                  <a:lnTo>
                    <a:pt x="460" y="126"/>
                  </a:lnTo>
                  <a:lnTo>
                    <a:pt x="460" y="127"/>
                  </a:lnTo>
                  <a:lnTo>
                    <a:pt x="458" y="132"/>
                  </a:lnTo>
                  <a:lnTo>
                    <a:pt x="456" y="136"/>
                  </a:lnTo>
                  <a:lnTo>
                    <a:pt x="451" y="142"/>
                  </a:lnTo>
                  <a:lnTo>
                    <a:pt x="446" y="148"/>
                  </a:lnTo>
                  <a:lnTo>
                    <a:pt x="439" y="151"/>
                  </a:lnTo>
                  <a:lnTo>
                    <a:pt x="431" y="154"/>
                  </a:lnTo>
                  <a:lnTo>
                    <a:pt x="422" y="152"/>
                  </a:lnTo>
                  <a:lnTo>
                    <a:pt x="432" y="168"/>
                  </a:lnTo>
                  <a:lnTo>
                    <a:pt x="443" y="183"/>
                  </a:lnTo>
                  <a:lnTo>
                    <a:pt x="454" y="196"/>
                  </a:lnTo>
                  <a:lnTo>
                    <a:pt x="466" y="208"/>
                  </a:lnTo>
                  <a:lnTo>
                    <a:pt x="480" y="217"/>
                  </a:lnTo>
                  <a:lnTo>
                    <a:pt x="494" y="224"/>
                  </a:lnTo>
                  <a:lnTo>
                    <a:pt x="508" y="227"/>
                  </a:lnTo>
                  <a:lnTo>
                    <a:pt x="524" y="227"/>
                  </a:lnTo>
                  <a:lnTo>
                    <a:pt x="523" y="229"/>
                  </a:lnTo>
                  <a:lnTo>
                    <a:pt x="519" y="233"/>
                  </a:lnTo>
                  <a:lnTo>
                    <a:pt x="515" y="239"/>
                  </a:lnTo>
                  <a:lnTo>
                    <a:pt x="508" y="246"/>
                  </a:lnTo>
                  <a:lnTo>
                    <a:pt x="500" y="253"/>
                  </a:lnTo>
                  <a:lnTo>
                    <a:pt x="490" y="259"/>
                  </a:lnTo>
                  <a:lnTo>
                    <a:pt x="479" y="265"/>
                  </a:lnTo>
                  <a:lnTo>
                    <a:pt x="467" y="267"/>
                  </a:lnTo>
                  <a:lnTo>
                    <a:pt x="492" y="283"/>
                  </a:lnTo>
                  <a:lnTo>
                    <a:pt x="490" y="284"/>
                  </a:lnTo>
                  <a:lnTo>
                    <a:pt x="487" y="287"/>
                  </a:lnTo>
                  <a:lnTo>
                    <a:pt x="480" y="293"/>
                  </a:lnTo>
                  <a:lnTo>
                    <a:pt x="472" y="298"/>
                  </a:lnTo>
                  <a:lnTo>
                    <a:pt x="462" y="303"/>
                  </a:lnTo>
                  <a:lnTo>
                    <a:pt x="450" y="306"/>
                  </a:lnTo>
                  <a:lnTo>
                    <a:pt x="436" y="309"/>
                  </a:lnTo>
                  <a:lnTo>
                    <a:pt x="421" y="308"/>
                  </a:lnTo>
                  <a:lnTo>
                    <a:pt x="422" y="311"/>
                  </a:lnTo>
                  <a:lnTo>
                    <a:pt x="424" y="320"/>
                  </a:lnTo>
                  <a:lnTo>
                    <a:pt x="430" y="333"/>
                  </a:lnTo>
                  <a:lnTo>
                    <a:pt x="438" y="346"/>
                  </a:lnTo>
                  <a:lnTo>
                    <a:pt x="449" y="358"/>
                  </a:lnTo>
                  <a:lnTo>
                    <a:pt x="462" y="366"/>
                  </a:lnTo>
                  <a:lnTo>
                    <a:pt x="480" y="369"/>
                  </a:lnTo>
                  <a:lnTo>
                    <a:pt x="501" y="365"/>
                  </a:lnTo>
                  <a:lnTo>
                    <a:pt x="501" y="369"/>
                  </a:lnTo>
                  <a:lnTo>
                    <a:pt x="500" y="381"/>
                  </a:lnTo>
                  <a:lnTo>
                    <a:pt x="495" y="393"/>
                  </a:lnTo>
                  <a:lnTo>
                    <a:pt x="483" y="399"/>
                  </a:lnTo>
                  <a:lnTo>
                    <a:pt x="486" y="400"/>
                  </a:lnTo>
                  <a:lnTo>
                    <a:pt x="490" y="403"/>
                  </a:lnTo>
                  <a:lnTo>
                    <a:pt x="497" y="409"/>
                  </a:lnTo>
                  <a:lnTo>
                    <a:pt x="508" y="413"/>
                  </a:lnTo>
                  <a:lnTo>
                    <a:pt x="518" y="416"/>
                  </a:lnTo>
                  <a:lnTo>
                    <a:pt x="531" y="418"/>
                  </a:lnTo>
                  <a:lnTo>
                    <a:pt x="543" y="416"/>
                  </a:lnTo>
                  <a:lnTo>
                    <a:pt x="555" y="411"/>
                  </a:lnTo>
                  <a:lnTo>
                    <a:pt x="555" y="413"/>
                  </a:lnTo>
                  <a:lnTo>
                    <a:pt x="553" y="419"/>
                  </a:lnTo>
                  <a:lnTo>
                    <a:pt x="551" y="428"/>
                  </a:lnTo>
                  <a:lnTo>
                    <a:pt x="545" y="438"/>
                  </a:lnTo>
                  <a:lnTo>
                    <a:pt x="536" y="449"/>
                  </a:lnTo>
                  <a:lnTo>
                    <a:pt x="522" y="459"/>
                  </a:lnTo>
                  <a:lnTo>
                    <a:pt x="504" y="468"/>
                  </a:lnTo>
                  <a:lnTo>
                    <a:pt x="481" y="474"/>
                  </a:lnTo>
                  <a:lnTo>
                    <a:pt x="514" y="497"/>
                  </a:lnTo>
                  <a:lnTo>
                    <a:pt x="512" y="499"/>
                  </a:lnTo>
                  <a:lnTo>
                    <a:pt x="508" y="500"/>
                  </a:lnTo>
                  <a:lnTo>
                    <a:pt x="500" y="503"/>
                  </a:lnTo>
                  <a:lnTo>
                    <a:pt x="492" y="506"/>
                  </a:lnTo>
                  <a:lnTo>
                    <a:pt x="481" y="507"/>
                  </a:lnTo>
                  <a:lnTo>
                    <a:pt x="469" y="509"/>
                  </a:lnTo>
                  <a:lnTo>
                    <a:pt x="457" y="507"/>
                  </a:lnTo>
                  <a:lnTo>
                    <a:pt x="445" y="503"/>
                  </a:lnTo>
                  <a:lnTo>
                    <a:pt x="446" y="506"/>
                  </a:lnTo>
                  <a:lnTo>
                    <a:pt x="449" y="512"/>
                  </a:lnTo>
                  <a:lnTo>
                    <a:pt x="453" y="522"/>
                  </a:lnTo>
                  <a:lnTo>
                    <a:pt x="461" y="532"/>
                  </a:lnTo>
                  <a:lnTo>
                    <a:pt x="472" y="544"/>
                  </a:lnTo>
                  <a:lnTo>
                    <a:pt x="487" y="553"/>
                  </a:lnTo>
                  <a:lnTo>
                    <a:pt x="505" y="560"/>
                  </a:lnTo>
                  <a:lnTo>
                    <a:pt x="530" y="563"/>
                  </a:lnTo>
                  <a:lnTo>
                    <a:pt x="517" y="582"/>
                  </a:lnTo>
                  <a:lnTo>
                    <a:pt x="518" y="582"/>
                  </a:lnTo>
                  <a:lnTo>
                    <a:pt x="523" y="584"/>
                  </a:lnTo>
                  <a:lnTo>
                    <a:pt x="530" y="585"/>
                  </a:lnTo>
                  <a:lnTo>
                    <a:pt x="539" y="587"/>
                  </a:lnTo>
                  <a:lnTo>
                    <a:pt x="550" y="588"/>
                  </a:lnTo>
                  <a:lnTo>
                    <a:pt x="561" y="587"/>
                  </a:lnTo>
                  <a:lnTo>
                    <a:pt x="572" y="584"/>
                  </a:lnTo>
                  <a:lnTo>
                    <a:pt x="583" y="578"/>
                  </a:lnTo>
                  <a:lnTo>
                    <a:pt x="583" y="579"/>
                  </a:lnTo>
                  <a:lnTo>
                    <a:pt x="582" y="585"/>
                  </a:lnTo>
                  <a:lnTo>
                    <a:pt x="580" y="592"/>
                  </a:lnTo>
                  <a:lnTo>
                    <a:pt x="576" y="601"/>
                  </a:lnTo>
                  <a:lnTo>
                    <a:pt x="570" y="610"/>
                  </a:lnTo>
                  <a:lnTo>
                    <a:pt x="561" y="619"/>
                  </a:lnTo>
                  <a:lnTo>
                    <a:pt x="548" y="625"/>
                  </a:lnTo>
                  <a:lnTo>
                    <a:pt x="531" y="628"/>
                  </a:lnTo>
                  <a:lnTo>
                    <a:pt x="560" y="645"/>
                  </a:lnTo>
                  <a:lnTo>
                    <a:pt x="560" y="647"/>
                  </a:lnTo>
                  <a:lnTo>
                    <a:pt x="559" y="648"/>
                  </a:lnTo>
                  <a:lnTo>
                    <a:pt x="558" y="651"/>
                  </a:lnTo>
                  <a:lnTo>
                    <a:pt x="554" y="654"/>
                  </a:lnTo>
                  <a:lnTo>
                    <a:pt x="550" y="656"/>
                  </a:lnTo>
                  <a:lnTo>
                    <a:pt x="541" y="659"/>
                  </a:lnTo>
                  <a:lnTo>
                    <a:pt x="531" y="659"/>
                  </a:lnTo>
                  <a:lnTo>
                    <a:pt x="516" y="659"/>
                  </a:lnTo>
                  <a:lnTo>
                    <a:pt x="504" y="660"/>
                  </a:lnTo>
                  <a:lnTo>
                    <a:pt x="502" y="667"/>
                  </a:lnTo>
                  <a:lnTo>
                    <a:pt x="507" y="678"/>
                  </a:lnTo>
                  <a:lnTo>
                    <a:pt x="518" y="688"/>
                  </a:lnTo>
                  <a:lnTo>
                    <a:pt x="536" y="698"/>
                  </a:lnTo>
                  <a:lnTo>
                    <a:pt x="557" y="704"/>
                  </a:lnTo>
                  <a:lnTo>
                    <a:pt x="579" y="704"/>
                  </a:lnTo>
                  <a:lnTo>
                    <a:pt x="603" y="695"/>
                  </a:lnTo>
                  <a:lnTo>
                    <a:pt x="603" y="697"/>
                  </a:lnTo>
                  <a:lnTo>
                    <a:pt x="602" y="701"/>
                  </a:lnTo>
                  <a:lnTo>
                    <a:pt x="600" y="707"/>
                  </a:lnTo>
                  <a:lnTo>
                    <a:pt x="595" y="714"/>
                  </a:lnTo>
                  <a:lnTo>
                    <a:pt x="589" y="722"/>
                  </a:lnTo>
                  <a:lnTo>
                    <a:pt x="579" y="729"/>
                  </a:lnTo>
                  <a:lnTo>
                    <a:pt x="566" y="736"/>
                  </a:lnTo>
                  <a:lnTo>
                    <a:pt x="548" y="741"/>
                  </a:lnTo>
                  <a:lnTo>
                    <a:pt x="573" y="760"/>
                  </a:lnTo>
                  <a:lnTo>
                    <a:pt x="572" y="763"/>
                  </a:lnTo>
                  <a:lnTo>
                    <a:pt x="566" y="769"/>
                  </a:lnTo>
                  <a:lnTo>
                    <a:pt x="558" y="776"/>
                  </a:lnTo>
                  <a:lnTo>
                    <a:pt x="546" y="785"/>
                  </a:lnTo>
                  <a:lnTo>
                    <a:pt x="531" y="792"/>
                  </a:lnTo>
                  <a:lnTo>
                    <a:pt x="511" y="795"/>
                  </a:lnTo>
                  <a:lnTo>
                    <a:pt x="488" y="794"/>
                  </a:lnTo>
                  <a:lnTo>
                    <a:pt x="460" y="786"/>
                  </a:lnTo>
                  <a:lnTo>
                    <a:pt x="464" y="791"/>
                  </a:lnTo>
                  <a:lnTo>
                    <a:pt x="472" y="799"/>
                  </a:lnTo>
                  <a:lnTo>
                    <a:pt x="486" y="813"/>
                  </a:lnTo>
                  <a:lnTo>
                    <a:pt x="504" y="827"/>
                  </a:lnTo>
                  <a:lnTo>
                    <a:pt x="526" y="841"/>
                  </a:lnTo>
                  <a:lnTo>
                    <a:pt x="552" y="851"/>
                  </a:lnTo>
                  <a:lnTo>
                    <a:pt x="580" y="855"/>
                  </a:lnTo>
                  <a:lnTo>
                    <a:pt x="611" y="852"/>
                  </a:lnTo>
                  <a:lnTo>
                    <a:pt x="577" y="887"/>
                  </a:lnTo>
                  <a:lnTo>
                    <a:pt x="580" y="889"/>
                  </a:lnTo>
                  <a:lnTo>
                    <a:pt x="584" y="890"/>
                  </a:lnTo>
                  <a:lnTo>
                    <a:pt x="593" y="893"/>
                  </a:lnTo>
                  <a:lnTo>
                    <a:pt x="602" y="896"/>
                  </a:lnTo>
                  <a:lnTo>
                    <a:pt x="613" y="898"/>
                  </a:lnTo>
                  <a:lnTo>
                    <a:pt x="626" y="898"/>
                  </a:lnTo>
                  <a:lnTo>
                    <a:pt x="639" y="896"/>
                  </a:lnTo>
                  <a:lnTo>
                    <a:pt x="651" y="890"/>
                  </a:lnTo>
                  <a:lnTo>
                    <a:pt x="651" y="892"/>
                  </a:lnTo>
                  <a:lnTo>
                    <a:pt x="651" y="898"/>
                  </a:lnTo>
                  <a:lnTo>
                    <a:pt x="648" y="905"/>
                  </a:lnTo>
                  <a:lnTo>
                    <a:pt x="646" y="914"/>
                  </a:lnTo>
                  <a:lnTo>
                    <a:pt x="640" y="924"/>
                  </a:lnTo>
                  <a:lnTo>
                    <a:pt x="632" y="933"/>
                  </a:lnTo>
                  <a:lnTo>
                    <a:pt x="619" y="940"/>
                  </a:lnTo>
                  <a:lnTo>
                    <a:pt x="603" y="946"/>
                  </a:lnTo>
                  <a:lnTo>
                    <a:pt x="632" y="973"/>
                  </a:lnTo>
                  <a:lnTo>
                    <a:pt x="631" y="974"/>
                  </a:lnTo>
                  <a:lnTo>
                    <a:pt x="627" y="980"/>
                  </a:lnTo>
                  <a:lnTo>
                    <a:pt x="622" y="987"/>
                  </a:lnTo>
                  <a:lnTo>
                    <a:pt x="613" y="996"/>
                  </a:lnTo>
                  <a:lnTo>
                    <a:pt x="603" y="1003"/>
                  </a:lnTo>
                  <a:lnTo>
                    <a:pt x="591" y="1009"/>
                  </a:lnTo>
                  <a:lnTo>
                    <a:pt x="576" y="1012"/>
                  </a:lnTo>
                  <a:lnTo>
                    <a:pt x="559" y="1011"/>
                  </a:lnTo>
                  <a:lnTo>
                    <a:pt x="580" y="1047"/>
                  </a:lnTo>
                  <a:lnTo>
                    <a:pt x="576" y="1049"/>
                  </a:lnTo>
                  <a:lnTo>
                    <a:pt x="568" y="1053"/>
                  </a:lnTo>
                  <a:lnTo>
                    <a:pt x="554" y="1058"/>
                  </a:lnTo>
                  <a:lnTo>
                    <a:pt x="537" y="1064"/>
                  </a:lnTo>
                  <a:lnTo>
                    <a:pt x="516" y="1068"/>
                  </a:lnTo>
                  <a:lnTo>
                    <a:pt x="495" y="1071"/>
                  </a:lnTo>
                  <a:lnTo>
                    <a:pt x="472" y="1069"/>
                  </a:lnTo>
                  <a:lnTo>
                    <a:pt x="450" y="1065"/>
                  </a:lnTo>
                  <a:lnTo>
                    <a:pt x="452" y="1068"/>
                  </a:lnTo>
                  <a:lnTo>
                    <a:pt x="457" y="1074"/>
                  </a:lnTo>
                  <a:lnTo>
                    <a:pt x="465" y="1081"/>
                  </a:lnTo>
                  <a:lnTo>
                    <a:pt x="473" y="1090"/>
                  </a:lnTo>
                  <a:lnTo>
                    <a:pt x="481" y="1099"/>
                  </a:lnTo>
                  <a:lnTo>
                    <a:pt x="489" y="1106"/>
                  </a:lnTo>
                  <a:lnTo>
                    <a:pt x="494" y="1112"/>
                  </a:lnTo>
                  <a:lnTo>
                    <a:pt x="496" y="1115"/>
                  </a:lnTo>
                  <a:lnTo>
                    <a:pt x="467" y="1118"/>
                  </a:lnTo>
                  <a:lnTo>
                    <a:pt x="440" y="1119"/>
                  </a:lnTo>
                  <a:lnTo>
                    <a:pt x="417" y="1116"/>
                  </a:lnTo>
                  <a:lnTo>
                    <a:pt x="395" y="1112"/>
                  </a:lnTo>
                  <a:lnTo>
                    <a:pt x="374" y="1106"/>
                  </a:lnTo>
                  <a:lnTo>
                    <a:pt x="353" y="1099"/>
                  </a:lnTo>
                  <a:lnTo>
                    <a:pt x="334" y="1090"/>
                  </a:lnTo>
                  <a:lnTo>
                    <a:pt x="313" y="1083"/>
                  </a:lnTo>
                  <a:lnTo>
                    <a:pt x="289" y="1077"/>
                  </a:lnTo>
                  <a:lnTo>
                    <a:pt x="265" y="1072"/>
                  </a:lnTo>
                  <a:lnTo>
                    <a:pt x="238" y="1069"/>
                  </a:lnTo>
                  <a:lnTo>
                    <a:pt x="208" y="1068"/>
                  </a:lnTo>
                  <a:lnTo>
                    <a:pt x="173" y="1071"/>
                  </a:lnTo>
                  <a:lnTo>
                    <a:pt x="134" y="1078"/>
                  </a:lnTo>
                  <a:lnTo>
                    <a:pt x="90" y="1089"/>
                  </a:lnTo>
                  <a:lnTo>
                    <a:pt x="40" y="1105"/>
                  </a:lnTo>
                  <a:lnTo>
                    <a:pt x="73" y="1046"/>
                  </a:lnTo>
                  <a:lnTo>
                    <a:pt x="55" y="1046"/>
                  </a:lnTo>
                  <a:lnTo>
                    <a:pt x="40" y="1045"/>
                  </a:lnTo>
                  <a:lnTo>
                    <a:pt x="27" y="1042"/>
                  </a:lnTo>
                  <a:lnTo>
                    <a:pt x="18" y="1037"/>
                  </a:lnTo>
                  <a:lnTo>
                    <a:pt x="11" y="1034"/>
                  </a:lnTo>
                  <a:lnTo>
                    <a:pt x="6" y="1031"/>
                  </a:lnTo>
                  <a:lnTo>
                    <a:pt x="4" y="1030"/>
                  </a:lnTo>
                  <a:lnTo>
                    <a:pt x="3" y="1028"/>
                  </a:lnTo>
                  <a:close/>
                </a:path>
              </a:pathLst>
            </a:custGeom>
            <a:solidFill>
              <a:srgbClr val="42A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6" name="Freeform 7"/>
            <p:cNvSpPr>
              <a:spLocks/>
            </p:cNvSpPr>
            <p:nvPr/>
          </p:nvSpPr>
          <p:spPr bwMode="auto">
            <a:xfrm>
              <a:off x="4641" y="3577"/>
              <a:ext cx="367" cy="604"/>
            </a:xfrm>
            <a:custGeom>
              <a:avLst/>
              <a:gdLst>
                <a:gd name="T0" fmla="*/ 12 w 734"/>
                <a:gd name="T1" fmla="*/ 16 h 1208"/>
                <a:gd name="T2" fmla="*/ 11 w 734"/>
                <a:gd name="T3" fmla="*/ 16 h 1208"/>
                <a:gd name="T4" fmla="*/ 11 w 734"/>
                <a:gd name="T5" fmla="*/ 15 h 1208"/>
                <a:gd name="T6" fmla="*/ 11 w 734"/>
                <a:gd name="T7" fmla="*/ 14 h 1208"/>
                <a:gd name="T8" fmla="*/ 11 w 734"/>
                <a:gd name="T9" fmla="*/ 13 h 1208"/>
                <a:gd name="T10" fmla="*/ 11 w 734"/>
                <a:gd name="T11" fmla="*/ 12 h 1208"/>
                <a:gd name="T12" fmla="*/ 10 w 734"/>
                <a:gd name="T13" fmla="*/ 12 h 1208"/>
                <a:gd name="T14" fmla="*/ 10 w 734"/>
                <a:gd name="T15" fmla="*/ 11 h 1208"/>
                <a:gd name="T16" fmla="*/ 10 w 734"/>
                <a:gd name="T17" fmla="*/ 10 h 1208"/>
                <a:gd name="T18" fmla="*/ 10 w 734"/>
                <a:gd name="T19" fmla="*/ 10 h 1208"/>
                <a:gd name="T20" fmla="*/ 8 w 734"/>
                <a:gd name="T21" fmla="*/ 9 h 1208"/>
                <a:gd name="T22" fmla="*/ 9 w 734"/>
                <a:gd name="T23" fmla="*/ 8 h 1208"/>
                <a:gd name="T24" fmla="*/ 9 w 734"/>
                <a:gd name="T25" fmla="*/ 7 h 1208"/>
                <a:gd name="T26" fmla="*/ 8 w 734"/>
                <a:gd name="T27" fmla="*/ 7 h 1208"/>
                <a:gd name="T28" fmla="*/ 9 w 734"/>
                <a:gd name="T29" fmla="*/ 6 h 1208"/>
                <a:gd name="T30" fmla="*/ 8 w 734"/>
                <a:gd name="T31" fmla="*/ 6 h 1208"/>
                <a:gd name="T32" fmla="*/ 8 w 734"/>
                <a:gd name="T33" fmla="*/ 6 h 1208"/>
                <a:gd name="T34" fmla="*/ 9 w 734"/>
                <a:gd name="T35" fmla="*/ 5 h 1208"/>
                <a:gd name="T36" fmla="*/ 9 w 734"/>
                <a:gd name="T37" fmla="*/ 4 h 1208"/>
                <a:gd name="T38" fmla="*/ 7 w 734"/>
                <a:gd name="T39" fmla="*/ 3 h 1208"/>
                <a:gd name="T40" fmla="*/ 7 w 734"/>
                <a:gd name="T41" fmla="*/ 3 h 1208"/>
                <a:gd name="T42" fmla="*/ 7 w 734"/>
                <a:gd name="T43" fmla="*/ 2 h 1208"/>
                <a:gd name="T44" fmla="*/ 7 w 734"/>
                <a:gd name="T45" fmla="*/ 2 h 1208"/>
                <a:gd name="T46" fmla="*/ 6 w 734"/>
                <a:gd name="T47" fmla="*/ 1 h 1208"/>
                <a:gd name="T48" fmla="*/ 6 w 734"/>
                <a:gd name="T49" fmla="*/ 0 h 1208"/>
                <a:gd name="T50" fmla="*/ 5 w 734"/>
                <a:gd name="T51" fmla="*/ 2 h 1208"/>
                <a:gd name="T52" fmla="*/ 5 w 734"/>
                <a:gd name="T53" fmla="*/ 3 h 1208"/>
                <a:gd name="T54" fmla="*/ 5 w 734"/>
                <a:gd name="T55" fmla="*/ 3 h 1208"/>
                <a:gd name="T56" fmla="*/ 4 w 734"/>
                <a:gd name="T57" fmla="*/ 4 h 1208"/>
                <a:gd name="T58" fmla="*/ 4 w 734"/>
                <a:gd name="T59" fmla="*/ 5 h 1208"/>
                <a:gd name="T60" fmla="*/ 5 w 734"/>
                <a:gd name="T61" fmla="*/ 6 h 1208"/>
                <a:gd name="T62" fmla="*/ 5 w 734"/>
                <a:gd name="T63" fmla="*/ 6 h 1208"/>
                <a:gd name="T64" fmla="*/ 4 w 734"/>
                <a:gd name="T65" fmla="*/ 7 h 1208"/>
                <a:gd name="T66" fmla="*/ 3 w 734"/>
                <a:gd name="T67" fmla="*/ 8 h 1208"/>
                <a:gd name="T68" fmla="*/ 3 w 734"/>
                <a:gd name="T69" fmla="*/ 8 h 1208"/>
                <a:gd name="T70" fmla="*/ 4 w 734"/>
                <a:gd name="T71" fmla="*/ 9 h 1208"/>
                <a:gd name="T72" fmla="*/ 5 w 734"/>
                <a:gd name="T73" fmla="*/ 9 h 1208"/>
                <a:gd name="T74" fmla="*/ 3 w 734"/>
                <a:gd name="T75" fmla="*/ 10 h 1208"/>
                <a:gd name="T76" fmla="*/ 2 w 734"/>
                <a:gd name="T77" fmla="*/ 10 h 1208"/>
                <a:gd name="T78" fmla="*/ 2 w 734"/>
                <a:gd name="T79" fmla="*/ 11 h 1208"/>
                <a:gd name="T80" fmla="*/ 2 w 734"/>
                <a:gd name="T81" fmla="*/ 12 h 1208"/>
                <a:gd name="T82" fmla="*/ 3 w 734"/>
                <a:gd name="T83" fmla="*/ 12 h 1208"/>
                <a:gd name="T84" fmla="*/ 2 w 734"/>
                <a:gd name="T85" fmla="*/ 12 h 1208"/>
                <a:gd name="T86" fmla="*/ 2 w 734"/>
                <a:gd name="T87" fmla="*/ 13 h 1208"/>
                <a:gd name="T88" fmla="*/ 4 w 734"/>
                <a:gd name="T89" fmla="*/ 14 h 1208"/>
                <a:gd name="T90" fmla="*/ 2 w 734"/>
                <a:gd name="T91" fmla="*/ 15 h 1208"/>
                <a:gd name="T92" fmla="*/ 1 w 734"/>
                <a:gd name="T93" fmla="*/ 16 h 1208"/>
                <a:gd name="T94" fmla="*/ 1 w 734"/>
                <a:gd name="T95" fmla="*/ 16 h 1208"/>
                <a:gd name="T96" fmla="*/ 1 w 734"/>
                <a:gd name="T97" fmla="*/ 17 h 1208"/>
                <a:gd name="T98" fmla="*/ 2 w 734"/>
                <a:gd name="T99" fmla="*/ 18 h 1208"/>
                <a:gd name="T100" fmla="*/ 3 w 734"/>
                <a:gd name="T101" fmla="*/ 19 h 1208"/>
                <a:gd name="T102" fmla="*/ 3 w 734"/>
                <a:gd name="T103" fmla="*/ 19 h 1208"/>
                <a:gd name="T104" fmla="*/ 5 w 734"/>
                <a:gd name="T105" fmla="*/ 19 h 1208"/>
                <a:gd name="T106" fmla="*/ 8 w 734"/>
                <a:gd name="T107" fmla="*/ 18 h 1208"/>
                <a:gd name="T108" fmla="*/ 11 w 734"/>
                <a:gd name="T109" fmla="*/ 18 h 1208"/>
                <a:gd name="T110" fmla="*/ 12 w 734"/>
                <a:gd name="T111" fmla="*/ 18 h 1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4" h="1208">
                  <a:moveTo>
                    <a:pt x="721" y="1089"/>
                  </a:moveTo>
                  <a:lnTo>
                    <a:pt x="661" y="1045"/>
                  </a:lnTo>
                  <a:lnTo>
                    <a:pt x="686" y="1027"/>
                  </a:lnTo>
                  <a:lnTo>
                    <a:pt x="705" y="1009"/>
                  </a:lnTo>
                  <a:lnTo>
                    <a:pt x="718" y="993"/>
                  </a:lnTo>
                  <a:lnTo>
                    <a:pt x="727" y="979"/>
                  </a:lnTo>
                  <a:lnTo>
                    <a:pt x="732" y="967"/>
                  </a:lnTo>
                  <a:lnTo>
                    <a:pt x="734" y="958"/>
                  </a:lnTo>
                  <a:lnTo>
                    <a:pt x="734" y="951"/>
                  </a:lnTo>
                  <a:lnTo>
                    <a:pt x="734" y="949"/>
                  </a:lnTo>
                  <a:lnTo>
                    <a:pt x="721" y="958"/>
                  </a:lnTo>
                  <a:lnTo>
                    <a:pt x="710" y="963"/>
                  </a:lnTo>
                  <a:lnTo>
                    <a:pt x="699" y="964"/>
                  </a:lnTo>
                  <a:lnTo>
                    <a:pt x="691" y="963"/>
                  </a:lnTo>
                  <a:lnTo>
                    <a:pt x="684" y="960"/>
                  </a:lnTo>
                  <a:lnTo>
                    <a:pt x="678" y="957"/>
                  </a:lnTo>
                  <a:lnTo>
                    <a:pt x="675" y="955"/>
                  </a:lnTo>
                  <a:lnTo>
                    <a:pt x="674" y="954"/>
                  </a:lnTo>
                  <a:lnTo>
                    <a:pt x="700" y="933"/>
                  </a:lnTo>
                  <a:lnTo>
                    <a:pt x="670" y="916"/>
                  </a:lnTo>
                  <a:lnTo>
                    <a:pt x="652" y="899"/>
                  </a:lnTo>
                  <a:lnTo>
                    <a:pt x="641" y="885"/>
                  </a:lnTo>
                  <a:lnTo>
                    <a:pt x="638" y="873"/>
                  </a:lnTo>
                  <a:lnTo>
                    <a:pt x="639" y="864"/>
                  </a:lnTo>
                  <a:lnTo>
                    <a:pt x="642" y="858"/>
                  </a:lnTo>
                  <a:lnTo>
                    <a:pt x="646" y="854"/>
                  </a:lnTo>
                  <a:lnTo>
                    <a:pt x="648" y="852"/>
                  </a:lnTo>
                  <a:lnTo>
                    <a:pt x="660" y="850"/>
                  </a:lnTo>
                  <a:lnTo>
                    <a:pt x="670" y="845"/>
                  </a:lnTo>
                  <a:lnTo>
                    <a:pt x="678" y="838"/>
                  </a:lnTo>
                  <a:lnTo>
                    <a:pt x="685" y="830"/>
                  </a:lnTo>
                  <a:lnTo>
                    <a:pt x="690" y="825"/>
                  </a:lnTo>
                  <a:lnTo>
                    <a:pt x="693" y="819"/>
                  </a:lnTo>
                  <a:lnTo>
                    <a:pt x="694" y="814"/>
                  </a:lnTo>
                  <a:lnTo>
                    <a:pt x="696" y="813"/>
                  </a:lnTo>
                  <a:lnTo>
                    <a:pt x="624" y="800"/>
                  </a:lnTo>
                  <a:lnTo>
                    <a:pt x="643" y="789"/>
                  </a:lnTo>
                  <a:lnTo>
                    <a:pt x="657" y="778"/>
                  </a:lnTo>
                  <a:lnTo>
                    <a:pt x="668" y="766"/>
                  </a:lnTo>
                  <a:lnTo>
                    <a:pt x="675" y="754"/>
                  </a:lnTo>
                  <a:lnTo>
                    <a:pt x="678" y="744"/>
                  </a:lnTo>
                  <a:lnTo>
                    <a:pt x="681" y="735"/>
                  </a:lnTo>
                  <a:lnTo>
                    <a:pt x="682" y="728"/>
                  </a:lnTo>
                  <a:lnTo>
                    <a:pt x="682" y="726"/>
                  </a:lnTo>
                  <a:lnTo>
                    <a:pt x="656" y="741"/>
                  </a:lnTo>
                  <a:lnTo>
                    <a:pt x="631" y="747"/>
                  </a:lnTo>
                  <a:lnTo>
                    <a:pt x="609" y="745"/>
                  </a:lnTo>
                  <a:lnTo>
                    <a:pt x="591" y="739"/>
                  </a:lnTo>
                  <a:lnTo>
                    <a:pt x="578" y="729"/>
                  </a:lnTo>
                  <a:lnTo>
                    <a:pt x="574" y="719"/>
                  </a:lnTo>
                  <a:lnTo>
                    <a:pt x="577" y="707"/>
                  </a:lnTo>
                  <a:lnTo>
                    <a:pt x="590" y="700"/>
                  </a:lnTo>
                  <a:lnTo>
                    <a:pt x="609" y="694"/>
                  </a:lnTo>
                  <a:lnTo>
                    <a:pt x="622" y="688"/>
                  </a:lnTo>
                  <a:lnTo>
                    <a:pt x="633" y="684"/>
                  </a:lnTo>
                  <a:lnTo>
                    <a:pt x="640" y="679"/>
                  </a:lnTo>
                  <a:lnTo>
                    <a:pt x="643" y="676"/>
                  </a:lnTo>
                  <a:lnTo>
                    <a:pt x="646" y="673"/>
                  </a:lnTo>
                  <a:lnTo>
                    <a:pt x="647" y="672"/>
                  </a:lnTo>
                  <a:lnTo>
                    <a:pt x="591" y="643"/>
                  </a:lnTo>
                  <a:lnTo>
                    <a:pt x="606" y="626"/>
                  </a:lnTo>
                  <a:lnTo>
                    <a:pt x="618" y="613"/>
                  </a:lnTo>
                  <a:lnTo>
                    <a:pt x="627" y="601"/>
                  </a:lnTo>
                  <a:lnTo>
                    <a:pt x="635" y="593"/>
                  </a:lnTo>
                  <a:lnTo>
                    <a:pt x="641" y="587"/>
                  </a:lnTo>
                  <a:lnTo>
                    <a:pt x="645" y="582"/>
                  </a:lnTo>
                  <a:lnTo>
                    <a:pt x="646" y="579"/>
                  </a:lnTo>
                  <a:lnTo>
                    <a:pt x="647" y="578"/>
                  </a:lnTo>
                  <a:lnTo>
                    <a:pt x="607" y="590"/>
                  </a:lnTo>
                  <a:lnTo>
                    <a:pt x="573" y="590"/>
                  </a:lnTo>
                  <a:lnTo>
                    <a:pt x="541" y="584"/>
                  </a:lnTo>
                  <a:lnTo>
                    <a:pt x="517" y="571"/>
                  </a:lnTo>
                  <a:lnTo>
                    <a:pt x="496" y="557"/>
                  </a:lnTo>
                  <a:lnTo>
                    <a:pt x="481" y="544"/>
                  </a:lnTo>
                  <a:lnTo>
                    <a:pt x="473" y="534"/>
                  </a:lnTo>
                  <a:lnTo>
                    <a:pt x="469" y="530"/>
                  </a:lnTo>
                  <a:lnTo>
                    <a:pt x="487" y="531"/>
                  </a:lnTo>
                  <a:lnTo>
                    <a:pt x="502" y="530"/>
                  </a:lnTo>
                  <a:lnTo>
                    <a:pt x="514" y="525"/>
                  </a:lnTo>
                  <a:lnTo>
                    <a:pt x="526" y="521"/>
                  </a:lnTo>
                  <a:lnTo>
                    <a:pt x="535" y="515"/>
                  </a:lnTo>
                  <a:lnTo>
                    <a:pt x="541" y="510"/>
                  </a:lnTo>
                  <a:lnTo>
                    <a:pt x="546" y="508"/>
                  </a:lnTo>
                  <a:lnTo>
                    <a:pt x="547" y="506"/>
                  </a:lnTo>
                  <a:lnTo>
                    <a:pt x="507" y="488"/>
                  </a:lnTo>
                  <a:lnTo>
                    <a:pt x="530" y="478"/>
                  </a:lnTo>
                  <a:lnTo>
                    <a:pt x="546" y="466"/>
                  </a:lnTo>
                  <a:lnTo>
                    <a:pt x="559" y="455"/>
                  </a:lnTo>
                  <a:lnTo>
                    <a:pt x="567" y="443"/>
                  </a:lnTo>
                  <a:lnTo>
                    <a:pt x="573" y="434"/>
                  </a:lnTo>
                  <a:lnTo>
                    <a:pt x="576" y="427"/>
                  </a:lnTo>
                  <a:lnTo>
                    <a:pt x="577" y="421"/>
                  </a:lnTo>
                  <a:lnTo>
                    <a:pt x="577" y="420"/>
                  </a:lnTo>
                  <a:lnTo>
                    <a:pt x="546" y="425"/>
                  </a:lnTo>
                  <a:lnTo>
                    <a:pt x="521" y="425"/>
                  </a:lnTo>
                  <a:lnTo>
                    <a:pt x="504" y="422"/>
                  </a:lnTo>
                  <a:lnTo>
                    <a:pt x="491" y="417"/>
                  </a:lnTo>
                  <a:lnTo>
                    <a:pt x="482" y="409"/>
                  </a:lnTo>
                  <a:lnTo>
                    <a:pt x="477" y="403"/>
                  </a:lnTo>
                  <a:lnTo>
                    <a:pt x="475" y="397"/>
                  </a:lnTo>
                  <a:lnTo>
                    <a:pt x="474" y="396"/>
                  </a:lnTo>
                  <a:lnTo>
                    <a:pt x="495" y="389"/>
                  </a:lnTo>
                  <a:lnTo>
                    <a:pt x="511" y="378"/>
                  </a:lnTo>
                  <a:lnTo>
                    <a:pt x="523" y="367"/>
                  </a:lnTo>
                  <a:lnTo>
                    <a:pt x="531" y="355"/>
                  </a:lnTo>
                  <a:lnTo>
                    <a:pt x="535" y="345"/>
                  </a:lnTo>
                  <a:lnTo>
                    <a:pt x="538" y="336"/>
                  </a:lnTo>
                  <a:lnTo>
                    <a:pt x="539" y="330"/>
                  </a:lnTo>
                  <a:lnTo>
                    <a:pt x="539" y="327"/>
                  </a:lnTo>
                  <a:lnTo>
                    <a:pt x="516" y="339"/>
                  </a:lnTo>
                  <a:lnTo>
                    <a:pt x="496" y="345"/>
                  </a:lnTo>
                  <a:lnTo>
                    <a:pt x="480" y="345"/>
                  </a:lnTo>
                  <a:lnTo>
                    <a:pt x="467" y="342"/>
                  </a:lnTo>
                  <a:lnTo>
                    <a:pt x="458" y="337"/>
                  </a:lnTo>
                  <a:lnTo>
                    <a:pt x="451" y="331"/>
                  </a:lnTo>
                  <a:lnTo>
                    <a:pt x="447" y="327"/>
                  </a:lnTo>
                  <a:lnTo>
                    <a:pt x="446" y="326"/>
                  </a:lnTo>
                  <a:lnTo>
                    <a:pt x="463" y="323"/>
                  </a:lnTo>
                  <a:lnTo>
                    <a:pt x="477" y="315"/>
                  </a:lnTo>
                  <a:lnTo>
                    <a:pt x="489" y="305"/>
                  </a:lnTo>
                  <a:lnTo>
                    <a:pt x="498" y="293"/>
                  </a:lnTo>
                  <a:lnTo>
                    <a:pt x="505" y="283"/>
                  </a:lnTo>
                  <a:lnTo>
                    <a:pt x="511" y="273"/>
                  </a:lnTo>
                  <a:lnTo>
                    <a:pt x="513" y="267"/>
                  </a:lnTo>
                  <a:lnTo>
                    <a:pt x="514" y="264"/>
                  </a:lnTo>
                  <a:lnTo>
                    <a:pt x="455" y="264"/>
                  </a:lnTo>
                  <a:lnTo>
                    <a:pt x="469" y="258"/>
                  </a:lnTo>
                  <a:lnTo>
                    <a:pt x="482" y="248"/>
                  </a:lnTo>
                  <a:lnTo>
                    <a:pt x="492" y="236"/>
                  </a:lnTo>
                  <a:lnTo>
                    <a:pt x="502" y="223"/>
                  </a:lnTo>
                  <a:lnTo>
                    <a:pt x="509" y="210"/>
                  </a:lnTo>
                  <a:lnTo>
                    <a:pt x="513" y="198"/>
                  </a:lnTo>
                  <a:lnTo>
                    <a:pt x="517" y="191"/>
                  </a:lnTo>
                  <a:lnTo>
                    <a:pt x="518" y="188"/>
                  </a:lnTo>
                  <a:lnTo>
                    <a:pt x="501" y="191"/>
                  </a:lnTo>
                  <a:lnTo>
                    <a:pt x="484" y="192"/>
                  </a:lnTo>
                  <a:lnTo>
                    <a:pt x="468" y="188"/>
                  </a:lnTo>
                  <a:lnTo>
                    <a:pt x="453" y="182"/>
                  </a:lnTo>
                  <a:lnTo>
                    <a:pt x="438" y="174"/>
                  </a:lnTo>
                  <a:lnTo>
                    <a:pt x="424" y="163"/>
                  </a:lnTo>
                  <a:lnTo>
                    <a:pt x="411" y="151"/>
                  </a:lnTo>
                  <a:lnTo>
                    <a:pt x="398" y="136"/>
                  </a:lnTo>
                  <a:lnTo>
                    <a:pt x="398" y="135"/>
                  </a:lnTo>
                  <a:lnTo>
                    <a:pt x="409" y="133"/>
                  </a:lnTo>
                  <a:lnTo>
                    <a:pt x="418" y="129"/>
                  </a:lnTo>
                  <a:lnTo>
                    <a:pt x="425" y="123"/>
                  </a:lnTo>
                  <a:lnTo>
                    <a:pt x="431" y="116"/>
                  </a:lnTo>
                  <a:lnTo>
                    <a:pt x="435" y="108"/>
                  </a:lnTo>
                  <a:lnTo>
                    <a:pt x="438" y="102"/>
                  </a:lnTo>
                  <a:lnTo>
                    <a:pt x="440" y="98"/>
                  </a:lnTo>
                  <a:lnTo>
                    <a:pt x="440" y="97"/>
                  </a:lnTo>
                  <a:lnTo>
                    <a:pt x="429" y="98"/>
                  </a:lnTo>
                  <a:lnTo>
                    <a:pt x="418" y="100"/>
                  </a:lnTo>
                  <a:lnTo>
                    <a:pt x="410" y="100"/>
                  </a:lnTo>
                  <a:lnTo>
                    <a:pt x="404" y="98"/>
                  </a:lnTo>
                  <a:lnTo>
                    <a:pt x="398" y="97"/>
                  </a:lnTo>
                  <a:lnTo>
                    <a:pt x="395" y="94"/>
                  </a:lnTo>
                  <a:lnTo>
                    <a:pt x="391" y="91"/>
                  </a:lnTo>
                  <a:lnTo>
                    <a:pt x="388" y="86"/>
                  </a:lnTo>
                  <a:lnTo>
                    <a:pt x="384" y="80"/>
                  </a:lnTo>
                  <a:lnTo>
                    <a:pt x="381" y="73"/>
                  </a:lnTo>
                  <a:lnTo>
                    <a:pt x="375" y="66"/>
                  </a:lnTo>
                  <a:lnTo>
                    <a:pt x="369" y="57"/>
                  </a:lnTo>
                  <a:lnTo>
                    <a:pt x="365" y="51"/>
                  </a:lnTo>
                  <a:lnTo>
                    <a:pt x="360" y="45"/>
                  </a:lnTo>
                  <a:lnTo>
                    <a:pt x="354" y="38"/>
                  </a:lnTo>
                  <a:lnTo>
                    <a:pt x="350" y="31"/>
                  </a:lnTo>
                  <a:lnTo>
                    <a:pt x="343" y="23"/>
                  </a:lnTo>
                  <a:lnTo>
                    <a:pt x="337" y="16"/>
                  </a:lnTo>
                  <a:lnTo>
                    <a:pt x="330" y="9"/>
                  </a:lnTo>
                  <a:lnTo>
                    <a:pt x="322" y="0"/>
                  </a:lnTo>
                  <a:lnTo>
                    <a:pt x="317" y="12"/>
                  </a:lnTo>
                  <a:lnTo>
                    <a:pt x="320" y="26"/>
                  </a:lnTo>
                  <a:lnTo>
                    <a:pt x="325" y="51"/>
                  </a:lnTo>
                  <a:lnTo>
                    <a:pt x="325" y="94"/>
                  </a:lnTo>
                  <a:lnTo>
                    <a:pt x="324" y="101"/>
                  </a:lnTo>
                  <a:lnTo>
                    <a:pt x="322" y="107"/>
                  </a:lnTo>
                  <a:lnTo>
                    <a:pt x="317" y="114"/>
                  </a:lnTo>
                  <a:lnTo>
                    <a:pt x="311" y="122"/>
                  </a:lnTo>
                  <a:lnTo>
                    <a:pt x="304" y="127"/>
                  </a:lnTo>
                  <a:lnTo>
                    <a:pt x="296" y="132"/>
                  </a:lnTo>
                  <a:lnTo>
                    <a:pt x="286" y="136"/>
                  </a:lnTo>
                  <a:lnTo>
                    <a:pt x="275" y="138"/>
                  </a:lnTo>
                  <a:lnTo>
                    <a:pt x="275" y="139"/>
                  </a:lnTo>
                  <a:lnTo>
                    <a:pt x="278" y="144"/>
                  </a:lnTo>
                  <a:lnTo>
                    <a:pt x="280" y="148"/>
                  </a:lnTo>
                  <a:lnTo>
                    <a:pt x="284" y="154"/>
                  </a:lnTo>
                  <a:lnTo>
                    <a:pt x="289" y="160"/>
                  </a:lnTo>
                  <a:lnTo>
                    <a:pt x="297" y="164"/>
                  </a:lnTo>
                  <a:lnTo>
                    <a:pt x="305" y="166"/>
                  </a:lnTo>
                  <a:lnTo>
                    <a:pt x="317" y="164"/>
                  </a:lnTo>
                  <a:lnTo>
                    <a:pt x="304" y="182"/>
                  </a:lnTo>
                  <a:lnTo>
                    <a:pt x="290" y="198"/>
                  </a:lnTo>
                  <a:lnTo>
                    <a:pt x="276" y="213"/>
                  </a:lnTo>
                  <a:lnTo>
                    <a:pt x="261" y="226"/>
                  </a:lnTo>
                  <a:lnTo>
                    <a:pt x="246" y="236"/>
                  </a:lnTo>
                  <a:lnTo>
                    <a:pt x="230" y="243"/>
                  </a:lnTo>
                  <a:lnTo>
                    <a:pt x="212" y="248"/>
                  </a:lnTo>
                  <a:lnTo>
                    <a:pt x="195" y="249"/>
                  </a:lnTo>
                  <a:lnTo>
                    <a:pt x="196" y="251"/>
                  </a:lnTo>
                  <a:lnTo>
                    <a:pt x="200" y="255"/>
                  </a:lnTo>
                  <a:lnTo>
                    <a:pt x="204" y="262"/>
                  </a:lnTo>
                  <a:lnTo>
                    <a:pt x="211" y="268"/>
                  </a:lnTo>
                  <a:lnTo>
                    <a:pt x="219" y="276"/>
                  </a:lnTo>
                  <a:lnTo>
                    <a:pt x="230" y="283"/>
                  </a:lnTo>
                  <a:lnTo>
                    <a:pt x="243" y="287"/>
                  </a:lnTo>
                  <a:lnTo>
                    <a:pt x="257" y="289"/>
                  </a:lnTo>
                  <a:lnTo>
                    <a:pt x="226" y="308"/>
                  </a:lnTo>
                  <a:lnTo>
                    <a:pt x="228" y="309"/>
                  </a:lnTo>
                  <a:lnTo>
                    <a:pt x="232" y="312"/>
                  </a:lnTo>
                  <a:lnTo>
                    <a:pt x="238" y="318"/>
                  </a:lnTo>
                  <a:lnTo>
                    <a:pt x="247" y="323"/>
                  </a:lnTo>
                  <a:lnTo>
                    <a:pt x="259" y="329"/>
                  </a:lnTo>
                  <a:lnTo>
                    <a:pt x="273" y="331"/>
                  </a:lnTo>
                  <a:lnTo>
                    <a:pt x="288" y="333"/>
                  </a:lnTo>
                  <a:lnTo>
                    <a:pt x="305" y="331"/>
                  </a:lnTo>
                  <a:lnTo>
                    <a:pt x="304" y="336"/>
                  </a:lnTo>
                  <a:lnTo>
                    <a:pt x="300" y="345"/>
                  </a:lnTo>
                  <a:lnTo>
                    <a:pt x="293" y="358"/>
                  </a:lnTo>
                  <a:lnTo>
                    <a:pt x="283" y="373"/>
                  </a:lnTo>
                  <a:lnTo>
                    <a:pt x="271" y="387"/>
                  </a:lnTo>
                  <a:lnTo>
                    <a:pt x="254" y="396"/>
                  </a:lnTo>
                  <a:lnTo>
                    <a:pt x="235" y="400"/>
                  </a:lnTo>
                  <a:lnTo>
                    <a:pt x="211" y="396"/>
                  </a:lnTo>
                  <a:lnTo>
                    <a:pt x="211" y="402"/>
                  </a:lnTo>
                  <a:lnTo>
                    <a:pt x="211" y="414"/>
                  </a:lnTo>
                  <a:lnTo>
                    <a:pt x="216" y="427"/>
                  </a:lnTo>
                  <a:lnTo>
                    <a:pt x="228" y="433"/>
                  </a:lnTo>
                  <a:lnTo>
                    <a:pt x="225" y="434"/>
                  </a:lnTo>
                  <a:lnTo>
                    <a:pt x="219" y="439"/>
                  </a:lnTo>
                  <a:lnTo>
                    <a:pt x="210" y="444"/>
                  </a:lnTo>
                  <a:lnTo>
                    <a:pt x="200" y="449"/>
                  </a:lnTo>
                  <a:lnTo>
                    <a:pt x="187" y="455"/>
                  </a:lnTo>
                  <a:lnTo>
                    <a:pt x="173" y="456"/>
                  </a:lnTo>
                  <a:lnTo>
                    <a:pt x="159" y="455"/>
                  </a:lnTo>
                  <a:lnTo>
                    <a:pt x="145" y="449"/>
                  </a:lnTo>
                  <a:lnTo>
                    <a:pt x="145" y="452"/>
                  </a:lnTo>
                  <a:lnTo>
                    <a:pt x="146" y="458"/>
                  </a:lnTo>
                  <a:lnTo>
                    <a:pt x="150" y="466"/>
                  </a:lnTo>
                  <a:lnTo>
                    <a:pt x="156" y="478"/>
                  </a:lnTo>
                  <a:lnTo>
                    <a:pt x="165" y="488"/>
                  </a:lnTo>
                  <a:lnTo>
                    <a:pt x="180" y="499"/>
                  </a:lnTo>
                  <a:lnTo>
                    <a:pt x="200" y="508"/>
                  </a:lnTo>
                  <a:lnTo>
                    <a:pt x="225" y="512"/>
                  </a:lnTo>
                  <a:lnTo>
                    <a:pt x="186" y="540"/>
                  </a:lnTo>
                  <a:lnTo>
                    <a:pt x="188" y="541"/>
                  </a:lnTo>
                  <a:lnTo>
                    <a:pt x="193" y="543"/>
                  </a:lnTo>
                  <a:lnTo>
                    <a:pt x="201" y="546"/>
                  </a:lnTo>
                  <a:lnTo>
                    <a:pt x="210" y="547"/>
                  </a:lnTo>
                  <a:lnTo>
                    <a:pt x="222" y="549"/>
                  </a:lnTo>
                  <a:lnTo>
                    <a:pt x="236" y="549"/>
                  </a:lnTo>
                  <a:lnTo>
                    <a:pt x="248" y="547"/>
                  </a:lnTo>
                  <a:lnTo>
                    <a:pt x="262" y="543"/>
                  </a:lnTo>
                  <a:lnTo>
                    <a:pt x="261" y="546"/>
                  </a:lnTo>
                  <a:lnTo>
                    <a:pt x="258" y="553"/>
                  </a:lnTo>
                  <a:lnTo>
                    <a:pt x="252" y="563"/>
                  </a:lnTo>
                  <a:lnTo>
                    <a:pt x="243" y="575"/>
                  </a:lnTo>
                  <a:lnTo>
                    <a:pt x="230" y="588"/>
                  </a:lnTo>
                  <a:lnTo>
                    <a:pt x="212" y="599"/>
                  </a:lnTo>
                  <a:lnTo>
                    <a:pt x="190" y="606"/>
                  </a:lnTo>
                  <a:lnTo>
                    <a:pt x="163" y="610"/>
                  </a:lnTo>
                  <a:lnTo>
                    <a:pt x="175" y="632"/>
                  </a:lnTo>
                  <a:lnTo>
                    <a:pt x="173" y="632"/>
                  </a:lnTo>
                  <a:lnTo>
                    <a:pt x="168" y="635"/>
                  </a:lnTo>
                  <a:lnTo>
                    <a:pt x="160" y="637"/>
                  </a:lnTo>
                  <a:lnTo>
                    <a:pt x="150" y="638"/>
                  </a:lnTo>
                  <a:lnTo>
                    <a:pt x="138" y="640"/>
                  </a:lnTo>
                  <a:lnTo>
                    <a:pt x="125" y="638"/>
                  </a:lnTo>
                  <a:lnTo>
                    <a:pt x="113" y="635"/>
                  </a:lnTo>
                  <a:lnTo>
                    <a:pt x="100" y="631"/>
                  </a:lnTo>
                  <a:lnTo>
                    <a:pt x="100" y="632"/>
                  </a:lnTo>
                  <a:lnTo>
                    <a:pt x="100" y="638"/>
                  </a:lnTo>
                  <a:lnTo>
                    <a:pt x="102" y="647"/>
                  </a:lnTo>
                  <a:lnTo>
                    <a:pt x="106" y="656"/>
                  </a:lnTo>
                  <a:lnTo>
                    <a:pt x="113" y="665"/>
                  </a:lnTo>
                  <a:lnTo>
                    <a:pt x="122" y="673"/>
                  </a:lnTo>
                  <a:lnTo>
                    <a:pt x="137" y="679"/>
                  </a:lnTo>
                  <a:lnTo>
                    <a:pt x="156" y="682"/>
                  </a:lnTo>
                  <a:lnTo>
                    <a:pt x="122" y="703"/>
                  </a:lnTo>
                  <a:lnTo>
                    <a:pt x="122" y="704"/>
                  </a:lnTo>
                  <a:lnTo>
                    <a:pt x="123" y="706"/>
                  </a:lnTo>
                  <a:lnTo>
                    <a:pt x="124" y="709"/>
                  </a:lnTo>
                  <a:lnTo>
                    <a:pt x="128" y="710"/>
                  </a:lnTo>
                  <a:lnTo>
                    <a:pt x="133" y="713"/>
                  </a:lnTo>
                  <a:lnTo>
                    <a:pt x="142" y="714"/>
                  </a:lnTo>
                  <a:lnTo>
                    <a:pt x="154" y="716"/>
                  </a:lnTo>
                  <a:lnTo>
                    <a:pt x="171" y="714"/>
                  </a:lnTo>
                  <a:lnTo>
                    <a:pt x="183" y="716"/>
                  </a:lnTo>
                  <a:lnTo>
                    <a:pt x="186" y="723"/>
                  </a:lnTo>
                  <a:lnTo>
                    <a:pt x="179" y="734"/>
                  </a:lnTo>
                  <a:lnTo>
                    <a:pt x="165" y="747"/>
                  </a:lnTo>
                  <a:lnTo>
                    <a:pt x="145" y="757"/>
                  </a:lnTo>
                  <a:lnTo>
                    <a:pt x="122" y="764"/>
                  </a:lnTo>
                  <a:lnTo>
                    <a:pt x="95" y="764"/>
                  </a:lnTo>
                  <a:lnTo>
                    <a:pt x="70" y="757"/>
                  </a:lnTo>
                  <a:lnTo>
                    <a:pt x="70" y="759"/>
                  </a:lnTo>
                  <a:lnTo>
                    <a:pt x="71" y="763"/>
                  </a:lnTo>
                  <a:lnTo>
                    <a:pt x="73" y="769"/>
                  </a:lnTo>
                  <a:lnTo>
                    <a:pt x="77" y="778"/>
                  </a:lnTo>
                  <a:lnTo>
                    <a:pt x="84" y="785"/>
                  </a:lnTo>
                  <a:lnTo>
                    <a:pt x="94" y="792"/>
                  </a:lnTo>
                  <a:lnTo>
                    <a:pt x="108" y="798"/>
                  </a:lnTo>
                  <a:lnTo>
                    <a:pt x="127" y="803"/>
                  </a:lnTo>
                  <a:lnTo>
                    <a:pt x="99" y="825"/>
                  </a:lnTo>
                  <a:lnTo>
                    <a:pt x="100" y="828"/>
                  </a:lnTo>
                  <a:lnTo>
                    <a:pt x="106" y="833"/>
                  </a:lnTo>
                  <a:lnTo>
                    <a:pt x="114" y="842"/>
                  </a:lnTo>
                  <a:lnTo>
                    <a:pt x="127" y="851"/>
                  </a:lnTo>
                  <a:lnTo>
                    <a:pt x="144" y="858"/>
                  </a:lnTo>
                  <a:lnTo>
                    <a:pt x="166" y="861"/>
                  </a:lnTo>
                  <a:lnTo>
                    <a:pt x="193" y="858"/>
                  </a:lnTo>
                  <a:lnTo>
                    <a:pt x="224" y="850"/>
                  </a:lnTo>
                  <a:lnTo>
                    <a:pt x="221" y="854"/>
                  </a:lnTo>
                  <a:lnTo>
                    <a:pt x="210" y="864"/>
                  </a:lnTo>
                  <a:lnTo>
                    <a:pt x="194" y="879"/>
                  </a:lnTo>
                  <a:lnTo>
                    <a:pt x="172" y="895"/>
                  </a:lnTo>
                  <a:lnTo>
                    <a:pt x="145" y="911"/>
                  </a:lnTo>
                  <a:lnTo>
                    <a:pt x="115" y="923"/>
                  </a:lnTo>
                  <a:lnTo>
                    <a:pt x="82" y="929"/>
                  </a:lnTo>
                  <a:lnTo>
                    <a:pt x="48" y="927"/>
                  </a:lnTo>
                  <a:lnTo>
                    <a:pt x="82" y="963"/>
                  </a:lnTo>
                  <a:lnTo>
                    <a:pt x="80" y="964"/>
                  </a:lnTo>
                  <a:lnTo>
                    <a:pt x="74" y="967"/>
                  </a:lnTo>
                  <a:lnTo>
                    <a:pt x="65" y="970"/>
                  </a:lnTo>
                  <a:lnTo>
                    <a:pt x="53" y="974"/>
                  </a:lnTo>
                  <a:lnTo>
                    <a:pt x="41" y="977"/>
                  </a:lnTo>
                  <a:lnTo>
                    <a:pt x="27" y="977"/>
                  </a:lnTo>
                  <a:lnTo>
                    <a:pt x="13" y="976"/>
                  </a:lnTo>
                  <a:lnTo>
                    <a:pt x="0" y="970"/>
                  </a:lnTo>
                  <a:lnTo>
                    <a:pt x="0" y="971"/>
                  </a:lnTo>
                  <a:lnTo>
                    <a:pt x="0" y="977"/>
                  </a:lnTo>
                  <a:lnTo>
                    <a:pt x="1" y="986"/>
                  </a:lnTo>
                  <a:lnTo>
                    <a:pt x="5" y="996"/>
                  </a:lnTo>
                  <a:lnTo>
                    <a:pt x="9" y="1007"/>
                  </a:lnTo>
                  <a:lnTo>
                    <a:pt x="18" y="1015"/>
                  </a:lnTo>
                  <a:lnTo>
                    <a:pt x="31" y="1024"/>
                  </a:lnTo>
                  <a:lnTo>
                    <a:pt x="50" y="1029"/>
                  </a:lnTo>
                  <a:lnTo>
                    <a:pt x="14" y="1058"/>
                  </a:lnTo>
                  <a:lnTo>
                    <a:pt x="15" y="1059"/>
                  </a:lnTo>
                  <a:lnTo>
                    <a:pt x="18" y="1065"/>
                  </a:lnTo>
                  <a:lnTo>
                    <a:pt x="24" y="1074"/>
                  </a:lnTo>
                  <a:lnTo>
                    <a:pt x="34" y="1081"/>
                  </a:lnTo>
                  <a:lnTo>
                    <a:pt x="44" y="1089"/>
                  </a:lnTo>
                  <a:lnTo>
                    <a:pt x="58" y="1095"/>
                  </a:lnTo>
                  <a:lnTo>
                    <a:pt x="74" y="1098"/>
                  </a:lnTo>
                  <a:lnTo>
                    <a:pt x="94" y="1095"/>
                  </a:lnTo>
                  <a:lnTo>
                    <a:pt x="68" y="1137"/>
                  </a:lnTo>
                  <a:lnTo>
                    <a:pt x="72" y="1139"/>
                  </a:lnTo>
                  <a:lnTo>
                    <a:pt x="81" y="1142"/>
                  </a:lnTo>
                  <a:lnTo>
                    <a:pt x="96" y="1147"/>
                  </a:lnTo>
                  <a:lnTo>
                    <a:pt x="116" y="1152"/>
                  </a:lnTo>
                  <a:lnTo>
                    <a:pt x="138" y="1155"/>
                  </a:lnTo>
                  <a:lnTo>
                    <a:pt x="163" y="1156"/>
                  </a:lnTo>
                  <a:lnTo>
                    <a:pt x="188" y="1155"/>
                  </a:lnTo>
                  <a:lnTo>
                    <a:pt x="214" y="1147"/>
                  </a:lnTo>
                  <a:lnTo>
                    <a:pt x="211" y="1152"/>
                  </a:lnTo>
                  <a:lnTo>
                    <a:pt x="205" y="1158"/>
                  </a:lnTo>
                  <a:lnTo>
                    <a:pt x="196" y="1167"/>
                  </a:lnTo>
                  <a:lnTo>
                    <a:pt x="186" y="1177"/>
                  </a:lnTo>
                  <a:lnTo>
                    <a:pt x="175" y="1186"/>
                  </a:lnTo>
                  <a:lnTo>
                    <a:pt x="167" y="1194"/>
                  </a:lnTo>
                  <a:lnTo>
                    <a:pt x="160" y="1202"/>
                  </a:lnTo>
                  <a:lnTo>
                    <a:pt x="158" y="1205"/>
                  </a:lnTo>
                  <a:lnTo>
                    <a:pt x="190" y="1208"/>
                  </a:lnTo>
                  <a:lnTo>
                    <a:pt x="221" y="1206"/>
                  </a:lnTo>
                  <a:lnTo>
                    <a:pt x="247" y="1202"/>
                  </a:lnTo>
                  <a:lnTo>
                    <a:pt x="272" y="1196"/>
                  </a:lnTo>
                  <a:lnTo>
                    <a:pt x="296" y="1189"/>
                  </a:lnTo>
                  <a:lnTo>
                    <a:pt x="319" y="1180"/>
                  </a:lnTo>
                  <a:lnTo>
                    <a:pt x="343" y="1171"/>
                  </a:lnTo>
                  <a:lnTo>
                    <a:pt x="367" y="1162"/>
                  </a:lnTo>
                  <a:lnTo>
                    <a:pt x="394" y="1153"/>
                  </a:lnTo>
                  <a:lnTo>
                    <a:pt x="422" y="1147"/>
                  </a:lnTo>
                  <a:lnTo>
                    <a:pt x="452" y="1143"/>
                  </a:lnTo>
                  <a:lnTo>
                    <a:pt x="487" y="1140"/>
                  </a:lnTo>
                  <a:lnTo>
                    <a:pt x="525" y="1142"/>
                  </a:lnTo>
                  <a:lnTo>
                    <a:pt x="569" y="1147"/>
                  </a:lnTo>
                  <a:lnTo>
                    <a:pt x="618" y="1156"/>
                  </a:lnTo>
                  <a:lnTo>
                    <a:pt x="674" y="1171"/>
                  </a:lnTo>
                  <a:lnTo>
                    <a:pt x="640" y="1111"/>
                  </a:lnTo>
                  <a:lnTo>
                    <a:pt x="661" y="1109"/>
                  </a:lnTo>
                  <a:lnTo>
                    <a:pt x="678" y="1106"/>
                  </a:lnTo>
                  <a:lnTo>
                    <a:pt x="692" y="1103"/>
                  </a:lnTo>
                  <a:lnTo>
                    <a:pt x="704" y="1099"/>
                  </a:lnTo>
                  <a:lnTo>
                    <a:pt x="712" y="1095"/>
                  </a:lnTo>
                  <a:lnTo>
                    <a:pt x="718" y="1092"/>
                  </a:lnTo>
                  <a:lnTo>
                    <a:pt x="720" y="1090"/>
                  </a:lnTo>
                  <a:lnTo>
                    <a:pt x="721" y="1089"/>
                  </a:lnTo>
                  <a:close/>
                </a:path>
              </a:pathLst>
            </a:custGeom>
            <a:solidFill>
              <a:srgbClr val="288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7" name="Freeform 8"/>
            <p:cNvSpPr>
              <a:spLocks/>
            </p:cNvSpPr>
            <p:nvPr/>
          </p:nvSpPr>
          <p:spPr bwMode="auto">
            <a:xfrm>
              <a:off x="3284" y="3640"/>
              <a:ext cx="325" cy="560"/>
            </a:xfrm>
            <a:custGeom>
              <a:avLst/>
              <a:gdLst>
                <a:gd name="T0" fmla="*/ 10 w 651"/>
                <a:gd name="T1" fmla="*/ 15 h 1118"/>
                <a:gd name="T2" fmla="*/ 9 w 651"/>
                <a:gd name="T3" fmla="*/ 15 h 1118"/>
                <a:gd name="T4" fmla="*/ 8 w 651"/>
                <a:gd name="T5" fmla="*/ 14 h 1118"/>
                <a:gd name="T6" fmla="*/ 9 w 651"/>
                <a:gd name="T7" fmla="*/ 13 h 1118"/>
                <a:gd name="T8" fmla="*/ 9 w 651"/>
                <a:gd name="T9" fmla="*/ 13 h 1118"/>
                <a:gd name="T10" fmla="*/ 9 w 651"/>
                <a:gd name="T11" fmla="*/ 11 h 1118"/>
                <a:gd name="T12" fmla="*/ 7 w 651"/>
                <a:gd name="T13" fmla="*/ 11 h 1118"/>
                <a:gd name="T14" fmla="*/ 8 w 651"/>
                <a:gd name="T15" fmla="*/ 11 h 1118"/>
                <a:gd name="T16" fmla="*/ 8 w 651"/>
                <a:gd name="T17" fmla="*/ 10 h 1118"/>
                <a:gd name="T18" fmla="*/ 8 w 651"/>
                <a:gd name="T19" fmla="*/ 9 h 1118"/>
                <a:gd name="T20" fmla="*/ 6 w 651"/>
                <a:gd name="T21" fmla="*/ 8 h 1118"/>
                <a:gd name="T22" fmla="*/ 7 w 651"/>
                <a:gd name="T23" fmla="*/ 8 h 1118"/>
                <a:gd name="T24" fmla="*/ 7 w 651"/>
                <a:gd name="T25" fmla="*/ 7 h 1118"/>
                <a:gd name="T26" fmla="*/ 6 w 651"/>
                <a:gd name="T27" fmla="*/ 7 h 1118"/>
                <a:gd name="T28" fmla="*/ 6 w 651"/>
                <a:gd name="T29" fmla="*/ 6 h 1118"/>
                <a:gd name="T30" fmla="*/ 6 w 651"/>
                <a:gd name="T31" fmla="*/ 6 h 1118"/>
                <a:gd name="T32" fmla="*/ 5 w 651"/>
                <a:gd name="T33" fmla="*/ 5 h 1118"/>
                <a:gd name="T34" fmla="*/ 6 w 651"/>
                <a:gd name="T35" fmla="*/ 4 h 1118"/>
                <a:gd name="T36" fmla="*/ 6 w 651"/>
                <a:gd name="T37" fmla="*/ 3 h 1118"/>
                <a:gd name="T38" fmla="*/ 5 w 651"/>
                <a:gd name="T39" fmla="*/ 3 h 1118"/>
                <a:gd name="T40" fmla="*/ 4 w 651"/>
                <a:gd name="T41" fmla="*/ 2 h 1118"/>
                <a:gd name="T42" fmla="*/ 5 w 651"/>
                <a:gd name="T43" fmla="*/ 2 h 1118"/>
                <a:gd name="T44" fmla="*/ 4 w 651"/>
                <a:gd name="T45" fmla="*/ 2 h 1118"/>
                <a:gd name="T46" fmla="*/ 4 w 651"/>
                <a:gd name="T47" fmla="*/ 1 h 1118"/>
                <a:gd name="T48" fmla="*/ 3 w 651"/>
                <a:gd name="T49" fmla="*/ 0 h 1118"/>
                <a:gd name="T50" fmla="*/ 3 w 651"/>
                <a:gd name="T51" fmla="*/ 2 h 1118"/>
                <a:gd name="T52" fmla="*/ 3 w 651"/>
                <a:gd name="T53" fmla="*/ 3 h 1118"/>
                <a:gd name="T54" fmla="*/ 3 w 651"/>
                <a:gd name="T55" fmla="*/ 3 h 1118"/>
                <a:gd name="T56" fmla="*/ 1 w 651"/>
                <a:gd name="T57" fmla="*/ 4 h 1118"/>
                <a:gd name="T58" fmla="*/ 2 w 651"/>
                <a:gd name="T59" fmla="*/ 5 h 1118"/>
                <a:gd name="T60" fmla="*/ 2 w 651"/>
                <a:gd name="T61" fmla="*/ 5 h 1118"/>
                <a:gd name="T62" fmla="*/ 3 w 651"/>
                <a:gd name="T63" fmla="*/ 6 h 1118"/>
                <a:gd name="T64" fmla="*/ 2 w 651"/>
                <a:gd name="T65" fmla="*/ 7 h 1118"/>
                <a:gd name="T66" fmla="*/ 1 w 651"/>
                <a:gd name="T67" fmla="*/ 7 h 1118"/>
                <a:gd name="T68" fmla="*/ 1 w 651"/>
                <a:gd name="T69" fmla="*/ 7 h 1118"/>
                <a:gd name="T70" fmla="*/ 2 w 651"/>
                <a:gd name="T71" fmla="*/ 8 h 1118"/>
                <a:gd name="T72" fmla="*/ 3 w 651"/>
                <a:gd name="T73" fmla="*/ 8 h 1118"/>
                <a:gd name="T74" fmla="*/ 2 w 651"/>
                <a:gd name="T75" fmla="*/ 10 h 1118"/>
                <a:gd name="T76" fmla="*/ 1 w 651"/>
                <a:gd name="T77" fmla="*/ 10 h 1118"/>
                <a:gd name="T78" fmla="*/ 1 w 651"/>
                <a:gd name="T79" fmla="*/ 10 h 1118"/>
                <a:gd name="T80" fmla="*/ 1 w 651"/>
                <a:gd name="T81" fmla="*/ 11 h 1118"/>
                <a:gd name="T82" fmla="*/ 2 w 651"/>
                <a:gd name="T83" fmla="*/ 11 h 1118"/>
                <a:gd name="T84" fmla="*/ 0 w 651"/>
                <a:gd name="T85" fmla="*/ 11 h 1118"/>
                <a:gd name="T86" fmla="*/ 1 w 651"/>
                <a:gd name="T87" fmla="*/ 12 h 1118"/>
                <a:gd name="T88" fmla="*/ 2 w 651"/>
                <a:gd name="T89" fmla="*/ 13 h 1118"/>
                <a:gd name="T90" fmla="*/ 1 w 651"/>
                <a:gd name="T91" fmla="*/ 14 h 1118"/>
                <a:gd name="T92" fmla="*/ 0 w 651"/>
                <a:gd name="T93" fmla="*/ 14 h 1118"/>
                <a:gd name="T94" fmla="*/ 0 w 651"/>
                <a:gd name="T95" fmla="*/ 15 h 1118"/>
                <a:gd name="T96" fmla="*/ 0 w 651"/>
                <a:gd name="T97" fmla="*/ 16 h 1118"/>
                <a:gd name="T98" fmla="*/ 1 w 651"/>
                <a:gd name="T99" fmla="*/ 16 h 1118"/>
                <a:gd name="T100" fmla="*/ 2 w 651"/>
                <a:gd name="T101" fmla="*/ 17 h 1118"/>
                <a:gd name="T102" fmla="*/ 2 w 651"/>
                <a:gd name="T103" fmla="*/ 18 h 1118"/>
                <a:gd name="T104" fmla="*/ 4 w 651"/>
                <a:gd name="T105" fmla="*/ 18 h 1118"/>
                <a:gd name="T106" fmla="*/ 6 w 651"/>
                <a:gd name="T107" fmla="*/ 17 h 1118"/>
                <a:gd name="T108" fmla="*/ 9 w 651"/>
                <a:gd name="T109" fmla="*/ 17 h 1118"/>
                <a:gd name="T110" fmla="*/ 10 w 651"/>
                <a:gd name="T111" fmla="*/ 17 h 1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1" h="1118">
                  <a:moveTo>
                    <a:pt x="649" y="1027"/>
                  </a:moveTo>
                  <a:lnTo>
                    <a:pt x="592" y="986"/>
                  </a:lnTo>
                  <a:lnTo>
                    <a:pt x="614" y="970"/>
                  </a:lnTo>
                  <a:lnTo>
                    <a:pt x="629" y="955"/>
                  </a:lnTo>
                  <a:lnTo>
                    <a:pt x="639" y="941"/>
                  </a:lnTo>
                  <a:lnTo>
                    <a:pt x="646" y="928"/>
                  </a:lnTo>
                  <a:lnTo>
                    <a:pt x="650" y="916"/>
                  </a:lnTo>
                  <a:lnTo>
                    <a:pt x="651" y="907"/>
                  </a:lnTo>
                  <a:lnTo>
                    <a:pt x="651" y="901"/>
                  </a:lnTo>
                  <a:lnTo>
                    <a:pt x="651" y="900"/>
                  </a:lnTo>
                  <a:lnTo>
                    <a:pt x="640" y="907"/>
                  </a:lnTo>
                  <a:lnTo>
                    <a:pt x="630" y="910"/>
                  </a:lnTo>
                  <a:lnTo>
                    <a:pt x="621" y="911"/>
                  </a:lnTo>
                  <a:lnTo>
                    <a:pt x="614" y="910"/>
                  </a:lnTo>
                  <a:lnTo>
                    <a:pt x="607" y="907"/>
                  </a:lnTo>
                  <a:lnTo>
                    <a:pt x="602" y="904"/>
                  </a:lnTo>
                  <a:lnTo>
                    <a:pt x="599" y="903"/>
                  </a:lnTo>
                  <a:lnTo>
                    <a:pt x="597" y="901"/>
                  </a:lnTo>
                  <a:lnTo>
                    <a:pt x="620" y="882"/>
                  </a:lnTo>
                  <a:lnTo>
                    <a:pt x="592" y="864"/>
                  </a:lnTo>
                  <a:lnTo>
                    <a:pt x="574" y="848"/>
                  </a:lnTo>
                  <a:lnTo>
                    <a:pt x="564" y="835"/>
                  </a:lnTo>
                  <a:lnTo>
                    <a:pt x="560" y="825"/>
                  </a:lnTo>
                  <a:lnTo>
                    <a:pt x="561" y="816"/>
                  </a:lnTo>
                  <a:lnTo>
                    <a:pt x="564" y="810"/>
                  </a:lnTo>
                  <a:lnTo>
                    <a:pt x="567" y="807"/>
                  </a:lnTo>
                  <a:lnTo>
                    <a:pt x="568" y="806"/>
                  </a:lnTo>
                  <a:lnTo>
                    <a:pt x="579" y="803"/>
                  </a:lnTo>
                  <a:lnTo>
                    <a:pt x="587" y="798"/>
                  </a:lnTo>
                  <a:lnTo>
                    <a:pt x="594" y="794"/>
                  </a:lnTo>
                  <a:lnTo>
                    <a:pt x="600" y="787"/>
                  </a:lnTo>
                  <a:lnTo>
                    <a:pt x="603" y="781"/>
                  </a:lnTo>
                  <a:lnTo>
                    <a:pt x="606" y="775"/>
                  </a:lnTo>
                  <a:lnTo>
                    <a:pt x="608" y="772"/>
                  </a:lnTo>
                  <a:lnTo>
                    <a:pt x="608" y="770"/>
                  </a:lnTo>
                  <a:lnTo>
                    <a:pt x="543" y="756"/>
                  </a:lnTo>
                  <a:lnTo>
                    <a:pt x="559" y="747"/>
                  </a:lnTo>
                  <a:lnTo>
                    <a:pt x="572" y="737"/>
                  </a:lnTo>
                  <a:lnTo>
                    <a:pt x="580" y="726"/>
                  </a:lnTo>
                  <a:lnTo>
                    <a:pt x="586" y="715"/>
                  </a:lnTo>
                  <a:lnTo>
                    <a:pt x="588" y="706"/>
                  </a:lnTo>
                  <a:lnTo>
                    <a:pt x="590" y="697"/>
                  </a:lnTo>
                  <a:lnTo>
                    <a:pt x="590" y="691"/>
                  </a:lnTo>
                  <a:lnTo>
                    <a:pt x="590" y="690"/>
                  </a:lnTo>
                  <a:lnTo>
                    <a:pt x="568" y="703"/>
                  </a:lnTo>
                  <a:lnTo>
                    <a:pt x="546" y="707"/>
                  </a:lnTo>
                  <a:lnTo>
                    <a:pt x="527" y="704"/>
                  </a:lnTo>
                  <a:lnTo>
                    <a:pt x="510" y="697"/>
                  </a:lnTo>
                  <a:lnTo>
                    <a:pt x="499" y="688"/>
                  </a:lnTo>
                  <a:lnTo>
                    <a:pt x="494" y="678"/>
                  </a:lnTo>
                  <a:lnTo>
                    <a:pt x="495" y="668"/>
                  </a:lnTo>
                  <a:lnTo>
                    <a:pt x="507" y="662"/>
                  </a:lnTo>
                  <a:lnTo>
                    <a:pt x="523" y="657"/>
                  </a:lnTo>
                  <a:lnTo>
                    <a:pt x="535" y="653"/>
                  </a:lnTo>
                  <a:lnTo>
                    <a:pt x="544" y="649"/>
                  </a:lnTo>
                  <a:lnTo>
                    <a:pt x="550" y="644"/>
                  </a:lnTo>
                  <a:lnTo>
                    <a:pt x="553" y="641"/>
                  </a:lnTo>
                  <a:lnTo>
                    <a:pt x="554" y="638"/>
                  </a:lnTo>
                  <a:lnTo>
                    <a:pt x="556" y="637"/>
                  </a:lnTo>
                  <a:lnTo>
                    <a:pt x="503" y="608"/>
                  </a:lnTo>
                  <a:lnTo>
                    <a:pt x="516" y="594"/>
                  </a:lnTo>
                  <a:lnTo>
                    <a:pt x="525" y="583"/>
                  </a:lnTo>
                  <a:lnTo>
                    <a:pt x="534" y="572"/>
                  </a:lnTo>
                  <a:lnTo>
                    <a:pt x="541" y="564"/>
                  </a:lnTo>
                  <a:lnTo>
                    <a:pt x="545" y="558"/>
                  </a:lnTo>
                  <a:lnTo>
                    <a:pt x="547" y="553"/>
                  </a:lnTo>
                  <a:lnTo>
                    <a:pt x="550" y="552"/>
                  </a:lnTo>
                  <a:lnTo>
                    <a:pt x="550" y="550"/>
                  </a:lnTo>
                  <a:lnTo>
                    <a:pt x="515" y="559"/>
                  </a:lnTo>
                  <a:lnTo>
                    <a:pt x="484" y="559"/>
                  </a:lnTo>
                  <a:lnTo>
                    <a:pt x="457" y="552"/>
                  </a:lnTo>
                  <a:lnTo>
                    <a:pt x="434" y="540"/>
                  </a:lnTo>
                  <a:lnTo>
                    <a:pt x="415" y="525"/>
                  </a:lnTo>
                  <a:lnTo>
                    <a:pt x="401" y="512"/>
                  </a:lnTo>
                  <a:lnTo>
                    <a:pt x="393" y="503"/>
                  </a:lnTo>
                  <a:lnTo>
                    <a:pt x="390" y="499"/>
                  </a:lnTo>
                  <a:lnTo>
                    <a:pt x="405" y="500"/>
                  </a:lnTo>
                  <a:lnTo>
                    <a:pt x="417" y="499"/>
                  </a:lnTo>
                  <a:lnTo>
                    <a:pt x="429" y="496"/>
                  </a:lnTo>
                  <a:lnTo>
                    <a:pt x="438" y="492"/>
                  </a:lnTo>
                  <a:lnTo>
                    <a:pt x="445" y="487"/>
                  </a:lnTo>
                  <a:lnTo>
                    <a:pt x="451" y="483"/>
                  </a:lnTo>
                  <a:lnTo>
                    <a:pt x="455" y="480"/>
                  </a:lnTo>
                  <a:lnTo>
                    <a:pt x="456" y="478"/>
                  </a:lnTo>
                  <a:lnTo>
                    <a:pt x="420" y="461"/>
                  </a:lnTo>
                  <a:lnTo>
                    <a:pt x="438" y="452"/>
                  </a:lnTo>
                  <a:lnTo>
                    <a:pt x="452" y="442"/>
                  </a:lnTo>
                  <a:lnTo>
                    <a:pt x="463" y="431"/>
                  </a:lnTo>
                  <a:lnTo>
                    <a:pt x="470" y="421"/>
                  </a:lnTo>
                  <a:lnTo>
                    <a:pt x="474" y="414"/>
                  </a:lnTo>
                  <a:lnTo>
                    <a:pt x="477" y="407"/>
                  </a:lnTo>
                  <a:lnTo>
                    <a:pt x="478" y="402"/>
                  </a:lnTo>
                  <a:lnTo>
                    <a:pt x="478" y="401"/>
                  </a:lnTo>
                  <a:lnTo>
                    <a:pt x="450" y="405"/>
                  </a:lnTo>
                  <a:lnTo>
                    <a:pt x="429" y="404"/>
                  </a:lnTo>
                  <a:lnTo>
                    <a:pt x="413" y="401"/>
                  </a:lnTo>
                  <a:lnTo>
                    <a:pt x="401" y="393"/>
                  </a:lnTo>
                  <a:lnTo>
                    <a:pt x="393" y="387"/>
                  </a:lnTo>
                  <a:lnTo>
                    <a:pt x="388" y="380"/>
                  </a:lnTo>
                  <a:lnTo>
                    <a:pt x="386" y="376"/>
                  </a:lnTo>
                  <a:lnTo>
                    <a:pt x="385" y="374"/>
                  </a:lnTo>
                  <a:lnTo>
                    <a:pt x="402" y="367"/>
                  </a:lnTo>
                  <a:lnTo>
                    <a:pt x="416" y="358"/>
                  </a:lnTo>
                  <a:lnTo>
                    <a:pt x="426" y="348"/>
                  </a:lnTo>
                  <a:lnTo>
                    <a:pt x="431" y="338"/>
                  </a:lnTo>
                  <a:lnTo>
                    <a:pt x="435" y="327"/>
                  </a:lnTo>
                  <a:lnTo>
                    <a:pt x="437" y="318"/>
                  </a:lnTo>
                  <a:lnTo>
                    <a:pt x="437" y="313"/>
                  </a:lnTo>
                  <a:lnTo>
                    <a:pt x="437" y="311"/>
                  </a:lnTo>
                  <a:lnTo>
                    <a:pt x="417" y="321"/>
                  </a:lnTo>
                  <a:lnTo>
                    <a:pt x="400" y="327"/>
                  </a:lnTo>
                  <a:lnTo>
                    <a:pt x="386" y="327"/>
                  </a:lnTo>
                  <a:lnTo>
                    <a:pt x="374" y="324"/>
                  </a:lnTo>
                  <a:lnTo>
                    <a:pt x="366" y="318"/>
                  </a:lnTo>
                  <a:lnTo>
                    <a:pt x="359" y="314"/>
                  </a:lnTo>
                  <a:lnTo>
                    <a:pt x="356" y="310"/>
                  </a:lnTo>
                  <a:lnTo>
                    <a:pt x="355" y="308"/>
                  </a:lnTo>
                  <a:lnTo>
                    <a:pt x="370" y="305"/>
                  </a:lnTo>
                  <a:lnTo>
                    <a:pt x="381" y="299"/>
                  </a:lnTo>
                  <a:lnTo>
                    <a:pt x="392" y="291"/>
                  </a:lnTo>
                  <a:lnTo>
                    <a:pt x="399" y="280"/>
                  </a:lnTo>
                  <a:lnTo>
                    <a:pt x="405" y="270"/>
                  </a:lnTo>
                  <a:lnTo>
                    <a:pt x="409" y="263"/>
                  </a:lnTo>
                  <a:lnTo>
                    <a:pt x="410" y="257"/>
                  </a:lnTo>
                  <a:lnTo>
                    <a:pt x="412" y="254"/>
                  </a:lnTo>
                  <a:lnTo>
                    <a:pt x="359" y="251"/>
                  </a:lnTo>
                  <a:lnTo>
                    <a:pt x="371" y="247"/>
                  </a:lnTo>
                  <a:lnTo>
                    <a:pt x="381" y="238"/>
                  </a:lnTo>
                  <a:lnTo>
                    <a:pt x="391" y="226"/>
                  </a:lnTo>
                  <a:lnTo>
                    <a:pt x="398" y="214"/>
                  </a:lnTo>
                  <a:lnTo>
                    <a:pt x="403" y="203"/>
                  </a:lnTo>
                  <a:lnTo>
                    <a:pt x="407" y="192"/>
                  </a:lnTo>
                  <a:lnTo>
                    <a:pt x="409" y="185"/>
                  </a:lnTo>
                  <a:lnTo>
                    <a:pt x="410" y="182"/>
                  </a:lnTo>
                  <a:lnTo>
                    <a:pt x="395" y="185"/>
                  </a:lnTo>
                  <a:lnTo>
                    <a:pt x="380" y="183"/>
                  </a:lnTo>
                  <a:lnTo>
                    <a:pt x="365" y="180"/>
                  </a:lnTo>
                  <a:lnTo>
                    <a:pt x="351" y="175"/>
                  </a:lnTo>
                  <a:lnTo>
                    <a:pt x="338" y="166"/>
                  </a:lnTo>
                  <a:lnTo>
                    <a:pt x="326" y="156"/>
                  </a:lnTo>
                  <a:lnTo>
                    <a:pt x="313" y="142"/>
                  </a:lnTo>
                  <a:lnTo>
                    <a:pt x="301" y="129"/>
                  </a:lnTo>
                  <a:lnTo>
                    <a:pt x="301" y="128"/>
                  </a:lnTo>
                  <a:lnTo>
                    <a:pt x="300" y="128"/>
                  </a:lnTo>
                  <a:lnTo>
                    <a:pt x="309" y="126"/>
                  </a:lnTo>
                  <a:lnTo>
                    <a:pt x="318" y="123"/>
                  </a:lnTo>
                  <a:lnTo>
                    <a:pt x="323" y="117"/>
                  </a:lnTo>
                  <a:lnTo>
                    <a:pt x="328" y="112"/>
                  </a:lnTo>
                  <a:lnTo>
                    <a:pt x="331" y="106"/>
                  </a:lnTo>
                  <a:lnTo>
                    <a:pt x="334" y="100"/>
                  </a:lnTo>
                  <a:lnTo>
                    <a:pt x="335" y="95"/>
                  </a:lnTo>
                  <a:lnTo>
                    <a:pt x="335" y="94"/>
                  </a:lnTo>
                  <a:lnTo>
                    <a:pt x="324" y="95"/>
                  </a:lnTo>
                  <a:lnTo>
                    <a:pt x="316" y="95"/>
                  </a:lnTo>
                  <a:lnTo>
                    <a:pt x="309" y="95"/>
                  </a:lnTo>
                  <a:lnTo>
                    <a:pt x="304" y="94"/>
                  </a:lnTo>
                  <a:lnTo>
                    <a:pt x="299" y="92"/>
                  </a:lnTo>
                  <a:lnTo>
                    <a:pt x="295" y="90"/>
                  </a:lnTo>
                  <a:lnTo>
                    <a:pt x="292" y="87"/>
                  </a:lnTo>
                  <a:lnTo>
                    <a:pt x="288" y="82"/>
                  </a:lnTo>
                  <a:lnTo>
                    <a:pt x="284" y="76"/>
                  </a:lnTo>
                  <a:lnTo>
                    <a:pt x="280" y="70"/>
                  </a:lnTo>
                  <a:lnTo>
                    <a:pt x="276" y="63"/>
                  </a:lnTo>
                  <a:lnTo>
                    <a:pt x="270" y="54"/>
                  </a:lnTo>
                  <a:lnTo>
                    <a:pt x="265" y="48"/>
                  </a:lnTo>
                  <a:lnTo>
                    <a:pt x="261" y="43"/>
                  </a:lnTo>
                  <a:lnTo>
                    <a:pt x="256" y="37"/>
                  </a:lnTo>
                  <a:lnTo>
                    <a:pt x="250" y="29"/>
                  </a:lnTo>
                  <a:lnTo>
                    <a:pt x="244" y="23"/>
                  </a:lnTo>
                  <a:lnTo>
                    <a:pt x="237" y="16"/>
                  </a:lnTo>
                  <a:lnTo>
                    <a:pt x="230" y="7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5" y="23"/>
                  </a:lnTo>
                  <a:lnTo>
                    <a:pt x="229" y="47"/>
                  </a:lnTo>
                  <a:lnTo>
                    <a:pt x="233" y="87"/>
                  </a:lnTo>
                  <a:lnTo>
                    <a:pt x="232" y="92"/>
                  </a:lnTo>
                  <a:lnTo>
                    <a:pt x="230" y="100"/>
                  </a:lnTo>
                  <a:lnTo>
                    <a:pt x="227" y="106"/>
                  </a:lnTo>
                  <a:lnTo>
                    <a:pt x="222" y="112"/>
                  </a:lnTo>
                  <a:lnTo>
                    <a:pt x="215" y="116"/>
                  </a:lnTo>
                  <a:lnTo>
                    <a:pt x="208" y="120"/>
                  </a:lnTo>
                  <a:lnTo>
                    <a:pt x="200" y="123"/>
                  </a:lnTo>
                  <a:lnTo>
                    <a:pt x="191" y="125"/>
                  </a:lnTo>
                  <a:lnTo>
                    <a:pt x="191" y="126"/>
                  </a:lnTo>
                  <a:lnTo>
                    <a:pt x="193" y="131"/>
                  </a:lnTo>
                  <a:lnTo>
                    <a:pt x="196" y="135"/>
                  </a:lnTo>
                  <a:lnTo>
                    <a:pt x="200" y="141"/>
                  </a:lnTo>
                  <a:lnTo>
                    <a:pt x="205" y="147"/>
                  </a:lnTo>
                  <a:lnTo>
                    <a:pt x="212" y="150"/>
                  </a:lnTo>
                  <a:lnTo>
                    <a:pt x="220" y="153"/>
                  </a:lnTo>
                  <a:lnTo>
                    <a:pt x="229" y="151"/>
                  </a:lnTo>
                  <a:lnTo>
                    <a:pt x="219" y="167"/>
                  </a:lnTo>
                  <a:lnTo>
                    <a:pt x="208" y="182"/>
                  </a:lnTo>
                  <a:lnTo>
                    <a:pt x="197" y="197"/>
                  </a:lnTo>
                  <a:lnTo>
                    <a:pt x="185" y="207"/>
                  </a:lnTo>
                  <a:lnTo>
                    <a:pt x="171" y="216"/>
                  </a:lnTo>
                  <a:lnTo>
                    <a:pt x="157" y="223"/>
                  </a:lnTo>
                  <a:lnTo>
                    <a:pt x="143" y="226"/>
                  </a:lnTo>
                  <a:lnTo>
                    <a:pt x="127" y="226"/>
                  </a:lnTo>
                  <a:lnTo>
                    <a:pt x="128" y="227"/>
                  </a:lnTo>
                  <a:lnTo>
                    <a:pt x="132" y="232"/>
                  </a:lnTo>
                  <a:lnTo>
                    <a:pt x="136" y="238"/>
                  </a:lnTo>
                  <a:lnTo>
                    <a:pt x="143" y="245"/>
                  </a:lnTo>
                  <a:lnTo>
                    <a:pt x="151" y="252"/>
                  </a:lnTo>
                  <a:lnTo>
                    <a:pt x="162" y="258"/>
                  </a:lnTo>
                  <a:lnTo>
                    <a:pt x="172" y="264"/>
                  </a:lnTo>
                  <a:lnTo>
                    <a:pt x="185" y="266"/>
                  </a:lnTo>
                  <a:lnTo>
                    <a:pt x="160" y="283"/>
                  </a:lnTo>
                  <a:lnTo>
                    <a:pt x="161" y="285"/>
                  </a:lnTo>
                  <a:lnTo>
                    <a:pt x="164" y="288"/>
                  </a:lnTo>
                  <a:lnTo>
                    <a:pt x="171" y="292"/>
                  </a:lnTo>
                  <a:lnTo>
                    <a:pt x="179" y="298"/>
                  </a:lnTo>
                  <a:lnTo>
                    <a:pt x="189" y="302"/>
                  </a:lnTo>
                  <a:lnTo>
                    <a:pt x="201" y="307"/>
                  </a:lnTo>
                  <a:lnTo>
                    <a:pt x="215" y="308"/>
                  </a:lnTo>
                  <a:lnTo>
                    <a:pt x="230" y="308"/>
                  </a:lnTo>
                  <a:lnTo>
                    <a:pt x="229" y="311"/>
                  </a:lnTo>
                  <a:lnTo>
                    <a:pt x="227" y="320"/>
                  </a:lnTo>
                  <a:lnTo>
                    <a:pt x="221" y="333"/>
                  </a:lnTo>
                  <a:lnTo>
                    <a:pt x="213" y="346"/>
                  </a:lnTo>
                  <a:lnTo>
                    <a:pt x="203" y="358"/>
                  </a:lnTo>
                  <a:lnTo>
                    <a:pt x="189" y="367"/>
                  </a:lnTo>
                  <a:lnTo>
                    <a:pt x="171" y="370"/>
                  </a:lnTo>
                  <a:lnTo>
                    <a:pt x="150" y="364"/>
                  </a:lnTo>
                  <a:lnTo>
                    <a:pt x="150" y="368"/>
                  </a:lnTo>
                  <a:lnTo>
                    <a:pt x="151" y="380"/>
                  </a:lnTo>
                  <a:lnTo>
                    <a:pt x="156" y="392"/>
                  </a:lnTo>
                  <a:lnTo>
                    <a:pt x="168" y="399"/>
                  </a:lnTo>
                  <a:lnTo>
                    <a:pt x="165" y="401"/>
                  </a:lnTo>
                  <a:lnTo>
                    <a:pt x="161" y="404"/>
                  </a:lnTo>
                  <a:lnTo>
                    <a:pt x="154" y="408"/>
                  </a:lnTo>
                  <a:lnTo>
                    <a:pt x="144" y="412"/>
                  </a:lnTo>
                  <a:lnTo>
                    <a:pt x="133" y="417"/>
                  </a:lnTo>
                  <a:lnTo>
                    <a:pt x="121" y="418"/>
                  </a:lnTo>
                  <a:lnTo>
                    <a:pt x="108" y="415"/>
                  </a:lnTo>
                  <a:lnTo>
                    <a:pt x="96" y="409"/>
                  </a:lnTo>
                  <a:lnTo>
                    <a:pt x="96" y="412"/>
                  </a:lnTo>
                  <a:lnTo>
                    <a:pt x="98" y="418"/>
                  </a:lnTo>
                  <a:lnTo>
                    <a:pt x="100" y="427"/>
                  </a:lnTo>
                  <a:lnTo>
                    <a:pt x="107" y="437"/>
                  </a:lnTo>
                  <a:lnTo>
                    <a:pt x="115" y="448"/>
                  </a:lnTo>
                  <a:lnTo>
                    <a:pt x="129" y="458"/>
                  </a:lnTo>
                  <a:lnTo>
                    <a:pt x="147" y="467"/>
                  </a:lnTo>
                  <a:lnTo>
                    <a:pt x="170" y="473"/>
                  </a:lnTo>
                  <a:lnTo>
                    <a:pt x="137" y="498"/>
                  </a:lnTo>
                  <a:lnTo>
                    <a:pt x="139" y="499"/>
                  </a:lnTo>
                  <a:lnTo>
                    <a:pt x="143" y="500"/>
                  </a:lnTo>
                  <a:lnTo>
                    <a:pt x="151" y="503"/>
                  </a:lnTo>
                  <a:lnTo>
                    <a:pt x="160" y="505"/>
                  </a:lnTo>
                  <a:lnTo>
                    <a:pt x="170" y="508"/>
                  </a:lnTo>
                  <a:lnTo>
                    <a:pt x="182" y="508"/>
                  </a:lnTo>
                  <a:lnTo>
                    <a:pt x="194" y="506"/>
                  </a:lnTo>
                  <a:lnTo>
                    <a:pt x="206" y="503"/>
                  </a:lnTo>
                  <a:lnTo>
                    <a:pt x="205" y="506"/>
                  </a:lnTo>
                  <a:lnTo>
                    <a:pt x="203" y="512"/>
                  </a:lnTo>
                  <a:lnTo>
                    <a:pt x="198" y="522"/>
                  </a:lnTo>
                  <a:lnTo>
                    <a:pt x="190" y="533"/>
                  </a:lnTo>
                  <a:lnTo>
                    <a:pt x="179" y="543"/>
                  </a:lnTo>
                  <a:lnTo>
                    <a:pt x="164" y="553"/>
                  </a:lnTo>
                  <a:lnTo>
                    <a:pt x="146" y="559"/>
                  </a:lnTo>
                  <a:lnTo>
                    <a:pt x="121" y="562"/>
                  </a:lnTo>
                  <a:lnTo>
                    <a:pt x="134" y="581"/>
                  </a:lnTo>
                  <a:lnTo>
                    <a:pt x="133" y="581"/>
                  </a:lnTo>
                  <a:lnTo>
                    <a:pt x="128" y="583"/>
                  </a:lnTo>
                  <a:lnTo>
                    <a:pt x="121" y="586"/>
                  </a:lnTo>
                  <a:lnTo>
                    <a:pt x="112" y="586"/>
                  </a:lnTo>
                  <a:lnTo>
                    <a:pt x="101" y="587"/>
                  </a:lnTo>
                  <a:lnTo>
                    <a:pt x="90" y="586"/>
                  </a:lnTo>
                  <a:lnTo>
                    <a:pt x="79" y="584"/>
                  </a:lnTo>
                  <a:lnTo>
                    <a:pt x="68" y="578"/>
                  </a:lnTo>
                  <a:lnTo>
                    <a:pt x="68" y="580"/>
                  </a:lnTo>
                  <a:lnTo>
                    <a:pt x="69" y="586"/>
                  </a:lnTo>
                  <a:lnTo>
                    <a:pt x="71" y="593"/>
                  </a:lnTo>
                  <a:lnTo>
                    <a:pt x="75" y="602"/>
                  </a:lnTo>
                  <a:lnTo>
                    <a:pt x="81" y="611"/>
                  </a:lnTo>
                  <a:lnTo>
                    <a:pt x="90" y="618"/>
                  </a:lnTo>
                  <a:lnTo>
                    <a:pt x="103" y="625"/>
                  </a:lnTo>
                  <a:lnTo>
                    <a:pt x="120" y="628"/>
                  </a:lnTo>
                  <a:lnTo>
                    <a:pt x="92" y="646"/>
                  </a:lnTo>
                  <a:lnTo>
                    <a:pt x="92" y="649"/>
                  </a:lnTo>
                  <a:lnTo>
                    <a:pt x="95" y="650"/>
                  </a:lnTo>
                  <a:lnTo>
                    <a:pt x="97" y="653"/>
                  </a:lnTo>
                  <a:lnTo>
                    <a:pt x="103" y="656"/>
                  </a:lnTo>
                  <a:lnTo>
                    <a:pt x="110" y="657"/>
                  </a:lnTo>
                  <a:lnTo>
                    <a:pt x="121" y="659"/>
                  </a:lnTo>
                  <a:lnTo>
                    <a:pt x="135" y="657"/>
                  </a:lnTo>
                  <a:lnTo>
                    <a:pt x="147" y="659"/>
                  </a:lnTo>
                  <a:lnTo>
                    <a:pt x="149" y="666"/>
                  </a:lnTo>
                  <a:lnTo>
                    <a:pt x="144" y="677"/>
                  </a:lnTo>
                  <a:lnTo>
                    <a:pt x="133" y="688"/>
                  </a:lnTo>
                  <a:lnTo>
                    <a:pt x="115" y="697"/>
                  </a:lnTo>
                  <a:lnTo>
                    <a:pt x="95" y="703"/>
                  </a:lnTo>
                  <a:lnTo>
                    <a:pt x="72" y="703"/>
                  </a:lnTo>
                  <a:lnTo>
                    <a:pt x="48" y="694"/>
                  </a:lnTo>
                  <a:lnTo>
                    <a:pt x="48" y="696"/>
                  </a:lnTo>
                  <a:lnTo>
                    <a:pt x="49" y="700"/>
                  </a:lnTo>
                  <a:lnTo>
                    <a:pt x="52" y="706"/>
                  </a:lnTo>
                  <a:lnTo>
                    <a:pt x="56" y="713"/>
                  </a:lnTo>
                  <a:lnTo>
                    <a:pt x="62" y="721"/>
                  </a:lnTo>
                  <a:lnTo>
                    <a:pt x="72" y="728"/>
                  </a:lnTo>
                  <a:lnTo>
                    <a:pt x="85" y="735"/>
                  </a:lnTo>
                  <a:lnTo>
                    <a:pt x="103" y="740"/>
                  </a:lnTo>
                  <a:lnTo>
                    <a:pt x="78" y="759"/>
                  </a:lnTo>
                  <a:lnTo>
                    <a:pt x="79" y="762"/>
                  </a:lnTo>
                  <a:lnTo>
                    <a:pt x="85" y="768"/>
                  </a:lnTo>
                  <a:lnTo>
                    <a:pt x="93" y="776"/>
                  </a:lnTo>
                  <a:lnTo>
                    <a:pt x="105" y="784"/>
                  </a:lnTo>
                  <a:lnTo>
                    <a:pt x="120" y="791"/>
                  </a:lnTo>
                  <a:lnTo>
                    <a:pt x="140" y="795"/>
                  </a:lnTo>
                  <a:lnTo>
                    <a:pt x="163" y="794"/>
                  </a:lnTo>
                  <a:lnTo>
                    <a:pt x="191" y="787"/>
                  </a:lnTo>
                  <a:lnTo>
                    <a:pt x="187" y="791"/>
                  </a:lnTo>
                  <a:lnTo>
                    <a:pt x="179" y="800"/>
                  </a:lnTo>
                  <a:lnTo>
                    <a:pt x="165" y="813"/>
                  </a:lnTo>
                  <a:lnTo>
                    <a:pt x="148" y="828"/>
                  </a:lnTo>
                  <a:lnTo>
                    <a:pt x="126" y="841"/>
                  </a:lnTo>
                  <a:lnTo>
                    <a:pt x="100" y="850"/>
                  </a:lnTo>
                  <a:lnTo>
                    <a:pt x="71" y="854"/>
                  </a:lnTo>
                  <a:lnTo>
                    <a:pt x="40" y="851"/>
                  </a:lnTo>
                  <a:lnTo>
                    <a:pt x="74" y="886"/>
                  </a:lnTo>
                  <a:lnTo>
                    <a:pt x="71" y="888"/>
                  </a:lnTo>
                  <a:lnTo>
                    <a:pt x="67" y="889"/>
                  </a:lnTo>
                  <a:lnTo>
                    <a:pt x="58" y="892"/>
                  </a:lnTo>
                  <a:lnTo>
                    <a:pt x="49" y="895"/>
                  </a:lnTo>
                  <a:lnTo>
                    <a:pt x="38" y="898"/>
                  </a:lnTo>
                  <a:lnTo>
                    <a:pt x="25" y="898"/>
                  </a:lnTo>
                  <a:lnTo>
                    <a:pt x="12" y="895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0" y="897"/>
                  </a:lnTo>
                  <a:lnTo>
                    <a:pt x="3" y="904"/>
                  </a:lnTo>
                  <a:lnTo>
                    <a:pt x="5" y="914"/>
                  </a:lnTo>
                  <a:lnTo>
                    <a:pt x="11" y="925"/>
                  </a:lnTo>
                  <a:lnTo>
                    <a:pt x="19" y="933"/>
                  </a:lnTo>
                  <a:lnTo>
                    <a:pt x="32" y="941"/>
                  </a:lnTo>
                  <a:lnTo>
                    <a:pt x="48" y="947"/>
                  </a:lnTo>
                  <a:lnTo>
                    <a:pt x="19" y="972"/>
                  </a:lnTo>
                  <a:lnTo>
                    <a:pt x="20" y="973"/>
                  </a:lnTo>
                  <a:lnTo>
                    <a:pt x="24" y="979"/>
                  </a:lnTo>
                  <a:lnTo>
                    <a:pt x="29" y="986"/>
                  </a:lnTo>
                  <a:lnTo>
                    <a:pt x="38" y="995"/>
                  </a:lnTo>
                  <a:lnTo>
                    <a:pt x="48" y="1002"/>
                  </a:lnTo>
                  <a:lnTo>
                    <a:pt x="60" y="1008"/>
                  </a:lnTo>
                  <a:lnTo>
                    <a:pt x="75" y="1011"/>
                  </a:lnTo>
                  <a:lnTo>
                    <a:pt x="92" y="1010"/>
                  </a:lnTo>
                  <a:lnTo>
                    <a:pt x="71" y="1048"/>
                  </a:lnTo>
                  <a:lnTo>
                    <a:pt x="75" y="1049"/>
                  </a:lnTo>
                  <a:lnTo>
                    <a:pt x="83" y="1054"/>
                  </a:lnTo>
                  <a:lnTo>
                    <a:pt x="97" y="1058"/>
                  </a:lnTo>
                  <a:lnTo>
                    <a:pt x="114" y="1063"/>
                  </a:lnTo>
                  <a:lnTo>
                    <a:pt x="135" y="1067"/>
                  </a:lnTo>
                  <a:lnTo>
                    <a:pt x="156" y="1070"/>
                  </a:lnTo>
                  <a:lnTo>
                    <a:pt x="179" y="1068"/>
                  </a:lnTo>
                  <a:lnTo>
                    <a:pt x="201" y="1064"/>
                  </a:lnTo>
                  <a:lnTo>
                    <a:pt x="199" y="1067"/>
                  </a:lnTo>
                  <a:lnTo>
                    <a:pt x="194" y="1073"/>
                  </a:lnTo>
                  <a:lnTo>
                    <a:pt x="186" y="1080"/>
                  </a:lnTo>
                  <a:lnTo>
                    <a:pt x="178" y="1089"/>
                  </a:lnTo>
                  <a:lnTo>
                    <a:pt x="170" y="1098"/>
                  </a:lnTo>
                  <a:lnTo>
                    <a:pt x="162" y="1105"/>
                  </a:lnTo>
                  <a:lnTo>
                    <a:pt x="157" y="1111"/>
                  </a:lnTo>
                  <a:lnTo>
                    <a:pt x="155" y="1114"/>
                  </a:lnTo>
                  <a:lnTo>
                    <a:pt x="184" y="1118"/>
                  </a:lnTo>
                  <a:lnTo>
                    <a:pt x="211" y="1118"/>
                  </a:lnTo>
                  <a:lnTo>
                    <a:pt x="234" y="1115"/>
                  </a:lnTo>
                  <a:lnTo>
                    <a:pt x="256" y="1111"/>
                  </a:lnTo>
                  <a:lnTo>
                    <a:pt x="277" y="1105"/>
                  </a:lnTo>
                  <a:lnTo>
                    <a:pt x="298" y="1098"/>
                  </a:lnTo>
                  <a:lnTo>
                    <a:pt x="318" y="1090"/>
                  </a:lnTo>
                  <a:lnTo>
                    <a:pt x="338" y="1083"/>
                  </a:lnTo>
                  <a:lnTo>
                    <a:pt x="362" y="1076"/>
                  </a:lnTo>
                  <a:lnTo>
                    <a:pt x="386" y="1071"/>
                  </a:lnTo>
                  <a:lnTo>
                    <a:pt x="413" y="1068"/>
                  </a:lnTo>
                  <a:lnTo>
                    <a:pt x="443" y="1067"/>
                  </a:lnTo>
                  <a:lnTo>
                    <a:pt x="478" y="1070"/>
                  </a:lnTo>
                  <a:lnTo>
                    <a:pt x="517" y="1077"/>
                  </a:lnTo>
                  <a:lnTo>
                    <a:pt x="561" y="1087"/>
                  </a:lnTo>
                  <a:lnTo>
                    <a:pt x="611" y="1104"/>
                  </a:lnTo>
                  <a:lnTo>
                    <a:pt x="578" y="1045"/>
                  </a:lnTo>
                  <a:lnTo>
                    <a:pt x="596" y="1045"/>
                  </a:lnTo>
                  <a:lnTo>
                    <a:pt x="611" y="1043"/>
                  </a:lnTo>
                  <a:lnTo>
                    <a:pt x="624" y="1041"/>
                  </a:lnTo>
                  <a:lnTo>
                    <a:pt x="633" y="1036"/>
                  </a:lnTo>
                  <a:lnTo>
                    <a:pt x="640" y="1033"/>
                  </a:lnTo>
                  <a:lnTo>
                    <a:pt x="645" y="1030"/>
                  </a:lnTo>
                  <a:lnTo>
                    <a:pt x="647" y="1029"/>
                  </a:lnTo>
                  <a:lnTo>
                    <a:pt x="649" y="1027"/>
                  </a:lnTo>
                  <a:close/>
                </a:path>
              </a:pathLst>
            </a:custGeom>
            <a:solidFill>
              <a:srgbClr val="288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8" name="Freeform 9"/>
            <p:cNvSpPr>
              <a:spLocks/>
            </p:cNvSpPr>
            <p:nvPr/>
          </p:nvSpPr>
          <p:spPr bwMode="auto">
            <a:xfrm>
              <a:off x="3403" y="3905"/>
              <a:ext cx="93" cy="119"/>
            </a:xfrm>
            <a:custGeom>
              <a:avLst/>
              <a:gdLst>
                <a:gd name="T0" fmla="*/ 3 w 185"/>
                <a:gd name="T1" fmla="*/ 2 h 236"/>
                <a:gd name="T2" fmla="*/ 2 w 185"/>
                <a:gd name="T3" fmla="*/ 2 h 236"/>
                <a:gd name="T4" fmla="*/ 3 w 185"/>
                <a:gd name="T5" fmla="*/ 1 h 236"/>
                <a:gd name="T6" fmla="*/ 3 w 185"/>
                <a:gd name="T7" fmla="*/ 1 h 236"/>
                <a:gd name="T8" fmla="*/ 2 w 185"/>
                <a:gd name="T9" fmla="*/ 2 h 236"/>
                <a:gd name="T10" fmla="*/ 2 w 185"/>
                <a:gd name="T11" fmla="*/ 0 h 236"/>
                <a:gd name="T12" fmla="*/ 2 w 185"/>
                <a:gd name="T13" fmla="*/ 0 h 236"/>
                <a:gd name="T14" fmla="*/ 2 w 185"/>
                <a:gd name="T15" fmla="*/ 2 h 236"/>
                <a:gd name="T16" fmla="*/ 1 w 185"/>
                <a:gd name="T17" fmla="*/ 1 h 236"/>
                <a:gd name="T18" fmla="*/ 1 w 185"/>
                <a:gd name="T19" fmla="*/ 1 h 236"/>
                <a:gd name="T20" fmla="*/ 2 w 185"/>
                <a:gd name="T21" fmla="*/ 2 h 236"/>
                <a:gd name="T22" fmla="*/ 0 w 185"/>
                <a:gd name="T23" fmla="*/ 2 h 236"/>
                <a:gd name="T24" fmla="*/ 0 w 185"/>
                <a:gd name="T25" fmla="*/ 2 h 236"/>
                <a:gd name="T26" fmla="*/ 2 w 185"/>
                <a:gd name="T27" fmla="*/ 2 h 236"/>
                <a:gd name="T28" fmla="*/ 1 w 185"/>
                <a:gd name="T29" fmla="*/ 4 h 236"/>
                <a:gd name="T30" fmla="*/ 1 w 185"/>
                <a:gd name="T31" fmla="*/ 4 h 236"/>
                <a:gd name="T32" fmla="*/ 2 w 185"/>
                <a:gd name="T33" fmla="*/ 3 h 236"/>
                <a:gd name="T34" fmla="*/ 2 w 185"/>
                <a:gd name="T35" fmla="*/ 4 h 236"/>
                <a:gd name="T36" fmla="*/ 2 w 185"/>
                <a:gd name="T37" fmla="*/ 4 h 236"/>
                <a:gd name="T38" fmla="*/ 2 w 185"/>
                <a:gd name="T39" fmla="*/ 3 h 236"/>
                <a:gd name="T40" fmla="*/ 3 w 185"/>
                <a:gd name="T41" fmla="*/ 4 h 236"/>
                <a:gd name="T42" fmla="*/ 3 w 185"/>
                <a:gd name="T43" fmla="*/ 4 h 236"/>
                <a:gd name="T44" fmla="*/ 2 w 185"/>
                <a:gd name="T45" fmla="*/ 2 h 236"/>
                <a:gd name="T46" fmla="*/ 3 w 185"/>
                <a:gd name="T47" fmla="*/ 2 h 236"/>
                <a:gd name="T48" fmla="*/ 3 w 185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5" h="236">
                  <a:moveTo>
                    <a:pt x="185" y="110"/>
                  </a:moveTo>
                  <a:lnTo>
                    <a:pt x="106" y="110"/>
                  </a:lnTo>
                  <a:lnTo>
                    <a:pt x="162" y="39"/>
                  </a:lnTo>
                  <a:lnTo>
                    <a:pt x="154" y="29"/>
                  </a:lnTo>
                  <a:lnTo>
                    <a:pt x="98" y="10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2" y="39"/>
                  </a:lnTo>
                  <a:lnTo>
                    <a:pt x="77" y="110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77" y="126"/>
                  </a:lnTo>
                  <a:lnTo>
                    <a:pt x="22" y="196"/>
                  </a:lnTo>
                  <a:lnTo>
                    <a:pt x="31" y="207"/>
                  </a:lnTo>
                  <a:lnTo>
                    <a:pt x="87" y="136"/>
                  </a:lnTo>
                  <a:lnTo>
                    <a:pt x="87" y="236"/>
                  </a:lnTo>
                  <a:lnTo>
                    <a:pt x="98" y="236"/>
                  </a:lnTo>
                  <a:lnTo>
                    <a:pt x="98" y="136"/>
                  </a:lnTo>
                  <a:lnTo>
                    <a:pt x="154" y="207"/>
                  </a:lnTo>
                  <a:lnTo>
                    <a:pt x="162" y="196"/>
                  </a:lnTo>
                  <a:lnTo>
                    <a:pt x="106" y="126"/>
                  </a:lnTo>
                  <a:lnTo>
                    <a:pt x="185" y="126"/>
                  </a:lnTo>
                  <a:lnTo>
                    <a:pt x="185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69" name="Freeform 10"/>
            <p:cNvSpPr>
              <a:spLocks/>
            </p:cNvSpPr>
            <p:nvPr/>
          </p:nvSpPr>
          <p:spPr bwMode="auto">
            <a:xfrm>
              <a:off x="3850" y="3944"/>
              <a:ext cx="93" cy="118"/>
            </a:xfrm>
            <a:custGeom>
              <a:avLst/>
              <a:gdLst>
                <a:gd name="T0" fmla="*/ 3 w 186"/>
                <a:gd name="T1" fmla="*/ 2 h 234"/>
                <a:gd name="T2" fmla="*/ 2 w 186"/>
                <a:gd name="T3" fmla="*/ 2 h 234"/>
                <a:gd name="T4" fmla="*/ 3 w 186"/>
                <a:gd name="T5" fmla="*/ 1 h 234"/>
                <a:gd name="T6" fmla="*/ 3 w 186"/>
                <a:gd name="T7" fmla="*/ 1 h 234"/>
                <a:gd name="T8" fmla="*/ 2 w 186"/>
                <a:gd name="T9" fmla="*/ 2 h 234"/>
                <a:gd name="T10" fmla="*/ 2 w 186"/>
                <a:gd name="T11" fmla="*/ 0 h 234"/>
                <a:gd name="T12" fmla="*/ 2 w 186"/>
                <a:gd name="T13" fmla="*/ 0 h 234"/>
                <a:gd name="T14" fmla="*/ 2 w 186"/>
                <a:gd name="T15" fmla="*/ 2 h 234"/>
                <a:gd name="T16" fmla="*/ 1 w 186"/>
                <a:gd name="T17" fmla="*/ 1 h 234"/>
                <a:gd name="T18" fmla="*/ 1 w 186"/>
                <a:gd name="T19" fmla="*/ 1 h 234"/>
                <a:gd name="T20" fmla="*/ 2 w 186"/>
                <a:gd name="T21" fmla="*/ 2 h 234"/>
                <a:gd name="T22" fmla="*/ 0 w 186"/>
                <a:gd name="T23" fmla="*/ 2 h 234"/>
                <a:gd name="T24" fmla="*/ 0 w 186"/>
                <a:gd name="T25" fmla="*/ 2 h 234"/>
                <a:gd name="T26" fmla="*/ 2 w 186"/>
                <a:gd name="T27" fmla="*/ 2 h 234"/>
                <a:gd name="T28" fmla="*/ 1 w 186"/>
                <a:gd name="T29" fmla="*/ 4 h 234"/>
                <a:gd name="T30" fmla="*/ 1 w 186"/>
                <a:gd name="T31" fmla="*/ 4 h 234"/>
                <a:gd name="T32" fmla="*/ 2 w 186"/>
                <a:gd name="T33" fmla="*/ 3 h 234"/>
                <a:gd name="T34" fmla="*/ 2 w 186"/>
                <a:gd name="T35" fmla="*/ 4 h 234"/>
                <a:gd name="T36" fmla="*/ 2 w 186"/>
                <a:gd name="T37" fmla="*/ 4 h 234"/>
                <a:gd name="T38" fmla="*/ 2 w 186"/>
                <a:gd name="T39" fmla="*/ 3 h 234"/>
                <a:gd name="T40" fmla="*/ 3 w 186"/>
                <a:gd name="T41" fmla="*/ 4 h 234"/>
                <a:gd name="T42" fmla="*/ 3 w 186"/>
                <a:gd name="T43" fmla="*/ 4 h 234"/>
                <a:gd name="T44" fmla="*/ 2 w 186"/>
                <a:gd name="T45" fmla="*/ 2 h 234"/>
                <a:gd name="T46" fmla="*/ 3 w 186"/>
                <a:gd name="T47" fmla="*/ 2 h 234"/>
                <a:gd name="T48" fmla="*/ 3 w 186"/>
                <a:gd name="T49" fmla="*/ 2 h 2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34">
                  <a:moveTo>
                    <a:pt x="186" y="110"/>
                  </a:moveTo>
                  <a:lnTo>
                    <a:pt x="108" y="110"/>
                  </a:lnTo>
                  <a:lnTo>
                    <a:pt x="164" y="39"/>
                  </a:lnTo>
                  <a:lnTo>
                    <a:pt x="154" y="27"/>
                  </a:lnTo>
                  <a:lnTo>
                    <a:pt x="99" y="98"/>
                  </a:lnTo>
                  <a:lnTo>
                    <a:pt x="99" y="0"/>
                  </a:lnTo>
                  <a:lnTo>
                    <a:pt x="87" y="0"/>
                  </a:lnTo>
                  <a:lnTo>
                    <a:pt x="87" y="98"/>
                  </a:lnTo>
                  <a:lnTo>
                    <a:pt x="31" y="27"/>
                  </a:lnTo>
                  <a:lnTo>
                    <a:pt x="23" y="39"/>
                  </a:lnTo>
                  <a:lnTo>
                    <a:pt x="79" y="110"/>
                  </a:lnTo>
                  <a:lnTo>
                    <a:pt x="0" y="110"/>
                  </a:lnTo>
                  <a:lnTo>
                    <a:pt x="0" y="124"/>
                  </a:lnTo>
                  <a:lnTo>
                    <a:pt x="79" y="124"/>
                  </a:lnTo>
                  <a:lnTo>
                    <a:pt x="23" y="195"/>
                  </a:lnTo>
                  <a:lnTo>
                    <a:pt x="31" y="205"/>
                  </a:lnTo>
                  <a:lnTo>
                    <a:pt x="87" y="135"/>
                  </a:lnTo>
                  <a:lnTo>
                    <a:pt x="87" y="234"/>
                  </a:lnTo>
                  <a:lnTo>
                    <a:pt x="99" y="234"/>
                  </a:lnTo>
                  <a:lnTo>
                    <a:pt x="99" y="135"/>
                  </a:lnTo>
                  <a:lnTo>
                    <a:pt x="154" y="205"/>
                  </a:lnTo>
                  <a:lnTo>
                    <a:pt x="164" y="195"/>
                  </a:lnTo>
                  <a:lnTo>
                    <a:pt x="108" y="124"/>
                  </a:lnTo>
                  <a:lnTo>
                    <a:pt x="186" y="124"/>
                  </a:lnTo>
                  <a:lnTo>
                    <a:pt x="186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0" name="Freeform 11"/>
            <p:cNvSpPr>
              <a:spLocks/>
            </p:cNvSpPr>
            <p:nvPr/>
          </p:nvSpPr>
          <p:spPr bwMode="auto">
            <a:xfrm>
              <a:off x="4125" y="3959"/>
              <a:ext cx="93" cy="118"/>
            </a:xfrm>
            <a:custGeom>
              <a:avLst/>
              <a:gdLst>
                <a:gd name="T0" fmla="*/ 3 w 186"/>
                <a:gd name="T1" fmla="*/ 2 h 236"/>
                <a:gd name="T2" fmla="*/ 2 w 186"/>
                <a:gd name="T3" fmla="*/ 2 h 236"/>
                <a:gd name="T4" fmla="*/ 3 w 186"/>
                <a:gd name="T5" fmla="*/ 1 h 236"/>
                <a:gd name="T6" fmla="*/ 3 w 186"/>
                <a:gd name="T7" fmla="*/ 1 h 236"/>
                <a:gd name="T8" fmla="*/ 2 w 186"/>
                <a:gd name="T9" fmla="*/ 2 h 236"/>
                <a:gd name="T10" fmla="*/ 2 w 186"/>
                <a:gd name="T11" fmla="*/ 0 h 236"/>
                <a:gd name="T12" fmla="*/ 2 w 186"/>
                <a:gd name="T13" fmla="*/ 0 h 236"/>
                <a:gd name="T14" fmla="*/ 2 w 186"/>
                <a:gd name="T15" fmla="*/ 2 h 236"/>
                <a:gd name="T16" fmla="*/ 1 w 186"/>
                <a:gd name="T17" fmla="*/ 1 h 236"/>
                <a:gd name="T18" fmla="*/ 1 w 186"/>
                <a:gd name="T19" fmla="*/ 1 h 236"/>
                <a:gd name="T20" fmla="*/ 2 w 186"/>
                <a:gd name="T21" fmla="*/ 2 h 236"/>
                <a:gd name="T22" fmla="*/ 0 w 186"/>
                <a:gd name="T23" fmla="*/ 2 h 236"/>
                <a:gd name="T24" fmla="*/ 0 w 186"/>
                <a:gd name="T25" fmla="*/ 2 h 236"/>
                <a:gd name="T26" fmla="*/ 2 w 186"/>
                <a:gd name="T27" fmla="*/ 2 h 236"/>
                <a:gd name="T28" fmla="*/ 1 w 186"/>
                <a:gd name="T29" fmla="*/ 4 h 236"/>
                <a:gd name="T30" fmla="*/ 1 w 186"/>
                <a:gd name="T31" fmla="*/ 4 h 236"/>
                <a:gd name="T32" fmla="*/ 2 w 186"/>
                <a:gd name="T33" fmla="*/ 3 h 236"/>
                <a:gd name="T34" fmla="*/ 2 w 186"/>
                <a:gd name="T35" fmla="*/ 4 h 236"/>
                <a:gd name="T36" fmla="*/ 2 w 186"/>
                <a:gd name="T37" fmla="*/ 4 h 236"/>
                <a:gd name="T38" fmla="*/ 2 w 186"/>
                <a:gd name="T39" fmla="*/ 3 h 236"/>
                <a:gd name="T40" fmla="*/ 3 w 186"/>
                <a:gd name="T41" fmla="*/ 4 h 236"/>
                <a:gd name="T42" fmla="*/ 3 w 186"/>
                <a:gd name="T43" fmla="*/ 4 h 236"/>
                <a:gd name="T44" fmla="*/ 2 w 186"/>
                <a:gd name="T45" fmla="*/ 2 h 236"/>
                <a:gd name="T46" fmla="*/ 3 w 186"/>
                <a:gd name="T47" fmla="*/ 2 h 236"/>
                <a:gd name="T48" fmla="*/ 3 w 186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36">
                  <a:moveTo>
                    <a:pt x="186" y="110"/>
                  </a:moveTo>
                  <a:lnTo>
                    <a:pt x="107" y="110"/>
                  </a:lnTo>
                  <a:lnTo>
                    <a:pt x="163" y="40"/>
                  </a:lnTo>
                  <a:lnTo>
                    <a:pt x="155" y="29"/>
                  </a:lnTo>
                  <a:lnTo>
                    <a:pt x="99" y="100"/>
                  </a:lnTo>
                  <a:lnTo>
                    <a:pt x="99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2" y="29"/>
                  </a:lnTo>
                  <a:lnTo>
                    <a:pt x="22" y="40"/>
                  </a:lnTo>
                  <a:lnTo>
                    <a:pt x="78" y="110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78" y="126"/>
                  </a:lnTo>
                  <a:lnTo>
                    <a:pt x="22" y="197"/>
                  </a:lnTo>
                  <a:lnTo>
                    <a:pt x="32" y="207"/>
                  </a:lnTo>
                  <a:lnTo>
                    <a:pt x="87" y="136"/>
                  </a:lnTo>
                  <a:lnTo>
                    <a:pt x="87" y="236"/>
                  </a:lnTo>
                  <a:lnTo>
                    <a:pt x="99" y="236"/>
                  </a:lnTo>
                  <a:lnTo>
                    <a:pt x="99" y="136"/>
                  </a:lnTo>
                  <a:lnTo>
                    <a:pt x="155" y="207"/>
                  </a:lnTo>
                  <a:lnTo>
                    <a:pt x="163" y="197"/>
                  </a:lnTo>
                  <a:lnTo>
                    <a:pt x="107" y="126"/>
                  </a:lnTo>
                  <a:lnTo>
                    <a:pt x="186" y="126"/>
                  </a:lnTo>
                  <a:lnTo>
                    <a:pt x="186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1" name="Freeform 12"/>
            <p:cNvSpPr>
              <a:spLocks/>
            </p:cNvSpPr>
            <p:nvPr/>
          </p:nvSpPr>
          <p:spPr bwMode="auto">
            <a:xfrm>
              <a:off x="3075" y="3833"/>
              <a:ext cx="55" cy="69"/>
            </a:xfrm>
            <a:custGeom>
              <a:avLst/>
              <a:gdLst>
                <a:gd name="T0" fmla="*/ 2 w 109"/>
                <a:gd name="T1" fmla="*/ 2 h 138"/>
                <a:gd name="T2" fmla="*/ 1 w 109"/>
                <a:gd name="T3" fmla="*/ 2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2 h 138"/>
                <a:gd name="T22" fmla="*/ 0 w 109"/>
                <a:gd name="T23" fmla="*/ 2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5"/>
                  </a:moveTo>
                  <a:lnTo>
                    <a:pt x="63" y="65"/>
                  </a:lnTo>
                  <a:lnTo>
                    <a:pt x="97" y="23"/>
                  </a:lnTo>
                  <a:lnTo>
                    <a:pt x="91" y="18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47" y="65"/>
                  </a:lnTo>
                  <a:lnTo>
                    <a:pt x="0" y="65"/>
                  </a:lnTo>
                  <a:lnTo>
                    <a:pt x="0" y="73"/>
                  </a:lnTo>
                  <a:lnTo>
                    <a:pt x="47" y="73"/>
                  </a:lnTo>
                  <a:lnTo>
                    <a:pt x="14" y="114"/>
                  </a:lnTo>
                  <a:lnTo>
                    <a:pt x="19" y="122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1" y="122"/>
                  </a:lnTo>
                  <a:lnTo>
                    <a:pt x="97" y="114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2" name="Freeform 13"/>
            <p:cNvSpPr>
              <a:spLocks/>
            </p:cNvSpPr>
            <p:nvPr/>
          </p:nvSpPr>
          <p:spPr bwMode="auto">
            <a:xfrm>
              <a:off x="3793" y="3701"/>
              <a:ext cx="55" cy="69"/>
            </a:xfrm>
            <a:custGeom>
              <a:avLst/>
              <a:gdLst>
                <a:gd name="T0" fmla="*/ 2 w 109"/>
                <a:gd name="T1" fmla="*/ 1 h 138"/>
                <a:gd name="T2" fmla="*/ 1 w 109"/>
                <a:gd name="T3" fmla="*/ 1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4" y="64"/>
                  </a:lnTo>
                  <a:lnTo>
                    <a:pt x="96" y="23"/>
                  </a:lnTo>
                  <a:lnTo>
                    <a:pt x="92" y="16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9" y="16"/>
                  </a:lnTo>
                  <a:lnTo>
                    <a:pt x="14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4" y="114"/>
                  </a:lnTo>
                  <a:lnTo>
                    <a:pt x="19" y="120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2" y="120"/>
                  </a:lnTo>
                  <a:lnTo>
                    <a:pt x="96" y="114"/>
                  </a:lnTo>
                  <a:lnTo>
                    <a:pt x="64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3" name="Freeform 14"/>
            <p:cNvSpPr>
              <a:spLocks/>
            </p:cNvSpPr>
            <p:nvPr/>
          </p:nvSpPr>
          <p:spPr bwMode="auto">
            <a:xfrm>
              <a:off x="3108" y="4048"/>
              <a:ext cx="54" cy="69"/>
            </a:xfrm>
            <a:custGeom>
              <a:avLst/>
              <a:gdLst>
                <a:gd name="T0" fmla="*/ 1 w 110"/>
                <a:gd name="T1" fmla="*/ 1 h 137"/>
                <a:gd name="T2" fmla="*/ 0 w 110"/>
                <a:gd name="T3" fmla="*/ 1 h 137"/>
                <a:gd name="T4" fmla="*/ 1 w 110"/>
                <a:gd name="T5" fmla="*/ 1 h 137"/>
                <a:gd name="T6" fmla="*/ 1 w 110"/>
                <a:gd name="T7" fmla="*/ 1 h 137"/>
                <a:gd name="T8" fmla="*/ 0 w 110"/>
                <a:gd name="T9" fmla="*/ 1 h 137"/>
                <a:gd name="T10" fmla="*/ 0 w 110"/>
                <a:gd name="T11" fmla="*/ 0 h 137"/>
                <a:gd name="T12" fmla="*/ 0 w 110"/>
                <a:gd name="T13" fmla="*/ 0 h 137"/>
                <a:gd name="T14" fmla="*/ 0 w 110"/>
                <a:gd name="T15" fmla="*/ 1 h 137"/>
                <a:gd name="T16" fmla="*/ 0 w 110"/>
                <a:gd name="T17" fmla="*/ 1 h 137"/>
                <a:gd name="T18" fmla="*/ 0 w 110"/>
                <a:gd name="T19" fmla="*/ 1 h 137"/>
                <a:gd name="T20" fmla="*/ 0 w 110"/>
                <a:gd name="T21" fmla="*/ 1 h 137"/>
                <a:gd name="T22" fmla="*/ 0 w 110"/>
                <a:gd name="T23" fmla="*/ 1 h 137"/>
                <a:gd name="T24" fmla="*/ 0 w 110"/>
                <a:gd name="T25" fmla="*/ 2 h 137"/>
                <a:gd name="T26" fmla="*/ 0 w 110"/>
                <a:gd name="T27" fmla="*/ 2 h 137"/>
                <a:gd name="T28" fmla="*/ 0 w 110"/>
                <a:gd name="T29" fmla="*/ 2 h 137"/>
                <a:gd name="T30" fmla="*/ 0 w 110"/>
                <a:gd name="T31" fmla="*/ 2 h 137"/>
                <a:gd name="T32" fmla="*/ 0 w 110"/>
                <a:gd name="T33" fmla="*/ 2 h 137"/>
                <a:gd name="T34" fmla="*/ 0 w 110"/>
                <a:gd name="T35" fmla="*/ 3 h 137"/>
                <a:gd name="T36" fmla="*/ 0 w 110"/>
                <a:gd name="T37" fmla="*/ 3 h 137"/>
                <a:gd name="T38" fmla="*/ 0 w 110"/>
                <a:gd name="T39" fmla="*/ 2 h 137"/>
                <a:gd name="T40" fmla="*/ 1 w 110"/>
                <a:gd name="T41" fmla="*/ 2 h 137"/>
                <a:gd name="T42" fmla="*/ 1 w 110"/>
                <a:gd name="T43" fmla="*/ 2 h 137"/>
                <a:gd name="T44" fmla="*/ 0 w 110"/>
                <a:gd name="T45" fmla="*/ 2 h 137"/>
                <a:gd name="T46" fmla="*/ 1 w 110"/>
                <a:gd name="T47" fmla="*/ 2 h 137"/>
                <a:gd name="T48" fmla="*/ 1 w 110"/>
                <a:gd name="T49" fmla="*/ 1 h 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0" h="137">
                  <a:moveTo>
                    <a:pt x="110" y="64"/>
                  </a:moveTo>
                  <a:lnTo>
                    <a:pt x="63" y="64"/>
                  </a:lnTo>
                  <a:lnTo>
                    <a:pt x="96" y="23"/>
                  </a:lnTo>
                  <a:lnTo>
                    <a:pt x="91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47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7" y="73"/>
                  </a:lnTo>
                  <a:lnTo>
                    <a:pt x="14" y="114"/>
                  </a:lnTo>
                  <a:lnTo>
                    <a:pt x="19" y="120"/>
                  </a:lnTo>
                  <a:lnTo>
                    <a:pt x="51" y="79"/>
                  </a:lnTo>
                  <a:lnTo>
                    <a:pt x="51" y="137"/>
                  </a:lnTo>
                  <a:lnTo>
                    <a:pt x="58" y="137"/>
                  </a:lnTo>
                  <a:lnTo>
                    <a:pt x="58" y="79"/>
                  </a:lnTo>
                  <a:lnTo>
                    <a:pt x="91" y="120"/>
                  </a:lnTo>
                  <a:lnTo>
                    <a:pt x="96" y="114"/>
                  </a:lnTo>
                  <a:lnTo>
                    <a:pt x="63" y="73"/>
                  </a:lnTo>
                  <a:lnTo>
                    <a:pt x="110" y="73"/>
                  </a:lnTo>
                  <a:lnTo>
                    <a:pt x="110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4" name="Freeform 15"/>
            <p:cNvSpPr>
              <a:spLocks/>
            </p:cNvSpPr>
            <p:nvPr/>
          </p:nvSpPr>
          <p:spPr bwMode="auto">
            <a:xfrm>
              <a:off x="2955" y="3723"/>
              <a:ext cx="55" cy="69"/>
            </a:xfrm>
            <a:custGeom>
              <a:avLst/>
              <a:gdLst>
                <a:gd name="T0" fmla="*/ 2 w 109"/>
                <a:gd name="T1" fmla="*/ 1 h 138"/>
                <a:gd name="T2" fmla="*/ 1 w 109"/>
                <a:gd name="T3" fmla="*/ 1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3" y="64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4" y="114"/>
                  </a:lnTo>
                  <a:lnTo>
                    <a:pt x="19" y="120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1" y="120"/>
                  </a:lnTo>
                  <a:lnTo>
                    <a:pt x="95" y="114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5" name="Freeform 16"/>
            <p:cNvSpPr>
              <a:spLocks/>
            </p:cNvSpPr>
            <p:nvPr/>
          </p:nvSpPr>
          <p:spPr bwMode="auto">
            <a:xfrm>
              <a:off x="3665" y="4054"/>
              <a:ext cx="54" cy="69"/>
            </a:xfrm>
            <a:custGeom>
              <a:avLst/>
              <a:gdLst>
                <a:gd name="T0" fmla="*/ 1 w 109"/>
                <a:gd name="T1" fmla="*/ 1 h 138"/>
                <a:gd name="T2" fmla="*/ 0 w 109"/>
                <a:gd name="T3" fmla="*/ 1 h 138"/>
                <a:gd name="T4" fmla="*/ 1 w 109"/>
                <a:gd name="T5" fmla="*/ 1 h 138"/>
                <a:gd name="T6" fmla="*/ 1 w 109"/>
                <a:gd name="T7" fmla="*/ 1 h 138"/>
                <a:gd name="T8" fmla="*/ 0 w 109"/>
                <a:gd name="T9" fmla="*/ 1 h 138"/>
                <a:gd name="T10" fmla="*/ 0 w 109"/>
                <a:gd name="T11" fmla="*/ 0 h 138"/>
                <a:gd name="T12" fmla="*/ 0 w 109"/>
                <a:gd name="T13" fmla="*/ 0 h 138"/>
                <a:gd name="T14" fmla="*/ 0 w 109"/>
                <a:gd name="T15" fmla="*/ 1 h 138"/>
                <a:gd name="T16" fmla="*/ 0 w 109"/>
                <a:gd name="T17" fmla="*/ 1 h 138"/>
                <a:gd name="T18" fmla="*/ 0 w 109"/>
                <a:gd name="T19" fmla="*/ 1 h 138"/>
                <a:gd name="T20" fmla="*/ 0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0 w 109"/>
                <a:gd name="T27" fmla="*/ 2 h 138"/>
                <a:gd name="T28" fmla="*/ 0 w 109"/>
                <a:gd name="T29" fmla="*/ 2 h 138"/>
                <a:gd name="T30" fmla="*/ 0 w 109"/>
                <a:gd name="T31" fmla="*/ 2 h 138"/>
                <a:gd name="T32" fmla="*/ 0 w 109"/>
                <a:gd name="T33" fmla="*/ 2 h 138"/>
                <a:gd name="T34" fmla="*/ 0 w 109"/>
                <a:gd name="T35" fmla="*/ 3 h 138"/>
                <a:gd name="T36" fmla="*/ 0 w 109"/>
                <a:gd name="T37" fmla="*/ 3 h 138"/>
                <a:gd name="T38" fmla="*/ 0 w 109"/>
                <a:gd name="T39" fmla="*/ 2 h 138"/>
                <a:gd name="T40" fmla="*/ 1 w 109"/>
                <a:gd name="T41" fmla="*/ 2 h 138"/>
                <a:gd name="T42" fmla="*/ 1 w 109"/>
                <a:gd name="T43" fmla="*/ 2 h 138"/>
                <a:gd name="T44" fmla="*/ 0 w 109"/>
                <a:gd name="T45" fmla="*/ 2 h 138"/>
                <a:gd name="T46" fmla="*/ 1 w 109"/>
                <a:gd name="T47" fmla="*/ 2 h 138"/>
                <a:gd name="T48" fmla="*/ 1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3" y="64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3" y="114"/>
                  </a:lnTo>
                  <a:lnTo>
                    <a:pt x="18" y="120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1" y="120"/>
                  </a:lnTo>
                  <a:lnTo>
                    <a:pt x="95" y="114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6" name="Freeform 17"/>
            <p:cNvSpPr>
              <a:spLocks/>
            </p:cNvSpPr>
            <p:nvPr/>
          </p:nvSpPr>
          <p:spPr bwMode="auto">
            <a:xfrm>
              <a:off x="3246" y="3731"/>
              <a:ext cx="74" cy="94"/>
            </a:xfrm>
            <a:custGeom>
              <a:avLst/>
              <a:gdLst>
                <a:gd name="T0" fmla="*/ 3 w 147"/>
                <a:gd name="T1" fmla="*/ 2 h 186"/>
                <a:gd name="T2" fmla="*/ 2 w 147"/>
                <a:gd name="T3" fmla="*/ 2 h 186"/>
                <a:gd name="T4" fmla="*/ 3 w 147"/>
                <a:gd name="T5" fmla="*/ 1 h 186"/>
                <a:gd name="T6" fmla="*/ 2 w 147"/>
                <a:gd name="T7" fmla="*/ 1 h 186"/>
                <a:gd name="T8" fmla="*/ 2 w 147"/>
                <a:gd name="T9" fmla="*/ 2 h 186"/>
                <a:gd name="T10" fmla="*/ 2 w 147"/>
                <a:gd name="T11" fmla="*/ 0 h 186"/>
                <a:gd name="T12" fmla="*/ 2 w 147"/>
                <a:gd name="T13" fmla="*/ 0 h 186"/>
                <a:gd name="T14" fmla="*/ 2 w 147"/>
                <a:gd name="T15" fmla="*/ 2 h 186"/>
                <a:gd name="T16" fmla="*/ 1 w 147"/>
                <a:gd name="T17" fmla="*/ 1 h 186"/>
                <a:gd name="T18" fmla="*/ 1 w 147"/>
                <a:gd name="T19" fmla="*/ 1 h 186"/>
                <a:gd name="T20" fmla="*/ 1 w 147"/>
                <a:gd name="T21" fmla="*/ 2 h 186"/>
                <a:gd name="T22" fmla="*/ 0 w 147"/>
                <a:gd name="T23" fmla="*/ 2 h 186"/>
                <a:gd name="T24" fmla="*/ 0 w 147"/>
                <a:gd name="T25" fmla="*/ 2 h 186"/>
                <a:gd name="T26" fmla="*/ 1 w 147"/>
                <a:gd name="T27" fmla="*/ 2 h 186"/>
                <a:gd name="T28" fmla="*/ 1 w 147"/>
                <a:gd name="T29" fmla="*/ 3 h 186"/>
                <a:gd name="T30" fmla="*/ 1 w 147"/>
                <a:gd name="T31" fmla="*/ 3 h 186"/>
                <a:gd name="T32" fmla="*/ 2 w 147"/>
                <a:gd name="T33" fmla="*/ 2 h 186"/>
                <a:gd name="T34" fmla="*/ 2 w 147"/>
                <a:gd name="T35" fmla="*/ 3 h 186"/>
                <a:gd name="T36" fmla="*/ 2 w 147"/>
                <a:gd name="T37" fmla="*/ 3 h 186"/>
                <a:gd name="T38" fmla="*/ 2 w 147"/>
                <a:gd name="T39" fmla="*/ 2 h 186"/>
                <a:gd name="T40" fmla="*/ 2 w 147"/>
                <a:gd name="T41" fmla="*/ 3 h 186"/>
                <a:gd name="T42" fmla="*/ 3 w 147"/>
                <a:gd name="T43" fmla="*/ 3 h 186"/>
                <a:gd name="T44" fmla="*/ 2 w 147"/>
                <a:gd name="T45" fmla="*/ 2 h 186"/>
                <a:gd name="T46" fmla="*/ 3 w 147"/>
                <a:gd name="T47" fmla="*/ 2 h 186"/>
                <a:gd name="T48" fmla="*/ 3 w 147"/>
                <a:gd name="T49" fmla="*/ 2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186">
                  <a:moveTo>
                    <a:pt x="147" y="85"/>
                  </a:moveTo>
                  <a:lnTo>
                    <a:pt x="89" y="85"/>
                  </a:lnTo>
                  <a:lnTo>
                    <a:pt x="130" y="34"/>
                  </a:lnTo>
                  <a:lnTo>
                    <a:pt x="121" y="22"/>
                  </a:lnTo>
                  <a:lnTo>
                    <a:pt x="80" y="73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67" y="73"/>
                  </a:lnTo>
                  <a:lnTo>
                    <a:pt x="25" y="22"/>
                  </a:lnTo>
                  <a:lnTo>
                    <a:pt x="16" y="34"/>
                  </a:lnTo>
                  <a:lnTo>
                    <a:pt x="58" y="85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58" y="101"/>
                  </a:lnTo>
                  <a:lnTo>
                    <a:pt x="16" y="154"/>
                  </a:lnTo>
                  <a:lnTo>
                    <a:pt x="25" y="166"/>
                  </a:lnTo>
                  <a:lnTo>
                    <a:pt x="67" y="113"/>
                  </a:lnTo>
                  <a:lnTo>
                    <a:pt x="67" y="186"/>
                  </a:lnTo>
                  <a:lnTo>
                    <a:pt x="80" y="186"/>
                  </a:lnTo>
                  <a:lnTo>
                    <a:pt x="80" y="113"/>
                  </a:lnTo>
                  <a:lnTo>
                    <a:pt x="121" y="166"/>
                  </a:lnTo>
                  <a:lnTo>
                    <a:pt x="130" y="154"/>
                  </a:lnTo>
                  <a:lnTo>
                    <a:pt x="89" y="101"/>
                  </a:lnTo>
                  <a:lnTo>
                    <a:pt x="147" y="101"/>
                  </a:lnTo>
                  <a:lnTo>
                    <a:pt x="147" y="8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7" name="Freeform 18"/>
            <p:cNvSpPr>
              <a:spLocks/>
            </p:cNvSpPr>
            <p:nvPr/>
          </p:nvSpPr>
          <p:spPr bwMode="auto">
            <a:xfrm>
              <a:off x="3629" y="3811"/>
              <a:ext cx="73" cy="94"/>
            </a:xfrm>
            <a:custGeom>
              <a:avLst/>
              <a:gdLst>
                <a:gd name="T0" fmla="*/ 2 w 148"/>
                <a:gd name="T1" fmla="*/ 2 h 186"/>
                <a:gd name="T2" fmla="*/ 1 w 148"/>
                <a:gd name="T3" fmla="*/ 2 h 186"/>
                <a:gd name="T4" fmla="*/ 2 w 148"/>
                <a:gd name="T5" fmla="*/ 1 h 186"/>
                <a:gd name="T6" fmla="*/ 1 w 148"/>
                <a:gd name="T7" fmla="*/ 1 h 186"/>
                <a:gd name="T8" fmla="*/ 1 w 148"/>
                <a:gd name="T9" fmla="*/ 2 h 186"/>
                <a:gd name="T10" fmla="*/ 1 w 148"/>
                <a:gd name="T11" fmla="*/ 0 h 186"/>
                <a:gd name="T12" fmla="*/ 1 w 148"/>
                <a:gd name="T13" fmla="*/ 0 h 186"/>
                <a:gd name="T14" fmla="*/ 1 w 148"/>
                <a:gd name="T15" fmla="*/ 2 h 186"/>
                <a:gd name="T16" fmla="*/ 0 w 148"/>
                <a:gd name="T17" fmla="*/ 1 h 186"/>
                <a:gd name="T18" fmla="*/ 0 w 148"/>
                <a:gd name="T19" fmla="*/ 1 h 186"/>
                <a:gd name="T20" fmla="*/ 0 w 148"/>
                <a:gd name="T21" fmla="*/ 2 h 186"/>
                <a:gd name="T22" fmla="*/ 0 w 148"/>
                <a:gd name="T23" fmla="*/ 2 h 186"/>
                <a:gd name="T24" fmla="*/ 0 w 148"/>
                <a:gd name="T25" fmla="*/ 2 h 186"/>
                <a:gd name="T26" fmla="*/ 0 w 148"/>
                <a:gd name="T27" fmla="*/ 2 h 186"/>
                <a:gd name="T28" fmla="*/ 0 w 148"/>
                <a:gd name="T29" fmla="*/ 3 h 186"/>
                <a:gd name="T30" fmla="*/ 0 w 148"/>
                <a:gd name="T31" fmla="*/ 3 h 186"/>
                <a:gd name="T32" fmla="*/ 1 w 148"/>
                <a:gd name="T33" fmla="*/ 2 h 186"/>
                <a:gd name="T34" fmla="*/ 1 w 148"/>
                <a:gd name="T35" fmla="*/ 3 h 186"/>
                <a:gd name="T36" fmla="*/ 1 w 148"/>
                <a:gd name="T37" fmla="*/ 3 h 186"/>
                <a:gd name="T38" fmla="*/ 1 w 148"/>
                <a:gd name="T39" fmla="*/ 2 h 186"/>
                <a:gd name="T40" fmla="*/ 1 w 148"/>
                <a:gd name="T41" fmla="*/ 3 h 186"/>
                <a:gd name="T42" fmla="*/ 2 w 148"/>
                <a:gd name="T43" fmla="*/ 3 h 186"/>
                <a:gd name="T44" fmla="*/ 1 w 148"/>
                <a:gd name="T45" fmla="*/ 2 h 186"/>
                <a:gd name="T46" fmla="*/ 2 w 148"/>
                <a:gd name="T47" fmla="*/ 2 h 186"/>
                <a:gd name="T48" fmla="*/ 2 w 148"/>
                <a:gd name="T49" fmla="*/ 2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8" h="186">
                  <a:moveTo>
                    <a:pt x="148" y="85"/>
                  </a:moveTo>
                  <a:lnTo>
                    <a:pt x="90" y="85"/>
                  </a:lnTo>
                  <a:lnTo>
                    <a:pt x="130" y="34"/>
                  </a:lnTo>
                  <a:lnTo>
                    <a:pt x="121" y="22"/>
                  </a:lnTo>
                  <a:lnTo>
                    <a:pt x="80" y="73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8" y="73"/>
                  </a:lnTo>
                  <a:lnTo>
                    <a:pt x="26" y="22"/>
                  </a:lnTo>
                  <a:lnTo>
                    <a:pt x="18" y="34"/>
                  </a:lnTo>
                  <a:lnTo>
                    <a:pt x="58" y="85"/>
                  </a:lnTo>
                  <a:lnTo>
                    <a:pt x="0" y="85"/>
                  </a:lnTo>
                  <a:lnTo>
                    <a:pt x="0" y="103"/>
                  </a:lnTo>
                  <a:lnTo>
                    <a:pt x="58" y="103"/>
                  </a:lnTo>
                  <a:lnTo>
                    <a:pt x="18" y="154"/>
                  </a:lnTo>
                  <a:lnTo>
                    <a:pt x="26" y="166"/>
                  </a:lnTo>
                  <a:lnTo>
                    <a:pt x="68" y="113"/>
                  </a:lnTo>
                  <a:lnTo>
                    <a:pt x="68" y="186"/>
                  </a:lnTo>
                  <a:lnTo>
                    <a:pt x="80" y="186"/>
                  </a:lnTo>
                  <a:lnTo>
                    <a:pt x="80" y="114"/>
                  </a:lnTo>
                  <a:lnTo>
                    <a:pt x="121" y="166"/>
                  </a:lnTo>
                  <a:lnTo>
                    <a:pt x="130" y="154"/>
                  </a:lnTo>
                  <a:lnTo>
                    <a:pt x="90" y="103"/>
                  </a:lnTo>
                  <a:lnTo>
                    <a:pt x="148" y="103"/>
                  </a:lnTo>
                  <a:lnTo>
                    <a:pt x="148" y="8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8" name="Freeform 19"/>
            <p:cNvSpPr>
              <a:spLocks/>
            </p:cNvSpPr>
            <p:nvPr/>
          </p:nvSpPr>
          <p:spPr bwMode="auto">
            <a:xfrm>
              <a:off x="4798" y="3770"/>
              <a:ext cx="93" cy="119"/>
            </a:xfrm>
            <a:custGeom>
              <a:avLst/>
              <a:gdLst>
                <a:gd name="T0" fmla="*/ 3 w 185"/>
                <a:gd name="T1" fmla="*/ 2 h 236"/>
                <a:gd name="T2" fmla="*/ 2 w 185"/>
                <a:gd name="T3" fmla="*/ 2 h 236"/>
                <a:gd name="T4" fmla="*/ 3 w 185"/>
                <a:gd name="T5" fmla="*/ 1 h 236"/>
                <a:gd name="T6" fmla="*/ 3 w 185"/>
                <a:gd name="T7" fmla="*/ 1 h 236"/>
                <a:gd name="T8" fmla="*/ 2 w 185"/>
                <a:gd name="T9" fmla="*/ 2 h 236"/>
                <a:gd name="T10" fmla="*/ 2 w 185"/>
                <a:gd name="T11" fmla="*/ 0 h 236"/>
                <a:gd name="T12" fmla="*/ 2 w 185"/>
                <a:gd name="T13" fmla="*/ 0 h 236"/>
                <a:gd name="T14" fmla="*/ 2 w 185"/>
                <a:gd name="T15" fmla="*/ 2 h 236"/>
                <a:gd name="T16" fmla="*/ 1 w 185"/>
                <a:gd name="T17" fmla="*/ 1 h 236"/>
                <a:gd name="T18" fmla="*/ 1 w 185"/>
                <a:gd name="T19" fmla="*/ 1 h 236"/>
                <a:gd name="T20" fmla="*/ 2 w 185"/>
                <a:gd name="T21" fmla="*/ 2 h 236"/>
                <a:gd name="T22" fmla="*/ 0 w 185"/>
                <a:gd name="T23" fmla="*/ 2 h 236"/>
                <a:gd name="T24" fmla="*/ 0 w 185"/>
                <a:gd name="T25" fmla="*/ 2 h 236"/>
                <a:gd name="T26" fmla="*/ 2 w 185"/>
                <a:gd name="T27" fmla="*/ 2 h 236"/>
                <a:gd name="T28" fmla="*/ 1 w 185"/>
                <a:gd name="T29" fmla="*/ 4 h 236"/>
                <a:gd name="T30" fmla="*/ 1 w 185"/>
                <a:gd name="T31" fmla="*/ 4 h 236"/>
                <a:gd name="T32" fmla="*/ 2 w 185"/>
                <a:gd name="T33" fmla="*/ 3 h 236"/>
                <a:gd name="T34" fmla="*/ 2 w 185"/>
                <a:gd name="T35" fmla="*/ 4 h 236"/>
                <a:gd name="T36" fmla="*/ 2 w 185"/>
                <a:gd name="T37" fmla="*/ 4 h 236"/>
                <a:gd name="T38" fmla="*/ 2 w 185"/>
                <a:gd name="T39" fmla="*/ 3 h 236"/>
                <a:gd name="T40" fmla="*/ 3 w 185"/>
                <a:gd name="T41" fmla="*/ 4 h 236"/>
                <a:gd name="T42" fmla="*/ 3 w 185"/>
                <a:gd name="T43" fmla="*/ 4 h 236"/>
                <a:gd name="T44" fmla="*/ 2 w 185"/>
                <a:gd name="T45" fmla="*/ 2 h 236"/>
                <a:gd name="T46" fmla="*/ 3 w 185"/>
                <a:gd name="T47" fmla="*/ 2 h 236"/>
                <a:gd name="T48" fmla="*/ 3 w 185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5" h="236">
                  <a:moveTo>
                    <a:pt x="185" y="110"/>
                  </a:moveTo>
                  <a:lnTo>
                    <a:pt x="108" y="110"/>
                  </a:lnTo>
                  <a:lnTo>
                    <a:pt x="163" y="39"/>
                  </a:lnTo>
                  <a:lnTo>
                    <a:pt x="154" y="29"/>
                  </a:lnTo>
                  <a:lnTo>
                    <a:pt x="98" y="10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3" y="39"/>
                  </a:lnTo>
                  <a:lnTo>
                    <a:pt x="78" y="110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78" y="126"/>
                  </a:lnTo>
                  <a:lnTo>
                    <a:pt x="23" y="196"/>
                  </a:lnTo>
                  <a:lnTo>
                    <a:pt x="31" y="207"/>
                  </a:lnTo>
                  <a:lnTo>
                    <a:pt x="87" y="136"/>
                  </a:lnTo>
                  <a:lnTo>
                    <a:pt x="87" y="236"/>
                  </a:lnTo>
                  <a:lnTo>
                    <a:pt x="98" y="236"/>
                  </a:lnTo>
                  <a:lnTo>
                    <a:pt x="98" y="136"/>
                  </a:lnTo>
                  <a:lnTo>
                    <a:pt x="154" y="207"/>
                  </a:lnTo>
                  <a:lnTo>
                    <a:pt x="163" y="196"/>
                  </a:lnTo>
                  <a:lnTo>
                    <a:pt x="108" y="126"/>
                  </a:lnTo>
                  <a:lnTo>
                    <a:pt x="185" y="126"/>
                  </a:lnTo>
                  <a:lnTo>
                    <a:pt x="185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79" name="Freeform 20"/>
            <p:cNvSpPr>
              <a:spLocks/>
            </p:cNvSpPr>
            <p:nvPr/>
          </p:nvSpPr>
          <p:spPr bwMode="auto">
            <a:xfrm>
              <a:off x="4756" y="4013"/>
              <a:ext cx="93" cy="118"/>
            </a:xfrm>
            <a:custGeom>
              <a:avLst/>
              <a:gdLst>
                <a:gd name="T0" fmla="*/ 3 w 186"/>
                <a:gd name="T1" fmla="*/ 2 h 236"/>
                <a:gd name="T2" fmla="*/ 2 w 186"/>
                <a:gd name="T3" fmla="*/ 2 h 236"/>
                <a:gd name="T4" fmla="*/ 3 w 186"/>
                <a:gd name="T5" fmla="*/ 1 h 236"/>
                <a:gd name="T6" fmla="*/ 3 w 186"/>
                <a:gd name="T7" fmla="*/ 1 h 236"/>
                <a:gd name="T8" fmla="*/ 2 w 186"/>
                <a:gd name="T9" fmla="*/ 2 h 236"/>
                <a:gd name="T10" fmla="*/ 2 w 186"/>
                <a:gd name="T11" fmla="*/ 0 h 236"/>
                <a:gd name="T12" fmla="*/ 2 w 186"/>
                <a:gd name="T13" fmla="*/ 0 h 236"/>
                <a:gd name="T14" fmla="*/ 2 w 186"/>
                <a:gd name="T15" fmla="*/ 2 h 236"/>
                <a:gd name="T16" fmla="*/ 1 w 186"/>
                <a:gd name="T17" fmla="*/ 1 h 236"/>
                <a:gd name="T18" fmla="*/ 1 w 186"/>
                <a:gd name="T19" fmla="*/ 1 h 236"/>
                <a:gd name="T20" fmla="*/ 2 w 186"/>
                <a:gd name="T21" fmla="*/ 2 h 236"/>
                <a:gd name="T22" fmla="*/ 0 w 186"/>
                <a:gd name="T23" fmla="*/ 2 h 236"/>
                <a:gd name="T24" fmla="*/ 0 w 186"/>
                <a:gd name="T25" fmla="*/ 2 h 236"/>
                <a:gd name="T26" fmla="*/ 2 w 186"/>
                <a:gd name="T27" fmla="*/ 2 h 236"/>
                <a:gd name="T28" fmla="*/ 1 w 186"/>
                <a:gd name="T29" fmla="*/ 4 h 236"/>
                <a:gd name="T30" fmla="*/ 1 w 186"/>
                <a:gd name="T31" fmla="*/ 4 h 236"/>
                <a:gd name="T32" fmla="*/ 2 w 186"/>
                <a:gd name="T33" fmla="*/ 3 h 236"/>
                <a:gd name="T34" fmla="*/ 2 w 186"/>
                <a:gd name="T35" fmla="*/ 4 h 236"/>
                <a:gd name="T36" fmla="*/ 2 w 186"/>
                <a:gd name="T37" fmla="*/ 4 h 236"/>
                <a:gd name="T38" fmla="*/ 2 w 186"/>
                <a:gd name="T39" fmla="*/ 3 h 236"/>
                <a:gd name="T40" fmla="*/ 3 w 186"/>
                <a:gd name="T41" fmla="*/ 4 h 236"/>
                <a:gd name="T42" fmla="*/ 3 w 186"/>
                <a:gd name="T43" fmla="*/ 4 h 236"/>
                <a:gd name="T44" fmla="*/ 2 w 186"/>
                <a:gd name="T45" fmla="*/ 2 h 236"/>
                <a:gd name="T46" fmla="*/ 3 w 186"/>
                <a:gd name="T47" fmla="*/ 2 h 236"/>
                <a:gd name="T48" fmla="*/ 3 w 186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36">
                  <a:moveTo>
                    <a:pt x="186" y="110"/>
                  </a:moveTo>
                  <a:lnTo>
                    <a:pt x="107" y="110"/>
                  </a:lnTo>
                  <a:lnTo>
                    <a:pt x="162" y="40"/>
                  </a:lnTo>
                  <a:lnTo>
                    <a:pt x="154" y="29"/>
                  </a:lnTo>
                  <a:lnTo>
                    <a:pt x="98" y="10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3" y="40"/>
                  </a:lnTo>
                  <a:lnTo>
                    <a:pt x="79" y="110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79" y="126"/>
                  </a:lnTo>
                  <a:lnTo>
                    <a:pt x="23" y="197"/>
                  </a:lnTo>
                  <a:lnTo>
                    <a:pt x="31" y="207"/>
                  </a:lnTo>
                  <a:lnTo>
                    <a:pt x="87" y="137"/>
                  </a:lnTo>
                  <a:lnTo>
                    <a:pt x="87" y="236"/>
                  </a:lnTo>
                  <a:lnTo>
                    <a:pt x="98" y="236"/>
                  </a:lnTo>
                  <a:lnTo>
                    <a:pt x="98" y="137"/>
                  </a:lnTo>
                  <a:lnTo>
                    <a:pt x="154" y="207"/>
                  </a:lnTo>
                  <a:lnTo>
                    <a:pt x="162" y="197"/>
                  </a:lnTo>
                  <a:lnTo>
                    <a:pt x="107" y="126"/>
                  </a:lnTo>
                  <a:lnTo>
                    <a:pt x="186" y="126"/>
                  </a:lnTo>
                  <a:lnTo>
                    <a:pt x="186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0" name="Freeform 21"/>
            <p:cNvSpPr>
              <a:spLocks/>
            </p:cNvSpPr>
            <p:nvPr/>
          </p:nvSpPr>
          <p:spPr bwMode="auto">
            <a:xfrm>
              <a:off x="5097" y="3995"/>
              <a:ext cx="93" cy="117"/>
            </a:xfrm>
            <a:custGeom>
              <a:avLst/>
              <a:gdLst>
                <a:gd name="T0" fmla="*/ 3 w 185"/>
                <a:gd name="T1" fmla="*/ 1 h 235"/>
                <a:gd name="T2" fmla="*/ 2 w 185"/>
                <a:gd name="T3" fmla="*/ 1 h 235"/>
                <a:gd name="T4" fmla="*/ 3 w 185"/>
                <a:gd name="T5" fmla="*/ 0 h 235"/>
                <a:gd name="T6" fmla="*/ 3 w 185"/>
                <a:gd name="T7" fmla="*/ 0 h 235"/>
                <a:gd name="T8" fmla="*/ 2 w 185"/>
                <a:gd name="T9" fmla="*/ 1 h 235"/>
                <a:gd name="T10" fmla="*/ 2 w 185"/>
                <a:gd name="T11" fmla="*/ 0 h 235"/>
                <a:gd name="T12" fmla="*/ 2 w 185"/>
                <a:gd name="T13" fmla="*/ 0 h 235"/>
                <a:gd name="T14" fmla="*/ 2 w 185"/>
                <a:gd name="T15" fmla="*/ 1 h 235"/>
                <a:gd name="T16" fmla="*/ 1 w 185"/>
                <a:gd name="T17" fmla="*/ 0 h 235"/>
                <a:gd name="T18" fmla="*/ 1 w 185"/>
                <a:gd name="T19" fmla="*/ 0 h 235"/>
                <a:gd name="T20" fmla="*/ 2 w 185"/>
                <a:gd name="T21" fmla="*/ 1 h 235"/>
                <a:gd name="T22" fmla="*/ 0 w 185"/>
                <a:gd name="T23" fmla="*/ 1 h 235"/>
                <a:gd name="T24" fmla="*/ 0 w 185"/>
                <a:gd name="T25" fmla="*/ 1 h 235"/>
                <a:gd name="T26" fmla="*/ 2 w 185"/>
                <a:gd name="T27" fmla="*/ 1 h 235"/>
                <a:gd name="T28" fmla="*/ 1 w 185"/>
                <a:gd name="T29" fmla="*/ 3 h 235"/>
                <a:gd name="T30" fmla="*/ 1 w 185"/>
                <a:gd name="T31" fmla="*/ 3 h 235"/>
                <a:gd name="T32" fmla="*/ 2 w 185"/>
                <a:gd name="T33" fmla="*/ 2 h 235"/>
                <a:gd name="T34" fmla="*/ 2 w 185"/>
                <a:gd name="T35" fmla="*/ 3 h 235"/>
                <a:gd name="T36" fmla="*/ 2 w 185"/>
                <a:gd name="T37" fmla="*/ 3 h 235"/>
                <a:gd name="T38" fmla="*/ 2 w 185"/>
                <a:gd name="T39" fmla="*/ 2 h 235"/>
                <a:gd name="T40" fmla="*/ 3 w 185"/>
                <a:gd name="T41" fmla="*/ 3 h 235"/>
                <a:gd name="T42" fmla="*/ 3 w 185"/>
                <a:gd name="T43" fmla="*/ 3 h 235"/>
                <a:gd name="T44" fmla="*/ 2 w 185"/>
                <a:gd name="T45" fmla="*/ 1 h 235"/>
                <a:gd name="T46" fmla="*/ 3 w 185"/>
                <a:gd name="T47" fmla="*/ 1 h 235"/>
                <a:gd name="T48" fmla="*/ 3 w 185"/>
                <a:gd name="T49" fmla="*/ 1 h 2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5" h="235">
                  <a:moveTo>
                    <a:pt x="185" y="110"/>
                  </a:moveTo>
                  <a:lnTo>
                    <a:pt x="106" y="110"/>
                  </a:lnTo>
                  <a:lnTo>
                    <a:pt x="162" y="39"/>
                  </a:lnTo>
                  <a:lnTo>
                    <a:pt x="154" y="29"/>
                  </a:lnTo>
                  <a:lnTo>
                    <a:pt x="98" y="10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3" y="39"/>
                  </a:lnTo>
                  <a:lnTo>
                    <a:pt x="79" y="110"/>
                  </a:lnTo>
                  <a:lnTo>
                    <a:pt x="0" y="110"/>
                  </a:lnTo>
                  <a:lnTo>
                    <a:pt x="0" y="125"/>
                  </a:lnTo>
                  <a:lnTo>
                    <a:pt x="79" y="125"/>
                  </a:lnTo>
                  <a:lnTo>
                    <a:pt x="23" y="195"/>
                  </a:lnTo>
                  <a:lnTo>
                    <a:pt x="31" y="205"/>
                  </a:lnTo>
                  <a:lnTo>
                    <a:pt x="87" y="135"/>
                  </a:lnTo>
                  <a:lnTo>
                    <a:pt x="87" y="235"/>
                  </a:lnTo>
                  <a:lnTo>
                    <a:pt x="98" y="235"/>
                  </a:lnTo>
                  <a:lnTo>
                    <a:pt x="98" y="135"/>
                  </a:lnTo>
                  <a:lnTo>
                    <a:pt x="154" y="205"/>
                  </a:lnTo>
                  <a:lnTo>
                    <a:pt x="162" y="195"/>
                  </a:lnTo>
                  <a:lnTo>
                    <a:pt x="108" y="125"/>
                  </a:lnTo>
                  <a:lnTo>
                    <a:pt x="185" y="125"/>
                  </a:lnTo>
                  <a:lnTo>
                    <a:pt x="185" y="110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1" name="Freeform 22"/>
            <p:cNvSpPr>
              <a:spLocks/>
            </p:cNvSpPr>
            <p:nvPr/>
          </p:nvSpPr>
          <p:spPr bwMode="auto">
            <a:xfrm>
              <a:off x="4418" y="3828"/>
              <a:ext cx="55" cy="69"/>
            </a:xfrm>
            <a:custGeom>
              <a:avLst/>
              <a:gdLst>
                <a:gd name="T0" fmla="*/ 2 w 109"/>
                <a:gd name="T1" fmla="*/ 1 h 138"/>
                <a:gd name="T2" fmla="*/ 1 w 109"/>
                <a:gd name="T3" fmla="*/ 1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3" y="64"/>
                  </a:lnTo>
                  <a:lnTo>
                    <a:pt x="95" y="23"/>
                  </a:lnTo>
                  <a:lnTo>
                    <a:pt x="90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3" y="116"/>
                  </a:lnTo>
                  <a:lnTo>
                    <a:pt x="18" y="122"/>
                  </a:lnTo>
                  <a:lnTo>
                    <a:pt x="51" y="80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80"/>
                  </a:lnTo>
                  <a:lnTo>
                    <a:pt x="90" y="122"/>
                  </a:lnTo>
                  <a:lnTo>
                    <a:pt x="95" y="116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2" name="Freeform 23"/>
            <p:cNvSpPr>
              <a:spLocks/>
            </p:cNvSpPr>
            <p:nvPr/>
          </p:nvSpPr>
          <p:spPr bwMode="auto">
            <a:xfrm>
              <a:off x="4479" y="3665"/>
              <a:ext cx="54" cy="69"/>
            </a:xfrm>
            <a:custGeom>
              <a:avLst/>
              <a:gdLst>
                <a:gd name="T0" fmla="*/ 1 w 109"/>
                <a:gd name="T1" fmla="*/ 1 h 138"/>
                <a:gd name="T2" fmla="*/ 0 w 109"/>
                <a:gd name="T3" fmla="*/ 1 h 138"/>
                <a:gd name="T4" fmla="*/ 1 w 109"/>
                <a:gd name="T5" fmla="*/ 1 h 138"/>
                <a:gd name="T6" fmla="*/ 1 w 109"/>
                <a:gd name="T7" fmla="*/ 1 h 138"/>
                <a:gd name="T8" fmla="*/ 0 w 109"/>
                <a:gd name="T9" fmla="*/ 1 h 138"/>
                <a:gd name="T10" fmla="*/ 0 w 109"/>
                <a:gd name="T11" fmla="*/ 0 h 138"/>
                <a:gd name="T12" fmla="*/ 0 w 109"/>
                <a:gd name="T13" fmla="*/ 0 h 138"/>
                <a:gd name="T14" fmla="*/ 0 w 109"/>
                <a:gd name="T15" fmla="*/ 1 h 138"/>
                <a:gd name="T16" fmla="*/ 0 w 109"/>
                <a:gd name="T17" fmla="*/ 1 h 138"/>
                <a:gd name="T18" fmla="*/ 0 w 109"/>
                <a:gd name="T19" fmla="*/ 1 h 138"/>
                <a:gd name="T20" fmla="*/ 0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0 w 109"/>
                <a:gd name="T27" fmla="*/ 2 h 138"/>
                <a:gd name="T28" fmla="*/ 0 w 109"/>
                <a:gd name="T29" fmla="*/ 2 h 138"/>
                <a:gd name="T30" fmla="*/ 0 w 109"/>
                <a:gd name="T31" fmla="*/ 2 h 138"/>
                <a:gd name="T32" fmla="*/ 0 w 109"/>
                <a:gd name="T33" fmla="*/ 2 h 138"/>
                <a:gd name="T34" fmla="*/ 0 w 109"/>
                <a:gd name="T35" fmla="*/ 3 h 138"/>
                <a:gd name="T36" fmla="*/ 0 w 109"/>
                <a:gd name="T37" fmla="*/ 3 h 138"/>
                <a:gd name="T38" fmla="*/ 0 w 109"/>
                <a:gd name="T39" fmla="*/ 2 h 138"/>
                <a:gd name="T40" fmla="*/ 1 w 109"/>
                <a:gd name="T41" fmla="*/ 2 h 138"/>
                <a:gd name="T42" fmla="*/ 1 w 109"/>
                <a:gd name="T43" fmla="*/ 2 h 138"/>
                <a:gd name="T44" fmla="*/ 0 w 109"/>
                <a:gd name="T45" fmla="*/ 2 h 138"/>
                <a:gd name="T46" fmla="*/ 1 w 109"/>
                <a:gd name="T47" fmla="*/ 2 h 138"/>
                <a:gd name="T48" fmla="*/ 1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2" y="64"/>
                  </a:lnTo>
                  <a:lnTo>
                    <a:pt x="95" y="23"/>
                  </a:lnTo>
                  <a:lnTo>
                    <a:pt x="90" y="17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4" y="114"/>
                  </a:lnTo>
                  <a:lnTo>
                    <a:pt x="18" y="120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0" y="120"/>
                  </a:lnTo>
                  <a:lnTo>
                    <a:pt x="95" y="114"/>
                  </a:lnTo>
                  <a:lnTo>
                    <a:pt x="62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3" name="Freeform 24"/>
            <p:cNvSpPr>
              <a:spLocks/>
            </p:cNvSpPr>
            <p:nvPr/>
          </p:nvSpPr>
          <p:spPr bwMode="auto">
            <a:xfrm>
              <a:off x="5020" y="3818"/>
              <a:ext cx="54" cy="69"/>
            </a:xfrm>
            <a:custGeom>
              <a:avLst/>
              <a:gdLst>
                <a:gd name="T0" fmla="*/ 1 w 109"/>
                <a:gd name="T1" fmla="*/ 2 h 138"/>
                <a:gd name="T2" fmla="*/ 0 w 109"/>
                <a:gd name="T3" fmla="*/ 2 h 138"/>
                <a:gd name="T4" fmla="*/ 1 w 109"/>
                <a:gd name="T5" fmla="*/ 1 h 138"/>
                <a:gd name="T6" fmla="*/ 1 w 109"/>
                <a:gd name="T7" fmla="*/ 1 h 138"/>
                <a:gd name="T8" fmla="*/ 0 w 109"/>
                <a:gd name="T9" fmla="*/ 1 h 138"/>
                <a:gd name="T10" fmla="*/ 0 w 109"/>
                <a:gd name="T11" fmla="*/ 0 h 138"/>
                <a:gd name="T12" fmla="*/ 0 w 109"/>
                <a:gd name="T13" fmla="*/ 0 h 138"/>
                <a:gd name="T14" fmla="*/ 0 w 109"/>
                <a:gd name="T15" fmla="*/ 1 h 138"/>
                <a:gd name="T16" fmla="*/ 0 w 109"/>
                <a:gd name="T17" fmla="*/ 1 h 138"/>
                <a:gd name="T18" fmla="*/ 0 w 109"/>
                <a:gd name="T19" fmla="*/ 1 h 138"/>
                <a:gd name="T20" fmla="*/ 0 w 109"/>
                <a:gd name="T21" fmla="*/ 2 h 138"/>
                <a:gd name="T22" fmla="*/ 0 w 109"/>
                <a:gd name="T23" fmla="*/ 2 h 138"/>
                <a:gd name="T24" fmla="*/ 0 w 109"/>
                <a:gd name="T25" fmla="*/ 2 h 138"/>
                <a:gd name="T26" fmla="*/ 0 w 109"/>
                <a:gd name="T27" fmla="*/ 2 h 138"/>
                <a:gd name="T28" fmla="*/ 0 w 109"/>
                <a:gd name="T29" fmla="*/ 2 h 138"/>
                <a:gd name="T30" fmla="*/ 0 w 109"/>
                <a:gd name="T31" fmla="*/ 2 h 138"/>
                <a:gd name="T32" fmla="*/ 0 w 109"/>
                <a:gd name="T33" fmla="*/ 2 h 138"/>
                <a:gd name="T34" fmla="*/ 0 w 109"/>
                <a:gd name="T35" fmla="*/ 3 h 138"/>
                <a:gd name="T36" fmla="*/ 0 w 109"/>
                <a:gd name="T37" fmla="*/ 3 h 138"/>
                <a:gd name="T38" fmla="*/ 0 w 109"/>
                <a:gd name="T39" fmla="*/ 2 h 138"/>
                <a:gd name="T40" fmla="*/ 1 w 109"/>
                <a:gd name="T41" fmla="*/ 2 h 138"/>
                <a:gd name="T42" fmla="*/ 1 w 109"/>
                <a:gd name="T43" fmla="*/ 2 h 138"/>
                <a:gd name="T44" fmla="*/ 0 w 109"/>
                <a:gd name="T45" fmla="*/ 2 h 138"/>
                <a:gd name="T46" fmla="*/ 1 w 109"/>
                <a:gd name="T47" fmla="*/ 2 h 138"/>
                <a:gd name="T48" fmla="*/ 1 w 109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6"/>
                  </a:moveTo>
                  <a:lnTo>
                    <a:pt x="63" y="66"/>
                  </a:lnTo>
                  <a:lnTo>
                    <a:pt x="95" y="24"/>
                  </a:lnTo>
                  <a:lnTo>
                    <a:pt x="91" y="18"/>
                  </a:lnTo>
                  <a:lnTo>
                    <a:pt x="57" y="59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7" y="18"/>
                  </a:lnTo>
                  <a:lnTo>
                    <a:pt x="13" y="24"/>
                  </a:lnTo>
                  <a:lnTo>
                    <a:pt x="45" y="66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45" y="74"/>
                  </a:lnTo>
                  <a:lnTo>
                    <a:pt x="13" y="116"/>
                  </a:lnTo>
                  <a:lnTo>
                    <a:pt x="17" y="122"/>
                  </a:lnTo>
                  <a:lnTo>
                    <a:pt x="51" y="81"/>
                  </a:lnTo>
                  <a:lnTo>
                    <a:pt x="51" y="138"/>
                  </a:lnTo>
                  <a:lnTo>
                    <a:pt x="57" y="138"/>
                  </a:lnTo>
                  <a:lnTo>
                    <a:pt x="57" y="81"/>
                  </a:lnTo>
                  <a:lnTo>
                    <a:pt x="91" y="122"/>
                  </a:lnTo>
                  <a:lnTo>
                    <a:pt x="95" y="116"/>
                  </a:lnTo>
                  <a:lnTo>
                    <a:pt x="63" y="74"/>
                  </a:lnTo>
                  <a:lnTo>
                    <a:pt x="109" y="74"/>
                  </a:lnTo>
                  <a:lnTo>
                    <a:pt x="109" y="66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4" name="Freeform 25"/>
            <p:cNvSpPr>
              <a:spLocks/>
            </p:cNvSpPr>
            <p:nvPr/>
          </p:nvSpPr>
          <p:spPr bwMode="auto">
            <a:xfrm>
              <a:off x="4519" y="4022"/>
              <a:ext cx="55" cy="69"/>
            </a:xfrm>
            <a:custGeom>
              <a:avLst/>
              <a:gdLst>
                <a:gd name="T0" fmla="*/ 2 w 109"/>
                <a:gd name="T1" fmla="*/ 2 h 138"/>
                <a:gd name="T2" fmla="*/ 1 w 109"/>
                <a:gd name="T3" fmla="*/ 2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2 h 138"/>
                <a:gd name="T22" fmla="*/ 0 w 109"/>
                <a:gd name="T23" fmla="*/ 2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5"/>
                  </a:moveTo>
                  <a:lnTo>
                    <a:pt x="64" y="65"/>
                  </a:lnTo>
                  <a:lnTo>
                    <a:pt x="96" y="24"/>
                  </a:lnTo>
                  <a:lnTo>
                    <a:pt x="92" y="18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46" y="65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46" y="74"/>
                  </a:lnTo>
                  <a:lnTo>
                    <a:pt x="14" y="115"/>
                  </a:lnTo>
                  <a:lnTo>
                    <a:pt x="18" y="122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2" y="122"/>
                  </a:lnTo>
                  <a:lnTo>
                    <a:pt x="96" y="115"/>
                  </a:lnTo>
                  <a:lnTo>
                    <a:pt x="64" y="74"/>
                  </a:lnTo>
                  <a:lnTo>
                    <a:pt x="109" y="74"/>
                  </a:lnTo>
                  <a:lnTo>
                    <a:pt x="109" y="6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5" name="Freeform 26"/>
            <p:cNvSpPr>
              <a:spLocks/>
            </p:cNvSpPr>
            <p:nvPr/>
          </p:nvSpPr>
          <p:spPr bwMode="auto">
            <a:xfrm>
              <a:off x="4999" y="3968"/>
              <a:ext cx="55" cy="69"/>
            </a:xfrm>
            <a:custGeom>
              <a:avLst/>
              <a:gdLst>
                <a:gd name="T0" fmla="*/ 2 w 110"/>
                <a:gd name="T1" fmla="*/ 1 h 137"/>
                <a:gd name="T2" fmla="*/ 1 w 110"/>
                <a:gd name="T3" fmla="*/ 1 h 137"/>
                <a:gd name="T4" fmla="*/ 2 w 110"/>
                <a:gd name="T5" fmla="*/ 1 h 137"/>
                <a:gd name="T6" fmla="*/ 2 w 110"/>
                <a:gd name="T7" fmla="*/ 1 h 137"/>
                <a:gd name="T8" fmla="*/ 1 w 110"/>
                <a:gd name="T9" fmla="*/ 1 h 137"/>
                <a:gd name="T10" fmla="*/ 1 w 110"/>
                <a:gd name="T11" fmla="*/ 0 h 137"/>
                <a:gd name="T12" fmla="*/ 1 w 110"/>
                <a:gd name="T13" fmla="*/ 0 h 137"/>
                <a:gd name="T14" fmla="*/ 1 w 110"/>
                <a:gd name="T15" fmla="*/ 1 h 137"/>
                <a:gd name="T16" fmla="*/ 1 w 110"/>
                <a:gd name="T17" fmla="*/ 1 h 137"/>
                <a:gd name="T18" fmla="*/ 1 w 110"/>
                <a:gd name="T19" fmla="*/ 1 h 137"/>
                <a:gd name="T20" fmla="*/ 1 w 110"/>
                <a:gd name="T21" fmla="*/ 1 h 137"/>
                <a:gd name="T22" fmla="*/ 0 w 110"/>
                <a:gd name="T23" fmla="*/ 1 h 137"/>
                <a:gd name="T24" fmla="*/ 0 w 110"/>
                <a:gd name="T25" fmla="*/ 2 h 137"/>
                <a:gd name="T26" fmla="*/ 1 w 110"/>
                <a:gd name="T27" fmla="*/ 2 h 137"/>
                <a:gd name="T28" fmla="*/ 1 w 110"/>
                <a:gd name="T29" fmla="*/ 2 h 137"/>
                <a:gd name="T30" fmla="*/ 1 w 110"/>
                <a:gd name="T31" fmla="*/ 2 h 137"/>
                <a:gd name="T32" fmla="*/ 1 w 110"/>
                <a:gd name="T33" fmla="*/ 2 h 137"/>
                <a:gd name="T34" fmla="*/ 1 w 110"/>
                <a:gd name="T35" fmla="*/ 3 h 137"/>
                <a:gd name="T36" fmla="*/ 1 w 110"/>
                <a:gd name="T37" fmla="*/ 3 h 137"/>
                <a:gd name="T38" fmla="*/ 1 w 110"/>
                <a:gd name="T39" fmla="*/ 2 h 137"/>
                <a:gd name="T40" fmla="*/ 2 w 110"/>
                <a:gd name="T41" fmla="*/ 2 h 137"/>
                <a:gd name="T42" fmla="*/ 2 w 110"/>
                <a:gd name="T43" fmla="*/ 2 h 137"/>
                <a:gd name="T44" fmla="*/ 1 w 110"/>
                <a:gd name="T45" fmla="*/ 2 h 137"/>
                <a:gd name="T46" fmla="*/ 2 w 110"/>
                <a:gd name="T47" fmla="*/ 2 h 137"/>
                <a:gd name="T48" fmla="*/ 2 w 110"/>
                <a:gd name="T49" fmla="*/ 1 h 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0" h="137">
                  <a:moveTo>
                    <a:pt x="110" y="64"/>
                  </a:moveTo>
                  <a:lnTo>
                    <a:pt x="63" y="64"/>
                  </a:lnTo>
                  <a:lnTo>
                    <a:pt x="96" y="23"/>
                  </a:lnTo>
                  <a:lnTo>
                    <a:pt x="91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52" y="58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47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7" y="73"/>
                  </a:lnTo>
                  <a:lnTo>
                    <a:pt x="14" y="114"/>
                  </a:lnTo>
                  <a:lnTo>
                    <a:pt x="19" y="120"/>
                  </a:lnTo>
                  <a:lnTo>
                    <a:pt x="52" y="79"/>
                  </a:lnTo>
                  <a:lnTo>
                    <a:pt x="52" y="137"/>
                  </a:lnTo>
                  <a:lnTo>
                    <a:pt x="58" y="137"/>
                  </a:lnTo>
                  <a:lnTo>
                    <a:pt x="58" y="79"/>
                  </a:lnTo>
                  <a:lnTo>
                    <a:pt x="91" y="120"/>
                  </a:lnTo>
                  <a:lnTo>
                    <a:pt x="96" y="114"/>
                  </a:lnTo>
                  <a:lnTo>
                    <a:pt x="63" y="73"/>
                  </a:lnTo>
                  <a:lnTo>
                    <a:pt x="110" y="73"/>
                  </a:lnTo>
                  <a:lnTo>
                    <a:pt x="110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6" name="Freeform 27"/>
            <p:cNvSpPr>
              <a:spLocks/>
            </p:cNvSpPr>
            <p:nvPr/>
          </p:nvSpPr>
          <p:spPr bwMode="auto">
            <a:xfrm>
              <a:off x="4619" y="3813"/>
              <a:ext cx="74" cy="93"/>
            </a:xfrm>
            <a:custGeom>
              <a:avLst/>
              <a:gdLst>
                <a:gd name="T0" fmla="*/ 3 w 147"/>
                <a:gd name="T1" fmla="*/ 2 h 186"/>
                <a:gd name="T2" fmla="*/ 2 w 147"/>
                <a:gd name="T3" fmla="*/ 2 h 186"/>
                <a:gd name="T4" fmla="*/ 3 w 147"/>
                <a:gd name="T5" fmla="*/ 1 h 186"/>
                <a:gd name="T6" fmla="*/ 2 w 147"/>
                <a:gd name="T7" fmla="*/ 1 h 186"/>
                <a:gd name="T8" fmla="*/ 2 w 147"/>
                <a:gd name="T9" fmla="*/ 2 h 186"/>
                <a:gd name="T10" fmla="*/ 2 w 147"/>
                <a:gd name="T11" fmla="*/ 0 h 186"/>
                <a:gd name="T12" fmla="*/ 2 w 147"/>
                <a:gd name="T13" fmla="*/ 0 h 186"/>
                <a:gd name="T14" fmla="*/ 2 w 147"/>
                <a:gd name="T15" fmla="*/ 2 h 186"/>
                <a:gd name="T16" fmla="*/ 1 w 147"/>
                <a:gd name="T17" fmla="*/ 1 h 186"/>
                <a:gd name="T18" fmla="*/ 1 w 147"/>
                <a:gd name="T19" fmla="*/ 1 h 186"/>
                <a:gd name="T20" fmla="*/ 1 w 147"/>
                <a:gd name="T21" fmla="*/ 2 h 186"/>
                <a:gd name="T22" fmla="*/ 0 w 147"/>
                <a:gd name="T23" fmla="*/ 2 h 186"/>
                <a:gd name="T24" fmla="*/ 0 w 147"/>
                <a:gd name="T25" fmla="*/ 2 h 186"/>
                <a:gd name="T26" fmla="*/ 1 w 147"/>
                <a:gd name="T27" fmla="*/ 2 h 186"/>
                <a:gd name="T28" fmla="*/ 1 w 147"/>
                <a:gd name="T29" fmla="*/ 3 h 186"/>
                <a:gd name="T30" fmla="*/ 1 w 147"/>
                <a:gd name="T31" fmla="*/ 3 h 186"/>
                <a:gd name="T32" fmla="*/ 2 w 147"/>
                <a:gd name="T33" fmla="*/ 2 h 186"/>
                <a:gd name="T34" fmla="*/ 2 w 147"/>
                <a:gd name="T35" fmla="*/ 3 h 186"/>
                <a:gd name="T36" fmla="*/ 2 w 147"/>
                <a:gd name="T37" fmla="*/ 3 h 186"/>
                <a:gd name="T38" fmla="*/ 2 w 147"/>
                <a:gd name="T39" fmla="*/ 2 h 186"/>
                <a:gd name="T40" fmla="*/ 2 w 147"/>
                <a:gd name="T41" fmla="*/ 3 h 186"/>
                <a:gd name="T42" fmla="*/ 3 w 147"/>
                <a:gd name="T43" fmla="*/ 3 h 186"/>
                <a:gd name="T44" fmla="*/ 2 w 147"/>
                <a:gd name="T45" fmla="*/ 2 h 186"/>
                <a:gd name="T46" fmla="*/ 3 w 147"/>
                <a:gd name="T47" fmla="*/ 2 h 186"/>
                <a:gd name="T48" fmla="*/ 3 w 147"/>
                <a:gd name="T49" fmla="*/ 2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186">
                  <a:moveTo>
                    <a:pt x="147" y="85"/>
                  </a:moveTo>
                  <a:lnTo>
                    <a:pt x="89" y="85"/>
                  </a:lnTo>
                  <a:lnTo>
                    <a:pt x="131" y="34"/>
                  </a:lnTo>
                  <a:lnTo>
                    <a:pt x="122" y="22"/>
                  </a:lnTo>
                  <a:lnTo>
                    <a:pt x="80" y="73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67" y="73"/>
                  </a:lnTo>
                  <a:lnTo>
                    <a:pt x="26" y="22"/>
                  </a:lnTo>
                  <a:lnTo>
                    <a:pt x="17" y="34"/>
                  </a:lnTo>
                  <a:lnTo>
                    <a:pt x="58" y="85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58" y="101"/>
                  </a:lnTo>
                  <a:lnTo>
                    <a:pt x="17" y="154"/>
                  </a:lnTo>
                  <a:lnTo>
                    <a:pt x="26" y="166"/>
                  </a:lnTo>
                  <a:lnTo>
                    <a:pt x="67" y="113"/>
                  </a:lnTo>
                  <a:lnTo>
                    <a:pt x="67" y="186"/>
                  </a:lnTo>
                  <a:lnTo>
                    <a:pt x="80" y="186"/>
                  </a:lnTo>
                  <a:lnTo>
                    <a:pt x="80" y="113"/>
                  </a:lnTo>
                  <a:lnTo>
                    <a:pt x="122" y="166"/>
                  </a:lnTo>
                  <a:lnTo>
                    <a:pt x="131" y="154"/>
                  </a:lnTo>
                  <a:lnTo>
                    <a:pt x="89" y="101"/>
                  </a:lnTo>
                  <a:lnTo>
                    <a:pt x="147" y="101"/>
                  </a:lnTo>
                  <a:lnTo>
                    <a:pt x="147" y="8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7" name="Freeform 28"/>
            <p:cNvSpPr>
              <a:spLocks/>
            </p:cNvSpPr>
            <p:nvPr/>
          </p:nvSpPr>
          <p:spPr bwMode="auto">
            <a:xfrm>
              <a:off x="5288" y="3685"/>
              <a:ext cx="74" cy="93"/>
            </a:xfrm>
            <a:custGeom>
              <a:avLst/>
              <a:gdLst>
                <a:gd name="T0" fmla="*/ 3 w 146"/>
                <a:gd name="T1" fmla="*/ 2 h 186"/>
                <a:gd name="T2" fmla="*/ 2 w 146"/>
                <a:gd name="T3" fmla="*/ 2 h 186"/>
                <a:gd name="T4" fmla="*/ 3 w 146"/>
                <a:gd name="T5" fmla="*/ 1 h 186"/>
                <a:gd name="T6" fmla="*/ 2 w 146"/>
                <a:gd name="T7" fmla="*/ 1 h 186"/>
                <a:gd name="T8" fmla="*/ 2 w 146"/>
                <a:gd name="T9" fmla="*/ 2 h 186"/>
                <a:gd name="T10" fmla="*/ 2 w 146"/>
                <a:gd name="T11" fmla="*/ 0 h 186"/>
                <a:gd name="T12" fmla="*/ 2 w 146"/>
                <a:gd name="T13" fmla="*/ 0 h 186"/>
                <a:gd name="T14" fmla="*/ 2 w 146"/>
                <a:gd name="T15" fmla="*/ 2 h 186"/>
                <a:gd name="T16" fmla="*/ 1 w 146"/>
                <a:gd name="T17" fmla="*/ 1 h 186"/>
                <a:gd name="T18" fmla="*/ 1 w 146"/>
                <a:gd name="T19" fmla="*/ 1 h 186"/>
                <a:gd name="T20" fmla="*/ 1 w 146"/>
                <a:gd name="T21" fmla="*/ 2 h 186"/>
                <a:gd name="T22" fmla="*/ 0 w 146"/>
                <a:gd name="T23" fmla="*/ 2 h 186"/>
                <a:gd name="T24" fmla="*/ 0 w 146"/>
                <a:gd name="T25" fmla="*/ 2 h 186"/>
                <a:gd name="T26" fmla="*/ 1 w 146"/>
                <a:gd name="T27" fmla="*/ 2 h 186"/>
                <a:gd name="T28" fmla="*/ 1 w 146"/>
                <a:gd name="T29" fmla="*/ 3 h 186"/>
                <a:gd name="T30" fmla="*/ 1 w 146"/>
                <a:gd name="T31" fmla="*/ 3 h 186"/>
                <a:gd name="T32" fmla="*/ 2 w 146"/>
                <a:gd name="T33" fmla="*/ 2 h 186"/>
                <a:gd name="T34" fmla="*/ 2 w 146"/>
                <a:gd name="T35" fmla="*/ 3 h 186"/>
                <a:gd name="T36" fmla="*/ 2 w 146"/>
                <a:gd name="T37" fmla="*/ 3 h 186"/>
                <a:gd name="T38" fmla="*/ 2 w 146"/>
                <a:gd name="T39" fmla="*/ 2 h 186"/>
                <a:gd name="T40" fmla="*/ 2 w 146"/>
                <a:gd name="T41" fmla="*/ 3 h 186"/>
                <a:gd name="T42" fmla="*/ 3 w 146"/>
                <a:gd name="T43" fmla="*/ 3 h 186"/>
                <a:gd name="T44" fmla="*/ 2 w 146"/>
                <a:gd name="T45" fmla="*/ 2 h 186"/>
                <a:gd name="T46" fmla="*/ 3 w 146"/>
                <a:gd name="T47" fmla="*/ 2 h 186"/>
                <a:gd name="T48" fmla="*/ 3 w 146"/>
                <a:gd name="T49" fmla="*/ 2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6" h="186">
                  <a:moveTo>
                    <a:pt x="146" y="85"/>
                  </a:moveTo>
                  <a:lnTo>
                    <a:pt x="89" y="85"/>
                  </a:lnTo>
                  <a:lnTo>
                    <a:pt x="130" y="32"/>
                  </a:lnTo>
                  <a:lnTo>
                    <a:pt x="121" y="22"/>
                  </a:lnTo>
                  <a:lnTo>
                    <a:pt x="80" y="73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6" y="73"/>
                  </a:lnTo>
                  <a:lnTo>
                    <a:pt x="25" y="22"/>
                  </a:lnTo>
                  <a:lnTo>
                    <a:pt x="16" y="32"/>
                  </a:lnTo>
                  <a:lnTo>
                    <a:pt x="57" y="85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57" y="101"/>
                  </a:lnTo>
                  <a:lnTo>
                    <a:pt x="16" y="153"/>
                  </a:lnTo>
                  <a:lnTo>
                    <a:pt x="25" y="164"/>
                  </a:lnTo>
                  <a:lnTo>
                    <a:pt x="66" y="113"/>
                  </a:lnTo>
                  <a:lnTo>
                    <a:pt x="66" y="186"/>
                  </a:lnTo>
                  <a:lnTo>
                    <a:pt x="80" y="186"/>
                  </a:lnTo>
                  <a:lnTo>
                    <a:pt x="80" y="113"/>
                  </a:lnTo>
                  <a:lnTo>
                    <a:pt x="121" y="164"/>
                  </a:lnTo>
                  <a:lnTo>
                    <a:pt x="130" y="153"/>
                  </a:lnTo>
                  <a:lnTo>
                    <a:pt x="89" y="101"/>
                  </a:lnTo>
                  <a:lnTo>
                    <a:pt x="146" y="101"/>
                  </a:lnTo>
                  <a:lnTo>
                    <a:pt x="146" y="8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8" name="Freeform 29"/>
            <p:cNvSpPr>
              <a:spLocks/>
            </p:cNvSpPr>
            <p:nvPr/>
          </p:nvSpPr>
          <p:spPr bwMode="auto">
            <a:xfrm>
              <a:off x="3795" y="4046"/>
              <a:ext cx="27" cy="47"/>
            </a:xfrm>
            <a:custGeom>
              <a:avLst/>
              <a:gdLst>
                <a:gd name="T0" fmla="*/ 0 w 55"/>
                <a:gd name="T1" fmla="*/ 1 h 94"/>
                <a:gd name="T2" fmla="*/ 0 w 55"/>
                <a:gd name="T3" fmla="*/ 1 h 94"/>
                <a:gd name="T4" fmla="*/ 0 w 55"/>
                <a:gd name="T5" fmla="*/ 0 h 94"/>
                <a:gd name="T6" fmla="*/ 0 w 55"/>
                <a:gd name="T7" fmla="*/ 1 h 94"/>
                <a:gd name="T8" fmla="*/ 0 w 55"/>
                <a:gd name="T9" fmla="*/ 1 h 94"/>
                <a:gd name="T10" fmla="*/ 0 w 55"/>
                <a:gd name="T11" fmla="*/ 1 h 94"/>
                <a:gd name="T12" fmla="*/ 0 w 55"/>
                <a:gd name="T13" fmla="*/ 1 h 94"/>
                <a:gd name="T14" fmla="*/ 0 w 55"/>
                <a:gd name="T15" fmla="*/ 1 h 94"/>
                <a:gd name="T16" fmla="*/ 0 w 55"/>
                <a:gd name="T17" fmla="*/ 1 h 94"/>
                <a:gd name="T18" fmla="*/ 0 w 55"/>
                <a:gd name="T19" fmla="*/ 1 h 94"/>
                <a:gd name="T20" fmla="*/ 0 w 55"/>
                <a:gd name="T21" fmla="*/ 1 h 94"/>
                <a:gd name="T22" fmla="*/ 0 w 55"/>
                <a:gd name="T23" fmla="*/ 1 h 94"/>
                <a:gd name="T24" fmla="*/ 0 w 55"/>
                <a:gd name="T25" fmla="*/ 1 h 94"/>
                <a:gd name="T26" fmla="*/ 0 w 55"/>
                <a:gd name="T27" fmla="*/ 1 h 94"/>
                <a:gd name="T28" fmla="*/ 0 w 55"/>
                <a:gd name="T29" fmla="*/ 1 h 94"/>
                <a:gd name="T30" fmla="*/ 0 w 55"/>
                <a:gd name="T31" fmla="*/ 1 h 94"/>
                <a:gd name="T32" fmla="*/ 0 w 55"/>
                <a:gd name="T33" fmla="*/ 1 h 94"/>
                <a:gd name="T34" fmla="*/ 0 w 55"/>
                <a:gd name="T35" fmla="*/ 1 h 94"/>
                <a:gd name="T36" fmla="*/ 0 w 55"/>
                <a:gd name="T37" fmla="*/ 1 h 94"/>
                <a:gd name="T38" fmla="*/ 0 w 55"/>
                <a:gd name="T39" fmla="*/ 1 h 94"/>
                <a:gd name="T40" fmla="*/ 0 w 55"/>
                <a:gd name="T41" fmla="*/ 1 h 94"/>
                <a:gd name="T42" fmla="*/ 0 w 55"/>
                <a:gd name="T43" fmla="*/ 1 h 94"/>
                <a:gd name="T44" fmla="*/ 0 w 55"/>
                <a:gd name="T45" fmla="*/ 1 h 94"/>
                <a:gd name="T46" fmla="*/ 0 w 55"/>
                <a:gd name="T47" fmla="*/ 1 h 94"/>
                <a:gd name="T48" fmla="*/ 0 w 55"/>
                <a:gd name="T49" fmla="*/ 1 h 94"/>
                <a:gd name="T50" fmla="*/ 0 w 55"/>
                <a:gd name="T51" fmla="*/ 1 h 94"/>
                <a:gd name="T52" fmla="*/ 0 w 55"/>
                <a:gd name="T53" fmla="*/ 1 h 94"/>
                <a:gd name="T54" fmla="*/ 0 w 55"/>
                <a:gd name="T55" fmla="*/ 1 h 94"/>
                <a:gd name="T56" fmla="*/ 0 w 55"/>
                <a:gd name="T57" fmla="*/ 1 h 94"/>
                <a:gd name="T58" fmla="*/ 0 w 55"/>
                <a:gd name="T59" fmla="*/ 1 h 94"/>
                <a:gd name="T60" fmla="*/ 0 w 55"/>
                <a:gd name="T61" fmla="*/ 1 h 94"/>
                <a:gd name="T62" fmla="*/ 0 w 55"/>
                <a:gd name="T63" fmla="*/ 1 h 94"/>
                <a:gd name="T64" fmla="*/ 0 w 55"/>
                <a:gd name="T65" fmla="*/ 1 h 94"/>
                <a:gd name="T66" fmla="*/ 0 w 55"/>
                <a:gd name="T67" fmla="*/ 1 h 94"/>
                <a:gd name="T68" fmla="*/ 0 w 55"/>
                <a:gd name="T69" fmla="*/ 1 h 94"/>
                <a:gd name="T70" fmla="*/ 0 w 55"/>
                <a:gd name="T71" fmla="*/ 2 h 94"/>
                <a:gd name="T72" fmla="*/ 0 w 55"/>
                <a:gd name="T73" fmla="*/ 2 h 94"/>
                <a:gd name="T74" fmla="*/ 0 w 55"/>
                <a:gd name="T75" fmla="*/ 2 h 94"/>
                <a:gd name="T76" fmla="*/ 0 w 55"/>
                <a:gd name="T77" fmla="*/ 2 h 94"/>
                <a:gd name="T78" fmla="*/ 0 w 55"/>
                <a:gd name="T79" fmla="*/ 2 h 94"/>
                <a:gd name="T80" fmla="*/ 0 w 55"/>
                <a:gd name="T81" fmla="*/ 2 h 94"/>
                <a:gd name="T82" fmla="*/ 0 w 55"/>
                <a:gd name="T83" fmla="*/ 2 h 94"/>
                <a:gd name="T84" fmla="*/ 0 w 55"/>
                <a:gd name="T85" fmla="*/ 2 h 94"/>
                <a:gd name="T86" fmla="*/ 0 w 55"/>
                <a:gd name="T87" fmla="*/ 2 h 94"/>
                <a:gd name="T88" fmla="*/ 0 w 55"/>
                <a:gd name="T89" fmla="*/ 2 h 94"/>
                <a:gd name="T90" fmla="*/ 0 w 55"/>
                <a:gd name="T91" fmla="*/ 2 h 94"/>
                <a:gd name="T92" fmla="*/ 0 w 55"/>
                <a:gd name="T93" fmla="*/ 1 h 94"/>
                <a:gd name="T94" fmla="*/ 0 w 55"/>
                <a:gd name="T95" fmla="*/ 1 h 94"/>
                <a:gd name="T96" fmla="*/ 0 w 55"/>
                <a:gd name="T97" fmla="*/ 1 h 94"/>
                <a:gd name="T98" fmla="*/ 0 w 55"/>
                <a:gd name="T99" fmla="*/ 1 h 94"/>
                <a:gd name="T100" fmla="*/ 0 w 55"/>
                <a:gd name="T101" fmla="*/ 1 h 94"/>
                <a:gd name="T102" fmla="*/ 0 w 55"/>
                <a:gd name="T103" fmla="*/ 1 h 94"/>
                <a:gd name="T104" fmla="*/ 0 w 55"/>
                <a:gd name="T105" fmla="*/ 1 h 94"/>
                <a:gd name="T106" fmla="*/ 0 w 55"/>
                <a:gd name="T107" fmla="*/ 1 h 94"/>
                <a:gd name="T108" fmla="*/ 0 w 55"/>
                <a:gd name="T109" fmla="*/ 1 h 94"/>
                <a:gd name="T110" fmla="*/ 0 w 55"/>
                <a:gd name="T111" fmla="*/ 1 h 94"/>
                <a:gd name="T112" fmla="*/ 0 w 55"/>
                <a:gd name="T113" fmla="*/ 1 h 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5" h="94">
                  <a:moveTo>
                    <a:pt x="45" y="3"/>
                  </a:moveTo>
                  <a:lnTo>
                    <a:pt x="40" y="2"/>
                  </a:lnTo>
                  <a:lnTo>
                    <a:pt x="36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5" y="7"/>
                  </a:lnTo>
                  <a:lnTo>
                    <a:pt x="22" y="13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6" y="6"/>
                  </a:lnTo>
                  <a:lnTo>
                    <a:pt x="40" y="7"/>
                  </a:lnTo>
                  <a:lnTo>
                    <a:pt x="43" y="9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2" y="25"/>
                  </a:lnTo>
                  <a:lnTo>
                    <a:pt x="50" y="29"/>
                  </a:lnTo>
                  <a:lnTo>
                    <a:pt x="47" y="35"/>
                  </a:lnTo>
                  <a:lnTo>
                    <a:pt x="42" y="40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22" y="46"/>
                  </a:lnTo>
                  <a:lnTo>
                    <a:pt x="13" y="60"/>
                  </a:lnTo>
                  <a:lnTo>
                    <a:pt x="5" y="78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2" y="94"/>
                  </a:lnTo>
                  <a:lnTo>
                    <a:pt x="3" y="94"/>
                  </a:lnTo>
                  <a:lnTo>
                    <a:pt x="4" y="94"/>
                  </a:lnTo>
                  <a:lnTo>
                    <a:pt x="5" y="93"/>
                  </a:lnTo>
                  <a:lnTo>
                    <a:pt x="11" y="78"/>
                  </a:lnTo>
                  <a:lnTo>
                    <a:pt x="18" y="62"/>
                  </a:lnTo>
                  <a:lnTo>
                    <a:pt x="25" y="51"/>
                  </a:lnTo>
                  <a:lnTo>
                    <a:pt x="31" y="49"/>
                  </a:lnTo>
                  <a:lnTo>
                    <a:pt x="38" y="50"/>
                  </a:lnTo>
                  <a:lnTo>
                    <a:pt x="45" y="46"/>
                  </a:lnTo>
                  <a:lnTo>
                    <a:pt x="50" y="40"/>
                  </a:lnTo>
                  <a:lnTo>
                    <a:pt x="54" y="31"/>
                  </a:lnTo>
                  <a:lnTo>
                    <a:pt x="55" y="24"/>
                  </a:lnTo>
                  <a:lnTo>
                    <a:pt x="55" y="16"/>
                  </a:lnTo>
                  <a:lnTo>
                    <a:pt x="52" y="9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89" name="Freeform 30"/>
            <p:cNvSpPr>
              <a:spLocks/>
            </p:cNvSpPr>
            <p:nvPr/>
          </p:nvSpPr>
          <p:spPr bwMode="auto">
            <a:xfrm>
              <a:off x="3731" y="4100"/>
              <a:ext cx="78" cy="97"/>
            </a:xfrm>
            <a:custGeom>
              <a:avLst/>
              <a:gdLst>
                <a:gd name="T0" fmla="*/ 3 w 155"/>
                <a:gd name="T1" fmla="*/ 2 h 195"/>
                <a:gd name="T2" fmla="*/ 3 w 155"/>
                <a:gd name="T3" fmla="*/ 2 h 195"/>
                <a:gd name="T4" fmla="*/ 2 w 155"/>
                <a:gd name="T5" fmla="*/ 2 h 195"/>
                <a:gd name="T6" fmla="*/ 2 w 155"/>
                <a:gd name="T7" fmla="*/ 2 h 195"/>
                <a:gd name="T8" fmla="*/ 2 w 155"/>
                <a:gd name="T9" fmla="*/ 3 h 195"/>
                <a:gd name="T10" fmla="*/ 2 w 155"/>
                <a:gd name="T11" fmla="*/ 3 h 195"/>
                <a:gd name="T12" fmla="*/ 2 w 155"/>
                <a:gd name="T13" fmla="*/ 3 h 195"/>
                <a:gd name="T14" fmla="*/ 1 w 155"/>
                <a:gd name="T15" fmla="*/ 2 h 195"/>
                <a:gd name="T16" fmla="*/ 1 w 155"/>
                <a:gd name="T17" fmla="*/ 2 h 195"/>
                <a:gd name="T18" fmla="*/ 1 w 155"/>
                <a:gd name="T19" fmla="*/ 2 h 195"/>
                <a:gd name="T20" fmla="*/ 1 w 155"/>
                <a:gd name="T21" fmla="*/ 2 h 195"/>
                <a:gd name="T22" fmla="*/ 1 w 155"/>
                <a:gd name="T23" fmla="*/ 2 h 195"/>
                <a:gd name="T24" fmla="*/ 1 w 155"/>
                <a:gd name="T25" fmla="*/ 1 h 195"/>
                <a:gd name="T26" fmla="*/ 0 w 155"/>
                <a:gd name="T27" fmla="*/ 1 h 195"/>
                <a:gd name="T28" fmla="*/ 0 w 155"/>
                <a:gd name="T29" fmla="*/ 1 h 195"/>
                <a:gd name="T30" fmla="*/ 1 w 155"/>
                <a:gd name="T31" fmla="*/ 1 h 195"/>
                <a:gd name="T32" fmla="*/ 1 w 155"/>
                <a:gd name="T33" fmla="*/ 0 h 195"/>
                <a:gd name="T34" fmla="*/ 1 w 155"/>
                <a:gd name="T35" fmla="*/ 0 h 195"/>
                <a:gd name="T36" fmla="*/ 1 w 155"/>
                <a:gd name="T37" fmla="*/ 0 h 195"/>
                <a:gd name="T38" fmla="*/ 1 w 155"/>
                <a:gd name="T39" fmla="*/ 0 h 195"/>
                <a:gd name="T40" fmla="*/ 1 w 155"/>
                <a:gd name="T41" fmla="*/ 0 h 195"/>
                <a:gd name="T42" fmla="*/ 2 w 155"/>
                <a:gd name="T43" fmla="*/ 0 h 195"/>
                <a:gd name="T44" fmla="*/ 2 w 155"/>
                <a:gd name="T45" fmla="*/ 0 h 195"/>
                <a:gd name="T46" fmla="*/ 2 w 155"/>
                <a:gd name="T47" fmla="*/ 0 h 195"/>
                <a:gd name="T48" fmla="*/ 2 w 155"/>
                <a:gd name="T49" fmla="*/ 0 h 195"/>
                <a:gd name="T50" fmla="*/ 3 w 155"/>
                <a:gd name="T51" fmla="*/ 0 h 195"/>
                <a:gd name="T52" fmla="*/ 3 w 155"/>
                <a:gd name="T53" fmla="*/ 0 h 195"/>
                <a:gd name="T54" fmla="*/ 3 w 155"/>
                <a:gd name="T55" fmla="*/ 0 h 195"/>
                <a:gd name="T56" fmla="*/ 3 w 155"/>
                <a:gd name="T57" fmla="*/ 1 h 195"/>
                <a:gd name="T58" fmla="*/ 3 w 155"/>
                <a:gd name="T59" fmla="*/ 1 h 195"/>
                <a:gd name="T60" fmla="*/ 3 w 155"/>
                <a:gd name="T61" fmla="*/ 1 h 195"/>
                <a:gd name="T62" fmla="*/ 3 w 155"/>
                <a:gd name="T63" fmla="*/ 1 h 195"/>
                <a:gd name="T64" fmla="*/ 3 w 155"/>
                <a:gd name="T65" fmla="*/ 2 h 1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5" h="195">
                  <a:moveTo>
                    <a:pt x="146" y="145"/>
                  </a:moveTo>
                  <a:lnTo>
                    <a:pt x="137" y="161"/>
                  </a:lnTo>
                  <a:lnTo>
                    <a:pt x="126" y="176"/>
                  </a:lnTo>
                  <a:lnTo>
                    <a:pt x="114" y="185"/>
                  </a:lnTo>
                  <a:lnTo>
                    <a:pt x="100" y="192"/>
                  </a:lnTo>
                  <a:lnTo>
                    <a:pt x="85" y="195"/>
                  </a:lnTo>
                  <a:lnTo>
                    <a:pt x="69" y="195"/>
                  </a:lnTo>
                  <a:lnTo>
                    <a:pt x="54" y="191"/>
                  </a:lnTo>
                  <a:lnTo>
                    <a:pt x="39" y="183"/>
                  </a:lnTo>
                  <a:lnTo>
                    <a:pt x="27" y="171"/>
                  </a:lnTo>
                  <a:lnTo>
                    <a:pt x="16" y="158"/>
                  </a:lnTo>
                  <a:lnTo>
                    <a:pt x="8" y="142"/>
                  </a:lnTo>
                  <a:lnTo>
                    <a:pt x="2" y="124"/>
                  </a:lnTo>
                  <a:lnTo>
                    <a:pt x="0" y="105"/>
                  </a:lnTo>
                  <a:lnTo>
                    <a:pt x="0" y="86"/>
                  </a:lnTo>
                  <a:lnTo>
                    <a:pt x="3" y="67"/>
                  </a:lnTo>
                  <a:lnTo>
                    <a:pt x="9" y="50"/>
                  </a:lnTo>
                  <a:lnTo>
                    <a:pt x="18" y="33"/>
                  </a:lnTo>
                  <a:lnTo>
                    <a:pt x="29" y="19"/>
                  </a:lnTo>
                  <a:lnTo>
                    <a:pt x="42" y="10"/>
                  </a:lnTo>
                  <a:lnTo>
                    <a:pt x="56" y="3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4"/>
                  </a:lnTo>
                  <a:lnTo>
                    <a:pt x="116" y="11"/>
                  </a:lnTo>
                  <a:lnTo>
                    <a:pt x="129" y="23"/>
                  </a:lnTo>
                  <a:lnTo>
                    <a:pt x="139" y="36"/>
                  </a:lnTo>
                  <a:lnTo>
                    <a:pt x="147" y="53"/>
                  </a:lnTo>
                  <a:lnTo>
                    <a:pt x="153" y="70"/>
                  </a:lnTo>
                  <a:lnTo>
                    <a:pt x="155" y="89"/>
                  </a:lnTo>
                  <a:lnTo>
                    <a:pt x="155" y="108"/>
                  </a:lnTo>
                  <a:lnTo>
                    <a:pt x="152" y="127"/>
                  </a:lnTo>
                  <a:lnTo>
                    <a:pt x="146" y="145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0" name="Freeform 31"/>
            <p:cNvSpPr>
              <a:spLocks/>
            </p:cNvSpPr>
            <p:nvPr/>
          </p:nvSpPr>
          <p:spPr bwMode="auto">
            <a:xfrm>
              <a:off x="3751" y="4115"/>
              <a:ext cx="51" cy="75"/>
            </a:xfrm>
            <a:custGeom>
              <a:avLst/>
              <a:gdLst>
                <a:gd name="T0" fmla="*/ 1 w 104"/>
                <a:gd name="T1" fmla="*/ 2 h 149"/>
                <a:gd name="T2" fmla="*/ 1 w 104"/>
                <a:gd name="T3" fmla="*/ 2 h 149"/>
                <a:gd name="T4" fmla="*/ 1 w 104"/>
                <a:gd name="T5" fmla="*/ 3 h 149"/>
                <a:gd name="T6" fmla="*/ 1 w 104"/>
                <a:gd name="T7" fmla="*/ 3 h 149"/>
                <a:gd name="T8" fmla="*/ 0 w 104"/>
                <a:gd name="T9" fmla="*/ 3 h 149"/>
                <a:gd name="T10" fmla="*/ 0 w 104"/>
                <a:gd name="T11" fmla="*/ 3 h 149"/>
                <a:gd name="T12" fmla="*/ 0 w 104"/>
                <a:gd name="T13" fmla="*/ 3 h 149"/>
                <a:gd name="T14" fmla="*/ 0 w 104"/>
                <a:gd name="T15" fmla="*/ 3 h 149"/>
                <a:gd name="T16" fmla="*/ 0 w 104"/>
                <a:gd name="T17" fmla="*/ 3 h 149"/>
                <a:gd name="T18" fmla="*/ 0 w 104"/>
                <a:gd name="T19" fmla="*/ 2 h 149"/>
                <a:gd name="T20" fmla="*/ 0 w 104"/>
                <a:gd name="T21" fmla="*/ 2 h 149"/>
                <a:gd name="T22" fmla="*/ 0 w 104"/>
                <a:gd name="T23" fmla="*/ 2 h 149"/>
                <a:gd name="T24" fmla="*/ 0 w 104"/>
                <a:gd name="T25" fmla="*/ 1 h 149"/>
                <a:gd name="T26" fmla="*/ 0 w 104"/>
                <a:gd name="T27" fmla="*/ 1 h 149"/>
                <a:gd name="T28" fmla="*/ 0 w 104"/>
                <a:gd name="T29" fmla="*/ 1 h 149"/>
                <a:gd name="T30" fmla="*/ 0 w 104"/>
                <a:gd name="T31" fmla="*/ 1 h 149"/>
                <a:gd name="T32" fmla="*/ 0 w 104"/>
                <a:gd name="T33" fmla="*/ 1 h 149"/>
                <a:gd name="T34" fmla="*/ 0 w 104"/>
                <a:gd name="T35" fmla="*/ 1 h 149"/>
                <a:gd name="T36" fmla="*/ 0 w 104"/>
                <a:gd name="T37" fmla="*/ 0 h 149"/>
                <a:gd name="T38" fmla="*/ 1 w 104"/>
                <a:gd name="T39" fmla="*/ 1 h 149"/>
                <a:gd name="T40" fmla="*/ 1 w 104"/>
                <a:gd name="T41" fmla="*/ 1 h 149"/>
                <a:gd name="T42" fmla="*/ 1 w 104"/>
                <a:gd name="T43" fmla="*/ 1 h 149"/>
                <a:gd name="T44" fmla="*/ 1 w 104"/>
                <a:gd name="T45" fmla="*/ 1 h 149"/>
                <a:gd name="T46" fmla="*/ 1 w 104"/>
                <a:gd name="T47" fmla="*/ 2 h 149"/>
                <a:gd name="T48" fmla="*/ 1 w 104"/>
                <a:gd name="T49" fmla="*/ 2 h 1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149">
                  <a:moveTo>
                    <a:pt x="94" y="105"/>
                  </a:moveTo>
                  <a:lnTo>
                    <a:pt x="87" y="118"/>
                  </a:lnTo>
                  <a:lnTo>
                    <a:pt x="79" y="130"/>
                  </a:lnTo>
                  <a:lnTo>
                    <a:pt x="70" y="139"/>
                  </a:lnTo>
                  <a:lnTo>
                    <a:pt x="61" y="145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0" y="148"/>
                  </a:lnTo>
                  <a:lnTo>
                    <a:pt x="21" y="143"/>
                  </a:lnTo>
                  <a:lnTo>
                    <a:pt x="7" y="127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8" y="45"/>
                  </a:lnTo>
                  <a:lnTo>
                    <a:pt x="15" y="32"/>
                  </a:lnTo>
                  <a:lnTo>
                    <a:pt x="23" y="20"/>
                  </a:lnTo>
                  <a:lnTo>
                    <a:pt x="33" y="11"/>
                  </a:lnTo>
                  <a:lnTo>
                    <a:pt x="43" y="5"/>
                  </a:lnTo>
                  <a:lnTo>
                    <a:pt x="52" y="1"/>
                  </a:lnTo>
                  <a:lnTo>
                    <a:pt x="63" y="0"/>
                  </a:lnTo>
                  <a:lnTo>
                    <a:pt x="72" y="1"/>
                  </a:lnTo>
                  <a:lnTo>
                    <a:pt x="81" y="5"/>
                  </a:lnTo>
                  <a:lnTo>
                    <a:pt x="97" y="23"/>
                  </a:lnTo>
                  <a:lnTo>
                    <a:pt x="104" y="48"/>
                  </a:lnTo>
                  <a:lnTo>
                    <a:pt x="104" y="76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1" name="Freeform 32"/>
            <p:cNvSpPr>
              <a:spLocks/>
            </p:cNvSpPr>
            <p:nvPr/>
          </p:nvSpPr>
          <p:spPr bwMode="auto">
            <a:xfrm>
              <a:off x="3796" y="4124"/>
              <a:ext cx="7" cy="11"/>
            </a:xfrm>
            <a:custGeom>
              <a:avLst/>
              <a:gdLst>
                <a:gd name="T0" fmla="*/ 1 w 14"/>
                <a:gd name="T1" fmla="*/ 1 h 22"/>
                <a:gd name="T2" fmla="*/ 1 w 14"/>
                <a:gd name="T3" fmla="*/ 1 h 22"/>
                <a:gd name="T4" fmla="*/ 1 w 14"/>
                <a:gd name="T5" fmla="*/ 1 h 22"/>
                <a:gd name="T6" fmla="*/ 1 w 14"/>
                <a:gd name="T7" fmla="*/ 1 h 22"/>
                <a:gd name="T8" fmla="*/ 1 w 14"/>
                <a:gd name="T9" fmla="*/ 1 h 22"/>
                <a:gd name="T10" fmla="*/ 0 w 14"/>
                <a:gd name="T11" fmla="*/ 1 h 22"/>
                <a:gd name="T12" fmla="*/ 0 w 14"/>
                <a:gd name="T13" fmla="*/ 1 h 22"/>
                <a:gd name="T14" fmla="*/ 0 w 14"/>
                <a:gd name="T15" fmla="*/ 1 h 22"/>
                <a:gd name="T16" fmla="*/ 1 w 14"/>
                <a:gd name="T17" fmla="*/ 1 h 22"/>
                <a:gd name="T18" fmla="*/ 1 w 14"/>
                <a:gd name="T19" fmla="*/ 0 h 22"/>
                <a:gd name="T20" fmla="*/ 1 w 14"/>
                <a:gd name="T21" fmla="*/ 1 h 22"/>
                <a:gd name="T22" fmla="*/ 1 w 14"/>
                <a:gd name="T23" fmla="*/ 1 h 22"/>
                <a:gd name="T24" fmla="*/ 1 w 14"/>
                <a:gd name="T25" fmla="*/ 1 h 22"/>
                <a:gd name="T26" fmla="*/ 1 w 14"/>
                <a:gd name="T27" fmla="*/ 1 h 22"/>
                <a:gd name="T28" fmla="*/ 1 w 14"/>
                <a:gd name="T29" fmla="*/ 1 h 22"/>
                <a:gd name="T30" fmla="*/ 1 w 14"/>
                <a:gd name="T31" fmla="*/ 1 h 22"/>
                <a:gd name="T32" fmla="*/ 1 w 14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22">
                  <a:moveTo>
                    <a:pt x="11" y="21"/>
                  </a:moveTo>
                  <a:lnTo>
                    <a:pt x="9" y="22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3" y="7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9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2" name="Freeform 33"/>
            <p:cNvSpPr>
              <a:spLocks/>
            </p:cNvSpPr>
            <p:nvPr/>
          </p:nvSpPr>
          <p:spPr bwMode="auto">
            <a:xfrm>
              <a:off x="3780" y="4087"/>
              <a:ext cx="23" cy="27"/>
            </a:xfrm>
            <a:custGeom>
              <a:avLst/>
              <a:gdLst>
                <a:gd name="T0" fmla="*/ 0 w 48"/>
                <a:gd name="T1" fmla="*/ 0 h 55"/>
                <a:gd name="T2" fmla="*/ 0 w 48"/>
                <a:gd name="T3" fmla="*/ 0 h 55"/>
                <a:gd name="T4" fmla="*/ 0 w 48"/>
                <a:gd name="T5" fmla="*/ 0 h 55"/>
                <a:gd name="T6" fmla="*/ 0 w 48"/>
                <a:gd name="T7" fmla="*/ 0 h 55"/>
                <a:gd name="T8" fmla="*/ 0 w 48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5">
                  <a:moveTo>
                    <a:pt x="35" y="55"/>
                  </a:moveTo>
                  <a:lnTo>
                    <a:pt x="0" y="31"/>
                  </a:lnTo>
                  <a:lnTo>
                    <a:pt x="14" y="0"/>
                  </a:lnTo>
                  <a:lnTo>
                    <a:pt x="48" y="24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3" name="Freeform 34"/>
            <p:cNvSpPr>
              <a:spLocks/>
            </p:cNvSpPr>
            <p:nvPr/>
          </p:nvSpPr>
          <p:spPr bwMode="auto">
            <a:xfrm>
              <a:off x="3789" y="4084"/>
              <a:ext cx="11" cy="17"/>
            </a:xfrm>
            <a:custGeom>
              <a:avLst/>
              <a:gdLst>
                <a:gd name="T0" fmla="*/ 1 w 21"/>
                <a:gd name="T1" fmla="*/ 1 h 34"/>
                <a:gd name="T2" fmla="*/ 0 w 21"/>
                <a:gd name="T3" fmla="*/ 1 h 34"/>
                <a:gd name="T4" fmla="*/ 1 w 21"/>
                <a:gd name="T5" fmla="*/ 0 h 34"/>
                <a:gd name="T6" fmla="*/ 1 w 21"/>
                <a:gd name="T7" fmla="*/ 1 h 34"/>
                <a:gd name="T8" fmla="*/ 1 w 21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34">
                  <a:moveTo>
                    <a:pt x="8" y="34"/>
                  </a:moveTo>
                  <a:lnTo>
                    <a:pt x="0" y="29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4" name="Freeform 35"/>
            <p:cNvSpPr>
              <a:spLocks/>
            </p:cNvSpPr>
            <p:nvPr/>
          </p:nvSpPr>
          <p:spPr bwMode="auto">
            <a:xfrm>
              <a:off x="3791" y="4095"/>
              <a:ext cx="11" cy="17"/>
            </a:xfrm>
            <a:custGeom>
              <a:avLst/>
              <a:gdLst>
                <a:gd name="T0" fmla="*/ 0 w 24"/>
                <a:gd name="T1" fmla="*/ 0 h 36"/>
                <a:gd name="T2" fmla="*/ 0 w 24"/>
                <a:gd name="T3" fmla="*/ 0 h 36"/>
                <a:gd name="T4" fmla="*/ 0 w 24"/>
                <a:gd name="T5" fmla="*/ 0 h 36"/>
                <a:gd name="T6" fmla="*/ 0 w 24"/>
                <a:gd name="T7" fmla="*/ 0 h 36"/>
                <a:gd name="T8" fmla="*/ 0 w 2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6">
                  <a:moveTo>
                    <a:pt x="11" y="36"/>
                  </a:moveTo>
                  <a:lnTo>
                    <a:pt x="0" y="30"/>
                  </a:lnTo>
                  <a:lnTo>
                    <a:pt x="13" y="0"/>
                  </a:lnTo>
                  <a:lnTo>
                    <a:pt x="24" y="6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5" name="Freeform 36"/>
            <p:cNvSpPr>
              <a:spLocks/>
            </p:cNvSpPr>
            <p:nvPr/>
          </p:nvSpPr>
          <p:spPr bwMode="auto">
            <a:xfrm>
              <a:off x="5215" y="3666"/>
              <a:ext cx="32" cy="57"/>
            </a:xfrm>
            <a:custGeom>
              <a:avLst/>
              <a:gdLst>
                <a:gd name="T0" fmla="*/ 0 w 65"/>
                <a:gd name="T1" fmla="*/ 1 h 113"/>
                <a:gd name="T2" fmla="*/ 0 w 65"/>
                <a:gd name="T3" fmla="*/ 1 h 113"/>
                <a:gd name="T4" fmla="*/ 0 w 65"/>
                <a:gd name="T5" fmla="*/ 0 h 113"/>
                <a:gd name="T6" fmla="*/ 0 w 65"/>
                <a:gd name="T7" fmla="*/ 1 h 113"/>
                <a:gd name="T8" fmla="*/ 0 w 65"/>
                <a:gd name="T9" fmla="*/ 1 h 113"/>
                <a:gd name="T10" fmla="*/ 0 w 65"/>
                <a:gd name="T11" fmla="*/ 1 h 113"/>
                <a:gd name="T12" fmla="*/ 0 w 65"/>
                <a:gd name="T13" fmla="*/ 1 h 113"/>
                <a:gd name="T14" fmla="*/ 0 w 65"/>
                <a:gd name="T15" fmla="*/ 1 h 113"/>
                <a:gd name="T16" fmla="*/ 0 w 65"/>
                <a:gd name="T17" fmla="*/ 1 h 113"/>
                <a:gd name="T18" fmla="*/ 0 w 65"/>
                <a:gd name="T19" fmla="*/ 1 h 113"/>
                <a:gd name="T20" fmla="*/ 0 w 65"/>
                <a:gd name="T21" fmla="*/ 1 h 113"/>
                <a:gd name="T22" fmla="*/ 0 w 65"/>
                <a:gd name="T23" fmla="*/ 1 h 113"/>
                <a:gd name="T24" fmla="*/ 0 w 65"/>
                <a:gd name="T25" fmla="*/ 1 h 113"/>
                <a:gd name="T26" fmla="*/ 0 w 65"/>
                <a:gd name="T27" fmla="*/ 1 h 113"/>
                <a:gd name="T28" fmla="*/ 0 w 65"/>
                <a:gd name="T29" fmla="*/ 1 h 113"/>
                <a:gd name="T30" fmla="*/ 0 w 65"/>
                <a:gd name="T31" fmla="*/ 1 h 113"/>
                <a:gd name="T32" fmla="*/ 0 w 65"/>
                <a:gd name="T33" fmla="*/ 1 h 113"/>
                <a:gd name="T34" fmla="*/ 0 w 65"/>
                <a:gd name="T35" fmla="*/ 1 h 113"/>
                <a:gd name="T36" fmla="*/ 0 w 65"/>
                <a:gd name="T37" fmla="*/ 1 h 113"/>
                <a:gd name="T38" fmla="*/ 0 w 65"/>
                <a:gd name="T39" fmla="*/ 1 h 113"/>
                <a:gd name="T40" fmla="*/ 0 w 65"/>
                <a:gd name="T41" fmla="*/ 1 h 113"/>
                <a:gd name="T42" fmla="*/ 0 w 65"/>
                <a:gd name="T43" fmla="*/ 1 h 113"/>
                <a:gd name="T44" fmla="*/ 0 w 65"/>
                <a:gd name="T45" fmla="*/ 1 h 113"/>
                <a:gd name="T46" fmla="*/ 0 w 65"/>
                <a:gd name="T47" fmla="*/ 1 h 113"/>
                <a:gd name="T48" fmla="*/ 0 w 65"/>
                <a:gd name="T49" fmla="*/ 1 h 113"/>
                <a:gd name="T50" fmla="*/ 0 w 65"/>
                <a:gd name="T51" fmla="*/ 1 h 113"/>
                <a:gd name="T52" fmla="*/ 0 w 65"/>
                <a:gd name="T53" fmla="*/ 1 h 113"/>
                <a:gd name="T54" fmla="*/ 0 w 65"/>
                <a:gd name="T55" fmla="*/ 1 h 113"/>
                <a:gd name="T56" fmla="*/ 0 w 65"/>
                <a:gd name="T57" fmla="*/ 1 h 113"/>
                <a:gd name="T58" fmla="*/ 0 w 65"/>
                <a:gd name="T59" fmla="*/ 1 h 113"/>
                <a:gd name="T60" fmla="*/ 0 w 65"/>
                <a:gd name="T61" fmla="*/ 1 h 113"/>
                <a:gd name="T62" fmla="*/ 0 w 65"/>
                <a:gd name="T63" fmla="*/ 1 h 113"/>
                <a:gd name="T64" fmla="*/ 0 w 65"/>
                <a:gd name="T65" fmla="*/ 1 h 113"/>
                <a:gd name="T66" fmla="*/ 0 w 65"/>
                <a:gd name="T67" fmla="*/ 1 h 113"/>
                <a:gd name="T68" fmla="*/ 0 w 65"/>
                <a:gd name="T69" fmla="*/ 1 h 113"/>
                <a:gd name="T70" fmla="*/ 0 w 65"/>
                <a:gd name="T71" fmla="*/ 1 h 113"/>
                <a:gd name="T72" fmla="*/ 0 w 65"/>
                <a:gd name="T73" fmla="*/ 2 h 113"/>
                <a:gd name="T74" fmla="*/ 0 w 65"/>
                <a:gd name="T75" fmla="*/ 2 h 113"/>
                <a:gd name="T76" fmla="*/ 0 w 65"/>
                <a:gd name="T77" fmla="*/ 2 h 113"/>
                <a:gd name="T78" fmla="*/ 0 w 65"/>
                <a:gd name="T79" fmla="*/ 2 h 113"/>
                <a:gd name="T80" fmla="*/ 0 w 65"/>
                <a:gd name="T81" fmla="*/ 2 h 113"/>
                <a:gd name="T82" fmla="*/ 0 w 65"/>
                <a:gd name="T83" fmla="*/ 2 h 113"/>
                <a:gd name="T84" fmla="*/ 0 w 65"/>
                <a:gd name="T85" fmla="*/ 2 h 113"/>
                <a:gd name="T86" fmla="*/ 0 w 65"/>
                <a:gd name="T87" fmla="*/ 2 h 113"/>
                <a:gd name="T88" fmla="*/ 0 w 65"/>
                <a:gd name="T89" fmla="*/ 2 h 113"/>
                <a:gd name="T90" fmla="*/ 0 w 65"/>
                <a:gd name="T91" fmla="*/ 2 h 113"/>
                <a:gd name="T92" fmla="*/ 0 w 65"/>
                <a:gd name="T93" fmla="*/ 2 h 113"/>
                <a:gd name="T94" fmla="*/ 0 w 65"/>
                <a:gd name="T95" fmla="*/ 2 h 113"/>
                <a:gd name="T96" fmla="*/ 0 w 65"/>
                <a:gd name="T97" fmla="*/ 2 h 113"/>
                <a:gd name="T98" fmla="*/ 0 w 65"/>
                <a:gd name="T99" fmla="*/ 2 h 113"/>
                <a:gd name="T100" fmla="*/ 0 w 65"/>
                <a:gd name="T101" fmla="*/ 2 h 113"/>
                <a:gd name="T102" fmla="*/ 0 w 65"/>
                <a:gd name="T103" fmla="*/ 1 h 113"/>
                <a:gd name="T104" fmla="*/ 0 w 65"/>
                <a:gd name="T105" fmla="*/ 1 h 113"/>
                <a:gd name="T106" fmla="*/ 0 w 65"/>
                <a:gd name="T107" fmla="*/ 1 h 113"/>
                <a:gd name="T108" fmla="*/ 0 w 65"/>
                <a:gd name="T109" fmla="*/ 1 h 113"/>
                <a:gd name="T110" fmla="*/ 0 w 65"/>
                <a:gd name="T111" fmla="*/ 1 h 113"/>
                <a:gd name="T112" fmla="*/ 1 w 65"/>
                <a:gd name="T113" fmla="*/ 1 h 113"/>
                <a:gd name="T114" fmla="*/ 1 w 65"/>
                <a:gd name="T115" fmla="*/ 1 h 113"/>
                <a:gd name="T116" fmla="*/ 1 w 65"/>
                <a:gd name="T117" fmla="*/ 1 h 113"/>
                <a:gd name="T118" fmla="*/ 0 w 65"/>
                <a:gd name="T119" fmla="*/ 1 h 113"/>
                <a:gd name="T120" fmla="*/ 0 w 65"/>
                <a:gd name="T121" fmla="*/ 1 h 1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5" h="113">
                  <a:moveTo>
                    <a:pt x="53" y="3"/>
                  </a:moveTo>
                  <a:lnTo>
                    <a:pt x="48" y="2"/>
                  </a:lnTo>
                  <a:lnTo>
                    <a:pt x="42" y="0"/>
                  </a:lnTo>
                  <a:lnTo>
                    <a:pt x="37" y="2"/>
                  </a:lnTo>
                  <a:lnTo>
                    <a:pt x="34" y="3"/>
                  </a:lnTo>
                  <a:lnTo>
                    <a:pt x="29" y="9"/>
                  </a:lnTo>
                  <a:lnTo>
                    <a:pt x="26" y="15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1" y="18"/>
                  </a:lnTo>
                  <a:lnTo>
                    <a:pt x="33" y="14"/>
                  </a:lnTo>
                  <a:lnTo>
                    <a:pt x="36" y="9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6" y="9"/>
                  </a:lnTo>
                  <a:lnTo>
                    <a:pt x="50" y="11"/>
                  </a:lnTo>
                  <a:lnTo>
                    <a:pt x="57" y="16"/>
                  </a:lnTo>
                  <a:lnTo>
                    <a:pt x="60" y="22"/>
                  </a:lnTo>
                  <a:lnTo>
                    <a:pt x="60" y="30"/>
                  </a:lnTo>
                  <a:lnTo>
                    <a:pt x="58" y="34"/>
                  </a:lnTo>
                  <a:lnTo>
                    <a:pt x="55" y="43"/>
                  </a:lnTo>
                  <a:lnTo>
                    <a:pt x="50" y="49"/>
                  </a:lnTo>
                  <a:lnTo>
                    <a:pt x="44" y="52"/>
                  </a:lnTo>
                  <a:lnTo>
                    <a:pt x="39" y="52"/>
                  </a:lnTo>
                  <a:lnTo>
                    <a:pt x="33" y="52"/>
                  </a:lnTo>
                  <a:lnTo>
                    <a:pt x="26" y="56"/>
                  </a:lnTo>
                  <a:lnTo>
                    <a:pt x="20" y="63"/>
                  </a:lnTo>
                  <a:lnTo>
                    <a:pt x="14" y="72"/>
                  </a:lnTo>
                  <a:lnTo>
                    <a:pt x="10" y="84"/>
                  </a:lnTo>
                  <a:lnTo>
                    <a:pt x="5" y="93"/>
                  </a:lnTo>
                  <a:lnTo>
                    <a:pt x="3" y="102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3" y="113"/>
                  </a:lnTo>
                  <a:lnTo>
                    <a:pt x="4" y="113"/>
                  </a:lnTo>
                  <a:lnTo>
                    <a:pt x="5" y="112"/>
                  </a:lnTo>
                  <a:lnTo>
                    <a:pt x="6" y="110"/>
                  </a:lnTo>
                  <a:lnTo>
                    <a:pt x="13" y="91"/>
                  </a:lnTo>
                  <a:lnTo>
                    <a:pt x="21" y="74"/>
                  </a:lnTo>
                  <a:lnTo>
                    <a:pt x="29" y="62"/>
                  </a:lnTo>
                  <a:lnTo>
                    <a:pt x="36" y="58"/>
                  </a:lnTo>
                  <a:lnTo>
                    <a:pt x="44" y="59"/>
                  </a:lnTo>
                  <a:lnTo>
                    <a:pt x="53" y="55"/>
                  </a:lnTo>
                  <a:lnTo>
                    <a:pt x="60" y="47"/>
                  </a:lnTo>
                  <a:lnTo>
                    <a:pt x="64" y="37"/>
                  </a:lnTo>
                  <a:lnTo>
                    <a:pt x="65" y="28"/>
                  </a:lnTo>
                  <a:lnTo>
                    <a:pt x="65" y="18"/>
                  </a:lnTo>
                  <a:lnTo>
                    <a:pt x="61" y="11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6" name="Freeform 37"/>
            <p:cNvSpPr>
              <a:spLocks/>
            </p:cNvSpPr>
            <p:nvPr/>
          </p:nvSpPr>
          <p:spPr bwMode="auto">
            <a:xfrm>
              <a:off x="5140" y="3731"/>
              <a:ext cx="93" cy="119"/>
            </a:xfrm>
            <a:custGeom>
              <a:avLst/>
              <a:gdLst>
                <a:gd name="T0" fmla="*/ 3 w 186"/>
                <a:gd name="T1" fmla="*/ 3 h 236"/>
                <a:gd name="T2" fmla="*/ 3 w 186"/>
                <a:gd name="T3" fmla="*/ 4 h 236"/>
                <a:gd name="T4" fmla="*/ 3 w 186"/>
                <a:gd name="T5" fmla="*/ 4 h 236"/>
                <a:gd name="T6" fmla="*/ 3 w 186"/>
                <a:gd name="T7" fmla="*/ 4 h 236"/>
                <a:gd name="T8" fmla="*/ 2 w 186"/>
                <a:gd name="T9" fmla="*/ 4 h 236"/>
                <a:gd name="T10" fmla="*/ 2 w 186"/>
                <a:gd name="T11" fmla="*/ 4 h 236"/>
                <a:gd name="T12" fmla="*/ 2 w 186"/>
                <a:gd name="T13" fmla="*/ 4 h 236"/>
                <a:gd name="T14" fmla="*/ 2 w 186"/>
                <a:gd name="T15" fmla="*/ 4 h 236"/>
                <a:gd name="T16" fmla="*/ 1 w 186"/>
                <a:gd name="T17" fmla="*/ 4 h 236"/>
                <a:gd name="T18" fmla="*/ 1 w 186"/>
                <a:gd name="T19" fmla="*/ 4 h 236"/>
                <a:gd name="T20" fmla="*/ 1 w 186"/>
                <a:gd name="T21" fmla="*/ 4 h 236"/>
                <a:gd name="T22" fmla="*/ 1 w 186"/>
                <a:gd name="T23" fmla="*/ 3 h 236"/>
                <a:gd name="T24" fmla="*/ 1 w 186"/>
                <a:gd name="T25" fmla="*/ 3 h 236"/>
                <a:gd name="T26" fmla="*/ 0 w 186"/>
                <a:gd name="T27" fmla="*/ 3 h 236"/>
                <a:gd name="T28" fmla="*/ 0 w 186"/>
                <a:gd name="T29" fmla="*/ 2 h 236"/>
                <a:gd name="T30" fmla="*/ 1 w 186"/>
                <a:gd name="T31" fmla="*/ 2 h 236"/>
                <a:gd name="T32" fmla="*/ 1 w 186"/>
                <a:gd name="T33" fmla="*/ 1 h 236"/>
                <a:gd name="T34" fmla="*/ 1 w 186"/>
                <a:gd name="T35" fmla="*/ 1 h 236"/>
                <a:gd name="T36" fmla="*/ 1 w 186"/>
                <a:gd name="T37" fmla="*/ 1 h 236"/>
                <a:gd name="T38" fmla="*/ 1 w 186"/>
                <a:gd name="T39" fmla="*/ 1 h 236"/>
                <a:gd name="T40" fmla="*/ 2 w 186"/>
                <a:gd name="T41" fmla="*/ 1 h 236"/>
                <a:gd name="T42" fmla="*/ 2 w 186"/>
                <a:gd name="T43" fmla="*/ 0 h 236"/>
                <a:gd name="T44" fmla="*/ 2 w 186"/>
                <a:gd name="T45" fmla="*/ 0 h 236"/>
                <a:gd name="T46" fmla="*/ 2 w 186"/>
                <a:gd name="T47" fmla="*/ 1 h 236"/>
                <a:gd name="T48" fmla="*/ 3 w 186"/>
                <a:gd name="T49" fmla="*/ 1 h 236"/>
                <a:gd name="T50" fmla="*/ 3 w 186"/>
                <a:gd name="T51" fmla="*/ 1 h 236"/>
                <a:gd name="T52" fmla="*/ 3 w 186"/>
                <a:gd name="T53" fmla="*/ 1 h 236"/>
                <a:gd name="T54" fmla="*/ 3 w 186"/>
                <a:gd name="T55" fmla="*/ 1 h 236"/>
                <a:gd name="T56" fmla="*/ 3 w 186"/>
                <a:gd name="T57" fmla="*/ 2 h 236"/>
                <a:gd name="T58" fmla="*/ 3 w 186"/>
                <a:gd name="T59" fmla="*/ 2 h 236"/>
                <a:gd name="T60" fmla="*/ 3 w 186"/>
                <a:gd name="T61" fmla="*/ 3 h 236"/>
                <a:gd name="T62" fmla="*/ 3 w 186"/>
                <a:gd name="T63" fmla="*/ 3 h 236"/>
                <a:gd name="T64" fmla="*/ 3 w 186"/>
                <a:gd name="T65" fmla="*/ 3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6" h="236">
                  <a:moveTo>
                    <a:pt x="176" y="175"/>
                  </a:moveTo>
                  <a:lnTo>
                    <a:pt x="165" y="194"/>
                  </a:lnTo>
                  <a:lnTo>
                    <a:pt x="153" y="211"/>
                  </a:lnTo>
                  <a:lnTo>
                    <a:pt x="138" y="223"/>
                  </a:lnTo>
                  <a:lnTo>
                    <a:pt x="120" y="232"/>
                  </a:lnTo>
                  <a:lnTo>
                    <a:pt x="103" y="236"/>
                  </a:lnTo>
                  <a:lnTo>
                    <a:pt x="85" y="236"/>
                  </a:lnTo>
                  <a:lnTo>
                    <a:pt x="67" y="232"/>
                  </a:lnTo>
                  <a:lnTo>
                    <a:pt x="49" y="223"/>
                  </a:lnTo>
                  <a:lnTo>
                    <a:pt x="33" y="210"/>
                  </a:lnTo>
                  <a:lnTo>
                    <a:pt x="20" y="192"/>
                  </a:lnTo>
                  <a:lnTo>
                    <a:pt x="10" y="173"/>
                  </a:lnTo>
                  <a:lnTo>
                    <a:pt x="4" y="153"/>
                  </a:lnTo>
                  <a:lnTo>
                    <a:pt x="0" y="129"/>
                  </a:lnTo>
                  <a:lnTo>
                    <a:pt x="0" y="107"/>
                  </a:lnTo>
                  <a:lnTo>
                    <a:pt x="4" y="84"/>
                  </a:lnTo>
                  <a:lnTo>
                    <a:pt x="11" y="62"/>
                  </a:lnTo>
                  <a:lnTo>
                    <a:pt x="21" y="43"/>
                  </a:lnTo>
                  <a:lnTo>
                    <a:pt x="34" y="25"/>
                  </a:lnTo>
                  <a:lnTo>
                    <a:pt x="49" y="13"/>
                  </a:lnTo>
                  <a:lnTo>
                    <a:pt x="67" y="4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20" y="4"/>
                  </a:lnTo>
                  <a:lnTo>
                    <a:pt x="138" y="13"/>
                  </a:lnTo>
                  <a:lnTo>
                    <a:pt x="153" y="26"/>
                  </a:lnTo>
                  <a:lnTo>
                    <a:pt x="167" y="43"/>
                  </a:lnTo>
                  <a:lnTo>
                    <a:pt x="176" y="62"/>
                  </a:lnTo>
                  <a:lnTo>
                    <a:pt x="183" y="84"/>
                  </a:lnTo>
                  <a:lnTo>
                    <a:pt x="186" y="106"/>
                  </a:lnTo>
                  <a:lnTo>
                    <a:pt x="186" y="129"/>
                  </a:lnTo>
                  <a:lnTo>
                    <a:pt x="183" y="153"/>
                  </a:lnTo>
                  <a:lnTo>
                    <a:pt x="176" y="175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7" name="Freeform 38"/>
            <p:cNvSpPr>
              <a:spLocks/>
            </p:cNvSpPr>
            <p:nvPr/>
          </p:nvSpPr>
          <p:spPr bwMode="auto">
            <a:xfrm>
              <a:off x="5162" y="3750"/>
              <a:ext cx="63" cy="91"/>
            </a:xfrm>
            <a:custGeom>
              <a:avLst/>
              <a:gdLst>
                <a:gd name="T0" fmla="*/ 2 w 126"/>
                <a:gd name="T1" fmla="*/ 2 h 182"/>
                <a:gd name="T2" fmla="*/ 2 w 126"/>
                <a:gd name="T3" fmla="*/ 3 h 182"/>
                <a:gd name="T4" fmla="*/ 2 w 126"/>
                <a:gd name="T5" fmla="*/ 3 h 182"/>
                <a:gd name="T6" fmla="*/ 2 w 126"/>
                <a:gd name="T7" fmla="*/ 3 h 182"/>
                <a:gd name="T8" fmla="*/ 2 w 126"/>
                <a:gd name="T9" fmla="*/ 3 h 182"/>
                <a:gd name="T10" fmla="*/ 1 w 126"/>
                <a:gd name="T11" fmla="*/ 3 h 182"/>
                <a:gd name="T12" fmla="*/ 1 w 126"/>
                <a:gd name="T13" fmla="*/ 3 h 182"/>
                <a:gd name="T14" fmla="*/ 1 w 126"/>
                <a:gd name="T15" fmla="*/ 3 h 182"/>
                <a:gd name="T16" fmla="*/ 1 w 126"/>
                <a:gd name="T17" fmla="*/ 3 h 182"/>
                <a:gd name="T18" fmla="*/ 1 w 126"/>
                <a:gd name="T19" fmla="*/ 3 h 182"/>
                <a:gd name="T20" fmla="*/ 1 w 126"/>
                <a:gd name="T21" fmla="*/ 3 h 182"/>
                <a:gd name="T22" fmla="*/ 1 w 126"/>
                <a:gd name="T23" fmla="*/ 3 h 182"/>
                <a:gd name="T24" fmla="*/ 1 w 126"/>
                <a:gd name="T25" fmla="*/ 2 h 182"/>
                <a:gd name="T26" fmla="*/ 0 w 126"/>
                <a:gd name="T27" fmla="*/ 2 h 182"/>
                <a:gd name="T28" fmla="*/ 1 w 126"/>
                <a:gd name="T29" fmla="*/ 2 h 182"/>
                <a:gd name="T30" fmla="*/ 1 w 126"/>
                <a:gd name="T31" fmla="*/ 2 h 182"/>
                <a:gd name="T32" fmla="*/ 1 w 126"/>
                <a:gd name="T33" fmla="*/ 1 h 182"/>
                <a:gd name="T34" fmla="*/ 1 w 126"/>
                <a:gd name="T35" fmla="*/ 1 h 182"/>
                <a:gd name="T36" fmla="*/ 1 w 126"/>
                <a:gd name="T37" fmla="*/ 1 h 182"/>
                <a:gd name="T38" fmla="*/ 1 w 126"/>
                <a:gd name="T39" fmla="*/ 1 h 182"/>
                <a:gd name="T40" fmla="*/ 1 w 126"/>
                <a:gd name="T41" fmla="*/ 1 h 182"/>
                <a:gd name="T42" fmla="*/ 1 w 126"/>
                <a:gd name="T43" fmla="*/ 1 h 182"/>
                <a:gd name="T44" fmla="*/ 2 w 126"/>
                <a:gd name="T45" fmla="*/ 0 h 182"/>
                <a:gd name="T46" fmla="*/ 2 w 126"/>
                <a:gd name="T47" fmla="*/ 1 h 182"/>
                <a:gd name="T48" fmla="*/ 2 w 126"/>
                <a:gd name="T49" fmla="*/ 1 h 182"/>
                <a:gd name="T50" fmla="*/ 2 w 126"/>
                <a:gd name="T51" fmla="*/ 1 h 182"/>
                <a:gd name="T52" fmla="*/ 2 w 126"/>
                <a:gd name="T53" fmla="*/ 1 h 182"/>
                <a:gd name="T54" fmla="*/ 2 w 126"/>
                <a:gd name="T55" fmla="*/ 1 h 182"/>
                <a:gd name="T56" fmla="*/ 2 w 126"/>
                <a:gd name="T57" fmla="*/ 1 h 182"/>
                <a:gd name="T58" fmla="*/ 2 w 126"/>
                <a:gd name="T59" fmla="*/ 2 h 182"/>
                <a:gd name="T60" fmla="*/ 2 w 126"/>
                <a:gd name="T61" fmla="*/ 2 h 182"/>
                <a:gd name="T62" fmla="*/ 2 w 126"/>
                <a:gd name="T63" fmla="*/ 2 h 182"/>
                <a:gd name="T64" fmla="*/ 2 w 126"/>
                <a:gd name="T65" fmla="*/ 2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6" h="182">
                  <a:moveTo>
                    <a:pt x="115" y="126"/>
                  </a:moveTo>
                  <a:lnTo>
                    <a:pt x="106" y="142"/>
                  </a:lnTo>
                  <a:lnTo>
                    <a:pt x="97" y="155"/>
                  </a:lnTo>
                  <a:lnTo>
                    <a:pt x="86" y="165"/>
                  </a:lnTo>
                  <a:lnTo>
                    <a:pt x="75" y="174"/>
                  </a:lnTo>
                  <a:lnTo>
                    <a:pt x="62" y="179"/>
                  </a:lnTo>
                  <a:lnTo>
                    <a:pt x="51" y="182"/>
                  </a:lnTo>
                  <a:lnTo>
                    <a:pt x="39" y="180"/>
                  </a:lnTo>
                  <a:lnTo>
                    <a:pt x="28" y="174"/>
                  </a:lnTo>
                  <a:lnTo>
                    <a:pt x="18" y="165"/>
                  </a:lnTo>
                  <a:lnTo>
                    <a:pt x="10" y="154"/>
                  </a:lnTo>
                  <a:lnTo>
                    <a:pt x="4" y="141"/>
                  </a:lnTo>
                  <a:lnTo>
                    <a:pt x="1" y="124"/>
                  </a:lnTo>
                  <a:lnTo>
                    <a:pt x="0" y="108"/>
                  </a:lnTo>
                  <a:lnTo>
                    <a:pt x="2" y="91"/>
                  </a:lnTo>
                  <a:lnTo>
                    <a:pt x="5" y="73"/>
                  </a:lnTo>
                  <a:lnTo>
                    <a:pt x="11" y="55"/>
                  </a:lnTo>
                  <a:lnTo>
                    <a:pt x="19" y="39"/>
                  </a:lnTo>
                  <a:lnTo>
                    <a:pt x="29" y="26"/>
                  </a:lnTo>
                  <a:lnTo>
                    <a:pt x="39" y="16"/>
                  </a:lnTo>
                  <a:lnTo>
                    <a:pt x="51" y="7"/>
                  </a:lnTo>
                  <a:lnTo>
                    <a:pt x="64" y="3"/>
                  </a:lnTo>
                  <a:lnTo>
                    <a:pt x="75" y="0"/>
                  </a:lnTo>
                  <a:lnTo>
                    <a:pt x="87" y="1"/>
                  </a:lnTo>
                  <a:lnTo>
                    <a:pt x="98" y="7"/>
                  </a:lnTo>
                  <a:lnTo>
                    <a:pt x="108" y="16"/>
                  </a:lnTo>
                  <a:lnTo>
                    <a:pt x="116" y="28"/>
                  </a:lnTo>
                  <a:lnTo>
                    <a:pt x="122" y="42"/>
                  </a:lnTo>
                  <a:lnTo>
                    <a:pt x="125" y="57"/>
                  </a:lnTo>
                  <a:lnTo>
                    <a:pt x="126" y="73"/>
                  </a:lnTo>
                  <a:lnTo>
                    <a:pt x="125" y="91"/>
                  </a:lnTo>
                  <a:lnTo>
                    <a:pt x="120" y="108"/>
                  </a:lnTo>
                  <a:lnTo>
                    <a:pt x="115" y="12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8" name="Freeform 39"/>
            <p:cNvSpPr>
              <a:spLocks/>
            </p:cNvSpPr>
            <p:nvPr/>
          </p:nvSpPr>
          <p:spPr bwMode="auto">
            <a:xfrm>
              <a:off x="5216" y="3760"/>
              <a:ext cx="9" cy="14"/>
            </a:xfrm>
            <a:custGeom>
              <a:avLst/>
              <a:gdLst>
                <a:gd name="T0" fmla="*/ 1 w 17"/>
                <a:gd name="T1" fmla="*/ 1 h 28"/>
                <a:gd name="T2" fmla="*/ 1 w 17"/>
                <a:gd name="T3" fmla="*/ 1 h 28"/>
                <a:gd name="T4" fmla="*/ 1 w 17"/>
                <a:gd name="T5" fmla="*/ 1 h 28"/>
                <a:gd name="T6" fmla="*/ 1 w 17"/>
                <a:gd name="T7" fmla="*/ 1 h 28"/>
                <a:gd name="T8" fmla="*/ 1 w 17"/>
                <a:gd name="T9" fmla="*/ 1 h 28"/>
                <a:gd name="T10" fmla="*/ 0 w 17"/>
                <a:gd name="T11" fmla="*/ 1 h 28"/>
                <a:gd name="T12" fmla="*/ 0 w 17"/>
                <a:gd name="T13" fmla="*/ 1 h 28"/>
                <a:gd name="T14" fmla="*/ 0 w 17"/>
                <a:gd name="T15" fmla="*/ 1 h 28"/>
                <a:gd name="T16" fmla="*/ 1 w 17"/>
                <a:gd name="T17" fmla="*/ 1 h 28"/>
                <a:gd name="T18" fmla="*/ 1 w 17"/>
                <a:gd name="T19" fmla="*/ 0 h 28"/>
                <a:gd name="T20" fmla="*/ 1 w 17"/>
                <a:gd name="T21" fmla="*/ 1 h 28"/>
                <a:gd name="T22" fmla="*/ 1 w 17"/>
                <a:gd name="T23" fmla="*/ 1 h 28"/>
                <a:gd name="T24" fmla="*/ 1 w 17"/>
                <a:gd name="T25" fmla="*/ 1 h 28"/>
                <a:gd name="T26" fmla="*/ 1 w 17"/>
                <a:gd name="T27" fmla="*/ 1 h 28"/>
                <a:gd name="T28" fmla="*/ 1 w 17"/>
                <a:gd name="T29" fmla="*/ 1 h 28"/>
                <a:gd name="T30" fmla="*/ 1 w 17"/>
                <a:gd name="T31" fmla="*/ 1 h 28"/>
                <a:gd name="T32" fmla="*/ 1 w 17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28">
                  <a:moveTo>
                    <a:pt x="15" y="27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6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5" y="9"/>
                  </a:lnTo>
                  <a:lnTo>
                    <a:pt x="17" y="15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499" name="Freeform 40"/>
            <p:cNvSpPr>
              <a:spLocks/>
            </p:cNvSpPr>
            <p:nvPr/>
          </p:nvSpPr>
          <p:spPr bwMode="auto">
            <a:xfrm>
              <a:off x="5197" y="3715"/>
              <a:ext cx="28" cy="33"/>
            </a:xfrm>
            <a:custGeom>
              <a:avLst/>
              <a:gdLst>
                <a:gd name="T0" fmla="*/ 0 w 57"/>
                <a:gd name="T1" fmla="*/ 2 h 66"/>
                <a:gd name="T2" fmla="*/ 0 w 57"/>
                <a:gd name="T3" fmla="*/ 1 h 66"/>
                <a:gd name="T4" fmla="*/ 0 w 57"/>
                <a:gd name="T5" fmla="*/ 0 h 66"/>
                <a:gd name="T6" fmla="*/ 0 w 57"/>
                <a:gd name="T7" fmla="*/ 1 h 66"/>
                <a:gd name="T8" fmla="*/ 0 w 57"/>
                <a:gd name="T9" fmla="*/ 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6">
                  <a:moveTo>
                    <a:pt x="42" y="66"/>
                  </a:moveTo>
                  <a:lnTo>
                    <a:pt x="0" y="38"/>
                  </a:lnTo>
                  <a:lnTo>
                    <a:pt x="17" y="0"/>
                  </a:lnTo>
                  <a:lnTo>
                    <a:pt x="57" y="29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0" name="Freeform 41"/>
            <p:cNvSpPr>
              <a:spLocks/>
            </p:cNvSpPr>
            <p:nvPr/>
          </p:nvSpPr>
          <p:spPr bwMode="auto">
            <a:xfrm>
              <a:off x="5209" y="3713"/>
              <a:ext cx="11" cy="21"/>
            </a:xfrm>
            <a:custGeom>
              <a:avLst/>
              <a:gdLst>
                <a:gd name="T0" fmla="*/ 0 w 23"/>
                <a:gd name="T1" fmla="*/ 1 h 41"/>
                <a:gd name="T2" fmla="*/ 0 w 23"/>
                <a:gd name="T3" fmla="*/ 1 h 41"/>
                <a:gd name="T4" fmla="*/ 0 w 23"/>
                <a:gd name="T5" fmla="*/ 0 h 41"/>
                <a:gd name="T6" fmla="*/ 0 w 23"/>
                <a:gd name="T7" fmla="*/ 1 h 41"/>
                <a:gd name="T8" fmla="*/ 0 w 23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1">
                  <a:moveTo>
                    <a:pt x="9" y="41"/>
                  </a:moveTo>
                  <a:lnTo>
                    <a:pt x="0" y="34"/>
                  </a:lnTo>
                  <a:lnTo>
                    <a:pt x="14" y="0"/>
                  </a:lnTo>
                  <a:lnTo>
                    <a:pt x="23" y="8"/>
                  </a:lnTo>
                  <a:lnTo>
                    <a:pt x="9" y="4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1" name="Freeform 42"/>
            <p:cNvSpPr>
              <a:spLocks/>
            </p:cNvSpPr>
            <p:nvPr/>
          </p:nvSpPr>
          <p:spPr bwMode="auto">
            <a:xfrm>
              <a:off x="5210" y="3725"/>
              <a:ext cx="13" cy="22"/>
            </a:xfrm>
            <a:custGeom>
              <a:avLst/>
              <a:gdLst>
                <a:gd name="T0" fmla="*/ 0 w 27"/>
                <a:gd name="T1" fmla="*/ 1 h 44"/>
                <a:gd name="T2" fmla="*/ 0 w 27"/>
                <a:gd name="T3" fmla="*/ 1 h 44"/>
                <a:gd name="T4" fmla="*/ 0 w 27"/>
                <a:gd name="T5" fmla="*/ 0 h 44"/>
                <a:gd name="T6" fmla="*/ 0 w 27"/>
                <a:gd name="T7" fmla="*/ 1 h 44"/>
                <a:gd name="T8" fmla="*/ 0 w 27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44">
                  <a:moveTo>
                    <a:pt x="12" y="44"/>
                  </a:moveTo>
                  <a:lnTo>
                    <a:pt x="0" y="35"/>
                  </a:lnTo>
                  <a:lnTo>
                    <a:pt x="15" y="0"/>
                  </a:lnTo>
                  <a:lnTo>
                    <a:pt x="27" y="9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2" name="Freeform 43"/>
            <p:cNvSpPr>
              <a:spLocks/>
            </p:cNvSpPr>
            <p:nvPr/>
          </p:nvSpPr>
          <p:spPr bwMode="auto">
            <a:xfrm>
              <a:off x="4330" y="4128"/>
              <a:ext cx="47" cy="29"/>
            </a:xfrm>
            <a:custGeom>
              <a:avLst/>
              <a:gdLst>
                <a:gd name="T0" fmla="*/ 1 w 93"/>
                <a:gd name="T1" fmla="*/ 0 h 59"/>
                <a:gd name="T2" fmla="*/ 1 w 93"/>
                <a:gd name="T3" fmla="*/ 0 h 59"/>
                <a:gd name="T4" fmla="*/ 1 w 93"/>
                <a:gd name="T5" fmla="*/ 0 h 59"/>
                <a:gd name="T6" fmla="*/ 1 w 93"/>
                <a:gd name="T7" fmla="*/ 0 h 59"/>
                <a:gd name="T8" fmla="*/ 1 w 93"/>
                <a:gd name="T9" fmla="*/ 0 h 59"/>
                <a:gd name="T10" fmla="*/ 1 w 93"/>
                <a:gd name="T11" fmla="*/ 0 h 59"/>
                <a:gd name="T12" fmla="*/ 1 w 93"/>
                <a:gd name="T13" fmla="*/ 0 h 59"/>
                <a:gd name="T14" fmla="*/ 1 w 93"/>
                <a:gd name="T15" fmla="*/ 0 h 59"/>
                <a:gd name="T16" fmla="*/ 1 w 93"/>
                <a:gd name="T17" fmla="*/ 0 h 59"/>
                <a:gd name="T18" fmla="*/ 1 w 93"/>
                <a:gd name="T19" fmla="*/ 0 h 59"/>
                <a:gd name="T20" fmla="*/ 1 w 93"/>
                <a:gd name="T21" fmla="*/ 0 h 59"/>
                <a:gd name="T22" fmla="*/ 1 w 93"/>
                <a:gd name="T23" fmla="*/ 0 h 59"/>
                <a:gd name="T24" fmla="*/ 1 w 93"/>
                <a:gd name="T25" fmla="*/ 0 h 59"/>
                <a:gd name="T26" fmla="*/ 1 w 93"/>
                <a:gd name="T27" fmla="*/ 0 h 59"/>
                <a:gd name="T28" fmla="*/ 1 w 93"/>
                <a:gd name="T29" fmla="*/ 0 h 59"/>
                <a:gd name="T30" fmla="*/ 1 w 93"/>
                <a:gd name="T31" fmla="*/ 0 h 59"/>
                <a:gd name="T32" fmla="*/ 1 w 93"/>
                <a:gd name="T33" fmla="*/ 0 h 59"/>
                <a:gd name="T34" fmla="*/ 1 w 93"/>
                <a:gd name="T35" fmla="*/ 0 h 59"/>
                <a:gd name="T36" fmla="*/ 2 w 93"/>
                <a:gd name="T37" fmla="*/ 0 h 59"/>
                <a:gd name="T38" fmla="*/ 2 w 93"/>
                <a:gd name="T39" fmla="*/ 0 h 59"/>
                <a:gd name="T40" fmla="*/ 2 w 93"/>
                <a:gd name="T41" fmla="*/ 0 h 59"/>
                <a:gd name="T42" fmla="*/ 2 w 93"/>
                <a:gd name="T43" fmla="*/ 0 h 59"/>
                <a:gd name="T44" fmla="*/ 2 w 93"/>
                <a:gd name="T45" fmla="*/ 0 h 59"/>
                <a:gd name="T46" fmla="*/ 2 w 93"/>
                <a:gd name="T47" fmla="*/ 0 h 59"/>
                <a:gd name="T48" fmla="*/ 2 w 93"/>
                <a:gd name="T49" fmla="*/ 0 h 59"/>
                <a:gd name="T50" fmla="*/ 2 w 93"/>
                <a:gd name="T51" fmla="*/ 0 h 59"/>
                <a:gd name="T52" fmla="*/ 1 w 93"/>
                <a:gd name="T53" fmla="*/ 0 h 59"/>
                <a:gd name="T54" fmla="*/ 1 w 93"/>
                <a:gd name="T55" fmla="*/ 0 h 59"/>
                <a:gd name="T56" fmla="*/ 1 w 93"/>
                <a:gd name="T57" fmla="*/ 0 h 59"/>
                <a:gd name="T58" fmla="*/ 1 w 93"/>
                <a:gd name="T59" fmla="*/ 0 h 59"/>
                <a:gd name="T60" fmla="*/ 1 w 93"/>
                <a:gd name="T61" fmla="*/ 0 h 59"/>
                <a:gd name="T62" fmla="*/ 0 w 93"/>
                <a:gd name="T63" fmla="*/ 0 h 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3" h="59">
                  <a:moveTo>
                    <a:pt x="3" y="43"/>
                  </a:moveTo>
                  <a:lnTo>
                    <a:pt x="6" y="49"/>
                  </a:lnTo>
                  <a:lnTo>
                    <a:pt x="10" y="53"/>
                  </a:lnTo>
                  <a:lnTo>
                    <a:pt x="13" y="58"/>
                  </a:lnTo>
                  <a:lnTo>
                    <a:pt x="17" y="59"/>
                  </a:lnTo>
                  <a:lnTo>
                    <a:pt x="24" y="59"/>
                  </a:lnTo>
                  <a:lnTo>
                    <a:pt x="29" y="56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5" y="50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4" y="46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1" y="46"/>
                  </a:lnTo>
                  <a:lnTo>
                    <a:pt x="29" y="47"/>
                  </a:lnTo>
                  <a:lnTo>
                    <a:pt x="27" y="49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5" y="50"/>
                  </a:lnTo>
                  <a:lnTo>
                    <a:pt x="13" y="47"/>
                  </a:lnTo>
                  <a:lnTo>
                    <a:pt x="11" y="45"/>
                  </a:lnTo>
                  <a:lnTo>
                    <a:pt x="8" y="40"/>
                  </a:lnTo>
                  <a:lnTo>
                    <a:pt x="6" y="31"/>
                  </a:lnTo>
                  <a:lnTo>
                    <a:pt x="7" y="24"/>
                  </a:lnTo>
                  <a:lnTo>
                    <a:pt x="10" y="20"/>
                  </a:lnTo>
                  <a:lnTo>
                    <a:pt x="13" y="17"/>
                  </a:lnTo>
                  <a:lnTo>
                    <a:pt x="20" y="14"/>
                  </a:lnTo>
                  <a:lnTo>
                    <a:pt x="27" y="12"/>
                  </a:lnTo>
                  <a:lnTo>
                    <a:pt x="33" y="15"/>
                  </a:lnTo>
                  <a:lnTo>
                    <a:pt x="36" y="20"/>
                  </a:lnTo>
                  <a:lnTo>
                    <a:pt x="41" y="24"/>
                  </a:lnTo>
                  <a:lnTo>
                    <a:pt x="48" y="25"/>
                  </a:lnTo>
                  <a:lnTo>
                    <a:pt x="56" y="24"/>
                  </a:lnTo>
                  <a:lnTo>
                    <a:pt x="64" y="21"/>
                  </a:lnTo>
                  <a:lnTo>
                    <a:pt x="74" y="18"/>
                  </a:lnTo>
                  <a:lnTo>
                    <a:pt x="82" y="14"/>
                  </a:lnTo>
                  <a:lnTo>
                    <a:pt x="87" y="9"/>
                  </a:lnTo>
                  <a:lnTo>
                    <a:pt x="92" y="6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2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0" y="0"/>
                  </a:lnTo>
                  <a:lnTo>
                    <a:pt x="83" y="5"/>
                  </a:lnTo>
                  <a:lnTo>
                    <a:pt x="76" y="9"/>
                  </a:lnTo>
                  <a:lnTo>
                    <a:pt x="68" y="12"/>
                  </a:lnTo>
                  <a:lnTo>
                    <a:pt x="61" y="15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3" y="18"/>
                  </a:lnTo>
                  <a:lnTo>
                    <a:pt x="41" y="15"/>
                  </a:lnTo>
                  <a:lnTo>
                    <a:pt x="35" y="8"/>
                  </a:lnTo>
                  <a:lnTo>
                    <a:pt x="28" y="6"/>
                  </a:lnTo>
                  <a:lnTo>
                    <a:pt x="19" y="6"/>
                  </a:lnTo>
                  <a:lnTo>
                    <a:pt x="11" y="11"/>
                  </a:lnTo>
                  <a:lnTo>
                    <a:pt x="5" y="17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3" name="Freeform 44"/>
            <p:cNvSpPr>
              <a:spLocks/>
            </p:cNvSpPr>
            <p:nvPr/>
          </p:nvSpPr>
          <p:spPr bwMode="auto">
            <a:xfrm>
              <a:off x="4386" y="4043"/>
              <a:ext cx="91" cy="115"/>
            </a:xfrm>
            <a:custGeom>
              <a:avLst/>
              <a:gdLst>
                <a:gd name="T0" fmla="*/ 1 w 181"/>
                <a:gd name="T1" fmla="*/ 1 h 229"/>
                <a:gd name="T2" fmla="*/ 2 w 181"/>
                <a:gd name="T3" fmla="*/ 1 h 229"/>
                <a:gd name="T4" fmla="*/ 2 w 181"/>
                <a:gd name="T5" fmla="*/ 0 h 229"/>
                <a:gd name="T6" fmla="*/ 2 w 181"/>
                <a:gd name="T7" fmla="*/ 1 h 229"/>
                <a:gd name="T8" fmla="*/ 2 w 181"/>
                <a:gd name="T9" fmla="*/ 1 h 229"/>
                <a:gd name="T10" fmla="*/ 3 w 181"/>
                <a:gd name="T11" fmla="*/ 1 h 229"/>
                <a:gd name="T12" fmla="*/ 3 w 181"/>
                <a:gd name="T13" fmla="*/ 1 h 229"/>
                <a:gd name="T14" fmla="*/ 3 w 181"/>
                <a:gd name="T15" fmla="*/ 1 h 229"/>
                <a:gd name="T16" fmla="*/ 3 w 181"/>
                <a:gd name="T17" fmla="*/ 2 h 229"/>
                <a:gd name="T18" fmla="*/ 3 w 181"/>
                <a:gd name="T19" fmla="*/ 2 h 229"/>
                <a:gd name="T20" fmla="*/ 3 w 181"/>
                <a:gd name="T21" fmla="*/ 2 h 229"/>
                <a:gd name="T22" fmla="*/ 3 w 181"/>
                <a:gd name="T23" fmla="*/ 3 h 229"/>
                <a:gd name="T24" fmla="*/ 3 w 181"/>
                <a:gd name="T25" fmla="*/ 3 h 229"/>
                <a:gd name="T26" fmla="*/ 3 w 181"/>
                <a:gd name="T27" fmla="*/ 3 h 229"/>
                <a:gd name="T28" fmla="*/ 3 w 181"/>
                <a:gd name="T29" fmla="*/ 4 h 229"/>
                <a:gd name="T30" fmla="*/ 3 w 181"/>
                <a:gd name="T31" fmla="*/ 4 h 229"/>
                <a:gd name="T32" fmla="*/ 2 w 181"/>
                <a:gd name="T33" fmla="*/ 4 h 229"/>
                <a:gd name="T34" fmla="*/ 2 w 181"/>
                <a:gd name="T35" fmla="*/ 4 h 229"/>
                <a:gd name="T36" fmla="*/ 2 w 181"/>
                <a:gd name="T37" fmla="*/ 4 h 229"/>
                <a:gd name="T38" fmla="*/ 2 w 181"/>
                <a:gd name="T39" fmla="*/ 4 h 229"/>
                <a:gd name="T40" fmla="*/ 1 w 181"/>
                <a:gd name="T41" fmla="*/ 4 h 229"/>
                <a:gd name="T42" fmla="*/ 1 w 181"/>
                <a:gd name="T43" fmla="*/ 4 h 229"/>
                <a:gd name="T44" fmla="*/ 1 w 181"/>
                <a:gd name="T45" fmla="*/ 4 h 229"/>
                <a:gd name="T46" fmla="*/ 1 w 181"/>
                <a:gd name="T47" fmla="*/ 3 h 229"/>
                <a:gd name="T48" fmla="*/ 1 w 181"/>
                <a:gd name="T49" fmla="*/ 3 h 229"/>
                <a:gd name="T50" fmla="*/ 1 w 181"/>
                <a:gd name="T51" fmla="*/ 3 h 229"/>
                <a:gd name="T52" fmla="*/ 0 w 181"/>
                <a:gd name="T53" fmla="*/ 2 h 229"/>
                <a:gd name="T54" fmla="*/ 1 w 181"/>
                <a:gd name="T55" fmla="*/ 2 h 229"/>
                <a:gd name="T56" fmla="*/ 1 w 181"/>
                <a:gd name="T57" fmla="*/ 2 h 229"/>
                <a:gd name="T58" fmla="*/ 1 w 181"/>
                <a:gd name="T59" fmla="*/ 1 h 229"/>
                <a:gd name="T60" fmla="*/ 1 w 181"/>
                <a:gd name="T61" fmla="*/ 1 h 229"/>
                <a:gd name="T62" fmla="*/ 1 w 181"/>
                <a:gd name="T63" fmla="*/ 1 h 229"/>
                <a:gd name="T64" fmla="*/ 1 w 181"/>
                <a:gd name="T65" fmla="*/ 1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1" h="229">
                  <a:moveTo>
                    <a:pt x="57" y="9"/>
                  </a:moveTo>
                  <a:lnTo>
                    <a:pt x="74" y="3"/>
                  </a:lnTo>
                  <a:lnTo>
                    <a:pt x="92" y="0"/>
                  </a:lnTo>
                  <a:lnTo>
                    <a:pt x="109" y="3"/>
                  </a:lnTo>
                  <a:lnTo>
                    <a:pt x="125" y="9"/>
                  </a:lnTo>
                  <a:lnTo>
                    <a:pt x="140" y="19"/>
                  </a:lnTo>
                  <a:lnTo>
                    <a:pt x="154" y="33"/>
                  </a:lnTo>
                  <a:lnTo>
                    <a:pt x="166" y="50"/>
                  </a:lnTo>
                  <a:lnTo>
                    <a:pt x="174" y="70"/>
                  </a:lnTo>
                  <a:lnTo>
                    <a:pt x="179" y="92"/>
                  </a:lnTo>
                  <a:lnTo>
                    <a:pt x="181" y="114"/>
                  </a:lnTo>
                  <a:lnTo>
                    <a:pt x="179" y="136"/>
                  </a:lnTo>
                  <a:lnTo>
                    <a:pt x="174" y="158"/>
                  </a:lnTo>
                  <a:lnTo>
                    <a:pt x="166" y="177"/>
                  </a:lnTo>
                  <a:lnTo>
                    <a:pt x="154" y="195"/>
                  </a:lnTo>
                  <a:lnTo>
                    <a:pt x="142" y="208"/>
                  </a:lnTo>
                  <a:lnTo>
                    <a:pt x="125" y="220"/>
                  </a:lnTo>
                  <a:lnTo>
                    <a:pt x="108" y="226"/>
                  </a:lnTo>
                  <a:lnTo>
                    <a:pt x="90" y="229"/>
                  </a:lnTo>
                  <a:lnTo>
                    <a:pt x="73" y="226"/>
                  </a:lnTo>
                  <a:lnTo>
                    <a:pt x="56" y="218"/>
                  </a:lnTo>
                  <a:lnTo>
                    <a:pt x="40" y="208"/>
                  </a:lnTo>
                  <a:lnTo>
                    <a:pt x="27" y="195"/>
                  </a:lnTo>
                  <a:lnTo>
                    <a:pt x="16" y="177"/>
                  </a:lnTo>
                  <a:lnTo>
                    <a:pt x="7" y="157"/>
                  </a:lnTo>
                  <a:lnTo>
                    <a:pt x="2" y="135"/>
                  </a:lnTo>
                  <a:lnTo>
                    <a:pt x="0" y="113"/>
                  </a:lnTo>
                  <a:lnTo>
                    <a:pt x="2" y="91"/>
                  </a:lnTo>
                  <a:lnTo>
                    <a:pt x="8" y="70"/>
                  </a:lnTo>
                  <a:lnTo>
                    <a:pt x="16" y="51"/>
                  </a:lnTo>
                  <a:lnTo>
                    <a:pt x="27" y="33"/>
                  </a:lnTo>
                  <a:lnTo>
                    <a:pt x="40" y="20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E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4" name="Freeform 45"/>
            <p:cNvSpPr>
              <a:spLocks/>
            </p:cNvSpPr>
            <p:nvPr/>
          </p:nvSpPr>
          <p:spPr bwMode="auto">
            <a:xfrm>
              <a:off x="4393" y="4054"/>
              <a:ext cx="70" cy="74"/>
            </a:xfrm>
            <a:custGeom>
              <a:avLst/>
              <a:gdLst>
                <a:gd name="T0" fmla="*/ 1 w 139"/>
                <a:gd name="T1" fmla="*/ 0 h 150"/>
                <a:gd name="T2" fmla="*/ 1 w 139"/>
                <a:gd name="T3" fmla="*/ 0 h 150"/>
                <a:gd name="T4" fmla="*/ 2 w 139"/>
                <a:gd name="T5" fmla="*/ 0 h 150"/>
                <a:gd name="T6" fmla="*/ 2 w 139"/>
                <a:gd name="T7" fmla="*/ 0 h 150"/>
                <a:gd name="T8" fmla="*/ 2 w 139"/>
                <a:gd name="T9" fmla="*/ 0 h 150"/>
                <a:gd name="T10" fmla="*/ 2 w 139"/>
                <a:gd name="T11" fmla="*/ 0 h 150"/>
                <a:gd name="T12" fmla="*/ 2 w 139"/>
                <a:gd name="T13" fmla="*/ 0 h 150"/>
                <a:gd name="T14" fmla="*/ 3 w 139"/>
                <a:gd name="T15" fmla="*/ 0 h 150"/>
                <a:gd name="T16" fmla="*/ 3 w 139"/>
                <a:gd name="T17" fmla="*/ 0 h 150"/>
                <a:gd name="T18" fmla="*/ 3 w 139"/>
                <a:gd name="T19" fmla="*/ 0 h 150"/>
                <a:gd name="T20" fmla="*/ 3 w 139"/>
                <a:gd name="T21" fmla="*/ 1 h 150"/>
                <a:gd name="T22" fmla="*/ 3 w 139"/>
                <a:gd name="T23" fmla="*/ 1 h 150"/>
                <a:gd name="T24" fmla="*/ 3 w 139"/>
                <a:gd name="T25" fmla="*/ 1 h 150"/>
                <a:gd name="T26" fmla="*/ 2 w 139"/>
                <a:gd name="T27" fmla="*/ 1 h 150"/>
                <a:gd name="T28" fmla="*/ 2 w 139"/>
                <a:gd name="T29" fmla="*/ 1 h 150"/>
                <a:gd name="T30" fmla="*/ 2 w 139"/>
                <a:gd name="T31" fmla="*/ 2 h 150"/>
                <a:gd name="T32" fmla="*/ 2 w 139"/>
                <a:gd name="T33" fmla="*/ 2 h 150"/>
                <a:gd name="T34" fmla="*/ 2 w 139"/>
                <a:gd name="T35" fmla="*/ 2 h 150"/>
                <a:gd name="T36" fmla="*/ 1 w 139"/>
                <a:gd name="T37" fmla="*/ 2 h 150"/>
                <a:gd name="T38" fmla="*/ 1 w 139"/>
                <a:gd name="T39" fmla="*/ 2 h 150"/>
                <a:gd name="T40" fmla="*/ 1 w 139"/>
                <a:gd name="T41" fmla="*/ 2 h 150"/>
                <a:gd name="T42" fmla="*/ 1 w 139"/>
                <a:gd name="T43" fmla="*/ 2 h 150"/>
                <a:gd name="T44" fmla="*/ 1 w 139"/>
                <a:gd name="T45" fmla="*/ 2 h 150"/>
                <a:gd name="T46" fmla="*/ 1 w 139"/>
                <a:gd name="T47" fmla="*/ 1 h 150"/>
                <a:gd name="T48" fmla="*/ 1 w 139"/>
                <a:gd name="T49" fmla="*/ 1 h 150"/>
                <a:gd name="T50" fmla="*/ 0 w 139"/>
                <a:gd name="T51" fmla="*/ 1 h 150"/>
                <a:gd name="T52" fmla="*/ 0 w 139"/>
                <a:gd name="T53" fmla="*/ 1 h 150"/>
                <a:gd name="T54" fmla="*/ 1 w 139"/>
                <a:gd name="T55" fmla="*/ 1 h 150"/>
                <a:gd name="T56" fmla="*/ 1 w 139"/>
                <a:gd name="T57" fmla="*/ 0 h 150"/>
                <a:gd name="T58" fmla="*/ 1 w 139"/>
                <a:gd name="T59" fmla="*/ 0 h 150"/>
                <a:gd name="T60" fmla="*/ 1 w 139"/>
                <a:gd name="T61" fmla="*/ 0 h 150"/>
                <a:gd name="T62" fmla="*/ 1 w 139"/>
                <a:gd name="T63" fmla="*/ 0 h 150"/>
                <a:gd name="T64" fmla="*/ 1 w 139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50">
                  <a:moveTo>
                    <a:pt x="48" y="9"/>
                  </a:moveTo>
                  <a:lnTo>
                    <a:pt x="61" y="3"/>
                  </a:lnTo>
                  <a:lnTo>
                    <a:pt x="75" y="0"/>
                  </a:lnTo>
                  <a:lnTo>
                    <a:pt x="88" y="2"/>
                  </a:lnTo>
                  <a:lnTo>
                    <a:pt x="101" y="5"/>
                  </a:lnTo>
                  <a:lnTo>
                    <a:pt x="113" y="11"/>
                  </a:lnTo>
                  <a:lnTo>
                    <a:pt x="122" y="18"/>
                  </a:lnTo>
                  <a:lnTo>
                    <a:pt x="130" y="28"/>
                  </a:lnTo>
                  <a:lnTo>
                    <a:pt x="136" y="41"/>
                  </a:lnTo>
                  <a:lnTo>
                    <a:pt x="139" y="56"/>
                  </a:lnTo>
                  <a:lnTo>
                    <a:pt x="139" y="69"/>
                  </a:lnTo>
                  <a:lnTo>
                    <a:pt x="137" y="84"/>
                  </a:lnTo>
                  <a:lnTo>
                    <a:pt x="131" y="97"/>
                  </a:lnTo>
                  <a:lnTo>
                    <a:pt x="124" y="110"/>
                  </a:lnTo>
                  <a:lnTo>
                    <a:pt x="115" y="122"/>
                  </a:lnTo>
                  <a:lnTo>
                    <a:pt x="104" y="132"/>
                  </a:lnTo>
                  <a:lnTo>
                    <a:pt x="92" y="141"/>
                  </a:lnTo>
                  <a:lnTo>
                    <a:pt x="78" y="147"/>
                  </a:lnTo>
                  <a:lnTo>
                    <a:pt x="64" y="150"/>
                  </a:lnTo>
                  <a:lnTo>
                    <a:pt x="51" y="150"/>
                  </a:lnTo>
                  <a:lnTo>
                    <a:pt x="38" y="147"/>
                  </a:lnTo>
                  <a:lnTo>
                    <a:pt x="27" y="141"/>
                  </a:lnTo>
                  <a:lnTo>
                    <a:pt x="17" y="134"/>
                  </a:lnTo>
                  <a:lnTo>
                    <a:pt x="9" y="124"/>
                  </a:lnTo>
                  <a:lnTo>
                    <a:pt x="3" y="110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2" y="68"/>
                  </a:lnTo>
                  <a:lnTo>
                    <a:pt x="7" y="53"/>
                  </a:lnTo>
                  <a:lnTo>
                    <a:pt x="14" y="40"/>
                  </a:lnTo>
                  <a:lnTo>
                    <a:pt x="23" y="28"/>
                  </a:lnTo>
                  <a:lnTo>
                    <a:pt x="35" y="18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5" name="Freeform 46"/>
            <p:cNvSpPr>
              <a:spLocks/>
            </p:cNvSpPr>
            <p:nvPr/>
          </p:nvSpPr>
          <p:spPr bwMode="auto">
            <a:xfrm>
              <a:off x="4391" y="4084"/>
              <a:ext cx="7" cy="14"/>
            </a:xfrm>
            <a:custGeom>
              <a:avLst/>
              <a:gdLst>
                <a:gd name="T0" fmla="*/ 1 w 14"/>
                <a:gd name="T1" fmla="*/ 0 h 26"/>
                <a:gd name="T2" fmla="*/ 1 w 14"/>
                <a:gd name="T3" fmla="*/ 1 h 26"/>
                <a:gd name="T4" fmla="*/ 1 w 14"/>
                <a:gd name="T5" fmla="*/ 1 h 26"/>
                <a:gd name="T6" fmla="*/ 1 w 14"/>
                <a:gd name="T7" fmla="*/ 1 h 26"/>
                <a:gd name="T8" fmla="*/ 1 w 14"/>
                <a:gd name="T9" fmla="*/ 1 h 26"/>
                <a:gd name="T10" fmla="*/ 1 w 14"/>
                <a:gd name="T11" fmla="*/ 1 h 26"/>
                <a:gd name="T12" fmla="*/ 1 w 14"/>
                <a:gd name="T13" fmla="*/ 1 h 26"/>
                <a:gd name="T14" fmla="*/ 1 w 14"/>
                <a:gd name="T15" fmla="*/ 1 h 26"/>
                <a:gd name="T16" fmla="*/ 1 w 14"/>
                <a:gd name="T17" fmla="*/ 1 h 26"/>
                <a:gd name="T18" fmla="*/ 1 w 14"/>
                <a:gd name="T19" fmla="*/ 1 h 26"/>
                <a:gd name="T20" fmla="*/ 1 w 14"/>
                <a:gd name="T21" fmla="*/ 1 h 26"/>
                <a:gd name="T22" fmla="*/ 0 w 14"/>
                <a:gd name="T23" fmla="*/ 1 h 26"/>
                <a:gd name="T24" fmla="*/ 0 w 14"/>
                <a:gd name="T25" fmla="*/ 1 h 26"/>
                <a:gd name="T26" fmla="*/ 1 w 14"/>
                <a:gd name="T27" fmla="*/ 1 h 26"/>
                <a:gd name="T28" fmla="*/ 1 w 14"/>
                <a:gd name="T29" fmla="*/ 1 h 26"/>
                <a:gd name="T30" fmla="*/ 1 w 14"/>
                <a:gd name="T31" fmla="*/ 1 h 26"/>
                <a:gd name="T32" fmla="*/ 1 w 14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26">
                  <a:moveTo>
                    <a:pt x="9" y="0"/>
                  </a:moveTo>
                  <a:lnTo>
                    <a:pt x="12" y="1"/>
                  </a:lnTo>
                  <a:lnTo>
                    <a:pt x="14" y="4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3" y="19"/>
                  </a:lnTo>
                  <a:lnTo>
                    <a:pt x="12" y="23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6" name="Freeform 47"/>
            <p:cNvSpPr>
              <a:spLocks/>
            </p:cNvSpPr>
            <p:nvPr/>
          </p:nvSpPr>
          <p:spPr bwMode="auto">
            <a:xfrm>
              <a:off x="4373" y="4108"/>
              <a:ext cx="23" cy="34"/>
            </a:xfrm>
            <a:custGeom>
              <a:avLst/>
              <a:gdLst>
                <a:gd name="T0" fmla="*/ 0 w 47"/>
                <a:gd name="T1" fmla="*/ 0 h 67"/>
                <a:gd name="T2" fmla="*/ 0 w 47"/>
                <a:gd name="T3" fmla="*/ 1 h 67"/>
                <a:gd name="T4" fmla="*/ 0 w 47"/>
                <a:gd name="T5" fmla="*/ 2 h 67"/>
                <a:gd name="T6" fmla="*/ 0 w 47"/>
                <a:gd name="T7" fmla="*/ 1 h 67"/>
                <a:gd name="T8" fmla="*/ 0 w 47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67">
                  <a:moveTo>
                    <a:pt x="29" y="0"/>
                  </a:moveTo>
                  <a:lnTo>
                    <a:pt x="47" y="53"/>
                  </a:lnTo>
                  <a:lnTo>
                    <a:pt x="18" y="67"/>
                  </a:lnTo>
                  <a:lnTo>
                    <a:pt x="0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7" name="Freeform 48"/>
            <p:cNvSpPr>
              <a:spLocks/>
            </p:cNvSpPr>
            <p:nvPr/>
          </p:nvSpPr>
          <p:spPr bwMode="auto">
            <a:xfrm>
              <a:off x="4370" y="4122"/>
              <a:ext cx="15" cy="13"/>
            </a:xfrm>
            <a:custGeom>
              <a:avLst/>
              <a:gdLst>
                <a:gd name="T0" fmla="*/ 0 w 31"/>
                <a:gd name="T1" fmla="*/ 0 h 26"/>
                <a:gd name="T2" fmla="*/ 0 w 31"/>
                <a:gd name="T3" fmla="*/ 1 h 26"/>
                <a:gd name="T4" fmla="*/ 0 w 31"/>
                <a:gd name="T5" fmla="*/ 1 h 26"/>
                <a:gd name="T6" fmla="*/ 0 w 31"/>
                <a:gd name="T7" fmla="*/ 1 h 26"/>
                <a:gd name="T8" fmla="*/ 0 w 3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6">
                  <a:moveTo>
                    <a:pt x="27" y="0"/>
                  </a:moveTo>
                  <a:lnTo>
                    <a:pt x="31" y="11"/>
                  </a:lnTo>
                  <a:lnTo>
                    <a:pt x="4" y="26"/>
                  </a:lnTo>
                  <a:lnTo>
                    <a:pt x="0" y="1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8" name="Freeform 49"/>
            <p:cNvSpPr>
              <a:spLocks/>
            </p:cNvSpPr>
            <p:nvPr/>
          </p:nvSpPr>
          <p:spPr bwMode="auto">
            <a:xfrm>
              <a:off x="4374" y="4110"/>
              <a:ext cx="17" cy="15"/>
            </a:xfrm>
            <a:custGeom>
              <a:avLst/>
              <a:gdLst>
                <a:gd name="T0" fmla="*/ 1 w 34"/>
                <a:gd name="T1" fmla="*/ 0 h 30"/>
                <a:gd name="T2" fmla="*/ 1 w 34"/>
                <a:gd name="T3" fmla="*/ 1 h 30"/>
                <a:gd name="T4" fmla="*/ 1 w 34"/>
                <a:gd name="T5" fmla="*/ 1 h 30"/>
                <a:gd name="T6" fmla="*/ 0 w 34"/>
                <a:gd name="T7" fmla="*/ 1 h 30"/>
                <a:gd name="T8" fmla="*/ 1 w 34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0">
                  <a:moveTo>
                    <a:pt x="29" y="0"/>
                  </a:moveTo>
                  <a:lnTo>
                    <a:pt x="34" y="15"/>
                  </a:lnTo>
                  <a:lnTo>
                    <a:pt x="6" y="30"/>
                  </a:lnTo>
                  <a:lnTo>
                    <a:pt x="0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09" name="Freeform 50"/>
            <p:cNvSpPr>
              <a:spLocks/>
            </p:cNvSpPr>
            <p:nvPr/>
          </p:nvSpPr>
          <p:spPr bwMode="auto">
            <a:xfrm>
              <a:off x="3022" y="3929"/>
              <a:ext cx="34" cy="55"/>
            </a:xfrm>
            <a:custGeom>
              <a:avLst/>
              <a:gdLst>
                <a:gd name="T0" fmla="*/ 1 w 67"/>
                <a:gd name="T1" fmla="*/ 1 h 110"/>
                <a:gd name="T2" fmla="*/ 1 w 67"/>
                <a:gd name="T3" fmla="*/ 0 h 110"/>
                <a:gd name="T4" fmla="*/ 1 w 67"/>
                <a:gd name="T5" fmla="*/ 0 h 110"/>
                <a:gd name="T6" fmla="*/ 1 w 67"/>
                <a:gd name="T7" fmla="*/ 0 h 110"/>
                <a:gd name="T8" fmla="*/ 1 w 67"/>
                <a:gd name="T9" fmla="*/ 1 h 110"/>
                <a:gd name="T10" fmla="*/ 1 w 67"/>
                <a:gd name="T11" fmla="*/ 1 h 110"/>
                <a:gd name="T12" fmla="*/ 1 w 67"/>
                <a:gd name="T13" fmla="*/ 1 h 110"/>
                <a:gd name="T14" fmla="*/ 1 w 67"/>
                <a:gd name="T15" fmla="*/ 1 h 110"/>
                <a:gd name="T16" fmla="*/ 1 w 67"/>
                <a:gd name="T17" fmla="*/ 1 h 110"/>
                <a:gd name="T18" fmla="*/ 1 w 67"/>
                <a:gd name="T19" fmla="*/ 1 h 110"/>
                <a:gd name="T20" fmla="*/ 1 w 67"/>
                <a:gd name="T21" fmla="*/ 1 h 110"/>
                <a:gd name="T22" fmla="*/ 1 w 67"/>
                <a:gd name="T23" fmla="*/ 1 h 110"/>
                <a:gd name="T24" fmla="*/ 1 w 67"/>
                <a:gd name="T25" fmla="*/ 1 h 110"/>
                <a:gd name="T26" fmla="*/ 1 w 67"/>
                <a:gd name="T27" fmla="*/ 1 h 110"/>
                <a:gd name="T28" fmla="*/ 1 w 67"/>
                <a:gd name="T29" fmla="*/ 1 h 110"/>
                <a:gd name="T30" fmla="*/ 1 w 67"/>
                <a:gd name="T31" fmla="*/ 1 h 110"/>
                <a:gd name="T32" fmla="*/ 1 w 67"/>
                <a:gd name="T33" fmla="*/ 1 h 110"/>
                <a:gd name="T34" fmla="*/ 1 w 67"/>
                <a:gd name="T35" fmla="*/ 1 h 110"/>
                <a:gd name="T36" fmla="*/ 1 w 67"/>
                <a:gd name="T37" fmla="*/ 1 h 110"/>
                <a:gd name="T38" fmla="*/ 1 w 67"/>
                <a:gd name="T39" fmla="*/ 1 h 110"/>
                <a:gd name="T40" fmla="*/ 1 w 67"/>
                <a:gd name="T41" fmla="*/ 1 h 110"/>
                <a:gd name="T42" fmla="*/ 1 w 67"/>
                <a:gd name="T43" fmla="*/ 1 h 110"/>
                <a:gd name="T44" fmla="*/ 1 w 67"/>
                <a:gd name="T45" fmla="*/ 1 h 110"/>
                <a:gd name="T46" fmla="*/ 1 w 67"/>
                <a:gd name="T47" fmla="*/ 1 h 110"/>
                <a:gd name="T48" fmla="*/ 1 w 67"/>
                <a:gd name="T49" fmla="*/ 1 h 110"/>
                <a:gd name="T50" fmla="*/ 1 w 67"/>
                <a:gd name="T51" fmla="*/ 1 h 110"/>
                <a:gd name="T52" fmla="*/ 1 w 67"/>
                <a:gd name="T53" fmla="*/ 1 h 110"/>
                <a:gd name="T54" fmla="*/ 1 w 67"/>
                <a:gd name="T55" fmla="*/ 1 h 110"/>
                <a:gd name="T56" fmla="*/ 1 w 67"/>
                <a:gd name="T57" fmla="*/ 1 h 110"/>
                <a:gd name="T58" fmla="*/ 1 w 67"/>
                <a:gd name="T59" fmla="*/ 1 h 110"/>
                <a:gd name="T60" fmla="*/ 1 w 67"/>
                <a:gd name="T61" fmla="*/ 1 h 110"/>
                <a:gd name="T62" fmla="*/ 1 w 67"/>
                <a:gd name="T63" fmla="*/ 1 h 110"/>
                <a:gd name="T64" fmla="*/ 1 w 67"/>
                <a:gd name="T65" fmla="*/ 1 h 110"/>
                <a:gd name="T66" fmla="*/ 1 w 67"/>
                <a:gd name="T67" fmla="*/ 1 h 110"/>
                <a:gd name="T68" fmla="*/ 1 w 67"/>
                <a:gd name="T69" fmla="*/ 1 h 110"/>
                <a:gd name="T70" fmla="*/ 1 w 67"/>
                <a:gd name="T71" fmla="*/ 1 h 110"/>
                <a:gd name="T72" fmla="*/ 1 w 67"/>
                <a:gd name="T73" fmla="*/ 2 h 110"/>
                <a:gd name="T74" fmla="*/ 1 w 67"/>
                <a:gd name="T75" fmla="*/ 2 h 110"/>
                <a:gd name="T76" fmla="*/ 1 w 67"/>
                <a:gd name="T77" fmla="*/ 2 h 110"/>
                <a:gd name="T78" fmla="*/ 1 w 67"/>
                <a:gd name="T79" fmla="*/ 2 h 110"/>
                <a:gd name="T80" fmla="*/ 0 w 67"/>
                <a:gd name="T81" fmla="*/ 2 h 110"/>
                <a:gd name="T82" fmla="*/ 0 w 67"/>
                <a:gd name="T83" fmla="*/ 2 h 110"/>
                <a:gd name="T84" fmla="*/ 0 w 67"/>
                <a:gd name="T85" fmla="*/ 2 h 110"/>
                <a:gd name="T86" fmla="*/ 0 w 67"/>
                <a:gd name="T87" fmla="*/ 2 h 110"/>
                <a:gd name="T88" fmla="*/ 1 w 67"/>
                <a:gd name="T89" fmla="*/ 2 h 110"/>
                <a:gd name="T90" fmla="*/ 1 w 67"/>
                <a:gd name="T91" fmla="*/ 2 h 110"/>
                <a:gd name="T92" fmla="*/ 1 w 67"/>
                <a:gd name="T93" fmla="*/ 2 h 110"/>
                <a:gd name="T94" fmla="*/ 1 w 67"/>
                <a:gd name="T95" fmla="*/ 2 h 110"/>
                <a:gd name="T96" fmla="*/ 1 w 67"/>
                <a:gd name="T97" fmla="*/ 2 h 110"/>
                <a:gd name="T98" fmla="*/ 1 w 67"/>
                <a:gd name="T99" fmla="*/ 2 h 110"/>
                <a:gd name="T100" fmla="*/ 1 w 67"/>
                <a:gd name="T101" fmla="*/ 2 h 110"/>
                <a:gd name="T102" fmla="*/ 1 w 67"/>
                <a:gd name="T103" fmla="*/ 1 h 110"/>
                <a:gd name="T104" fmla="*/ 1 w 67"/>
                <a:gd name="T105" fmla="*/ 1 h 110"/>
                <a:gd name="T106" fmla="*/ 1 w 67"/>
                <a:gd name="T107" fmla="*/ 1 h 110"/>
                <a:gd name="T108" fmla="*/ 1 w 67"/>
                <a:gd name="T109" fmla="*/ 1 h 110"/>
                <a:gd name="T110" fmla="*/ 1 w 67"/>
                <a:gd name="T111" fmla="*/ 1 h 110"/>
                <a:gd name="T112" fmla="*/ 2 w 67"/>
                <a:gd name="T113" fmla="*/ 1 h 110"/>
                <a:gd name="T114" fmla="*/ 2 w 67"/>
                <a:gd name="T115" fmla="*/ 1 h 110"/>
                <a:gd name="T116" fmla="*/ 2 w 67"/>
                <a:gd name="T117" fmla="*/ 1 h 110"/>
                <a:gd name="T118" fmla="*/ 1 w 67"/>
                <a:gd name="T119" fmla="*/ 1 h 110"/>
                <a:gd name="T120" fmla="*/ 1 w 67"/>
                <a:gd name="T121" fmla="*/ 1 h 1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7" h="110">
                  <a:moveTo>
                    <a:pt x="55" y="3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30" y="23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1"/>
                  </a:lnTo>
                  <a:lnTo>
                    <a:pt x="38" y="7"/>
                  </a:lnTo>
                  <a:lnTo>
                    <a:pt x="41" y="6"/>
                  </a:lnTo>
                  <a:lnTo>
                    <a:pt x="45" y="6"/>
                  </a:lnTo>
                  <a:lnTo>
                    <a:pt x="48" y="7"/>
                  </a:lnTo>
                  <a:lnTo>
                    <a:pt x="52" y="9"/>
                  </a:lnTo>
                  <a:lnTo>
                    <a:pt x="59" y="14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60" y="34"/>
                  </a:lnTo>
                  <a:lnTo>
                    <a:pt x="56" y="41"/>
                  </a:lnTo>
                  <a:lnTo>
                    <a:pt x="52" y="47"/>
                  </a:lnTo>
                  <a:lnTo>
                    <a:pt x="45" y="50"/>
                  </a:lnTo>
                  <a:lnTo>
                    <a:pt x="39" y="50"/>
                  </a:lnTo>
                  <a:lnTo>
                    <a:pt x="33" y="50"/>
                  </a:lnTo>
                  <a:lnTo>
                    <a:pt x="27" y="53"/>
                  </a:lnTo>
                  <a:lnTo>
                    <a:pt x="20" y="60"/>
                  </a:lnTo>
                  <a:lnTo>
                    <a:pt x="15" y="70"/>
                  </a:lnTo>
                  <a:lnTo>
                    <a:pt x="10" y="80"/>
                  </a:lnTo>
                  <a:lnTo>
                    <a:pt x="5" y="89"/>
                  </a:lnTo>
                  <a:lnTo>
                    <a:pt x="2" y="98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0" y="108"/>
                  </a:lnTo>
                  <a:lnTo>
                    <a:pt x="1" y="110"/>
                  </a:lnTo>
                  <a:lnTo>
                    <a:pt x="2" y="110"/>
                  </a:lnTo>
                  <a:lnTo>
                    <a:pt x="3" y="110"/>
                  </a:lnTo>
                  <a:lnTo>
                    <a:pt x="4" y="108"/>
                  </a:lnTo>
                  <a:lnTo>
                    <a:pt x="5" y="107"/>
                  </a:lnTo>
                  <a:lnTo>
                    <a:pt x="12" y="89"/>
                  </a:lnTo>
                  <a:lnTo>
                    <a:pt x="22" y="72"/>
                  </a:lnTo>
                  <a:lnTo>
                    <a:pt x="30" y="60"/>
                  </a:lnTo>
                  <a:lnTo>
                    <a:pt x="37" y="56"/>
                  </a:lnTo>
                  <a:lnTo>
                    <a:pt x="46" y="57"/>
                  </a:lnTo>
                  <a:lnTo>
                    <a:pt x="54" y="53"/>
                  </a:lnTo>
                  <a:lnTo>
                    <a:pt x="61" y="45"/>
                  </a:lnTo>
                  <a:lnTo>
                    <a:pt x="66" y="36"/>
                  </a:lnTo>
                  <a:lnTo>
                    <a:pt x="67" y="28"/>
                  </a:lnTo>
                  <a:lnTo>
                    <a:pt x="67" y="17"/>
                  </a:lnTo>
                  <a:lnTo>
                    <a:pt x="62" y="10"/>
                  </a:lnTo>
                  <a:lnTo>
                    <a:pt x="55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0" name="Freeform 51"/>
            <p:cNvSpPr>
              <a:spLocks/>
            </p:cNvSpPr>
            <p:nvPr/>
          </p:nvSpPr>
          <p:spPr bwMode="auto">
            <a:xfrm>
              <a:off x="2945" y="3991"/>
              <a:ext cx="94" cy="118"/>
            </a:xfrm>
            <a:custGeom>
              <a:avLst/>
              <a:gdLst>
                <a:gd name="T0" fmla="*/ 3 w 187"/>
                <a:gd name="T1" fmla="*/ 3 h 236"/>
                <a:gd name="T2" fmla="*/ 3 w 187"/>
                <a:gd name="T3" fmla="*/ 4 h 236"/>
                <a:gd name="T4" fmla="*/ 3 w 187"/>
                <a:gd name="T5" fmla="*/ 4 h 236"/>
                <a:gd name="T6" fmla="*/ 3 w 187"/>
                <a:gd name="T7" fmla="*/ 4 h 236"/>
                <a:gd name="T8" fmla="*/ 2 w 187"/>
                <a:gd name="T9" fmla="*/ 4 h 236"/>
                <a:gd name="T10" fmla="*/ 2 w 187"/>
                <a:gd name="T11" fmla="*/ 4 h 236"/>
                <a:gd name="T12" fmla="*/ 2 w 187"/>
                <a:gd name="T13" fmla="*/ 4 h 236"/>
                <a:gd name="T14" fmla="*/ 1 w 187"/>
                <a:gd name="T15" fmla="*/ 4 h 236"/>
                <a:gd name="T16" fmla="*/ 1 w 187"/>
                <a:gd name="T17" fmla="*/ 4 h 236"/>
                <a:gd name="T18" fmla="*/ 1 w 187"/>
                <a:gd name="T19" fmla="*/ 4 h 236"/>
                <a:gd name="T20" fmla="*/ 1 w 187"/>
                <a:gd name="T21" fmla="*/ 3 h 236"/>
                <a:gd name="T22" fmla="*/ 1 w 187"/>
                <a:gd name="T23" fmla="*/ 3 h 236"/>
                <a:gd name="T24" fmla="*/ 1 w 187"/>
                <a:gd name="T25" fmla="*/ 3 h 236"/>
                <a:gd name="T26" fmla="*/ 0 w 187"/>
                <a:gd name="T27" fmla="*/ 2 h 236"/>
                <a:gd name="T28" fmla="*/ 0 w 187"/>
                <a:gd name="T29" fmla="*/ 2 h 236"/>
                <a:gd name="T30" fmla="*/ 1 w 187"/>
                <a:gd name="T31" fmla="*/ 2 h 236"/>
                <a:gd name="T32" fmla="*/ 1 w 187"/>
                <a:gd name="T33" fmla="*/ 1 h 236"/>
                <a:gd name="T34" fmla="*/ 1 w 187"/>
                <a:gd name="T35" fmla="*/ 1 h 236"/>
                <a:gd name="T36" fmla="*/ 1 w 187"/>
                <a:gd name="T37" fmla="*/ 1 h 236"/>
                <a:gd name="T38" fmla="*/ 1 w 187"/>
                <a:gd name="T39" fmla="*/ 1 h 236"/>
                <a:gd name="T40" fmla="*/ 2 w 187"/>
                <a:gd name="T41" fmla="*/ 1 h 236"/>
                <a:gd name="T42" fmla="*/ 2 w 187"/>
                <a:gd name="T43" fmla="*/ 0 h 236"/>
                <a:gd name="T44" fmla="*/ 2 w 187"/>
                <a:gd name="T45" fmla="*/ 0 h 236"/>
                <a:gd name="T46" fmla="*/ 2 w 187"/>
                <a:gd name="T47" fmla="*/ 1 h 236"/>
                <a:gd name="T48" fmla="*/ 3 w 187"/>
                <a:gd name="T49" fmla="*/ 1 h 236"/>
                <a:gd name="T50" fmla="*/ 3 w 187"/>
                <a:gd name="T51" fmla="*/ 1 h 236"/>
                <a:gd name="T52" fmla="*/ 3 w 187"/>
                <a:gd name="T53" fmla="*/ 1 h 236"/>
                <a:gd name="T54" fmla="*/ 3 w 187"/>
                <a:gd name="T55" fmla="*/ 2 h 236"/>
                <a:gd name="T56" fmla="*/ 3 w 187"/>
                <a:gd name="T57" fmla="*/ 2 h 236"/>
                <a:gd name="T58" fmla="*/ 3 w 187"/>
                <a:gd name="T59" fmla="*/ 2 h 236"/>
                <a:gd name="T60" fmla="*/ 3 w 187"/>
                <a:gd name="T61" fmla="*/ 3 h 236"/>
                <a:gd name="T62" fmla="*/ 3 w 187"/>
                <a:gd name="T63" fmla="*/ 3 h 236"/>
                <a:gd name="T64" fmla="*/ 3 w 187"/>
                <a:gd name="T65" fmla="*/ 3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7" h="236">
                  <a:moveTo>
                    <a:pt x="175" y="177"/>
                  </a:moveTo>
                  <a:lnTo>
                    <a:pt x="164" y="196"/>
                  </a:lnTo>
                  <a:lnTo>
                    <a:pt x="150" y="212"/>
                  </a:lnTo>
                  <a:lnTo>
                    <a:pt x="135" y="224"/>
                  </a:lnTo>
                  <a:lnTo>
                    <a:pt x="119" y="233"/>
                  </a:lnTo>
                  <a:lnTo>
                    <a:pt x="100" y="236"/>
                  </a:lnTo>
                  <a:lnTo>
                    <a:pt x="83" y="236"/>
                  </a:lnTo>
                  <a:lnTo>
                    <a:pt x="64" y="230"/>
                  </a:lnTo>
                  <a:lnTo>
                    <a:pt x="47" y="220"/>
                  </a:lnTo>
                  <a:lnTo>
                    <a:pt x="31" y="206"/>
                  </a:lnTo>
                  <a:lnTo>
                    <a:pt x="19" y="189"/>
                  </a:lnTo>
                  <a:lnTo>
                    <a:pt x="9" y="170"/>
                  </a:lnTo>
                  <a:lnTo>
                    <a:pt x="4" y="148"/>
                  </a:lnTo>
                  <a:lnTo>
                    <a:pt x="0" y="126"/>
                  </a:lnTo>
                  <a:lnTo>
                    <a:pt x="0" y="104"/>
                  </a:lnTo>
                  <a:lnTo>
                    <a:pt x="5" y="80"/>
                  </a:lnTo>
                  <a:lnTo>
                    <a:pt x="13" y="58"/>
                  </a:lnTo>
                  <a:lnTo>
                    <a:pt x="23" y="39"/>
                  </a:lnTo>
                  <a:lnTo>
                    <a:pt x="37" y="23"/>
                  </a:lnTo>
                  <a:lnTo>
                    <a:pt x="52" y="11"/>
                  </a:lnTo>
                  <a:lnTo>
                    <a:pt x="70" y="2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123" y="5"/>
                  </a:lnTo>
                  <a:lnTo>
                    <a:pt x="141" y="16"/>
                  </a:lnTo>
                  <a:lnTo>
                    <a:pt x="156" y="29"/>
                  </a:lnTo>
                  <a:lnTo>
                    <a:pt x="169" y="46"/>
                  </a:lnTo>
                  <a:lnTo>
                    <a:pt x="178" y="66"/>
                  </a:lnTo>
                  <a:lnTo>
                    <a:pt x="185" y="88"/>
                  </a:lnTo>
                  <a:lnTo>
                    <a:pt x="187" y="110"/>
                  </a:lnTo>
                  <a:lnTo>
                    <a:pt x="187" y="133"/>
                  </a:lnTo>
                  <a:lnTo>
                    <a:pt x="184" y="155"/>
                  </a:lnTo>
                  <a:lnTo>
                    <a:pt x="175" y="177"/>
                  </a:lnTo>
                  <a:close/>
                </a:path>
              </a:pathLst>
            </a:custGeom>
            <a:solidFill>
              <a:srgbClr val="E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1" name="Freeform 52"/>
            <p:cNvSpPr>
              <a:spLocks/>
            </p:cNvSpPr>
            <p:nvPr/>
          </p:nvSpPr>
          <p:spPr bwMode="auto">
            <a:xfrm>
              <a:off x="2967" y="4010"/>
              <a:ext cx="64" cy="91"/>
            </a:xfrm>
            <a:custGeom>
              <a:avLst/>
              <a:gdLst>
                <a:gd name="T0" fmla="*/ 2 w 128"/>
                <a:gd name="T1" fmla="*/ 2 h 180"/>
                <a:gd name="T2" fmla="*/ 2 w 128"/>
                <a:gd name="T3" fmla="*/ 3 h 180"/>
                <a:gd name="T4" fmla="*/ 2 w 128"/>
                <a:gd name="T5" fmla="*/ 3 h 180"/>
                <a:gd name="T6" fmla="*/ 2 w 128"/>
                <a:gd name="T7" fmla="*/ 3 h 180"/>
                <a:gd name="T8" fmla="*/ 2 w 128"/>
                <a:gd name="T9" fmla="*/ 3 h 180"/>
                <a:gd name="T10" fmla="*/ 1 w 128"/>
                <a:gd name="T11" fmla="*/ 3 h 180"/>
                <a:gd name="T12" fmla="*/ 1 w 128"/>
                <a:gd name="T13" fmla="*/ 3 h 180"/>
                <a:gd name="T14" fmla="*/ 1 w 128"/>
                <a:gd name="T15" fmla="*/ 3 h 180"/>
                <a:gd name="T16" fmla="*/ 1 w 128"/>
                <a:gd name="T17" fmla="*/ 3 h 180"/>
                <a:gd name="T18" fmla="*/ 1 w 128"/>
                <a:gd name="T19" fmla="*/ 3 h 180"/>
                <a:gd name="T20" fmla="*/ 1 w 128"/>
                <a:gd name="T21" fmla="*/ 3 h 180"/>
                <a:gd name="T22" fmla="*/ 1 w 128"/>
                <a:gd name="T23" fmla="*/ 3 h 180"/>
                <a:gd name="T24" fmla="*/ 1 w 128"/>
                <a:gd name="T25" fmla="*/ 2 h 180"/>
                <a:gd name="T26" fmla="*/ 0 w 128"/>
                <a:gd name="T27" fmla="*/ 2 h 180"/>
                <a:gd name="T28" fmla="*/ 1 w 128"/>
                <a:gd name="T29" fmla="*/ 2 h 180"/>
                <a:gd name="T30" fmla="*/ 1 w 128"/>
                <a:gd name="T31" fmla="*/ 2 h 180"/>
                <a:gd name="T32" fmla="*/ 1 w 128"/>
                <a:gd name="T33" fmla="*/ 1 h 180"/>
                <a:gd name="T34" fmla="*/ 1 w 128"/>
                <a:gd name="T35" fmla="*/ 1 h 180"/>
                <a:gd name="T36" fmla="*/ 1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2 w 128"/>
                <a:gd name="T43" fmla="*/ 1 h 180"/>
                <a:gd name="T44" fmla="*/ 2 w 128"/>
                <a:gd name="T45" fmla="*/ 0 h 180"/>
                <a:gd name="T46" fmla="*/ 2 w 128"/>
                <a:gd name="T47" fmla="*/ 1 h 180"/>
                <a:gd name="T48" fmla="*/ 2 w 128"/>
                <a:gd name="T49" fmla="*/ 1 h 180"/>
                <a:gd name="T50" fmla="*/ 2 w 128"/>
                <a:gd name="T51" fmla="*/ 1 h 180"/>
                <a:gd name="T52" fmla="*/ 2 w 128"/>
                <a:gd name="T53" fmla="*/ 1 h 180"/>
                <a:gd name="T54" fmla="*/ 2 w 128"/>
                <a:gd name="T55" fmla="*/ 1 h 180"/>
                <a:gd name="T56" fmla="*/ 2 w 128"/>
                <a:gd name="T57" fmla="*/ 1 h 180"/>
                <a:gd name="T58" fmla="*/ 2 w 128"/>
                <a:gd name="T59" fmla="*/ 2 h 180"/>
                <a:gd name="T60" fmla="*/ 2 w 128"/>
                <a:gd name="T61" fmla="*/ 2 h 180"/>
                <a:gd name="T62" fmla="*/ 2 w 128"/>
                <a:gd name="T63" fmla="*/ 2 h 180"/>
                <a:gd name="T64" fmla="*/ 2 w 128"/>
                <a:gd name="T65" fmla="*/ 2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8" h="180">
                  <a:moveTo>
                    <a:pt x="115" y="127"/>
                  </a:moveTo>
                  <a:lnTo>
                    <a:pt x="107" y="143"/>
                  </a:lnTo>
                  <a:lnTo>
                    <a:pt x="97" y="157"/>
                  </a:lnTo>
                  <a:lnTo>
                    <a:pt x="85" y="167"/>
                  </a:lnTo>
                  <a:lnTo>
                    <a:pt x="73" y="174"/>
                  </a:lnTo>
                  <a:lnTo>
                    <a:pt x="62" y="179"/>
                  </a:lnTo>
                  <a:lnTo>
                    <a:pt x="49" y="180"/>
                  </a:lnTo>
                  <a:lnTo>
                    <a:pt x="37" y="177"/>
                  </a:lnTo>
                  <a:lnTo>
                    <a:pt x="27" y="171"/>
                  </a:lnTo>
                  <a:lnTo>
                    <a:pt x="18" y="163"/>
                  </a:lnTo>
                  <a:lnTo>
                    <a:pt x="10" y="151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5"/>
                  </a:lnTo>
                  <a:lnTo>
                    <a:pt x="3" y="88"/>
                  </a:lnTo>
                  <a:lnTo>
                    <a:pt x="6" y="70"/>
                  </a:lnTo>
                  <a:lnTo>
                    <a:pt x="13" y="52"/>
                  </a:lnTo>
                  <a:lnTo>
                    <a:pt x="21" y="36"/>
                  </a:lnTo>
                  <a:lnTo>
                    <a:pt x="32" y="23"/>
                  </a:lnTo>
                  <a:lnTo>
                    <a:pt x="43" y="13"/>
                  </a:lnTo>
                  <a:lnTo>
                    <a:pt x="55" y="6"/>
                  </a:lnTo>
                  <a:lnTo>
                    <a:pt x="66" y="1"/>
                  </a:lnTo>
                  <a:lnTo>
                    <a:pt x="79" y="0"/>
                  </a:lnTo>
                  <a:lnTo>
                    <a:pt x="91" y="3"/>
                  </a:lnTo>
                  <a:lnTo>
                    <a:pt x="101" y="8"/>
                  </a:lnTo>
                  <a:lnTo>
                    <a:pt x="111" y="17"/>
                  </a:lnTo>
                  <a:lnTo>
                    <a:pt x="119" y="29"/>
                  </a:lnTo>
                  <a:lnTo>
                    <a:pt x="125" y="44"/>
                  </a:lnTo>
                  <a:lnTo>
                    <a:pt x="127" y="58"/>
                  </a:lnTo>
                  <a:lnTo>
                    <a:pt x="128" y="75"/>
                  </a:lnTo>
                  <a:lnTo>
                    <a:pt x="126" y="92"/>
                  </a:lnTo>
                  <a:lnTo>
                    <a:pt x="122" y="110"/>
                  </a:lnTo>
                  <a:lnTo>
                    <a:pt x="115" y="127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2" name="Freeform 53"/>
            <p:cNvSpPr>
              <a:spLocks/>
            </p:cNvSpPr>
            <p:nvPr/>
          </p:nvSpPr>
          <p:spPr bwMode="auto">
            <a:xfrm>
              <a:off x="3023" y="4022"/>
              <a:ext cx="9" cy="13"/>
            </a:xfrm>
            <a:custGeom>
              <a:avLst/>
              <a:gdLst>
                <a:gd name="T0" fmla="*/ 1 w 17"/>
                <a:gd name="T1" fmla="*/ 0 h 27"/>
                <a:gd name="T2" fmla="*/ 1 w 17"/>
                <a:gd name="T3" fmla="*/ 0 h 27"/>
                <a:gd name="T4" fmla="*/ 1 w 17"/>
                <a:gd name="T5" fmla="*/ 0 h 27"/>
                <a:gd name="T6" fmla="*/ 1 w 17"/>
                <a:gd name="T7" fmla="*/ 0 h 27"/>
                <a:gd name="T8" fmla="*/ 1 w 17"/>
                <a:gd name="T9" fmla="*/ 0 h 27"/>
                <a:gd name="T10" fmla="*/ 0 w 17"/>
                <a:gd name="T11" fmla="*/ 0 h 27"/>
                <a:gd name="T12" fmla="*/ 0 w 17"/>
                <a:gd name="T13" fmla="*/ 0 h 27"/>
                <a:gd name="T14" fmla="*/ 0 w 17"/>
                <a:gd name="T15" fmla="*/ 0 h 27"/>
                <a:gd name="T16" fmla="*/ 1 w 17"/>
                <a:gd name="T17" fmla="*/ 0 h 27"/>
                <a:gd name="T18" fmla="*/ 1 w 17"/>
                <a:gd name="T19" fmla="*/ 0 h 27"/>
                <a:gd name="T20" fmla="*/ 1 w 17"/>
                <a:gd name="T21" fmla="*/ 0 h 27"/>
                <a:gd name="T22" fmla="*/ 1 w 17"/>
                <a:gd name="T23" fmla="*/ 0 h 27"/>
                <a:gd name="T24" fmla="*/ 1 w 17"/>
                <a:gd name="T25" fmla="*/ 0 h 27"/>
                <a:gd name="T26" fmla="*/ 1 w 17"/>
                <a:gd name="T27" fmla="*/ 0 h 27"/>
                <a:gd name="T28" fmla="*/ 1 w 17"/>
                <a:gd name="T29" fmla="*/ 0 h 27"/>
                <a:gd name="T30" fmla="*/ 1 w 17"/>
                <a:gd name="T31" fmla="*/ 0 h 27"/>
                <a:gd name="T32" fmla="*/ 1 w 17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27">
                  <a:moveTo>
                    <a:pt x="14" y="25"/>
                  </a:moveTo>
                  <a:lnTo>
                    <a:pt x="11" y="27"/>
                  </a:lnTo>
                  <a:lnTo>
                    <a:pt x="8" y="25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5" y="9"/>
                  </a:lnTo>
                  <a:lnTo>
                    <a:pt x="17" y="13"/>
                  </a:lnTo>
                  <a:lnTo>
                    <a:pt x="17" y="18"/>
                  </a:lnTo>
                  <a:lnTo>
                    <a:pt x="16" y="22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3" name="Freeform 54"/>
            <p:cNvSpPr>
              <a:spLocks/>
            </p:cNvSpPr>
            <p:nvPr/>
          </p:nvSpPr>
          <p:spPr bwMode="auto">
            <a:xfrm>
              <a:off x="3004" y="3977"/>
              <a:ext cx="29" cy="33"/>
            </a:xfrm>
            <a:custGeom>
              <a:avLst/>
              <a:gdLst>
                <a:gd name="T0" fmla="*/ 1 w 56"/>
                <a:gd name="T1" fmla="*/ 2 h 66"/>
                <a:gd name="T2" fmla="*/ 0 w 56"/>
                <a:gd name="T3" fmla="*/ 1 h 66"/>
                <a:gd name="T4" fmla="*/ 1 w 56"/>
                <a:gd name="T5" fmla="*/ 0 h 66"/>
                <a:gd name="T6" fmla="*/ 1 w 56"/>
                <a:gd name="T7" fmla="*/ 1 h 66"/>
                <a:gd name="T8" fmla="*/ 1 w 56"/>
                <a:gd name="T9" fmla="*/ 2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66">
                  <a:moveTo>
                    <a:pt x="40" y="66"/>
                  </a:moveTo>
                  <a:lnTo>
                    <a:pt x="0" y="35"/>
                  </a:lnTo>
                  <a:lnTo>
                    <a:pt x="16" y="0"/>
                  </a:lnTo>
                  <a:lnTo>
                    <a:pt x="56" y="30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4" name="Freeform 55"/>
            <p:cNvSpPr>
              <a:spLocks/>
            </p:cNvSpPr>
            <p:nvPr/>
          </p:nvSpPr>
          <p:spPr bwMode="auto">
            <a:xfrm>
              <a:off x="3016" y="3974"/>
              <a:ext cx="12" cy="21"/>
            </a:xfrm>
            <a:custGeom>
              <a:avLst/>
              <a:gdLst>
                <a:gd name="T0" fmla="*/ 1 w 24"/>
                <a:gd name="T1" fmla="*/ 1 h 41"/>
                <a:gd name="T2" fmla="*/ 0 w 24"/>
                <a:gd name="T3" fmla="*/ 1 h 41"/>
                <a:gd name="T4" fmla="*/ 1 w 24"/>
                <a:gd name="T5" fmla="*/ 0 h 41"/>
                <a:gd name="T6" fmla="*/ 1 w 24"/>
                <a:gd name="T7" fmla="*/ 1 h 41"/>
                <a:gd name="T8" fmla="*/ 1 w 24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1">
                  <a:moveTo>
                    <a:pt x="9" y="41"/>
                  </a:moveTo>
                  <a:lnTo>
                    <a:pt x="0" y="34"/>
                  </a:lnTo>
                  <a:lnTo>
                    <a:pt x="15" y="0"/>
                  </a:lnTo>
                  <a:lnTo>
                    <a:pt x="24" y="7"/>
                  </a:lnTo>
                  <a:lnTo>
                    <a:pt x="9" y="4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5" name="Freeform 56"/>
            <p:cNvSpPr>
              <a:spLocks/>
            </p:cNvSpPr>
            <p:nvPr/>
          </p:nvSpPr>
          <p:spPr bwMode="auto">
            <a:xfrm>
              <a:off x="3017" y="3986"/>
              <a:ext cx="14" cy="22"/>
            </a:xfrm>
            <a:custGeom>
              <a:avLst/>
              <a:gdLst>
                <a:gd name="T0" fmla="*/ 1 w 28"/>
                <a:gd name="T1" fmla="*/ 1 h 44"/>
                <a:gd name="T2" fmla="*/ 0 w 28"/>
                <a:gd name="T3" fmla="*/ 1 h 44"/>
                <a:gd name="T4" fmla="*/ 1 w 28"/>
                <a:gd name="T5" fmla="*/ 0 h 44"/>
                <a:gd name="T6" fmla="*/ 1 w 28"/>
                <a:gd name="T7" fmla="*/ 1 h 44"/>
                <a:gd name="T8" fmla="*/ 1 w 28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4">
                  <a:moveTo>
                    <a:pt x="12" y="44"/>
                  </a:moveTo>
                  <a:lnTo>
                    <a:pt x="0" y="35"/>
                  </a:lnTo>
                  <a:lnTo>
                    <a:pt x="16" y="0"/>
                  </a:lnTo>
                  <a:lnTo>
                    <a:pt x="28" y="9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6" name="Freeform 57"/>
            <p:cNvSpPr>
              <a:spLocks/>
            </p:cNvSpPr>
            <p:nvPr/>
          </p:nvSpPr>
          <p:spPr bwMode="auto">
            <a:xfrm>
              <a:off x="4352" y="3659"/>
              <a:ext cx="17" cy="50"/>
            </a:xfrm>
            <a:custGeom>
              <a:avLst/>
              <a:gdLst>
                <a:gd name="T0" fmla="*/ 1 w 34"/>
                <a:gd name="T1" fmla="*/ 0 h 101"/>
                <a:gd name="T2" fmla="*/ 1 w 34"/>
                <a:gd name="T3" fmla="*/ 0 h 101"/>
                <a:gd name="T4" fmla="*/ 1 w 34"/>
                <a:gd name="T5" fmla="*/ 0 h 101"/>
                <a:gd name="T6" fmla="*/ 1 w 34"/>
                <a:gd name="T7" fmla="*/ 0 h 101"/>
                <a:gd name="T8" fmla="*/ 1 w 34"/>
                <a:gd name="T9" fmla="*/ 0 h 101"/>
                <a:gd name="T10" fmla="*/ 0 w 34"/>
                <a:gd name="T11" fmla="*/ 0 h 101"/>
                <a:gd name="T12" fmla="*/ 0 w 34"/>
                <a:gd name="T13" fmla="*/ 0 h 101"/>
                <a:gd name="T14" fmla="*/ 0 w 34"/>
                <a:gd name="T15" fmla="*/ 0 h 101"/>
                <a:gd name="T16" fmla="*/ 0 w 34"/>
                <a:gd name="T17" fmla="*/ 0 h 101"/>
                <a:gd name="T18" fmla="*/ 1 w 34"/>
                <a:gd name="T19" fmla="*/ 0 h 101"/>
                <a:gd name="T20" fmla="*/ 1 w 34"/>
                <a:gd name="T21" fmla="*/ 0 h 101"/>
                <a:gd name="T22" fmla="*/ 1 w 34"/>
                <a:gd name="T23" fmla="*/ 0 h 101"/>
                <a:gd name="T24" fmla="*/ 1 w 34"/>
                <a:gd name="T25" fmla="*/ 0 h 101"/>
                <a:gd name="T26" fmla="*/ 1 w 34"/>
                <a:gd name="T27" fmla="*/ 0 h 101"/>
                <a:gd name="T28" fmla="*/ 1 w 34"/>
                <a:gd name="T29" fmla="*/ 0 h 101"/>
                <a:gd name="T30" fmla="*/ 1 w 34"/>
                <a:gd name="T31" fmla="*/ 0 h 101"/>
                <a:gd name="T32" fmla="*/ 1 w 34"/>
                <a:gd name="T33" fmla="*/ 0 h 101"/>
                <a:gd name="T34" fmla="*/ 1 w 34"/>
                <a:gd name="T35" fmla="*/ 0 h 101"/>
                <a:gd name="T36" fmla="*/ 1 w 34"/>
                <a:gd name="T37" fmla="*/ 0 h 101"/>
                <a:gd name="T38" fmla="*/ 1 w 34"/>
                <a:gd name="T39" fmla="*/ 0 h 101"/>
                <a:gd name="T40" fmla="*/ 1 w 34"/>
                <a:gd name="T41" fmla="*/ 0 h 101"/>
                <a:gd name="T42" fmla="*/ 1 w 34"/>
                <a:gd name="T43" fmla="*/ 0 h 101"/>
                <a:gd name="T44" fmla="*/ 1 w 34"/>
                <a:gd name="T45" fmla="*/ 0 h 101"/>
                <a:gd name="T46" fmla="*/ 1 w 34"/>
                <a:gd name="T47" fmla="*/ 0 h 101"/>
                <a:gd name="T48" fmla="*/ 1 w 34"/>
                <a:gd name="T49" fmla="*/ 0 h 101"/>
                <a:gd name="T50" fmla="*/ 1 w 34"/>
                <a:gd name="T51" fmla="*/ 0 h 101"/>
                <a:gd name="T52" fmla="*/ 1 w 34"/>
                <a:gd name="T53" fmla="*/ 0 h 101"/>
                <a:gd name="T54" fmla="*/ 1 w 34"/>
                <a:gd name="T55" fmla="*/ 0 h 101"/>
                <a:gd name="T56" fmla="*/ 1 w 34"/>
                <a:gd name="T57" fmla="*/ 0 h 101"/>
                <a:gd name="T58" fmla="*/ 1 w 34"/>
                <a:gd name="T59" fmla="*/ 0 h 101"/>
                <a:gd name="T60" fmla="*/ 1 w 34"/>
                <a:gd name="T61" fmla="*/ 0 h 101"/>
                <a:gd name="T62" fmla="*/ 1 w 34"/>
                <a:gd name="T63" fmla="*/ 0 h 101"/>
                <a:gd name="T64" fmla="*/ 1 w 34"/>
                <a:gd name="T65" fmla="*/ 0 h 101"/>
                <a:gd name="T66" fmla="*/ 1 w 34"/>
                <a:gd name="T67" fmla="*/ 0 h 101"/>
                <a:gd name="T68" fmla="*/ 1 w 34"/>
                <a:gd name="T69" fmla="*/ 1 h 101"/>
                <a:gd name="T70" fmla="*/ 1 w 34"/>
                <a:gd name="T71" fmla="*/ 1 h 101"/>
                <a:gd name="T72" fmla="*/ 1 w 34"/>
                <a:gd name="T73" fmla="*/ 1 h 101"/>
                <a:gd name="T74" fmla="*/ 1 w 34"/>
                <a:gd name="T75" fmla="*/ 1 h 101"/>
                <a:gd name="T76" fmla="*/ 1 w 34"/>
                <a:gd name="T77" fmla="*/ 1 h 101"/>
                <a:gd name="T78" fmla="*/ 1 w 34"/>
                <a:gd name="T79" fmla="*/ 1 h 101"/>
                <a:gd name="T80" fmla="*/ 1 w 34"/>
                <a:gd name="T81" fmla="*/ 1 h 101"/>
                <a:gd name="T82" fmla="*/ 1 w 34"/>
                <a:gd name="T83" fmla="*/ 1 h 101"/>
                <a:gd name="T84" fmla="*/ 1 w 34"/>
                <a:gd name="T85" fmla="*/ 1 h 101"/>
                <a:gd name="T86" fmla="*/ 1 w 34"/>
                <a:gd name="T87" fmla="*/ 1 h 101"/>
                <a:gd name="T88" fmla="*/ 1 w 34"/>
                <a:gd name="T89" fmla="*/ 1 h 101"/>
                <a:gd name="T90" fmla="*/ 1 w 34"/>
                <a:gd name="T91" fmla="*/ 1 h 101"/>
                <a:gd name="T92" fmla="*/ 1 w 34"/>
                <a:gd name="T93" fmla="*/ 1 h 101"/>
                <a:gd name="T94" fmla="*/ 1 w 34"/>
                <a:gd name="T95" fmla="*/ 0 h 101"/>
                <a:gd name="T96" fmla="*/ 1 w 34"/>
                <a:gd name="T97" fmla="*/ 0 h 101"/>
                <a:gd name="T98" fmla="*/ 1 w 34"/>
                <a:gd name="T99" fmla="*/ 0 h 101"/>
                <a:gd name="T100" fmla="*/ 1 w 34"/>
                <a:gd name="T101" fmla="*/ 0 h 101"/>
                <a:gd name="T102" fmla="*/ 1 w 34"/>
                <a:gd name="T103" fmla="*/ 0 h 101"/>
                <a:gd name="T104" fmla="*/ 1 w 34"/>
                <a:gd name="T105" fmla="*/ 0 h 101"/>
                <a:gd name="T106" fmla="*/ 1 w 34"/>
                <a:gd name="T107" fmla="*/ 0 h 101"/>
                <a:gd name="T108" fmla="*/ 1 w 34"/>
                <a:gd name="T109" fmla="*/ 0 h 101"/>
                <a:gd name="T110" fmla="*/ 1 w 34"/>
                <a:gd name="T111" fmla="*/ 0 h 101"/>
                <a:gd name="T112" fmla="*/ 1 w 34"/>
                <a:gd name="T113" fmla="*/ 0 h 1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" h="101">
                  <a:moveTo>
                    <a:pt x="16" y="0"/>
                  </a:moveTo>
                  <a:lnTo>
                    <a:pt x="11" y="1"/>
                  </a:lnTo>
                  <a:lnTo>
                    <a:pt x="7" y="3"/>
                  </a:lnTo>
                  <a:lnTo>
                    <a:pt x="5" y="6"/>
                  </a:lnTo>
                  <a:lnTo>
                    <a:pt x="3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3" y="7"/>
                  </a:lnTo>
                  <a:lnTo>
                    <a:pt x="17" y="6"/>
                  </a:lnTo>
                  <a:lnTo>
                    <a:pt x="23" y="7"/>
                  </a:lnTo>
                  <a:lnTo>
                    <a:pt x="27" y="10"/>
                  </a:lnTo>
                  <a:lnTo>
                    <a:pt x="28" y="14"/>
                  </a:lnTo>
                  <a:lnTo>
                    <a:pt x="30" y="19"/>
                  </a:lnTo>
                  <a:lnTo>
                    <a:pt x="28" y="26"/>
                  </a:lnTo>
                  <a:lnTo>
                    <a:pt x="27" y="33"/>
                  </a:lnTo>
                  <a:lnTo>
                    <a:pt x="24" y="38"/>
                  </a:lnTo>
                  <a:lnTo>
                    <a:pt x="20" y="41"/>
                  </a:lnTo>
                  <a:lnTo>
                    <a:pt x="12" y="50"/>
                  </a:lnTo>
                  <a:lnTo>
                    <a:pt x="10" y="67"/>
                  </a:lnTo>
                  <a:lnTo>
                    <a:pt x="9" y="86"/>
                  </a:lnTo>
                  <a:lnTo>
                    <a:pt x="9" y="98"/>
                  </a:lnTo>
                  <a:lnTo>
                    <a:pt x="9" y="99"/>
                  </a:lnTo>
                  <a:lnTo>
                    <a:pt x="10" y="101"/>
                  </a:lnTo>
                  <a:lnTo>
                    <a:pt x="11" y="101"/>
                  </a:lnTo>
                  <a:lnTo>
                    <a:pt x="12" y="101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82"/>
                  </a:lnTo>
                  <a:lnTo>
                    <a:pt x="13" y="66"/>
                  </a:lnTo>
                  <a:lnTo>
                    <a:pt x="16" y="53"/>
                  </a:lnTo>
                  <a:lnTo>
                    <a:pt x="20" y="47"/>
                  </a:lnTo>
                  <a:lnTo>
                    <a:pt x="26" y="44"/>
                  </a:lnTo>
                  <a:lnTo>
                    <a:pt x="31" y="36"/>
                  </a:lnTo>
                  <a:lnTo>
                    <a:pt x="34" y="28"/>
                  </a:lnTo>
                  <a:lnTo>
                    <a:pt x="34" y="19"/>
                  </a:lnTo>
                  <a:lnTo>
                    <a:pt x="32" y="11"/>
                  </a:lnTo>
                  <a:lnTo>
                    <a:pt x="28" y="6"/>
                  </a:lnTo>
                  <a:lnTo>
                    <a:pt x="24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7" name="Freeform 58"/>
            <p:cNvSpPr>
              <a:spLocks/>
            </p:cNvSpPr>
            <p:nvPr/>
          </p:nvSpPr>
          <p:spPr bwMode="auto">
            <a:xfrm>
              <a:off x="4319" y="3724"/>
              <a:ext cx="75" cy="95"/>
            </a:xfrm>
            <a:custGeom>
              <a:avLst/>
              <a:gdLst>
                <a:gd name="T0" fmla="*/ 3 w 150"/>
                <a:gd name="T1" fmla="*/ 2 h 190"/>
                <a:gd name="T2" fmla="*/ 3 w 150"/>
                <a:gd name="T3" fmla="*/ 2 h 190"/>
                <a:gd name="T4" fmla="*/ 3 w 150"/>
                <a:gd name="T5" fmla="*/ 3 h 190"/>
                <a:gd name="T6" fmla="*/ 3 w 150"/>
                <a:gd name="T7" fmla="*/ 3 h 190"/>
                <a:gd name="T8" fmla="*/ 2 w 150"/>
                <a:gd name="T9" fmla="*/ 3 h 190"/>
                <a:gd name="T10" fmla="*/ 2 w 150"/>
                <a:gd name="T11" fmla="*/ 3 h 190"/>
                <a:gd name="T12" fmla="*/ 2 w 150"/>
                <a:gd name="T13" fmla="*/ 3 h 190"/>
                <a:gd name="T14" fmla="*/ 2 w 150"/>
                <a:gd name="T15" fmla="*/ 3 h 190"/>
                <a:gd name="T16" fmla="*/ 2 w 150"/>
                <a:gd name="T17" fmla="*/ 3 h 190"/>
                <a:gd name="T18" fmla="*/ 1 w 150"/>
                <a:gd name="T19" fmla="*/ 3 h 190"/>
                <a:gd name="T20" fmla="*/ 1 w 150"/>
                <a:gd name="T21" fmla="*/ 3 h 190"/>
                <a:gd name="T22" fmla="*/ 1 w 150"/>
                <a:gd name="T23" fmla="*/ 3 h 190"/>
                <a:gd name="T24" fmla="*/ 1 w 150"/>
                <a:gd name="T25" fmla="*/ 3 h 190"/>
                <a:gd name="T26" fmla="*/ 1 w 150"/>
                <a:gd name="T27" fmla="*/ 3 h 190"/>
                <a:gd name="T28" fmla="*/ 1 w 150"/>
                <a:gd name="T29" fmla="*/ 3 h 190"/>
                <a:gd name="T30" fmla="*/ 1 w 150"/>
                <a:gd name="T31" fmla="*/ 2 h 190"/>
                <a:gd name="T32" fmla="*/ 0 w 150"/>
                <a:gd name="T33" fmla="*/ 2 h 190"/>
                <a:gd name="T34" fmla="*/ 1 w 150"/>
                <a:gd name="T35" fmla="*/ 2 h 190"/>
                <a:gd name="T36" fmla="*/ 1 w 150"/>
                <a:gd name="T37" fmla="*/ 1 h 190"/>
                <a:gd name="T38" fmla="*/ 1 w 150"/>
                <a:gd name="T39" fmla="*/ 1 h 190"/>
                <a:gd name="T40" fmla="*/ 1 w 150"/>
                <a:gd name="T41" fmla="*/ 1 h 190"/>
                <a:gd name="T42" fmla="*/ 1 w 150"/>
                <a:gd name="T43" fmla="*/ 1 h 190"/>
                <a:gd name="T44" fmla="*/ 1 w 150"/>
                <a:gd name="T45" fmla="*/ 1 h 190"/>
                <a:gd name="T46" fmla="*/ 1 w 150"/>
                <a:gd name="T47" fmla="*/ 1 h 190"/>
                <a:gd name="T48" fmla="*/ 2 w 150"/>
                <a:gd name="T49" fmla="*/ 0 h 190"/>
                <a:gd name="T50" fmla="*/ 2 w 150"/>
                <a:gd name="T51" fmla="*/ 1 h 190"/>
                <a:gd name="T52" fmla="*/ 2 w 150"/>
                <a:gd name="T53" fmla="*/ 1 h 190"/>
                <a:gd name="T54" fmla="*/ 2 w 150"/>
                <a:gd name="T55" fmla="*/ 1 h 190"/>
                <a:gd name="T56" fmla="*/ 3 w 150"/>
                <a:gd name="T57" fmla="*/ 1 h 190"/>
                <a:gd name="T58" fmla="*/ 3 w 150"/>
                <a:gd name="T59" fmla="*/ 1 h 190"/>
                <a:gd name="T60" fmla="*/ 3 w 150"/>
                <a:gd name="T61" fmla="*/ 1 h 190"/>
                <a:gd name="T62" fmla="*/ 3 w 150"/>
                <a:gd name="T63" fmla="*/ 2 h 190"/>
                <a:gd name="T64" fmla="*/ 3 w 150"/>
                <a:gd name="T65" fmla="*/ 2 h 1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0" h="190">
                  <a:moveTo>
                    <a:pt x="150" y="97"/>
                  </a:moveTo>
                  <a:lnTo>
                    <a:pt x="148" y="116"/>
                  </a:lnTo>
                  <a:lnTo>
                    <a:pt x="143" y="134"/>
                  </a:lnTo>
                  <a:lnTo>
                    <a:pt x="136" y="150"/>
                  </a:lnTo>
                  <a:lnTo>
                    <a:pt x="127" y="163"/>
                  </a:lnTo>
                  <a:lnTo>
                    <a:pt x="115" y="175"/>
                  </a:lnTo>
                  <a:lnTo>
                    <a:pt x="102" y="184"/>
                  </a:lnTo>
                  <a:lnTo>
                    <a:pt x="89" y="188"/>
                  </a:lnTo>
                  <a:lnTo>
                    <a:pt x="73" y="190"/>
                  </a:lnTo>
                  <a:lnTo>
                    <a:pt x="58" y="188"/>
                  </a:lnTo>
                  <a:lnTo>
                    <a:pt x="44" y="182"/>
                  </a:lnTo>
                  <a:lnTo>
                    <a:pt x="32" y="173"/>
                  </a:lnTo>
                  <a:lnTo>
                    <a:pt x="21" y="162"/>
                  </a:lnTo>
                  <a:lnTo>
                    <a:pt x="12" y="147"/>
                  </a:lnTo>
                  <a:lnTo>
                    <a:pt x="6" y="131"/>
                  </a:lnTo>
                  <a:lnTo>
                    <a:pt x="1" y="113"/>
                  </a:lnTo>
                  <a:lnTo>
                    <a:pt x="0" y="94"/>
                  </a:lnTo>
                  <a:lnTo>
                    <a:pt x="1" y="75"/>
                  </a:lnTo>
                  <a:lnTo>
                    <a:pt x="6" y="58"/>
                  </a:lnTo>
                  <a:lnTo>
                    <a:pt x="13" y="41"/>
                  </a:lnTo>
                  <a:lnTo>
                    <a:pt x="23" y="27"/>
                  </a:lnTo>
                  <a:lnTo>
                    <a:pt x="34" y="15"/>
                  </a:lnTo>
                  <a:lnTo>
                    <a:pt x="48" y="8"/>
                  </a:lnTo>
                  <a:lnTo>
                    <a:pt x="62" y="2"/>
                  </a:lnTo>
                  <a:lnTo>
                    <a:pt x="77" y="0"/>
                  </a:lnTo>
                  <a:lnTo>
                    <a:pt x="92" y="3"/>
                  </a:lnTo>
                  <a:lnTo>
                    <a:pt x="106" y="9"/>
                  </a:lnTo>
                  <a:lnTo>
                    <a:pt x="119" y="18"/>
                  </a:lnTo>
                  <a:lnTo>
                    <a:pt x="129" y="30"/>
                  </a:lnTo>
                  <a:lnTo>
                    <a:pt x="138" y="44"/>
                  </a:lnTo>
                  <a:lnTo>
                    <a:pt x="145" y="60"/>
                  </a:lnTo>
                  <a:lnTo>
                    <a:pt x="149" y="78"/>
                  </a:lnTo>
                  <a:lnTo>
                    <a:pt x="150" y="97"/>
                  </a:lnTo>
                  <a:close/>
                </a:path>
              </a:pathLst>
            </a:custGeom>
            <a:solidFill>
              <a:srgbClr val="FFB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8" name="Freeform 59"/>
            <p:cNvSpPr>
              <a:spLocks/>
            </p:cNvSpPr>
            <p:nvPr/>
          </p:nvSpPr>
          <p:spPr bwMode="auto">
            <a:xfrm>
              <a:off x="4339" y="3734"/>
              <a:ext cx="47" cy="75"/>
            </a:xfrm>
            <a:custGeom>
              <a:avLst/>
              <a:gdLst>
                <a:gd name="T0" fmla="*/ 2 w 94"/>
                <a:gd name="T1" fmla="*/ 1 h 152"/>
                <a:gd name="T2" fmla="*/ 2 w 94"/>
                <a:gd name="T3" fmla="*/ 1 h 152"/>
                <a:gd name="T4" fmla="*/ 2 w 94"/>
                <a:gd name="T5" fmla="*/ 1 h 152"/>
                <a:gd name="T6" fmla="*/ 2 w 94"/>
                <a:gd name="T7" fmla="*/ 1 h 152"/>
                <a:gd name="T8" fmla="*/ 2 w 94"/>
                <a:gd name="T9" fmla="*/ 2 h 152"/>
                <a:gd name="T10" fmla="*/ 2 w 94"/>
                <a:gd name="T11" fmla="*/ 2 h 152"/>
                <a:gd name="T12" fmla="*/ 2 w 94"/>
                <a:gd name="T13" fmla="*/ 2 h 152"/>
                <a:gd name="T14" fmla="*/ 1 w 94"/>
                <a:gd name="T15" fmla="*/ 2 h 152"/>
                <a:gd name="T16" fmla="*/ 1 w 94"/>
                <a:gd name="T17" fmla="*/ 2 h 152"/>
                <a:gd name="T18" fmla="*/ 1 w 94"/>
                <a:gd name="T19" fmla="*/ 2 h 152"/>
                <a:gd name="T20" fmla="*/ 1 w 94"/>
                <a:gd name="T21" fmla="*/ 2 h 152"/>
                <a:gd name="T22" fmla="*/ 1 w 94"/>
                <a:gd name="T23" fmla="*/ 2 h 152"/>
                <a:gd name="T24" fmla="*/ 1 w 94"/>
                <a:gd name="T25" fmla="*/ 2 h 152"/>
                <a:gd name="T26" fmla="*/ 1 w 94"/>
                <a:gd name="T27" fmla="*/ 1 h 152"/>
                <a:gd name="T28" fmla="*/ 1 w 94"/>
                <a:gd name="T29" fmla="*/ 1 h 152"/>
                <a:gd name="T30" fmla="*/ 1 w 94"/>
                <a:gd name="T31" fmla="*/ 1 h 152"/>
                <a:gd name="T32" fmla="*/ 0 w 94"/>
                <a:gd name="T33" fmla="*/ 1 h 152"/>
                <a:gd name="T34" fmla="*/ 1 w 94"/>
                <a:gd name="T35" fmla="*/ 0 h 152"/>
                <a:gd name="T36" fmla="*/ 1 w 94"/>
                <a:gd name="T37" fmla="*/ 0 h 152"/>
                <a:gd name="T38" fmla="*/ 1 w 94"/>
                <a:gd name="T39" fmla="*/ 0 h 152"/>
                <a:gd name="T40" fmla="*/ 1 w 94"/>
                <a:gd name="T41" fmla="*/ 0 h 152"/>
                <a:gd name="T42" fmla="*/ 1 w 94"/>
                <a:gd name="T43" fmla="*/ 0 h 152"/>
                <a:gd name="T44" fmla="*/ 1 w 94"/>
                <a:gd name="T45" fmla="*/ 0 h 152"/>
                <a:gd name="T46" fmla="*/ 1 w 94"/>
                <a:gd name="T47" fmla="*/ 0 h 152"/>
                <a:gd name="T48" fmla="*/ 1 w 94"/>
                <a:gd name="T49" fmla="*/ 0 h 152"/>
                <a:gd name="T50" fmla="*/ 1 w 94"/>
                <a:gd name="T51" fmla="*/ 0 h 152"/>
                <a:gd name="T52" fmla="*/ 2 w 94"/>
                <a:gd name="T53" fmla="*/ 0 h 152"/>
                <a:gd name="T54" fmla="*/ 2 w 94"/>
                <a:gd name="T55" fmla="*/ 0 h 152"/>
                <a:gd name="T56" fmla="*/ 2 w 94"/>
                <a:gd name="T57" fmla="*/ 0 h 152"/>
                <a:gd name="T58" fmla="*/ 2 w 94"/>
                <a:gd name="T59" fmla="*/ 0 h 152"/>
                <a:gd name="T60" fmla="*/ 2 w 94"/>
                <a:gd name="T61" fmla="*/ 0 h 152"/>
                <a:gd name="T62" fmla="*/ 2 w 94"/>
                <a:gd name="T63" fmla="*/ 0 h 152"/>
                <a:gd name="T64" fmla="*/ 2 w 94"/>
                <a:gd name="T65" fmla="*/ 1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152">
                  <a:moveTo>
                    <a:pt x="94" y="78"/>
                  </a:moveTo>
                  <a:lnTo>
                    <a:pt x="93" y="93"/>
                  </a:lnTo>
                  <a:lnTo>
                    <a:pt x="91" y="108"/>
                  </a:lnTo>
                  <a:lnTo>
                    <a:pt x="86" y="119"/>
                  </a:lnTo>
                  <a:lnTo>
                    <a:pt x="80" y="131"/>
                  </a:lnTo>
                  <a:lnTo>
                    <a:pt x="73" y="140"/>
                  </a:lnTo>
                  <a:lnTo>
                    <a:pt x="65" y="147"/>
                  </a:lnTo>
                  <a:lnTo>
                    <a:pt x="56" y="150"/>
                  </a:lnTo>
                  <a:lnTo>
                    <a:pt x="46" y="152"/>
                  </a:lnTo>
                  <a:lnTo>
                    <a:pt x="37" y="150"/>
                  </a:lnTo>
                  <a:lnTo>
                    <a:pt x="28" y="146"/>
                  </a:lnTo>
                  <a:lnTo>
                    <a:pt x="20" y="138"/>
                  </a:lnTo>
                  <a:lnTo>
                    <a:pt x="13" y="130"/>
                  </a:lnTo>
                  <a:lnTo>
                    <a:pt x="8" y="118"/>
                  </a:lnTo>
                  <a:lnTo>
                    <a:pt x="3" y="105"/>
                  </a:lnTo>
                  <a:lnTo>
                    <a:pt x="1" y="91"/>
                  </a:lnTo>
                  <a:lnTo>
                    <a:pt x="0" y="75"/>
                  </a:lnTo>
                  <a:lnTo>
                    <a:pt x="1" y="61"/>
                  </a:lnTo>
                  <a:lnTo>
                    <a:pt x="5" y="46"/>
                  </a:lnTo>
                  <a:lnTo>
                    <a:pt x="9" y="34"/>
                  </a:lnTo>
                  <a:lnTo>
                    <a:pt x="15" y="22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7" y="8"/>
                  </a:lnTo>
                  <a:lnTo>
                    <a:pt x="74" y="15"/>
                  </a:lnTo>
                  <a:lnTo>
                    <a:pt x="81" y="24"/>
                  </a:lnTo>
                  <a:lnTo>
                    <a:pt x="87" y="36"/>
                  </a:lnTo>
                  <a:lnTo>
                    <a:pt x="91" y="49"/>
                  </a:lnTo>
                  <a:lnTo>
                    <a:pt x="94" y="62"/>
                  </a:lnTo>
                  <a:lnTo>
                    <a:pt x="94" y="78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19" name="Freeform 60"/>
            <p:cNvSpPr>
              <a:spLocks/>
            </p:cNvSpPr>
            <p:nvPr/>
          </p:nvSpPr>
          <p:spPr bwMode="auto">
            <a:xfrm>
              <a:off x="4370" y="3734"/>
              <a:ext cx="8" cy="9"/>
            </a:xfrm>
            <a:custGeom>
              <a:avLst/>
              <a:gdLst>
                <a:gd name="T0" fmla="*/ 0 w 17"/>
                <a:gd name="T1" fmla="*/ 1 h 17"/>
                <a:gd name="T2" fmla="*/ 0 w 17"/>
                <a:gd name="T3" fmla="*/ 1 h 17"/>
                <a:gd name="T4" fmla="*/ 0 w 17"/>
                <a:gd name="T5" fmla="*/ 1 h 17"/>
                <a:gd name="T6" fmla="*/ 0 w 17"/>
                <a:gd name="T7" fmla="*/ 1 h 17"/>
                <a:gd name="T8" fmla="*/ 0 w 17"/>
                <a:gd name="T9" fmla="*/ 1 h 17"/>
                <a:gd name="T10" fmla="*/ 0 w 17"/>
                <a:gd name="T11" fmla="*/ 1 h 17"/>
                <a:gd name="T12" fmla="*/ 0 w 17"/>
                <a:gd name="T13" fmla="*/ 1 h 17"/>
                <a:gd name="T14" fmla="*/ 0 w 17"/>
                <a:gd name="T15" fmla="*/ 1 h 17"/>
                <a:gd name="T16" fmla="*/ 0 w 17"/>
                <a:gd name="T17" fmla="*/ 1 h 17"/>
                <a:gd name="T18" fmla="*/ 0 w 17"/>
                <a:gd name="T19" fmla="*/ 1 h 17"/>
                <a:gd name="T20" fmla="*/ 0 w 17"/>
                <a:gd name="T21" fmla="*/ 0 h 17"/>
                <a:gd name="T22" fmla="*/ 0 w 17"/>
                <a:gd name="T23" fmla="*/ 1 h 17"/>
                <a:gd name="T24" fmla="*/ 0 w 17"/>
                <a:gd name="T25" fmla="*/ 1 h 17"/>
                <a:gd name="T26" fmla="*/ 0 w 17"/>
                <a:gd name="T27" fmla="*/ 1 h 17"/>
                <a:gd name="T28" fmla="*/ 0 w 17"/>
                <a:gd name="T29" fmla="*/ 1 h 17"/>
                <a:gd name="T30" fmla="*/ 0 w 17"/>
                <a:gd name="T31" fmla="*/ 1 h 17"/>
                <a:gd name="T32" fmla="*/ 0 w 17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7">
                  <a:moveTo>
                    <a:pt x="17" y="15"/>
                  </a:moveTo>
                  <a:lnTo>
                    <a:pt x="16" y="17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0" name="Freeform 61"/>
            <p:cNvSpPr>
              <a:spLocks/>
            </p:cNvSpPr>
            <p:nvPr/>
          </p:nvSpPr>
          <p:spPr bwMode="auto">
            <a:xfrm>
              <a:off x="4348" y="3710"/>
              <a:ext cx="19" cy="17"/>
            </a:xfrm>
            <a:custGeom>
              <a:avLst/>
              <a:gdLst>
                <a:gd name="T0" fmla="*/ 0 w 39"/>
                <a:gd name="T1" fmla="*/ 1 h 34"/>
                <a:gd name="T2" fmla="*/ 0 w 39"/>
                <a:gd name="T3" fmla="*/ 1 h 34"/>
                <a:gd name="T4" fmla="*/ 0 w 39"/>
                <a:gd name="T5" fmla="*/ 0 h 34"/>
                <a:gd name="T6" fmla="*/ 0 w 39"/>
                <a:gd name="T7" fmla="*/ 0 h 34"/>
                <a:gd name="T8" fmla="*/ 0 w 39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4">
                  <a:moveTo>
                    <a:pt x="39" y="34"/>
                  </a:moveTo>
                  <a:lnTo>
                    <a:pt x="0" y="33"/>
                  </a:lnTo>
                  <a:lnTo>
                    <a:pt x="1" y="0"/>
                  </a:lnTo>
                  <a:lnTo>
                    <a:pt x="39" y="0"/>
                  </a:lnTo>
                  <a:lnTo>
                    <a:pt x="39" y="3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1" name="Rectangle 62"/>
            <p:cNvSpPr>
              <a:spLocks noChangeArrowheads="1"/>
            </p:cNvSpPr>
            <p:nvPr/>
          </p:nvSpPr>
          <p:spPr bwMode="auto">
            <a:xfrm>
              <a:off x="4355" y="3703"/>
              <a:ext cx="5" cy="1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FFFFFF"/>
                </a:solidFill>
              </a:endParaRPr>
            </a:p>
          </p:txBody>
        </p:sp>
        <p:sp>
          <p:nvSpPr>
            <p:cNvPr id="19522" name="Freeform 63"/>
            <p:cNvSpPr>
              <a:spLocks/>
            </p:cNvSpPr>
            <p:nvPr/>
          </p:nvSpPr>
          <p:spPr bwMode="auto">
            <a:xfrm>
              <a:off x="4360" y="3710"/>
              <a:ext cx="6" cy="16"/>
            </a:xfrm>
            <a:custGeom>
              <a:avLst/>
              <a:gdLst>
                <a:gd name="T0" fmla="*/ 1 w 11"/>
                <a:gd name="T1" fmla="*/ 0 h 33"/>
                <a:gd name="T2" fmla="*/ 0 w 11"/>
                <a:gd name="T3" fmla="*/ 0 h 33"/>
                <a:gd name="T4" fmla="*/ 0 w 11"/>
                <a:gd name="T5" fmla="*/ 0 h 33"/>
                <a:gd name="T6" fmla="*/ 1 w 11"/>
                <a:gd name="T7" fmla="*/ 0 h 33"/>
                <a:gd name="T8" fmla="*/ 1 w 1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3">
                  <a:moveTo>
                    <a:pt x="10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3" name="Freeform 64"/>
            <p:cNvSpPr>
              <a:spLocks/>
            </p:cNvSpPr>
            <p:nvPr/>
          </p:nvSpPr>
          <p:spPr bwMode="auto">
            <a:xfrm>
              <a:off x="5591" y="3714"/>
              <a:ext cx="22" cy="4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1 w 44"/>
                <a:gd name="T5" fmla="*/ 1 h 95"/>
                <a:gd name="T6" fmla="*/ 1 w 44"/>
                <a:gd name="T7" fmla="*/ 1 h 95"/>
                <a:gd name="T8" fmla="*/ 0 w 44"/>
                <a:gd name="T9" fmla="*/ 1 h 95"/>
                <a:gd name="T10" fmla="*/ 0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1 h 95"/>
                <a:gd name="T50" fmla="*/ 1 w 44"/>
                <a:gd name="T51" fmla="*/ 1 h 95"/>
                <a:gd name="T52" fmla="*/ 1 w 44"/>
                <a:gd name="T53" fmla="*/ 1 h 95"/>
                <a:gd name="T54" fmla="*/ 1 w 44"/>
                <a:gd name="T55" fmla="*/ 1 h 95"/>
                <a:gd name="T56" fmla="*/ 1 w 44"/>
                <a:gd name="T57" fmla="*/ 1 h 95"/>
                <a:gd name="T58" fmla="*/ 1 w 44"/>
                <a:gd name="T59" fmla="*/ 1 h 95"/>
                <a:gd name="T60" fmla="*/ 1 w 44"/>
                <a:gd name="T61" fmla="*/ 1 h 95"/>
                <a:gd name="T62" fmla="*/ 1 w 44"/>
                <a:gd name="T63" fmla="*/ 1 h 95"/>
                <a:gd name="T64" fmla="*/ 1 w 44"/>
                <a:gd name="T65" fmla="*/ 1 h 95"/>
                <a:gd name="T66" fmla="*/ 1 w 44"/>
                <a:gd name="T67" fmla="*/ 1 h 95"/>
                <a:gd name="T68" fmla="*/ 1 w 44"/>
                <a:gd name="T69" fmla="*/ 2 h 95"/>
                <a:gd name="T70" fmla="*/ 1 w 44"/>
                <a:gd name="T71" fmla="*/ 2 h 95"/>
                <a:gd name="T72" fmla="*/ 1 w 44"/>
                <a:gd name="T73" fmla="*/ 2 h 95"/>
                <a:gd name="T74" fmla="*/ 1 w 44"/>
                <a:gd name="T75" fmla="*/ 2 h 95"/>
                <a:gd name="T76" fmla="*/ 1 w 44"/>
                <a:gd name="T77" fmla="*/ 2 h 95"/>
                <a:gd name="T78" fmla="*/ 1 w 44"/>
                <a:gd name="T79" fmla="*/ 2 h 95"/>
                <a:gd name="T80" fmla="*/ 1 w 44"/>
                <a:gd name="T81" fmla="*/ 2 h 95"/>
                <a:gd name="T82" fmla="*/ 1 w 44"/>
                <a:gd name="T83" fmla="*/ 2 h 95"/>
                <a:gd name="T84" fmla="*/ 1 w 44"/>
                <a:gd name="T85" fmla="*/ 2 h 95"/>
                <a:gd name="T86" fmla="*/ 1 w 44"/>
                <a:gd name="T87" fmla="*/ 2 h 95"/>
                <a:gd name="T88" fmla="*/ 1 w 44"/>
                <a:gd name="T89" fmla="*/ 2 h 95"/>
                <a:gd name="T90" fmla="*/ 1 w 44"/>
                <a:gd name="T91" fmla="*/ 2 h 95"/>
                <a:gd name="T92" fmla="*/ 1 w 44"/>
                <a:gd name="T93" fmla="*/ 1 h 95"/>
                <a:gd name="T94" fmla="*/ 1 w 44"/>
                <a:gd name="T95" fmla="*/ 1 h 95"/>
                <a:gd name="T96" fmla="*/ 1 w 44"/>
                <a:gd name="T97" fmla="*/ 1 h 95"/>
                <a:gd name="T98" fmla="*/ 1 w 44"/>
                <a:gd name="T99" fmla="*/ 1 h 95"/>
                <a:gd name="T100" fmla="*/ 1 w 44"/>
                <a:gd name="T101" fmla="*/ 1 h 95"/>
                <a:gd name="T102" fmla="*/ 1 w 44"/>
                <a:gd name="T103" fmla="*/ 1 h 95"/>
                <a:gd name="T104" fmla="*/ 1 w 44"/>
                <a:gd name="T105" fmla="*/ 1 h 95"/>
                <a:gd name="T106" fmla="*/ 1 w 44"/>
                <a:gd name="T107" fmla="*/ 1 h 95"/>
                <a:gd name="T108" fmla="*/ 1 w 44"/>
                <a:gd name="T109" fmla="*/ 0 h 95"/>
                <a:gd name="T110" fmla="*/ 1 w 44"/>
                <a:gd name="T111" fmla="*/ 0 h 95"/>
                <a:gd name="T112" fmla="*/ 1 w 44"/>
                <a:gd name="T113" fmla="*/ 1 h 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" h="95">
                  <a:moveTo>
                    <a:pt x="8" y="3"/>
                  </a:moveTo>
                  <a:lnTo>
                    <a:pt x="5" y="7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8" y="31"/>
                  </a:lnTo>
                  <a:lnTo>
                    <a:pt x="7" y="28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6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5"/>
                  </a:lnTo>
                  <a:lnTo>
                    <a:pt x="30" y="31"/>
                  </a:lnTo>
                  <a:lnTo>
                    <a:pt x="27" y="36"/>
                  </a:lnTo>
                  <a:lnTo>
                    <a:pt x="24" y="48"/>
                  </a:lnTo>
                  <a:lnTo>
                    <a:pt x="28" y="66"/>
                  </a:lnTo>
                  <a:lnTo>
                    <a:pt x="35" y="83"/>
                  </a:lnTo>
                  <a:lnTo>
                    <a:pt x="41" y="94"/>
                  </a:lnTo>
                  <a:lnTo>
                    <a:pt x="41" y="95"/>
                  </a:lnTo>
                  <a:lnTo>
                    <a:pt x="42" y="95"/>
                  </a:lnTo>
                  <a:lnTo>
                    <a:pt x="43" y="95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4" y="91"/>
                  </a:lnTo>
                  <a:lnTo>
                    <a:pt x="37" y="76"/>
                  </a:lnTo>
                  <a:lnTo>
                    <a:pt x="31" y="61"/>
                  </a:lnTo>
                  <a:lnTo>
                    <a:pt x="29" y="48"/>
                  </a:lnTo>
                  <a:lnTo>
                    <a:pt x="30" y="41"/>
                  </a:lnTo>
                  <a:lnTo>
                    <a:pt x="34" y="33"/>
                  </a:lnTo>
                  <a:lnTo>
                    <a:pt x="36" y="26"/>
                  </a:lnTo>
                  <a:lnTo>
                    <a:pt x="35" y="17"/>
                  </a:lnTo>
                  <a:lnTo>
                    <a:pt x="31" y="9"/>
                  </a:lnTo>
                  <a:lnTo>
                    <a:pt x="27" y="4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4" name="Freeform 65"/>
            <p:cNvSpPr>
              <a:spLocks/>
            </p:cNvSpPr>
            <p:nvPr/>
          </p:nvSpPr>
          <p:spPr bwMode="auto">
            <a:xfrm>
              <a:off x="5599" y="3769"/>
              <a:ext cx="74" cy="94"/>
            </a:xfrm>
            <a:custGeom>
              <a:avLst/>
              <a:gdLst>
                <a:gd name="T0" fmla="*/ 2 w 149"/>
                <a:gd name="T1" fmla="*/ 1 h 188"/>
                <a:gd name="T2" fmla="*/ 2 w 149"/>
                <a:gd name="T3" fmla="*/ 2 h 188"/>
                <a:gd name="T4" fmla="*/ 2 w 149"/>
                <a:gd name="T5" fmla="*/ 2 h 188"/>
                <a:gd name="T6" fmla="*/ 2 w 149"/>
                <a:gd name="T7" fmla="*/ 2 h 188"/>
                <a:gd name="T8" fmla="*/ 2 w 149"/>
                <a:gd name="T9" fmla="*/ 2 h 188"/>
                <a:gd name="T10" fmla="*/ 2 w 149"/>
                <a:gd name="T11" fmla="*/ 3 h 188"/>
                <a:gd name="T12" fmla="*/ 2 w 149"/>
                <a:gd name="T13" fmla="*/ 3 h 188"/>
                <a:gd name="T14" fmla="*/ 1 w 149"/>
                <a:gd name="T15" fmla="*/ 3 h 188"/>
                <a:gd name="T16" fmla="*/ 1 w 149"/>
                <a:gd name="T17" fmla="*/ 3 h 188"/>
                <a:gd name="T18" fmla="*/ 1 w 149"/>
                <a:gd name="T19" fmla="*/ 3 h 188"/>
                <a:gd name="T20" fmla="*/ 1 w 149"/>
                <a:gd name="T21" fmla="*/ 3 h 188"/>
                <a:gd name="T22" fmla="*/ 1 w 149"/>
                <a:gd name="T23" fmla="*/ 3 h 188"/>
                <a:gd name="T24" fmla="*/ 0 w 149"/>
                <a:gd name="T25" fmla="*/ 3 h 188"/>
                <a:gd name="T26" fmla="*/ 0 w 149"/>
                <a:gd name="T27" fmla="*/ 3 h 188"/>
                <a:gd name="T28" fmla="*/ 0 w 149"/>
                <a:gd name="T29" fmla="*/ 3 h 188"/>
                <a:gd name="T30" fmla="*/ 0 w 149"/>
                <a:gd name="T31" fmla="*/ 3 h 188"/>
                <a:gd name="T32" fmla="*/ 0 w 149"/>
                <a:gd name="T33" fmla="*/ 3 h 188"/>
                <a:gd name="T34" fmla="*/ 0 w 149"/>
                <a:gd name="T35" fmla="*/ 2 h 188"/>
                <a:gd name="T36" fmla="*/ 0 w 149"/>
                <a:gd name="T37" fmla="*/ 2 h 188"/>
                <a:gd name="T38" fmla="*/ 0 w 149"/>
                <a:gd name="T39" fmla="*/ 2 h 188"/>
                <a:gd name="T40" fmla="*/ 0 w 149"/>
                <a:gd name="T41" fmla="*/ 2 h 188"/>
                <a:gd name="T42" fmla="*/ 0 w 149"/>
                <a:gd name="T43" fmla="*/ 1 h 188"/>
                <a:gd name="T44" fmla="*/ 0 w 149"/>
                <a:gd name="T45" fmla="*/ 1 h 188"/>
                <a:gd name="T46" fmla="*/ 0 w 149"/>
                <a:gd name="T47" fmla="*/ 1 h 188"/>
                <a:gd name="T48" fmla="*/ 0 w 149"/>
                <a:gd name="T49" fmla="*/ 1 h 188"/>
                <a:gd name="T50" fmla="*/ 0 w 149"/>
                <a:gd name="T51" fmla="*/ 1 h 188"/>
                <a:gd name="T52" fmla="*/ 1 w 149"/>
                <a:gd name="T53" fmla="*/ 0 h 188"/>
                <a:gd name="T54" fmla="*/ 1 w 149"/>
                <a:gd name="T55" fmla="*/ 0 h 188"/>
                <a:gd name="T56" fmla="*/ 1 w 149"/>
                <a:gd name="T57" fmla="*/ 1 h 188"/>
                <a:gd name="T58" fmla="*/ 1 w 149"/>
                <a:gd name="T59" fmla="*/ 1 h 188"/>
                <a:gd name="T60" fmla="*/ 1 w 149"/>
                <a:gd name="T61" fmla="*/ 1 h 188"/>
                <a:gd name="T62" fmla="*/ 2 w 149"/>
                <a:gd name="T63" fmla="*/ 1 h 188"/>
                <a:gd name="T64" fmla="*/ 2 w 149"/>
                <a:gd name="T65" fmla="*/ 1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188">
                  <a:moveTo>
                    <a:pt x="141" y="48"/>
                  </a:moveTo>
                  <a:lnTo>
                    <a:pt x="146" y="66"/>
                  </a:lnTo>
                  <a:lnTo>
                    <a:pt x="149" y="85"/>
                  </a:lnTo>
                  <a:lnTo>
                    <a:pt x="149" y="103"/>
                  </a:lnTo>
                  <a:lnTo>
                    <a:pt x="146" y="122"/>
                  </a:lnTo>
                  <a:lnTo>
                    <a:pt x="141" y="138"/>
                  </a:lnTo>
                  <a:lnTo>
                    <a:pt x="134" y="154"/>
                  </a:lnTo>
                  <a:lnTo>
                    <a:pt x="123" y="167"/>
                  </a:lnTo>
                  <a:lnTo>
                    <a:pt x="110" y="177"/>
                  </a:lnTo>
                  <a:lnTo>
                    <a:pt x="97" y="185"/>
                  </a:lnTo>
                  <a:lnTo>
                    <a:pt x="81" y="188"/>
                  </a:lnTo>
                  <a:lnTo>
                    <a:pt x="67" y="188"/>
                  </a:lnTo>
                  <a:lnTo>
                    <a:pt x="52" y="185"/>
                  </a:lnTo>
                  <a:lnTo>
                    <a:pt x="40" y="177"/>
                  </a:lnTo>
                  <a:lnTo>
                    <a:pt x="27" y="169"/>
                  </a:lnTo>
                  <a:lnTo>
                    <a:pt x="16" y="155"/>
                  </a:lnTo>
                  <a:lnTo>
                    <a:pt x="8" y="139"/>
                  </a:lnTo>
                  <a:lnTo>
                    <a:pt x="2" y="122"/>
                  </a:lnTo>
                  <a:lnTo>
                    <a:pt x="0" y="103"/>
                  </a:lnTo>
                  <a:lnTo>
                    <a:pt x="0" y="85"/>
                  </a:lnTo>
                  <a:lnTo>
                    <a:pt x="2" y="66"/>
                  </a:lnTo>
                  <a:lnTo>
                    <a:pt x="8" y="50"/>
                  </a:lnTo>
                  <a:lnTo>
                    <a:pt x="16" y="34"/>
                  </a:lnTo>
                  <a:lnTo>
                    <a:pt x="27" y="20"/>
                  </a:lnTo>
                  <a:lnTo>
                    <a:pt x="40" y="10"/>
                  </a:lnTo>
                  <a:lnTo>
                    <a:pt x="54" y="3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7" y="3"/>
                  </a:lnTo>
                  <a:lnTo>
                    <a:pt x="109" y="10"/>
                  </a:lnTo>
                  <a:lnTo>
                    <a:pt x="122" y="19"/>
                  </a:lnTo>
                  <a:lnTo>
                    <a:pt x="133" y="32"/>
                  </a:lnTo>
                  <a:lnTo>
                    <a:pt x="141" y="48"/>
                  </a:lnTo>
                  <a:close/>
                </a:path>
              </a:pathLst>
            </a:custGeom>
            <a:solidFill>
              <a:srgbClr val="FFB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5" name="Freeform 66"/>
            <p:cNvSpPr>
              <a:spLocks/>
            </p:cNvSpPr>
            <p:nvPr/>
          </p:nvSpPr>
          <p:spPr bwMode="auto">
            <a:xfrm>
              <a:off x="5617" y="3776"/>
              <a:ext cx="49" cy="72"/>
            </a:xfrm>
            <a:custGeom>
              <a:avLst/>
              <a:gdLst>
                <a:gd name="T0" fmla="*/ 1 w 99"/>
                <a:gd name="T1" fmla="*/ 0 h 145"/>
                <a:gd name="T2" fmla="*/ 1 w 99"/>
                <a:gd name="T3" fmla="*/ 1 h 145"/>
                <a:gd name="T4" fmla="*/ 1 w 99"/>
                <a:gd name="T5" fmla="*/ 1 h 145"/>
                <a:gd name="T6" fmla="*/ 1 w 99"/>
                <a:gd name="T7" fmla="*/ 1 h 145"/>
                <a:gd name="T8" fmla="*/ 1 w 99"/>
                <a:gd name="T9" fmla="*/ 2 h 145"/>
                <a:gd name="T10" fmla="*/ 1 w 99"/>
                <a:gd name="T11" fmla="*/ 2 h 145"/>
                <a:gd name="T12" fmla="*/ 0 w 99"/>
                <a:gd name="T13" fmla="*/ 2 h 145"/>
                <a:gd name="T14" fmla="*/ 0 w 99"/>
                <a:gd name="T15" fmla="*/ 2 h 145"/>
                <a:gd name="T16" fmla="*/ 0 w 99"/>
                <a:gd name="T17" fmla="*/ 2 h 145"/>
                <a:gd name="T18" fmla="*/ 0 w 99"/>
                <a:gd name="T19" fmla="*/ 2 h 145"/>
                <a:gd name="T20" fmla="*/ 0 w 99"/>
                <a:gd name="T21" fmla="*/ 1 h 145"/>
                <a:gd name="T22" fmla="*/ 0 w 99"/>
                <a:gd name="T23" fmla="*/ 1 h 145"/>
                <a:gd name="T24" fmla="*/ 0 w 99"/>
                <a:gd name="T25" fmla="*/ 1 h 145"/>
                <a:gd name="T26" fmla="*/ 0 w 99"/>
                <a:gd name="T27" fmla="*/ 1 h 145"/>
                <a:gd name="T28" fmla="*/ 0 w 99"/>
                <a:gd name="T29" fmla="*/ 0 h 145"/>
                <a:gd name="T30" fmla="*/ 0 w 99"/>
                <a:gd name="T31" fmla="*/ 0 h 145"/>
                <a:gd name="T32" fmla="*/ 0 w 99"/>
                <a:gd name="T33" fmla="*/ 0 h 145"/>
                <a:gd name="T34" fmla="*/ 0 w 99"/>
                <a:gd name="T35" fmla="*/ 0 h 145"/>
                <a:gd name="T36" fmla="*/ 0 w 99"/>
                <a:gd name="T37" fmla="*/ 0 h 145"/>
                <a:gd name="T38" fmla="*/ 0 w 99"/>
                <a:gd name="T39" fmla="*/ 0 h 145"/>
                <a:gd name="T40" fmla="*/ 0 w 99"/>
                <a:gd name="T41" fmla="*/ 0 h 145"/>
                <a:gd name="T42" fmla="*/ 1 w 99"/>
                <a:gd name="T43" fmla="*/ 0 h 145"/>
                <a:gd name="T44" fmla="*/ 1 w 99"/>
                <a:gd name="T45" fmla="*/ 0 h 145"/>
                <a:gd name="T46" fmla="*/ 1 w 99"/>
                <a:gd name="T47" fmla="*/ 0 h 145"/>
                <a:gd name="T48" fmla="*/ 1 w 99"/>
                <a:gd name="T49" fmla="*/ 0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9" h="145">
                  <a:moveTo>
                    <a:pt x="91" y="44"/>
                  </a:moveTo>
                  <a:lnTo>
                    <a:pt x="98" y="72"/>
                  </a:lnTo>
                  <a:lnTo>
                    <a:pt x="99" y="100"/>
                  </a:lnTo>
                  <a:lnTo>
                    <a:pt x="92" y="123"/>
                  </a:lnTo>
                  <a:lnTo>
                    <a:pt x="78" y="139"/>
                  </a:lnTo>
                  <a:lnTo>
                    <a:pt x="69" y="144"/>
                  </a:lnTo>
                  <a:lnTo>
                    <a:pt x="60" y="145"/>
                  </a:lnTo>
                  <a:lnTo>
                    <a:pt x="50" y="144"/>
                  </a:lnTo>
                  <a:lnTo>
                    <a:pt x="40" y="139"/>
                  </a:lnTo>
                  <a:lnTo>
                    <a:pt x="30" y="134"/>
                  </a:lnTo>
                  <a:lnTo>
                    <a:pt x="22" y="125"/>
                  </a:lnTo>
                  <a:lnTo>
                    <a:pt x="14" y="114"/>
                  </a:lnTo>
                  <a:lnTo>
                    <a:pt x="7" y="101"/>
                  </a:lnTo>
                  <a:lnTo>
                    <a:pt x="0" y="73"/>
                  </a:lnTo>
                  <a:lnTo>
                    <a:pt x="0" y="46"/>
                  </a:lnTo>
                  <a:lnTo>
                    <a:pt x="7" y="22"/>
                  </a:lnTo>
                  <a:lnTo>
                    <a:pt x="21" y="6"/>
                  </a:lnTo>
                  <a:lnTo>
                    <a:pt x="30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60" y="6"/>
                  </a:lnTo>
                  <a:lnTo>
                    <a:pt x="69" y="12"/>
                  </a:lnTo>
                  <a:lnTo>
                    <a:pt x="77" y="21"/>
                  </a:lnTo>
                  <a:lnTo>
                    <a:pt x="85" y="31"/>
                  </a:lnTo>
                  <a:lnTo>
                    <a:pt x="91" y="44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6" name="Freeform 67"/>
            <p:cNvSpPr>
              <a:spLocks/>
            </p:cNvSpPr>
            <p:nvPr/>
          </p:nvSpPr>
          <p:spPr bwMode="auto">
            <a:xfrm>
              <a:off x="5634" y="3773"/>
              <a:ext cx="9" cy="7"/>
            </a:xfrm>
            <a:custGeom>
              <a:avLst/>
              <a:gdLst>
                <a:gd name="T0" fmla="*/ 0 w 19"/>
                <a:gd name="T1" fmla="*/ 0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0 h 15"/>
                <a:gd name="T10" fmla="*/ 0 w 19"/>
                <a:gd name="T11" fmla="*/ 0 h 15"/>
                <a:gd name="T12" fmla="*/ 0 w 19"/>
                <a:gd name="T13" fmla="*/ 0 h 15"/>
                <a:gd name="T14" fmla="*/ 0 w 19"/>
                <a:gd name="T15" fmla="*/ 0 h 15"/>
                <a:gd name="T16" fmla="*/ 0 w 19"/>
                <a:gd name="T17" fmla="*/ 0 h 15"/>
                <a:gd name="T18" fmla="*/ 0 w 19"/>
                <a:gd name="T19" fmla="*/ 0 h 15"/>
                <a:gd name="T20" fmla="*/ 0 w 19"/>
                <a:gd name="T21" fmla="*/ 0 h 15"/>
                <a:gd name="T22" fmla="*/ 0 w 19"/>
                <a:gd name="T23" fmla="*/ 0 h 15"/>
                <a:gd name="T24" fmla="*/ 0 w 19"/>
                <a:gd name="T25" fmla="*/ 0 h 15"/>
                <a:gd name="T26" fmla="*/ 0 w 19"/>
                <a:gd name="T27" fmla="*/ 0 h 15"/>
                <a:gd name="T28" fmla="*/ 0 w 19"/>
                <a:gd name="T29" fmla="*/ 0 h 15"/>
                <a:gd name="T30" fmla="*/ 0 w 19"/>
                <a:gd name="T31" fmla="*/ 0 h 15"/>
                <a:gd name="T32" fmla="*/ 0 w 1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lnTo>
                    <a:pt x="17" y="10"/>
                  </a:lnTo>
                  <a:lnTo>
                    <a:pt x="16" y="13"/>
                  </a:lnTo>
                  <a:lnTo>
                    <a:pt x="13" y="15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7" name="Freeform 68"/>
            <p:cNvSpPr>
              <a:spLocks/>
            </p:cNvSpPr>
            <p:nvPr/>
          </p:nvSpPr>
          <p:spPr bwMode="auto">
            <a:xfrm>
              <a:off x="5604" y="3756"/>
              <a:ext cx="23" cy="26"/>
            </a:xfrm>
            <a:custGeom>
              <a:avLst/>
              <a:gdLst>
                <a:gd name="T0" fmla="*/ 1 w 45"/>
                <a:gd name="T1" fmla="*/ 1 h 51"/>
                <a:gd name="T2" fmla="*/ 1 w 45"/>
                <a:gd name="T3" fmla="*/ 1 h 51"/>
                <a:gd name="T4" fmla="*/ 0 w 45"/>
                <a:gd name="T5" fmla="*/ 1 h 51"/>
                <a:gd name="T6" fmla="*/ 1 w 45"/>
                <a:gd name="T7" fmla="*/ 0 h 51"/>
                <a:gd name="T8" fmla="*/ 1 w 45"/>
                <a:gd name="T9" fmla="*/ 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1">
                  <a:moveTo>
                    <a:pt x="45" y="29"/>
                  </a:moveTo>
                  <a:lnTo>
                    <a:pt x="12" y="51"/>
                  </a:lnTo>
                  <a:lnTo>
                    <a:pt x="0" y="22"/>
                  </a:lnTo>
                  <a:lnTo>
                    <a:pt x="33" y="0"/>
                  </a:lnTo>
                  <a:lnTo>
                    <a:pt x="45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8" name="Freeform 69"/>
            <p:cNvSpPr>
              <a:spLocks/>
            </p:cNvSpPr>
            <p:nvPr/>
          </p:nvSpPr>
          <p:spPr bwMode="auto">
            <a:xfrm>
              <a:off x="5608" y="3754"/>
              <a:ext cx="10" cy="16"/>
            </a:xfrm>
            <a:custGeom>
              <a:avLst/>
              <a:gdLst>
                <a:gd name="T0" fmla="*/ 1 w 18"/>
                <a:gd name="T1" fmla="*/ 0 h 33"/>
                <a:gd name="T2" fmla="*/ 1 w 18"/>
                <a:gd name="T3" fmla="*/ 0 h 33"/>
                <a:gd name="T4" fmla="*/ 0 w 18"/>
                <a:gd name="T5" fmla="*/ 0 h 33"/>
                <a:gd name="T6" fmla="*/ 1 w 18"/>
                <a:gd name="T7" fmla="*/ 0 h 33"/>
                <a:gd name="T8" fmla="*/ 1 w 1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33">
                  <a:moveTo>
                    <a:pt x="18" y="27"/>
                  </a:moveTo>
                  <a:lnTo>
                    <a:pt x="10" y="33"/>
                  </a:lnTo>
                  <a:lnTo>
                    <a:pt x="0" y="6"/>
                  </a:lnTo>
                  <a:lnTo>
                    <a:pt x="7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29" name="Freeform 70"/>
            <p:cNvSpPr>
              <a:spLocks/>
            </p:cNvSpPr>
            <p:nvPr/>
          </p:nvSpPr>
          <p:spPr bwMode="auto">
            <a:xfrm>
              <a:off x="5615" y="3757"/>
              <a:ext cx="11" cy="18"/>
            </a:xfrm>
            <a:custGeom>
              <a:avLst/>
              <a:gdLst>
                <a:gd name="T0" fmla="*/ 1 w 21"/>
                <a:gd name="T1" fmla="*/ 1 h 36"/>
                <a:gd name="T2" fmla="*/ 1 w 21"/>
                <a:gd name="T3" fmla="*/ 1 h 36"/>
                <a:gd name="T4" fmla="*/ 0 w 21"/>
                <a:gd name="T5" fmla="*/ 1 h 36"/>
                <a:gd name="T6" fmla="*/ 1 w 21"/>
                <a:gd name="T7" fmla="*/ 0 h 36"/>
                <a:gd name="T8" fmla="*/ 1 w 21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36">
                  <a:moveTo>
                    <a:pt x="21" y="28"/>
                  </a:moveTo>
                  <a:lnTo>
                    <a:pt x="11" y="36"/>
                  </a:lnTo>
                  <a:lnTo>
                    <a:pt x="0" y="6"/>
                  </a:lnTo>
                  <a:lnTo>
                    <a:pt x="9" y="0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0" name="Freeform 71"/>
            <p:cNvSpPr>
              <a:spLocks/>
            </p:cNvSpPr>
            <p:nvPr/>
          </p:nvSpPr>
          <p:spPr bwMode="auto">
            <a:xfrm>
              <a:off x="3187" y="4030"/>
              <a:ext cx="19" cy="57"/>
            </a:xfrm>
            <a:custGeom>
              <a:avLst/>
              <a:gdLst>
                <a:gd name="T0" fmla="*/ 0 w 40"/>
                <a:gd name="T1" fmla="*/ 0 h 115"/>
                <a:gd name="T2" fmla="*/ 0 w 40"/>
                <a:gd name="T3" fmla="*/ 0 h 115"/>
                <a:gd name="T4" fmla="*/ 0 w 40"/>
                <a:gd name="T5" fmla="*/ 0 h 115"/>
                <a:gd name="T6" fmla="*/ 0 w 40"/>
                <a:gd name="T7" fmla="*/ 0 h 115"/>
                <a:gd name="T8" fmla="*/ 0 w 40"/>
                <a:gd name="T9" fmla="*/ 0 h 115"/>
                <a:gd name="T10" fmla="*/ 0 w 40"/>
                <a:gd name="T11" fmla="*/ 0 h 115"/>
                <a:gd name="T12" fmla="*/ 0 w 40"/>
                <a:gd name="T13" fmla="*/ 0 h 115"/>
                <a:gd name="T14" fmla="*/ 0 w 40"/>
                <a:gd name="T15" fmla="*/ 0 h 115"/>
                <a:gd name="T16" fmla="*/ 0 w 40"/>
                <a:gd name="T17" fmla="*/ 0 h 115"/>
                <a:gd name="T18" fmla="*/ 0 w 40"/>
                <a:gd name="T19" fmla="*/ 0 h 115"/>
                <a:gd name="T20" fmla="*/ 0 w 40"/>
                <a:gd name="T21" fmla="*/ 0 h 115"/>
                <a:gd name="T22" fmla="*/ 0 w 40"/>
                <a:gd name="T23" fmla="*/ 0 h 115"/>
                <a:gd name="T24" fmla="*/ 0 w 40"/>
                <a:gd name="T25" fmla="*/ 0 h 115"/>
                <a:gd name="T26" fmla="*/ 0 w 40"/>
                <a:gd name="T27" fmla="*/ 0 h 115"/>
                <a:gd name="T28" fmla="*/ 0 w 40"/>
                <a:gd name="T29" fmla="*/ 0 h 115"/>
                <a:gd name="T30" fmla="*/ 0 w 40"/>
                <a:gd name="T31" fmla="*/ 0 h 115"/>
                <a:gd name="T32" fmla="*/ 0 w 40"/>
                <a:gd name="T33" fmla="*/ 0 h 115"/>
                <a:gd name="T34" fmla="*/ 0 w 40"/>
                <a:gd name="T35" fmla="*/ 0 h 115"/>
                <a:gd name="T36" fmla="*/ 0 w 40"/>
                <a:gd name="T37" fmla="*/ 0 h 115"/>
                <a:gd name="T38" fmla="*/ 0 w 40"/>
                <a:gd name="T39" fmla="*/ 0 h 115"/>
                <a:gd name="T40" fmla="*/ 0 w 40"/>
                <a:gd name="T41" fmla="*/ 0 h 115"/>
                <a:gd name="T42" fmla="*/ 0 w 40"/>
                <a:gd name="T43" fmla="*/ 0 h 115"/>
                <a:gd name="T44" fmla="*/ 0 w 40"/>
                <a:gd name="T45" fmla="*/ 0 h 115"/>
                <a:gd name="T46" fmla="*/ 0 w 40"/>
                <a:gd name="T47" fmla="*/ 0 h 115"/>
                <a:gd name="T48" fmla="*/ 0 w 40"/>
                <a:gd name="T49" fmla="*/ 0 h 115"/>
                <a:gd name="T50" fmla="*/ 0 w 40"/>
                <a:gd name="T51" fmla="*/ 0 h 115"/>
                <a:gd name="T52" fmla="*/ 0 w 40"/>
                <a:gd name="T53" fmla="*/ 0 h 115"/>
                <a:gd name="T54" fmla="*/ 0 w 40"/>
                <a:gd name="T55" fmla="*/ 0 h 115"/>
                <a:gd name="T56" fmla="*/ 0 w 40"/>
                <a:gd name="T57" fmla="*/ 0 h 115"/>
                <a:gd name="T58" fmla="*/ 0 w 40"/>
                <a:gd name="T59" fmla="*/ 0 h 115"/>
                <a:gd name="T60" fmla="*/ 0 w 40"/>
                <a:gd name="T61" fmla="*/ 0 h 115"/>
                <a:gd name="T62" fmla="*/ 0 w 40"/>
                <a:gd name="T63" fmla="*/ 0 h 115"/>
                <a:gd name="T64" fmla="*/ 0 w 40"/>
                <a:gd name="T65" fmla="*/ 0 h 115"/>
                <a:gd name="T66" fmla="*/ 0 w 40"/>
                <a:gd name="T67" fmla="*/ 0 h 115"/>
                <a:gd name="T68" fmla="*/ 0 w 40"/>
                <a:gd name="T69" fmla="*/ 1 h 115"/>
                <a:gd name="T70" fmla="*/ 0 w 40"/>
                <a:gd name="T71" fmla="*/ 1 h 115"/>
                <a:gd name="T72" fmla="*/ 0 w 40"/>
                <a:gd name="T73" fmla="*/ 1 h 115"/>
                <a:gd name="T74" fmla="*/ 0 w 40"/>
                <a:gd name="T75" fmla="*/ 1 h 115"/>
                <a:gd name="T76" fmla="*/ 0 w 40"/>
                <a:gd name="T77" fmla="*/ 1 h 115"/>
                <a:gd name="T78" fmla="*/ 0 w 40"/>
                <a:gd name="T79" fmla="*/ 1 h 115"/>
                <a:gd name="T80" fmla="*/ 0 w 40"/>
                <a:gd name="T81" fmla="*/ 1 h 115"/>
                <a:gd name="T82" fmla="*/ 0 w 40"/>
                <a:gd name="T83" fmla="*/ 1 h 115"/>
                <a:gd name="T84" fmla="*/ 0 w 40"/>
                <a:gd name="T85" fmla="*/ 1 h 115"/>
                <a:gd name="T86" fmla="*/ 0 w 40"/>
                <a:gd name="T87" fmla="*/ 1 h 115"/>
                <a:gd name="T88" fmla="*/ 0 w 40"/>
                <a:gd name="T89" fmla="*/ 1 h 115"/>
                <a:gd name="T90" fmla="*/ 0 w 40"/>
                <a:gd name="T91" fmla="*/ 1 h 115"/>
                <a:gd name="T92" fmla="*/ 0 w 40"/>
                <a:gd name="T93" fmla="*/ 1 h 115"/>
                <a:gd name="T94" fmla="*/ 0 w 40"/>
                <a:gd name="T95" fmla="*/ 0 h 115"/>
                <a:gd name="T96" fmla="*/ 0 w 40"/>
                <a:gd name="T97" fmla="*/ 0 h 115"/>
                <a:gd name="T98" fmla="*/ 0 w 40"/>
                <a:gd name="T99" fmla="*/ 0 h 115"/>
                <a:gd name="T100" fmla="*/ 0 w 40"/>
                <a:gd name="T101" fmla="*/ 0 h 115"/>
                <a:gd name="T102" fmla="*/ 0 w 40"/>
                <a:gd name="T103" fmla="*/ 0 h 115"/>
                <a:gd name="T104" fmla="*/ 0 w 40"/>
                <a:gd name="T105" fmla="*/ 0 h 115"/>
                <a:gd name="T106" fmla="*/ 0 w 40"/>
                <a:gd name="T107" fmla="*/ 0 h 115"/>
                <a:gd name="T108" fmla="*/ 0 w 40"/>
                <a:gd name="T109" fmla="*/ 0 h 115"/>
                <a:gd name="T110" fmla="*/ 0 w 40"/>
                <a:gd name="T111" fmla="*/ 0 h 115"/>
                <a:gd name="T112" fmla="*/ 0 w 40"/>
                <a:gd name="T113" fmla="*/ 0 h 1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" h="115">
                  <a:moveTo>
                    <a:pt x="14" y="2"/>
                  </a:moveTo>
                  <a:lnTo>
                    <a:pt x="10" y="5"/>
                  </a:lnTo>
                  <a:lnTo>
                    <a:pt x="6" y="8"/>
                  </a:lnTo>
                  <a:lnTo>
                    <a:pt x="4" y="12"/>
                  </a:lnTo>
                  <a:lnTo>
                    <a:pt x="1" y="16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3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7" y="38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8" y="15"/>
                  </a:lnTo>
                  <a:lnTo>
                    <a:pt x="10" y="12"/>
                  </a:lnTo>
                  <a:lnTo>
                    <a:pt x="13" y="11"/>
                  </a:lnTo>
                  <a:lnTo>
                    <a:pt x="17" y="9"/>
                  </a:lnTo>
                  <a:lnTo>
                    <a:pt x="24" y="8"/>
                  </a:lnTo>
                  <a:lnTo>
                    <a:pt x="28" y="9"/>
                  </a:lnTo>
                  <a:lnTo>
                    <a:pt x="32" y="13"/>
                  </a:lnTo>
                  <a:lnTo>
                    <a:pt x="33" y="18"/>
                  </a:lnTo>
                  <a:lnTo>
                    <a:pt x="34" y="25"/>
                  </a:lnTo>
                  <a:lnTo>
                    <a:pt x="34" y="34"/>
                  </a:lnTo>
                  <a:lnTo>
                    <a:pt x="32" y="41"/>
                  </a:lnTo>
                  <a:lnTo>
                    <a:pt x="27" y="46"/>
                  </a:lnTo>
                  <a:lnTo>
                    <a:pt x="21" y="58"/>
                  </a:lnTo>
                  <a:lnTo>
                    <a:pt x="21" y="77"/>
                  </a:lnTo>
                  <a:lnTo>
                    <a:pt x="25" y="99"/>
                  </a:lnTo>
                  <a:lnTo>
                    <a:pt x="28" y="112"/>
                  </a:lnTo>
                  <a:lnTo>
                    <a:pt x="28" y="113"/>
                  </a:lnTo>
                  <a:lnTo>
                    <a:pt x="29" y="113"/>
                  </a:lnTo>
                  <a:lnTo>
                    <a:pt x="30" y="115"/>
                  </a:lnTo>
                  <a:lnTo>
                    <a:pt x="32" y="115"/>
                  </a:lnTo>
                  <a:lnTo>
                    <a:pt x="33" y="113"/>
                  </a:lnTo>
                  <a:lnTo>
                    <a:pt x="33" y="112"/>
                  </a:lnTo>
                  <a:lnTo>
                    <a:pt x="33" y="110"/>
                  </a:lnTo>
                  <a:lnTo>
                    <a:pt x="29" y="93"/>
                  </a:lnTo>
                  <a:lnTo>
                    <a:pt x="26" y="74"/>
                  </a:lnTo>
                  <a:lnTo>
                    <a:pt x="26" y="59"/>
                  </a:lnTo>
                  <a:lnTo>
                    <a:pt x="29" y="52"/>
                  </a:lnTo>
                  <a:lnTo>
                    <a:pt x="35" y="46"/>
                  </a:lnTo>
                  <a:lnTo>
                    <a:pt x="39" y="37"/>
                  </a:lnTo>
                  <a:lnTo>
                    <a:pt x="40" y="27"/>
                  </a:lnTo>
                  <a:lnTo>
                    <a:pt x="37" y="16"/>
                  </a:lnTo>
                  <a:lnTo>
                    <a:pt x="35" y="9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1" name="Freeform 72"/>
            <p:cNvSpPr>
              <a:spLocks/>
            </p:cNvSpPr>
            <p:nvPr/>
          </p:nvSpPr>
          <p:spPr bwMode="auto">
            <a:xfrm>
              <a:off x="3172" y="4102"/>
              <a:ext cx="84" cy="106"/>
            </a:xfrm>
            <a:custGeom>
              <a:avLst/>
              <a:gdLst>
                <a:gd name="T0" fmla="*/ 2 w 170"/>
                <a:gd name="T1" fmla="*/ 1 h 213"/>
                <a:gd name="T2" fmla="*/ 2 w 170"/>
                <a:gd name="T3" fmla="*/ 1 h 213"/>
                <a:gd name="T4" fmla="*/ 2 w 170"/>
                <a:gd name="T5" fmla="*/ 1 h 213"/>
                <a:gd name="T6" fmla="*/ 2 w 170"/>
                <a:gd name="T7" fmla="*/ 2 h 213"/>
                <a:gd name="T8" fmla="*/ 2 w 170"/>
                <a:gd name="T9" fmla="*/ 2 h 213"/>
                <a:gd name="T10" fmla="*/ 2 w 170"/>
                <a:gd name="T11" fmla="*/ 2 h 213"/>
                <a:gd name="T12" fmla="*/ 2 w 170"/>
                <a:gd name="T13" fmla="*/ 3 h 213"/>
                <a:gd name="T14" fmla="*/ 1 w 170"/>
                <a:gd name="T15" fmla="*/ 3 h 213"/>
                <a:gd name="T16" fmla="*/ 1 w 170"/>
                <a:gd name="T17" fmla="*/ 3 h 213"/>
                <a:gd name="T18" fmla="*/ 1 w 170"/>
                <a:gd name="T19" fmla="*/ 3 h 213"/>
                <a:gd name="T20" fmla="*/ 1 w 170"/>
                <a:gd name="T21" fmla="*/ 3 h 213"/>
                <a:gd name="T22" fmla="*/ 0 w 170"/>
                <a:gd name="T23" fmla="*/ 3 h 213"/>
                <a:gd name="T24" fmla="*/ 0 w 170"/>
                <a:gd name="T25" fmla="*/ 3 h 213"/>
                <a:gd name="T26" fmla="*/ 0 w 170"/>
                <a:gd name="T27" fmla="*/ 2 h 213"/>
                <a:gd name="T28" fmla="*/ 0 w 170"/>
                <a:gd name="T29" fmla="*/ 2 h 213"/>
                <a:gd name="T30" fmla="*/ 0 w 170"/>
                <a:gd name="T31" fmla="*/ 2 h 213"/>
                <a:gd name="T32" fmla="*/ 0 w 170"/>
                <a:gd name="T33" fmla="*/ 2 h 213"/>
                <a:gd name="T34" fmla="*/ 0 w 170"/>
                <a:gd name="T35" fmla="*/ 1 h 213"/>
                <a:gd name="T36" fmla="*/ 0 w 170"/>
                <a:gd name="T37" fmla="*/ 1 h 213"/>
                <a:gd name="T38" fmla="*/ 0 w 170"/>
                <a:gd name="T39" fmla="*/ 1 h 213"/>
                <a:gd name="T40" fmla="*/ 0 w 170"/>
                <a:gd name="T41" fmla="*/ 0 h 213"/>
                <a:gd name="T42" fmla="*/ 0 w 170"/>
                <a:gd name="T43" fmla="*/ 0 h 213"/>
                <a:gd name="T44" fmla="*/ 0 w 170"/>
                <a:gd name="T45" fmla="*/ 0 h 213"/>
                <a:gd name="T46" fmla="*/ 0 w 170"/>
                <a:gd name="T47" fmla="*/ 0 h 213"/>
                <a:gd name="T48" fmla="*/ 1 w 170"/>
                <a:gd name="T49" fmla="*/ 0 h 213"/>
                <a:gd name="T50" fmla="*/ 1 w 170"/>
                <a:gd name="T51" fmla="*/ 0 h 213"/>
                <a:gd name="T52" fmla="*/ 1 w 170"/>
                <a:gd name="T53" fmla="*/ 0 h 213"/>
                <a:gd name="T54" fmla="*/ 1 w 170"/>
                <a:gd name="T55" fmla="*/ 0 h 213"/>
                <a:gd name="T56" fmla="*/ 2 w 170"/>
                <a:gd name="T57" fmla="*/ 0 h 213"/>
                <a:gd name="T58" fmla="*/ 2 w 170"/>
                <a:gd name="T59" fmla="*/ 0 h 213"/>
                <a:gd name="T60" fmla="*/ 2 w 170"/>
                <a:gd name="T61" fmla="*/ 0 h 213"/>
                <a:gd name="T62" fmla="*/ 2 w 170"/>
                <a:gd name="T63" fmla="*/ 0 h 213"/>
                <a:gd name="T64" fmla="*/ 2 w 170"/>
                <a:gd name="T65" fmla="*/ 1 h 2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0" h="213">
                  <a:moveTo>
                    <a:pt x="167" y="84"/>
                  </a:moveTo>
                  <a:lnTo>
                    <a:pt x="170" y="106"/>
                  </a:lnTo>
                  <a:lnTo>
                    <a:pt x="169" y="126"/>
                  </a:lnTo>
                  <a:lnTo>
                    <a:pt x="164" y="145"/>
                  </a:lnTo>
                  <a:lnTo>
                    <a:pt x="157" y="164"/>
                  </a:lnTo>
                  <a:lnTo>
                    <a:pt x="146" y="181"/>
                  </a:lnTo>
                  <a:lnTo>
                    <a:pt x="134" y="194"/>
                  </a:lnTo>
                  <a:lnTo>
                    <a:pt x="120" y="204"/>
                  </a:lnTo>
                  <a:lnTo>
                    <a:pt x="103" y="210"/>
                  </a:lnTo>
                  <a:lnTo>
                    <a:pt x="86" y="213"/>
                  </a:lnTo>
                  <a:lnTo>
                    <a:pt x="70" y="211"/>
                  </a:lnTo>
                  <a:lnTo>
                    <a:pt x="55" y="206"/>
                  </a:lnTo>
                  <a:lnTo>
                    <a:pt x="40" y="197"/>
                  </a:lnTo>
                  <a:lnTo>
                    <a:pt x="27" y="184"/>
                  </a:lnTo>
                  <a:lnTo>
                    <a:pt x="16" y="169"/>
                  </a:lnTo>
                  <a:lnTo>
                    <a:pt x="8" y="150"/>
                  </a:lnTo>
                  <a:lnTo>
                    <a:pt x="2" y="129"/>
                  </a:lnTo>
                  <a:lnTo>
                    <a:pt x="0" y="107"/>
                  </a:lnTo>
                  <a:lnTo>
                    <a:pt x="1" y="87"/>
                  </a:lnTo>
                  <a:lnTo>
                    <a:pt x="6" y="68"/>
                  </a:lnTo>
                  <a:lnTo>
                    <a:pt x="14" y="49"/>
                  </a:lnTo>
                  <a:lnTo>
                    <a:pt x="23" y="32"/>
                  </a:lnTo>
                  <a:lnTo>
                    <a:pt x="36" y="19"/>
                  </a:lnTo>
                  <a:lnTo>
                    <a:pt x="50" y="9"/>
                  </a:lnTo>
                  <a:lnTo>
                    <a:pt x="66" y="3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15" y="7"/>
                  </a:lnTo>
                  <a:lnTo>
                    <a:pt x="130" y="16"/>
                  </a:lnTo>
                  <a:lnTo>
                    <a:pt x="143" y="29"/>
                  </a:lnTo>
                  <a:lnTo>
                    <a:pt x="153" y="44"/>
                  </a:lnTo>
                  <a:lnTo>
                    <a:pt x="162" y="63"/>
                  </a:lnTo>
                  <a:lnTo>
                    <a:pt x="167" y="84"/>
                  </a:lnTo>
                  <a:close/>
                </a:path>
              </a:pathLst>
            </a:custGeom>
            <a:solidFill>
              <a:srgbClr val="FFB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2" name="Freeform 73"/>
            <p:cNvSpPr>
              <a:spLocks/>
            </p:cNvSpPr>
            <p:nvPr/>
          </p:nvSpPr>
          <p:spPr bwMode="auto">
            <a:xfrm>
              <a:off x="3194" y="4111"/>
              <a:ext cx="54" cy="84"/>
            </a:xfrm>
            <a:custGeom>
              <a:avLst/>
              <a:gdLst>
                <a:gd name="T0" fmla="*/ 2 w 108"/>
                <a:gd name="T1" fmla="*/ 1 h 169"/>
                <a:gd name="T2" fmla="*/ 2 w 108"/>
                <a:gd name="T3" fmla="*/ 1 h 169"/>
                <a:gd name="T4" fmla="*/ 2 w 108"/>
                <a:gd name="T5" fmla="*/ 1 h 169"/>
                <a:gd name="T6" fmla="*/ 2 w 108"/>
                <a:gd name="T7" fmla="*/ 1 h 169"/>
                <a:gd name="T8" fmla="*/ 2 w 108"/>
                <a:gd name="T9" fmla="*/ 2 h 169"/>
                <a:gd name="T10" fmla="*/ 2 w 108"/>
                <a:gd name="T11" fmla="*/ 2 h 169"/>
                <a:gd name="T12" fmla="*/ 2 w 108"/>
                <a:gd name="T13" fmla="*/ 2 h 169"/>
                <a:gd name="T14" fmla="*/ 2 w 108"/>
                <a:gd name="T15" fmla="*/ 2 h 169"/>
                <a:gd name="T16" fmla="*/ 2 w 108"/>
                <a:gd name="T17" fmla="*/ 2 h 169"/>
                <a:gd name="T18" fmla="*/ 1 w 108"/>
                <a:gd name="T19" fmla="*/ 2 h 169"/>
                <a:gd name="T20" fmla="*/ 1 w 108"/>
                <a:gd name="T21" fmla="*/ 2 h 169"/>
                <a:gd name="T22" fmla="*/ 1 w 108"/>
                <a:gd name="T23" fmla="*/ 2 h 169"/>
                <a:gd name="T24" fmla="*/ 1 w 108"/>
                <a:gd name="T25" fmla="*/ 2 h 169"/>
                <a:gd name="T26" fmla="*/ 1 w 108"/>
                <a:gd name="T27" fmla="*/ 2 h 169"/>
                <a:gd name="T28" fmla="*/ 1 w 108"/>
                <a:gd name="T29" fmla="*/ 2 h 169"/>
                <a:gd name="T30" fmla="*/ 1 w 108"/>
                <a:gd name="T31" fmla="*/ 1 h 169"/>
                <a:gd name="T32" fmla="*/ 1 w 108"/>
                <a:gd name="T33" fmla="*/ 1 h 169"/>
                <a:gd name="T34" fmla="*/ 0 w 108"/>
                <a:gd name="T35" fmla="*/ 1 h 169"/>
                <a:gd name="T36" fmla="*/ 1 w 108"/>
                <a:gd name="T37" fmla="*/ 1 h 169"/>
                <a:gd name="T38" fmla="*/ 1 w 108"/>
                <a:gd name="T39" fmla="*/ 0 h 169"/>
                <a:gd name="T40" fmla="*/ 1 w 108"/>
                <a:gd name="T41" fmla="*/ 0 h 169"/>
                <a:gd name="T42" fmla="*/ 1 w 108"/>
                <a:gd name="T43" fmla="*/ 0 h 169"/>
                <a:gd name="T44" fmla="*/ 1 w 108"/>
                <a:gd name="T45" fmla="*/ 0 h 169"/>
                <a:gd name="T46" fmla="*/ 1 w 108"/>
                <a:gd name="T47" fmla="*/ 0 h 169"/>
                <a:gd name="T48" fmla="*/ 1 w 108"/>
                <a:gd name="T49" fmla="*/ 0 h 169"/>
                <a:gd name="T50" fmla="*/ 1 w 108"/>
                <a:gd name="T51" fmla="*/ 0 h 169"/>
                <a:gd name="T52" fmla="*/ 1 w 108"/>
                <a:gd name="T53" fmla="*/ 0 h 169"/>
                <a:gd name="T54" fmla="*/ 2 w 108"/>
                <a:gd name="T55" fmla="*/ 0 h 169"/>
                <a:gd name="T56" fmla="*/ 2 w 108"/>
                <a:gd name="T57" fmla="*/ 0 h 169"/>
                <a:gd name="T58" fmla="*/ 2 w 108"/>
                <a:gd name="T59" fmla="*/ 0 h 169"/>
                <a:gd name="T60" fmla="*/ 2 w 108"/>
                <a:gd name="T61" fmla="*/ 0 h 169"/>
                <a:gd name="T62" fmla="*/ 2 w 108"/>
                <a:gd name="T63" fmla="*/ 0 h 169"/>
                <a:gd name="T64" fmla="*/ 2 w 108"/>
                <a:gd name="T65" fmla="*/ 1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8" h="169">
                  <a:moveTo>
                    <a:pt x="106" y="70"/>
                  </a:moveTo>
                  <a:lnTo>
                    <a:pt x="108" y="88"/>
                  </a:lnTo>
                  <a:lnTo>
                    <a:pt x="107" y="104"/>
                  </a:lnTo>
                  <a:lnTo>
                    <a:pt x="106" y="119"/>
                  </a:lnTo>
                  <a:lnTo>
                    <a:pt x="101" y="133"/>
                  </a:lnTo>
                  <a:lnTo>
                    <a:pt x="96" y="145"/>
                  </a:lnTo>
                  <a:lnTo>
                    <a:pt x="89" y="155"/>
                  </a:lnTo>
                  <a:lnTo>
                    <a:pt x="79" y="163"/>
                  </a:lnTo>
                  <a:lnTo>
                    <a:pt x="69" y="167"/>
                  </a:lnTo>
                  <a:lnTo>
                    <a:pt x="58" y="169"/>
                  </a:lnTo>
                  <a:lnTo>
                    <a:pt x="48" y="167"/>
                  </a:lnTo>
                  <a:lnTo>
                    <a:pt x="38" y="161"/>
                  </a:lnTo>
                  <a:lnTo>
                    <a:pt x="28" y="154"/>
                  </a:lnTo>
                  <a:lnTo>
                    <a:pt x="20" y="144"/>
                  </a:lnTo>
                  <a:lnTo>
                    <a:pt x="12" y="130"/>
                  </a:lnTo>
                  <a:lnTo>
                    <a:pt x="6" y="116"/>
                  </a:lnTo>
                  <a:lnTo>
                    <a:pt x="3" y="100"/>
                  </a:lnTo>
                  <a:lnTo>
                    <a:pt x="0" y="82"/>
                  </a:lnTo>
                  <a:lnTo>
                    <a:pt x="2" y="66"/>
                  </a:lnTo>
                  <a:lnTo>
                    <a:pt x="3" y="51"/>
                  </a:lnTo>
                  <a:lnTo>
                    <a:pt x="7" y="36"/>
                  </a:lnTo>
                  <a:lnTo>
                    <a:pt x="13" y="25"/>
                  </a:lnTo>
                  <a:lnTo>
                    <a:pt x="20" y="14"/>
                  </a:lnTo>
                  <a:lnTo>
                    <a:pt x="29" y="6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1" y="3"/>
                  </a:lnTo>
                  <a:lnTo>
                    <a:pt x="71" y="7"/>
                  </a:lnTo>
                  <a:lnTo>
                    <a:pt x="81" y="16"/>
                  </a:lnTo>
                  <a:lnTo>
                    <a:pt x="89" y="26"/>
                  </a:lnTo>
                  <a:lnTo>
                    <a:pt x="97" y="38"/>
                  </a:lnTo>
                  <a:lnTo>
                    <a:pt x="103" y="54"/>
                  </a:lnTo>
                  <a:lnTo>
                    <a:pt x="106" y="7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3" name="Freeform 74"/>
            <p:cNvSpPr>
              <a:spLocks/>
            </p:cNvSpPr>
            <p:nvPr/>
          </p:nvSpPr>
          <p:spPr bwMode="auto">
            <a:xfrm>
              <a:off x="3221" y="4109"/>
              <a:ext cx="10" cy="8"/>
            </a:xfrm>
            <a:custGeom>
              <a:avLst/>
              <a:gdLst>
                <a:gd name="T0" fmla="*/ 1 w 20"/>
                <a:gd name="T1" fmla="*/ 1 h 16"/>
                <a:gd name="T2" fmla="*/ 1 w 20"/>
                <a:gd name="T3" fmla="*/ 1 h 16"/>
                <a:gd name="T4" fmla="*/ 1 w 20"/>
                <a:gd name="T5" fmla="*/ 1 h 16"/>
                <a:gd name="T6" fmla="*/ 1 w 20"/>
                <a:gd name="T7" fmla="*/ 1 h 16"/>
                <a:gd name="T8" fmla="*/ 1 w 20"/>
                <a:gd name="T9" fmla="*/ 1 h 16"/>
                <a:gd name="T10" fmla="*/ 1 w 20"/>
                <a:gd name="T11" fmla="*/ 1 h 16"/>
                <a:gd name="T12" fmla="*/ 1 w 20"/>
                <a:gd name="T13" fmla="*/ 1 h 16"/>
                <a:gd name="T14" fmla="*/ 0 w 20"/>
                <a:gd name="T15" fmla="*/ 1 h 16"/>
                <a:gd name="T16" fmla="*/ 0 w 20"/>
                <a:gd name="T17" fmla="*/ 1 h 16"/>
                <a:gd name="T18" fmla="*/ 1 w 20"/>
                <a:gd name="T19" fmla="*/ 1 h 16"/>
                <a:gd name="T20" fmla="*/ 1 w 20"/>
                <a:gd name="T21" fmla="*/ 0 h 16"/>
                <a:gd name="T22" fmla="*/ 1 w 20"/>
                <a:gd name="T23" fmla="*/ 0 h 16"/>
                <a:gd name="T24" fmla="*/ 1 w 20"/>
                <a:gd name="T25" fmla="*/ 0 h 16"/>
                <a:gd name="T26" fmla="*/ 1 w 20"/>
                <a:gd name="T27" fmla="*/ 1 h 16"/>
                <a:gd name="T28" fmla="*/ 1 w 20"/>
                <a:gd name="T29" fmla="*/ 1 h 16"/>
                <a:gd name="T30" fmla="*/ 1 w 20"/>
                <a:gd name="T31" fmla="*/ 1 h 16"/>
                <a:gd name="T32" fmla="*/ 1 w 20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16">
                  <a:moveTo>
                    <a:pt x="20" y="12"/>
                  </a:moveTo>
                  <a:lnTo>
                    <a:pt x="19" y="14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4" name="Freeform 75"/>
            <p:cNvSpPr>
              <a:spLocks/>
            </p:cNvSpPr>
            <p:nvPr/>
          </p:nvSpPr>
          <p:spPr bwMode="auto">
            <a:xfrm>
              <a:off x="3191" y="4084"/>
              <a:ext cx="25" cy="25"/>
            </a:xfrm>
            <a:custGeom>
              <a:avLst/>
              <a:gdLst>
                <a:gd name="T0" fmla="*/ 1 w 48"/>
                <a:gd name="T1" fmla="*/ 1 h 48"/>
                <a:gd name="T2" fmla="*/ 1 w 48"/>
                <a:gd name="T3" fmla="*/ 1 h 48"/>
                <a:gd name="T4" fmla="*/ 0 w 48"/>
                <a:gd name="T5" fmla="*/ 1 h 48"/>
                <a:gd name="T6" fmla="*/ 1 w 48"/>
                <a:gd name="T7" fmla="*/ 0 h 48"/>
                <a:gd name="T8" fmla="*/ 1 w 48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48">
                  <a:moveTo>
                    <a:pt x="48" y="37"/>
                  </a:moveTo>
                  <a:lnTo>
                    <a:pt x="7" y="48"/>
                  </a:lnTo>
                  <a:lnTo>
                    <a:pt x="0" y="12"/>
                  </a:lnTo>
                  <a:lnTo>
                    <a:pt x="41" y="0"/>
                  </a:lnTo>
                  <a:lnTo>
                    <a:pt x="48" y="3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5" name="Freeform 76"/>
            <p:cNvSpPr>
              <a:spLocks/>
            </p:cNvSpPr>
            <p:nvPr/>
          </p:nvSpPr>
          <p:spPr bwMode="auto">
            <a:xfrm>
              <a:off x="3198" y="4079"/>
              <a:ext cx="8" cy="19"/>
            </a:xfrm>
            <a:custGeom>
              <a:avLst/>
              <a:gdLst>
                <a:gd name="T0" fmla="*/ 1 w 15"/>
                <a:gd name="T1" fmla="*/ 1 h 36"/>
                <a:gd name="T2" fmla="*/ 1 w 15"/>
                <a:gd name="T3" fmla="*/ 1 h 36"/>
                <a:gd name="T4" fmla="*/ 0 w 15"/>
                <a:gd name="T5" fmla="*/ 1 h 36"/>
                <a:gd name="T6" fmla="*/ 1 w 15"/>
                <a:gd name="T7" fmla="*/ 0 h 36"/>
                <a:gd name="T8" fmla="*/ 1 w 15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6">
                  <a:moveTo>
                    <a:pt x="15" y="33"/>
                  </a:moveTo>
                  <a:lnTo>
                    <a:pt x="5" y="36"/>
                  </a:lnTo>
                  <a:lnTo>
                    <a:pt x="0" y="3"/>
                  </a:lnTo>
                  <a:lnTo>
                    <a:pt x="9" y="0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6" name="Freeform 77"/>
            <p:cNvSpPr>
              <a:spLocks/>
            </p:cNvSpPr>
            <p:nvPr/>
          </p:nvSpPr>
          <p:spPr bwMode="auto">
            <a:xfrm>
              <a:off x="3205" y="4086"/>
              <a:ext cx="9" cy="19"/>
            </a:xfrm>
            <a:custGeom>
              <a:avLst/>
              <a:gdLst>
                <a:gd name="T0" fmla="*/ 0 w 19"/>
                <a:gd name="T1" fmla="*/ 1 h 38"/>
                <a:gd name="T2" fmla="*/ 0 w 19"/>
                <a:gd name="T3" fmla="*/ 1 h 38"/>
                <a:gd name="T4" fmla="*/ 0 w 19"/>
                <a:gd name="T5" fmla="*/ 1 h 38"/>
                <a:gd name="T6" fmla="*/ 0 w 19"/>
                <a:gd name="T7" fmla="*/ 0 h 38"/>
                <a:gd name="T8" fmla="*/ 0 w 19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8">
                  <a:moveTo>
                    <a:pt x="19" y="35"/>
                  </a:moveTo>
                  <a:lnTo>
                    <a:pt x="7" y="38"/>
                  </a:lnTo>
                  <a:lnTo>
                    <a:pt x="0" y="3"/>
                  </a:lnTo>
                  <a:lnTo>
                    <a:pt x="12" y="0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7" name="Freeform 78"/>
            <p:cNvSpPr>
              <a:spLocks/>
            </p:cNvSpPr>
            <p:nvPr/>
          </p:nvSpPr>
          <p:spPr bwMode="auto">
            <a:xfrm>
              <a:off x="3167" y="3818"/>
              <a:ext cx="842" cy="267"/>
            </a:xfrm>
            <a:custGeom>
              <a:avLst/>
              <a:gdLst>
                <a:gd name="T0" fmla="*/ 23 w 1683"/>
                <a:gd name="T1" fmla="*/ 1 h 534"/>
                <a:gd name="T2" fmla="*/ 22 w 1683"/>
                <a:gd name="T3" fmla="*/ 1 h 534"/>
                <a:gd name="T4" fmla="*/ 21 w 1683"/>
                <a:gd name="T5" fmla="*/ 2 h 534"/>
                <a:gd name="T6" fmla="*/ 21 w 1683"/>
                <a:gd name="T7" fmla="*/ 2 h 534"/>
                <a:gd name="T8" fmla="*/ 20 w 1683"/>
                <a:gd name="T9" fmla="*/ 3 h 534"/>
                <a:gd name="T10" fmla="*/ 19 w 1683"/>
                <a:gd name="T11" fmla="*/ 5 h 534"/>
                <a:gd name="T12" fmla="*/ 18 w 1683"/>
                <a:gd name="T13" fmla="*/ 6 h 534"/>
                <a:gd name="T14" fmla="*/ 17 w 1683"/>
                <a:gd name="T15" fmla="*/ 7 h 534"/>
                <a:gd name="T16" fmla="*/ 15 w 1683"/>
                <a:gd name="T17" fmla="*/ 8 h 534"/>
                <a:gd name="T18" fmla="*/ 14 w 1683"/>
                <a:gd name="T19" fmla="*/ 8 h 534"/>
                <a:gd name="T20" fmla="*/ 12 w 1683"/>
                <a:gd name="T21" fmla="*/ 8 h 534"/>
                <a:gd name="T22" fmla="*/ 10 w 1683"/>
                <a:gd name="T23" fmla="*/ 9 h 534"/>
                <a:gd name="T24" fmla="*/ 9 w 1683"/>
                <a:gd name="T25" fmla="*/ 8 h 534"/>
                <a:gd name="T26" fmla="*/ 7 w 1683"/>
                <a:gd name="T27" fmla="*/ 8 h 534"/>
                <a:gd name="T28" fmla="*/ 6 w 1683"/>
                <a:gd name="T29" fmla="*/ 8 h 534"/>
                <a:gd name="T30" fmla="*/ 4 w 1683"/>
                <a:gd name="T31" fmla="*/ 7 h 534"/>
                <a:gd name="T32" fmla="*/ 3 w 1683"/>
                <a:gd name="T33" fmla="*/ 7 h 534"/>
                <a:gd name="T34" fmla="*/ 2 w 1683"/>
                <a:gd name="T35" fmla="*/ 6 h 534"/>
                <a:gd name="T36" fmla="*/ 1 w 1683"/>
                <a:gd name="T37" fmla="*/ 5 h 534"/>
                <a:gd name="T38" fmla="*/ 1 w 1683"/>
                <a:gd name="T39" fmla="*/ 5 h 534"/>
                <a:gd name="T40" fmla="*/ 1 w 1683"/>
                <a:gd name="T41" fmla="*/ 4 h 534"/>
                <a:gd name="T42" fmla="*/ 0 w 1683"/>
                <a:gd name="T43" fmla="*/ 3 h 534"/>
                <a:gd name="T44" fmla="*/ 1 w 1683"/>
                <a:gd name="T45" fmla="*/ 4 h 534"/>
                <a:gd name="T46" fmla="*/ 1 w 1683"/>
                <a:gd name="T47" fmla="*/ 5 h 534"/>
                <a:gd name="T48" fmla="*/ 2 w 1683"/>
                <a:gd name="T49" fmla="*/ 6 h 534"/>
                <a:gd name="T50" fmla="*/ 2 w 1683"/>
                <a:gd name="T51" fmla="*/ 7 h 534"/>
                <a:gd name="T52" fmla="*/ 3 w 1683"/>
                <a:gd name="T53" fmla="*/ 7 h 534"/>
                <a:gd name="T54" fmla="*/ 5 w 1683"/>
                <a:gd name="T55" fmla="*/ 8 h 534"/>
                <a:gd name="T56" fmla="*/ 6 w 1683"/>
                <a:gd name="T57" fmla="*/ 8 h 534"/>
                <a:gd name="T58" fmla="*/ 8 w 1683"/>
                <a:gd name="T59" fmla="*/ 9 h 534"/>
                <a:gd name="T60" fmla="*/ 9 w 1683"/>
                <a:gd name="T61" fmla="*/ 9 h 534"/>
                <a:gd name="T62" fmla="*/ 11 w 1683"/>
                <a:gd name="T63" fmla="*/ 9 h 534"/>
                <a:gd name="T64" fmla="*/ 13 w 1683"/>
                <a:gd name="T65" fmla="*/ 9 h 534"/>
                <a:gd name="T66" fmla="*/ 14 w 1683"/>
                <a:gd name="T67" fmla="*/ 8 h 534"/>
                <a:gd name="T68" fmla="*/ 16 w 1683"/>
                <a:gd name="T69" fmla="*/ 8 h 534"/>
                <a:gd name="T70" fmla="*/ 17 w 1683"/>
                <a:gd name="T71" fmla="*/ 7 h 534"/>
                <a:gd name="T72" fmla="*/ 18 w 1683"/>
                <a:gd name="T73" fmla="*/ 6 h 534"/>
                <a:gd name="T74" fmla="*/ 19 w 1683"/>
                <a:gd name="T75" fmla="*/ 4 h 534"/>
                <a:gd name="T76" fmla="*/ 20 w 1683"/>
                <a:gd name="T77" fmla="*/ 3 h 534"/>
                <a:gd name="T78" fmla="*/ 21 w 1683"/>
                <a:gd name="T79" fmla="*/ 2 h 534"/>
                <a:gd name="T80" fmla="*/ 22 w 1683"/>
                <a:gd name="T81" fmla="*/ 2 h 534"/>
                <a:gd name="T82" fmla="*/ 23 w 1683"/>
                <a:gd name="T83" fmla="*/ 1 h 534"/>
                <a:gd name="T84" fmla="*/ 23 w 1683"/>
                <a:gd name="T85" fmla="*/ 1 h 534"/>
                <a:gd name="T86" fmla="*/ 24 w 1683"/>
                <a:gd name="T87" fmla="*/ 1 h 534"/>
                <a:gd name="T88" fmla="*/ 25 w 1683"/>
                <a:gd name="T89" fmla="*/ 1 h 534"/>
                <a:gd name="T90" fmla="*/ 26 w 1683"/>
                <a:gd name="T91" fmla="*/ 1 h 534"/>
                <a:gd name="T92" fmla="*/ 26 w 1683"/>
                <a:gd name="T93" fmla="*/ 2 h 534"/>
                <a:gd name="T94" fmla="*/ 27 w 1683"/>
                <a:gd name="T95" fmla="*/ 2 h 534"/>
                <a:gd name="T96" fmla="*/ 27 w 1683"/>
                <a:gd name="T97" fmla="*/ 2 h 534"/>
                <a:gd name="T98" fmla="*/ 27 w 1683"/>
                <a:gd name="T99" fmla="*/ 1 h 534"/>
                <a:gd name="T100" fmla="*/ 26 w 1683"/>
                <a:gd name="T101" fmla="*/ 1 h 534"/>
                <a:gd name="T102" fmla="*/ 26 w 1683"/>
                <a:gd name="T103" fmla="*/ 1 h 534"/>
                <a:gd name="T104" fmla="*/ 25 w 1683"/>
                <a:gd name="T105" fmla="*/ 1 h 534"/>
                <a:gd name="T106" fmla="*/ 24 w 1683"/>
                <a:gd name="T107" fmla="*/ 0 h 5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83" h="534">
                  <a:moveTo>
                    <a:pt x="1479" y="3"/>
                  </a:moveTo>
                  <a:lnTo>
                    <a:pt x="1460" y="6"/>
                  </a:lnTo>
                  <a:lnTo>
                    <a:pt x="1441" y="12"/>
                  </a:lnTo>
                  <a:lnTo>
                    <a:pt x="1424" y="18"/>
                  </a:lnTo>
                  <a:lnTo>
                    <a:pt x="1405" y="27"/>
                  </a:lnTo>
                  <a:lnTo>
                    <a:pt x="1388" y="35"/>
                  </a:lnTo>
                  <a:lnTo>
                    <a:pt x="1371" y="47"/>
                  </a:lnTo>
                  <a:lnTo>
                    <a:pt x="1353" y="59"/>
                  </a:lnTo>
                  <a:lnTo>
                    <a:pt x="1336" y="74"/>
                  </a:lnTo>
                  <a:lnTo>
                    <a:pt x="1318" y="88"/>
                  </a:lnTo>
                  <a:lnTo>
                    <a:pt x="1302" y="106"/>
                  </a:lnTo>
                  <a:lnTo>
                    <a:pt x="1285" y="123"/>
                  </a:lnTo>
                  <a:lnTo>
                    <a:pt x="1268" y="144"/>
                  </a:lnTo>
                  <a:lnTo>
                    <a:pt x="1252" y="165"/>
                  </a:lnTo>
                  <a:lnTo>
                    <a:pt x="1236" y="188"/>
                  </a:lnTo>
                  <a:lnTo>
                    <a:pt x="1220" y="211"/>
                  </a:lnTo>
                  <a:lnTo>
                    <a:pt x="1203" y="238"/>
                  </a:lnTo>
                  <a:lnTo>
                    <a:pt x="1184" y="269"/>
                  </a:lnTo>
                  <a:lnTo>
                    <a:pt x="1163" y="297"/>
                  </a:lnTo>
                  <a:lnTo>
                    <a:pt x="1139" y="323"/>
                  </a:lnTo>
                  <a:lnTo>
                    <a:pt x="1115" y="347"/>
                  </a:lnTo>
                  <a:lnTo>
                    <a:pt x="1089" y="370"/>
                  </a:lnTo>
                  <a:lnTo>
                    <a:pt x="1062" y="391"/>
                  </a:lnTo>
                  <a:lnTo>
                    <a:pt x="1034" y="410"/>
                  </a:lnTo>
                  <a:lnTo>
                    <a:pt x="1004" y="426"/>
                  </a:lnTo>
                  <a:lnTo>
                    <a:pt x="973" y="442"/>
                  </a:lnTo>
                  <a:lnTo>
                    <a:pt x="942" y="455"/>
                  </a:lnTo>
                  <a:lnTo>
                    <a:pt x="909" y="468"/>
                  </a:lnTo>
                  <a:lnTo>
                    <a:pt x="877" y="479"/>
                  </a:lnTo>
                  <a:lnTo>
                    <a:pt x="843" y="487"/>
                  </a:lnTo>
                  <a:lnTo>
                    <a:pt x="810" y="496"/>
                  </a:lnTo>
                  <a:lnTo>
                    <a:pt x="775" y="502"/>
                  </a:lnTo>
                  <a:lnTo>
                    <a:pt x="740" y="506"/>
                  </a:lnTo>
                  <a:lnTo>
                    <a:pt x="705" y="511"/>
                  </a:lnTo>
                  <a:lnTo>
                    <a:pt x="669" y="512"/>
                  </a:lnTo>
                  <a:lnTo>
                    <a:pt x="634" y="514"/>
                  </a:lnTo>
                  <a:lnTo>
                    <a:pt x="599" y="514"/>
                  </a:lnTo>
                  <a:lnTo>
                    <a:pt x="564" y="512"/>
                  </a:lnTo>
                  <a:lnTo>
                    <a:pt x="530" y="509"/>
                  </a:lnTo>
                  <a:lnTo>
                    <a:pt x="495" y="505"/>
                  </a:lnTo>
                  <a:lnTo>
                    <a:pt x="461" y="501"/>
                  </a:lnTo>
                  <a:lnTo>
                    <a:pt x="427" y="495"/>
                  </a:lnTo>
                  <a:lnTo>
                    <a:pt x="395" y="487"/>
                  </a:lnTo>
                  <a:lnTo>
                    <a:pt x="364" y="480"/>
                  </a:lnTo>
                  <a:lnTo>
                    <a:pt x="332" y="471"/>
                  </a:lnTo>
                  <a:lnTo>
                    <a:pt x="303" y="461"/>
                  </a:lnTo>
                  <a:lnTo>
                    <a:pt x="274" y="451"/>
                  </a:lnTo>
                  <a:lnTo>
                    <a:pt x="246" y="439"/>
                  </a:lnTo>
                  <a:lnTo>
                    <a:pt x="219" y="427"/>
                  </a:lnTo>
                  <a:lnTo>
                    <a:pt x="195" y="414"/>
                  </a:lnTo>
                  <a:lnTo>
                    <a:pt x="172" y="401"/>
                  </a:lnTo>
                  <a:lnTo>
                    <a:pt x="150" y="388"/>
                  </a:lnTo>
                  <a:lnTo>
                    <a:pt x="129" y="373"/>
                  </a:lnTo>
                  <a:lnTo>
                    <a:pt x="110" y="358"/>
                  </a:lnTo>
                  <a:lnTo>
                    <a:pt x="94" y="344"/>
                  </a:lnTo>
                  <a:lnTo>
                    <a:pt x="78" y="329"/>
                  </a:lnTo>
                  <a:lnTo>
                    <a:pt x="64" y="313"/>
                  </a:lnTo>
                  <a:lnTo>
                    <a:pt x="52" y="297"/>
                  </a:lnTo>
                  <a:lnTo>
                    <a:pt x="42" y="280"/>
                  </a:lnTo>
                  <a:lnTo>
                    <a:pt x="32" y="264"/>
                  </a:lnTo>
                  <a:lnTo>
                    <a:pt x="26" y="247"/>
                  </a:lnTo>
                  <a:lnTo>
                    <a:pt x="20" y="231"/>
                  </a:lnTo>
                  <a:lnTo>
                    <a:pt x="16" y="213"/>
                  </a:lnTo>
                  <a:lnTo>
                    <a:pt x="15" y="197"/>
                  </a:lnTo>
                  <a:lnTo>
                    <a:pt x="15" y="179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1" y="216"/>
                  </a:lnTo>
                  <a:lnTo>
                    <a:pt x="5" y="233"/>
                  </a:lnTo>
                  <a:lnTo>
                    <a:pt x="10" y="253"/>
                  </a:lnTo>
                  <a:lnTo>
                    <a:pt x="17" y="272"/>
                  </a:lnTo>
                  <a:lnTo>
                    <a:pt x="27" y="289"/>
                  </a:lnTo>
                  <a:lnTo>
                    <a:pt x="38" y="307"/>
                  </a:lnTo>
                  <a:lnTo>
                    <a:pt x="51" y="324"/>
                  </a:lnTo>
                  <a:lnTo>
                    <a:pt x="65" y="341"/>
                  </a:lnTo>
                  <a:lnTo>
                    <a:pt x="81" y="358"/>
                  </a:lnTo>
                  <a:lnTo>
                    <a:pt x="100" y="374"/>
                  </a:lnTo>
                  <a:lnTo>
                    <a:pt x="120" y="389"/>
                  </a:lnTo>
                  <a:lnTo>
                    <a:pt x="140" y="405"/>
                  </a:lnTo>
                  <a:lnTo>
                    <a:pt x="164" y="418"/>
                  </a:lnTo>
                  <a:lnTo>
                    <a:pt x="188" y="433"/>
                  </a:lnTo>
                  <a:lnTo>
                    <a:pt x="214" y="446"/>
                  </a:lnTo>
                  <a:lnTo>
                    <a:pt x="240" y="458"/>
                  </a:lnTo>
                  <a:lnTo>
                    <a:pt x="268" y="470"/>
                  </a:lnTo>
                  <a:lnTo>
                    <a:pt x="298" y="482"/>
                  </a:lnTo>
                  <a:lnTo>
                    <a:pt x="329" y="490"/>
                  </a:lnTo>
                  <a:lnTo>
                    <a:pt x="360" y="501"/>
                  </a:lnTo>
                  <a:lnTo>
                    <a:pt x="393" y="508"/>
                  </a:lnTo>
                  <a:lnTo>
                    <a:pt x="426" y="515"/>
                  </a:lnTo>
                  <a:lnTo>
                    <a:pt x="460" y="521"/>
                  </a:lnTo>
                  <a:lnTo>
                    <a:pt x="494" y="526"/>
                  </a:lnTo>
                  <a:lnTo>
                    <a:pt x="530" y="530"/>
                  </a:lnTo>
                  <a:lnTo>
                    <a:pt x="564" y="533"/>
                  </a:lnTo>
                  <a:lnTo>
                    <a:pt x="600" y="534"/>
                  </a:lnTo>
                  <a:lnTo>
                    <a:pt x="635" y="534"/>
                  </a:lnTo>
                  <a:lnTo>
                    <a:pt x="671" y="533"/>
                  </a:lnTo>
                  <a:lnTo>
                    <a:pt x="707" y="530"/>
                  </a:lnTo>
                  <a:lnTo>
                    <a:pt x="743" y="527"/>
                  </a:lnTo>
                  <a:lnTo>
                    <a:pt x="778" y="521"/>
                  </a:lnTo>
                  <a:lnTo>
                    <a:pt x="814" y="515"/>
                  </a:lnTo>
                  <a:lnTo>
                    <a:pt x="849" y="506"/>
                  </a:lnTo>
                  <a:lnTo>
                    <a:pt x="883" y="498"/>
                  </a:lnTo>
                  <a:lnTo>
                    <a:pt x="916" y="486"/>
                  </a:lnTo>
                  <a:lnTo>
                    <a:pt x="949" y="474"/>
                  </a:lnTo>
                  <a:lnTo>
                    <a:pt x="981" y="460"/>
                  </a:lnTo>
                  <a:lnTo>
                    <a:pt x="1013" y="443"/>
                  </a:lnTo>
                  <a:lnTo>
                    <a:pt x="1043" y="426"/>
                  </a:lnTo>
                  <a:lnTo>
                    <a:pt x="1072" y="405"/>
                  </a:lnTo>
                  <a:lnTo>
                    <a:pt x="1100" y="385"/>
                  </a:lnTo>
                  <a:lnTo>
                    <a:pt x="1125" y="361"/>
                  </a:lnTo>
                  <a:lnTo>
                    <a:pt x="1151" y="336"/>
                  </a:lnTo>
                  <a:lnTo>
                    <a:pt x="1174" y="310"/>
                  </a:lnTo>
                  <a:lnTo>
                    <a:pt x="1196" y="280"/>
                  </a:lnTo>
                  <a:lnTo>
                    <a:pt x="1216" y="250"/>
                  </a:lnTo>
                  <a:lnTo>
                    <a:pt x="1231" y="225"/>
                  </a:lnTo>
                  <a:lnTo>
                    <a:pt x="1247" y="201"/>
                  </a:lnTo>
                  <a:lnTo>
                    <a:pt x="1263" y="179"/>
                  </a:lnTo>
                  <a:lnTo>
                    <a:pt x="1279" y="160"/>
                  </a:lnTo>
                  <a:lnTo>
                    <a:pt x="1295" y="141"/>
                  </a:lnTo>
                  <a:lnTo>
                    <a:pt x="1311" y="122"/>
                  </a:lnTo>
                  <a:lnTo>
                    <a:pt x="1328" y="106"/>
                  </a:lnTo>
                  <a:lnTo>
                    <a:pt x="1344" y="91"/>
                  </a:lnTo>
                  <a:lnTo>
                    <a:pt x="1360" y="78"/>
                  </a:lnTo>
                  <a:lnTo>
                    <a:pt x="1378" y="66"/>
                  </a:lnTo>
                  <a:lnTo>
                    <a:pt x="1394" y="56"/>
                  </a:lnTo>
                  <a:lnTo>
                    <a:pt x="1411" y="46"/>
                  </a:lnTo>
                  <a:lnTo>
                    <a:pt x="1427" y="38"/>
                  </a:lnTo>
                  <a:lnTo>
                    <a:pt x="1445" y="32"/>
                  </a:lnTo>
                  <a:lnTo>
                    <a:pt x="1462" y="27"/>
                  </a:lnTo>
                  <a:lnTo>
                    <a:pt x="1480" y="24"/>
                  </a:lnTo>
                  <a:lnTo>
                    <a:pt x="1501" y="21"/>
                  </a:lnTo>
                  <a:lnTo>
                    <a:pt x="1520" y="21"/>
                  </a:lnTo>
                  <a:lnTo>
                    <a:pt x="1539" y="22"/>
                  </a:lnTo>
                  <a:lnTo>
                    <a:pt x="1558" y="25"/>
                  </a:lnTo>
                  <a:lnTo>
                    <a:pt x="1574" y="29"/>
                  </a:lnTo>
                  <a:lnTo>
                    <a:pt x="1590" y="35"/>
                  </a:lnTo>
                  <a:lnTo>
                    <a:pt x="1604" y="41"/>
                  </a:lnTo>
                  <a:lnTo>
                    <a:pt x="1618" y="47"/>
                  </a:lnTo>
                  <a:lnTo>
                    <a:pt x="1630" y="54"/>
                  </a:lnTo>
                  <a:lnTo>
                    <a:pt x="1641" y="62"/>
                  </a:lnTo>
                  <a:lnTo>
                    <a:pt x="1650" y="68"/>
                  </a:lnTo>
                  <a:lnTo>
                    <a:pt x="1657" y="74"/>
                  </a:lnTo>
                  <a:lnTo>
                    <a:pt x="1664" y="78"/>
                  </a:lnTo>
                  <a:lnTo>
                    <a:pt x="1669" y="82"/>
                  </a:lnTo>
                  <a:lnTo>
                    <a:pt x="1671" y="84"/>
                  </a:lnTo>
                  <a:lnTo>
                    <a:pt x="1673" y="85"/>
                  </a:lnTo>
                  <a:lnTo>
                    <a:pt x="1683" y="69"/>
                  </a:lnTo>
                  <a:lnTo>
                    <a:pt x="1682" y="68"/>
                  </a:lnTo>
                  <a:lnTo>
                    <a:pt x="1678" y="65"/>
                  </a:lnTo>
                  <a:lnTo>
                    <a:pt x="1673" y="60"/>
                  </a:lnTo>
                  <a:lnTo>
                    <a:pt x="1667" y="54"/>
                  </a:lnTo>
                  <a:lnTo>
                    <a:pt x="1657" y="49"/>
                  </a:lnTo>
                  <a:lnTo>
                    <a:pt x="1648" y="41"/>
                  </a:lnTo>
                  <a:lnTo>
                    <a:pt x="1637" y="35"/>
                  </a:lnTo>
                  <a:lnTo>
                    <a:pt x="1624" y="28"/>
                  </a:lnTo>
                  <a:lnTo>
                    <a:pt x="1610" y="21"/>
                  </a:lnTo>
                  <a:lnTo>
                    <a:pt x="1595" y="15"/>
                  </a:lnTo>
                  <a:lnTo>
                    <a:pt x="1577" y="9"/>
                  </a:lnTo>
                  <a:lnTo>
                    <a:pt x="1560" y="5"/>
                  </a:lnTo>
                  <a:lnTo>
                    <a:pt x="1541" y="2"/>
                  </a:lnTo>
                  <a:lnTo>
                    <a:pt x="1522" y="0"/>
                  </a:lnTo>
                  <a:lnTo>
                    <a:pt x="1501" y="0"/>
                  </a:lnTo>
                  <a:lnTo>
                    <a:pt x="1479" y="3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8" name="Freeform 79"/>
            <p:cNvSpPr>
              <a:spLocks/>
            </p:cNvSpPr>
            <p:nvPr/>
          </p:nvSpPr>
          <p:spPr bwMode="auto">
            <a:xfrm>
              <a:off x="3006" y="3778"/>
              <a:ext cx="178" cy="133"/>
            </a:xfrm>
            <a:custGeom>
              <a:avLst/>
              <a:gdLst>
                <a:gd name="T0" fmla="*/ 5 w 355"/>
                <a:gd name="T1" fmla="*/ 1 h 264"/>
                <a:gd name="T2" fmla="*/ 5 w 355"/>
                <a:gd name="T3" fmla="*/ 1 h 264"/>
                <a:gd name="T4" fmla="*/ 5 w 355"/>
                <a:gd name="T5" fmla="*/ 1 h 264"/>
                <a:gd name="T6" fmla="*/ 5 w 355"/>
                <a:gd name="T7" fmla="*/ 1 h 264"/>
                <a:gd name="T8" fmla="*/ 5 w 355"/>
                <a:gd name="T9" fmla="*/ 0 h 264"/>
                <a:gd name="T10" fmla="*/ 4 w 355"/>
                <a:gd name="T11" fmla="*/ 0 h 264"/>
                <a:gd name="T12" fmla="*/ 4 w 355"/>
                <a:gd name="T13" fmla="*/ 1 h 264"/>
                <a:gd name="T14" fmla="*/ 4 w 355"/>
                <a:gd name="T15" fmla="*/ 1 h 264"/>
                <a:gd name="T16" fmla="*/ 4 w 355"/>
                <a:gd name="T17" fmla="*/ 1 h 264"/>
                <a:gd name="T18" fmla="*/ 3 w 355"/>
                <a:gd name="T19" fmla="*/ 1 h 264"/>
                <a:gd name="T20" fmla="*/ 3 w 355"/>
                <a:gd name="T21" fmla="*/ 1 h 264"/>
                <a:gd name="T22" fmla="*/ 3 w 355"/>
                <a:gd name="T23" fmla="*/ 1 h 264"/>
                <a:gd name="T24" fmla="*/ 2 w 355"/>
                <a:gd name="T25" fmla="*/ 1 h 264"/>
                <a:gd name="T26" fmla="*/ 2 w 355"/>
                <a:gd name="T27" fmla="*/ 2 h 264"/>
                <a:gd name="T28" fmla="*/ 1 w 355"/>
                <a:gd name="T29" fmla="*/ 2 h 264"/>
                <a:gd name="T30" fmla="*/ 1 w 355"/>
                <a:gd name="T31" fmla="*/ 2 h 264"/>
                <a:gd name="T32" fmla="*/ 0 w 355"/>
                <a:gd name="T33" fmla="*/ 3 h 264"/>
                <a:gd name="T34" fmla="*/ 1 w 355"/>
                <a:gd name="T35" fmla="*/ 3 h 264"/>
                <a:gd name="T36" fmla="*/ 1 w 355"/>
                <a:gd name="T37" fmla="*/ 3 h 264"/>
                <a:gd name="T38" fmla="*/ 1 w 355"/>
                <a:gd name="T39" fmla="*/ 2 h 264"/>
                <a:gd name="T40" fmla="*/ 2 w 355"/>
                <a:gd name="T41" fmla="*/ 2 h 264"/>
                <a:gd name="T42" fmla="*/ 2 w 355"/>
                <a:gd name="T43" fmla="*/ 2 h 264"/>
                <a:gd name="T44" fmla="*/ 3 w 355"/>
                <a:gd name="T45" fmla="*/ 1 h 264"/>
                <a:gd name="T46" fmla="*/ 3 w 355"/>
                <a:gd name="T47" fmla="*/ 1 h 264"/>
                <a:gd name="T48" fmla="*/ 3 w 355"/>
                <a:gd name="T49" fmla="*/ 1 h 264"/>
                <a:gd name="T50" fmla="*/ 4 w 355"/>
                <a:gd name="T51" fmla="*/ 1 h 264"/>
                <a:gd name="T52" fmla="*/ 4 w 355"/>
                <a:gd name="T53" fmla="*/ 1 h 264"/>
                <a:gd name="T54" fmla="*/ 4 w 355"/>
                <a:gd name="T55" fmla="*/ 1 h 264"/>
                <a:gd name="T56" fmla="*/ 4 w 355"/>
                <a:gd name="T57" fmla="*/ 1 h 264"/>
                <a:gd name="T58" fmla="*/ 5 w 355"/>
                <a:gd name="T59" fmla="*/ 1 h 264"/>
                <a:gd name="T60" fmla="*/ 5 w 355"/>
                <a:gd name="T61" fmla="*/ 1 h 264"/>
                <a:gd name="T62" fmla="*/ 5 w 355"/>
                <a:gd name="T63" fmla="*/ 1 h 264"/>
                <a:gd name="T64" fmla="*/ 5 w 355"/>
                <a:gd name="T65" fmla="*/ 1 h 264"/>
                <a:gd name="T66" fmla="*/ 5 w 355"/>
                <a:gd name="T67" fmla="*/ 1 h 264"/>
                <a:gd name="T68" fmla="*/ 6 w 355"/>
                <a:gd name="T69" fmla="*/ 1 h 264"/>
                <a:gd name="T70" fmla="*/ 6 w 355"/>
                <a:gd name="T71" fmla="*/ 2 h 264"/>
                <a:gd name="T72" fmla="*/ 6 w 355"/>
                <a:gd name="T73" fmla="*/ 3 h 264"/>
                <a:gd name="T74" fmla="*/ 6 w 355"/>
                <a:gd name="T75" fmla="*/ 3 h 264"/>
                <a:gd name="T76" fmla="*/ 6 w 355"/>
                <a:gd name="T77" fmla="*/ 4 h 264"/>
                <a:gd name="T78" fmla="*/ 6 w 355"/>
                <a:gd name="T79" fmla="*/ 4 h 264"/>
                <a:gd name="T80" fmla="*/ 6 w 355"/>
                <a:gd name="T81" fmla="*/ 4 h 264"/>
                <a:gd name="T82" fmla="*/ 6 w 355"/>
                <a:gd name="T83" fmla="*/ 5 h 264"/>
                <a:gd name="T84" fmla="*/ 6 w 355"/>
                <a:gd name="T85" fmla="*/ 5 h 264"/>
                <a:gd name="T86" fmla="*/ 6 w 355"/>
                <a:gd name="T87" fmla="*/ 4 h 264"/>
                <a:gd name="T88" fmla="*/ 6 w 355"/>
                <a:gd name="T89" fmla="*/ 4 h 264"/>
                <a:gd name="T90" fmla="*/ 6 w 355"/>
                <a:gd name="T91" fmla="*/ 4 h 264"/>
                <a:gd name="T92" fmla="*/ 6 w 355"/>
                <a:gd name="T93" fmla="*/ 3 h 264"/>
                <a:gd name="T94" fmla="*/ 6 w 355"/>
                <a:gd name="T95" fmla="*/ 2 h 264"/>
                <a:gd name="T96" fmla="*/ 6 w 355"/>
                <a:gd name="T97" fmla="*/ 2 h 264"/>
                <a:gd name="T98" fmla="*/ 6 w 355"/>
                <a:gd name="T99" fmla="*/ 1 h 264"/>
                <a:gd name="T100" fmla="*/ 5 w 355"/>
                <a:gd name="T101" fmla="*/ 1 h 2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5" h="264">
                  <a:moveTo>
                    <a:pt x="314" y="22"/>
                  </a:moveTo>
                  <a:lnTo>
                    <a:pt x="303" y="13"/>
                  </a:lnTo>
                  <a:lnTo>
                    <a:pt x="290" y="7"/>
                  </a:lnTo>
                  <a:lnTo>
                    <a:pt x="278" y="3"/>
                  </a:lnTo>
                  <a:lnTo>
                    <a:pt x="264" y="0"/>
                  </a:lnTo>
                  <a:lnTo>
                    <a:pt x="247" y="0"/>
                  </a:lnTo>
                  <a:lnTo>
                    <a:pt x="231" y="1"/>
                  </a:lnTo>
                  <a:lnTo>
                    <a:pt x="213" y="6"/>
                  </a:lnTo>
                  <a:lnTo>
                    <a:pt x="194" y="12"/>
                  </a:lnTo>
                  <a:lnTo>
                    <a:pt x="173" y="20"/>
                  </a:lnTo>
                  <a:lnTo>
                    <a:pt x="152" y="31"/>
                  </a:lnTo>
                  <a:lnTo>
                    <a:pt x="130" y="42"/>
                  </a:lnTo>
                  <a:lnTo>
                    <a:pt x="106" y="57"/>
                  </a:lnTo>
                  <a:lnTo>
                    <a:pt x="81" y="73"/>
                  </a:lnTo>
                  <a:lnTo>
                    <a:pt x="56" y="92"/>
                  </a:lnTo>
                  <a:lnTo>
                    <a:pt x="28" y="113"/>
                  </a:lnTo>
                  <a:lnTo>
                    <a:pt x="0" y="135"/>
                  </a:lnTo>
                  <a:lnTo>
                    <a:pt x="8" y="151"/>
                  </a:lnTo>
                  <a:lnTo>
                    <a:pt x="35" y="129"/>
                  </a:lnTo>
                  <a:lnTo>
                    <a:pt x="60" y="110"/>
                  </a:lnTo>
                  <a:lnTo>
                    <a:pt x="85" y="92"/>
                  </a:lnTo>
                  <a:lnTo>
                    <a:pt x="109" y="78"/>
                  </a:lnTo>
                  <a:lnTo>
                    <a:pt x="131" y="63"/>
                  </a:lnTo>
                  <a:lnTo>
                    <a:pt x="153" y="51"/>
                  </a:lnTo>
                  <a:lnTo>
                    <a:pt x="173" y="41"/>
                  </a:lnTo>
                  <a:lnTo>
                    <a:pt x="193" y="34"/>
                  </a:lnTo>
                  <a:lnTo>
                    <a:pt x="210" y="28"/>
                  </a:lnTo>
                  <a:lnTo>
                    <a:pt x="228" y="23"/>
                  </a:lnTo>
                  <a:lnTo>
                    <a:pt x="243" y="20"/>
                  </a:lnTo>
                  <a:lnTo>
                    <a:pt x="258" y="20"/>
                  </a:lnTo>
                  <a:lnTo>
                    <a:pt x="272" y="22"/>
                  </a:lnTo>
                  <a:lnTo>
                    <a:pt x="283" y="25"/>
                  </a:lnTo>
                  <a:lnTo>
                    <a:pt x="295" y="31"/>
                  </a:lnTo>
                  <a:lnTo>
                    <a:pt x="304" y="38"/>
                  </a:lnTo>
                  <a:lnTo>
                    <a:pt x="323" y="63"/>
                  </a:lnTo>
                  <a:lnTo>
                    <a:pt x="333" y="95"/>
                  </a:lnTo>
                  <a:lnTo>
                    <a:pt x="338" y="132"/>
                  </a:lnTo>
                  <a:lnTo>
                    <a:pt x="339" y="169"/>
                  </a:lnTo>
                  <a:lnTo>
                    <a:pt x="337" y="202"/>
                  </a:lnTo>
                  <a:lnTo>
                    <a:pt x="333" y="230"/>
                  </a:lnTo>
                  <a:lnTo>
                    <a:pt x="330" y="251"/>
                  </a:lnTo>
                  <a:lnTo>
                    <a:pt x="329" y="258"/>
                  </a:lnTo>
                  <a:lnTo>
                    <a:pt x="344" y="264"/>
                  </a:lnTo>
                  <a:lnTo>
                    <a:pt x="346" y="254"/>
                  </a:lnTo>
                  <a:lnTo>
                    <a:pt x="350" y="232"/>
                  </a:lnTo>
                  <a:lnTo>
                    <a:pt x="353" y="201"/>
                  </a:lnTo>
                  <a:lnTo>
                    <a:pt x="355" y="164"/>
                  </a:lnTo>
                  <a:lnTo>
                    <a:pt x="353" y="125"/>
                  </a:lnTo>
                  <a:lnTo>
                    <a:pt x="347" y="85"/>
                  </a:lnTo>
                  <a:lnTo>
                    <a:pt x="335" y="50"/>
                  </a:lnTo>
                  <a:lnTo>
                    <a:pt x="314" y="2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39" name="Freeform 80"/>
            <p:cNvSpPr>
              <a:spLocks/>
            </p:cNvSpPr>
            <p:nvPr/>
          </p:nvSpPr>
          <p:spPr bwMode="auto">
            <a:xfrm>
              <a:off x="3182" y="3842"/>
              <a:ext cx="44" cy="25"/>
            </a:xfrm>
            <a:custGeom>
              <a:avLst/>
              <a:gdLst>
                <a:gd name="T0" fmla="*/ 1 w 87"/>
                <a:gd name="T1" fmla="*/ 0 h 51"/>
                <a:gd name="T2" fmla="*/ 1 w 87"/>
                <a:gd name="T3" fmla="*/ 0 h 51"/>
                <a:gd name="T4" fmla="*/ 1 w 87"/>
                <a:gd name="T5" fmla="*/ 0 h 51"/>
                <a:gd name="T6" fmla="*/ 1 w 87"/>
                <a:gd name="T7" fmla="*/ 0 h 51"/>
                <a:gd name="T8" fmla="*/ 1 w 87"/>
                <a:gd name="T9" fmla="*/ 0 h 51"/>
                <a:gd name="T10" fmla="*/ 1 w 87"/>
                <a:gd name="T11" fmla="*/ 0 h 51"/>
                <a:gd name="T12" fmla="*/ 0 w 87"/>
                <a:gd name="T13" fmla="*/ 0 h 51"/>
                <a:gd name="T14" fmla="*/ 0 w 87"/>
                <a:gd name="T15" fmla="*/ 0 h 51"/>
                <a:gd name="T16" fmla="*/ 0 w 87"/>
                <a:gd name="T17" fmla="*/ 0 h 51"/>
                <a:gd name="T18" fmla="*/ 0 w 87"/>
                <a:gd name="T19" fmla="*/ 0 h 51"/>
                <a:gd name="T20" fmla="*/ 0 w 87"/>
                <a:gd name="T21" fmla="*/ 0 h 51"/>
                <a:gd name="T22" fmla="*/ 1 w 87"/>
                <a:gd name="T23" fmla="*/ 0 h 51"/>
                <a:gd name="T24" fmla="*/ 1 w 87"/>
                <a:gd name="T25" fmla="*/ 0 h 51"/>
                <a:gd name="T26" fmla="*/ 1 w 87"/>
                <a:gd name="T27" fmla="*/ 0 h 51"/>
                <a:gd name="T28" fmla="*/ 1 w 87"/>
                <a:gd name="T29" fmla="*/ 0 h 51"/>
                <a:gd name="T30" fmla="*/ 1 w 87"/>
                <a:gd name="T31" fmla="*/ 0 h 51"/>
                <a:gd name="T32" fmla="*/ 1 w 87"/>
                <a:gd name="T33" fmla="*/ 0 h 51"/>
                <a:gd name="T34" fmla="*/ 1 w 87"/>
                <a:gd name="T35" fmla="*/ 0 h 51"/>
                <a:gd name="T36" fmla="*/ 1 w 87"/>
                <a:gd name="T37" fmla="*/ 0 h 51"/>
                <a:gd name="T38" fmla="*/ 2 w 87"/>
                <a:gd name="T39" fmla="*/ 0 h 51"/>
                <a:gd name="T40" fmla="*/ 2 w 87"/>
                <a:gd name="T41" fmla="*/ 0 h 51"/>
                <a:gd name="T42" fmla="*/ 2 w 87"/>
                <a:gd name="T43" fmla="*/ 0 h 51"/>
                <a:gd name="T44" fmla="*/ 2 w 87"/>
                <a:gd name="T45" fmla="*/ 0 h 51"/>
                <a:gd name="T46" fmla="*/ 2 w 87"/>
                <a:gd name="T47" fmla="*/ 0 h 51"/>
                <a:gd name="T48" fmla="*/ 2 w 87"/>
                <a:gd name="T49" fmla="*/ 0 h 51"/>
                <a:gd name="T50" fmla="*/ 2 w 87"/>
                <a:gd name="T51" fmla="*/ 0 h 51"/>
                <a:gd name="T52" fmla="*/ 2 w 87"/>
                <a:gd name="T53" fmla="*/ 0 h 51"/>
                <a:gd name="T54" fmla="*/ 2 w 87"/>
                <a:gd name="T55" fmla="*/ 0 h 51"/>
                <a:gd name="T56" fmla="*/ 2 w 87"/>
                <a:gd name="T57" fmla="*/ 0 h 51"/>
                <a:gd name="T58" fmla="*/ 2 w 87"/>
                <a:gd name="T59" fmla="*/ 0 h 51"/>
                <a:gd name="T60" fmla="*/ 1 w 87"/>
                <a:gd name="T61" fmla="*/ 0 h 51"/>
                <a:gd name="T62" fmla="*/ 1 w 87"/>
                <a:gd name="T63" fmla="*/ 0 h 51"/>
                <a:gd name="T64" fmla="*/ 1 w 87"/>
                <a:gd name="T65" fmla="*/ 0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51">
                  <a:moveTo>
                    <a:pt x="38" y="51"/>
                  </a:moveTo>
                  <a:lnTo>
                    <a:pt x="26" y="51"/>
                  </a:lnTo>
                  <a:lnTo>
                    <a:pt x="16" y="49"/>
                  </a:lnTo>
                  <a:lnTo>
                    <a:pt x="9" y="47"/>
                  </a:lnTo>
                  <a:lnTo>
                    <a:pt x="5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9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4" y="2"/>
                  </a:lnTo>
                  <a:lnTo>
                    <a:pt x="37" y="0"/>
                  </a:lnTo>
                  <a:lnTo>
                    <a:pt x="50" y="2"/>
                  </a:lnTo>
                  <a:lnTo>
                    <a:pt x="62" y="3"/>
                  </a:lnTo>
                  <a:lnTo>
                    <a:pt x="70" y="7"/>
                  </a:lnTo>
                  <a:lnTo>
                    <a:pt x="77" y="12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7" y="25"/>
                  </a:lnTo>
                  <a:lnTo>
                    <a:pt x="85" y="29"/>
                  </a:lnTo>
                  <a:lnTo>
                    <a:pt x="81" y="34"/>
                  </a:lnTo>
                  <a:lnTo>
                    <a:pt x="77" y="38"/>
                  </a:lnTo>
                  <a:lnTo>
                    <a:pt x="71" y="43"/>
                  </a:lnTo>
                  <a:lnTo>
                    <a:pt x="62" y="47"/>
                  </a:lnTo>
                  <a:lnTo>
                    <a:pt x="51" y="50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0" name="Freeform 81"/>
            <p:cNvSpPr>
              <a:spLocks/>
            </p:cNvSpPr>
            <p:nvPr/>
          </p:nvSpPr>
          <p:spPr bwMode="auto">
            <a:xfrm>
              <a:off x="3174" y="3843"/>
              <a:ext cx="12" cy="24"/>
            </a:xfrm>
            <a:custGeom>
              <a:avLst/>
              <a:gdLst>
                <a:gd name="T0" fmla="*/ 0 w 24"/>
                <a:gd name="T1" fmla="*/ 1 h 48"/>
                <a:gd name="T2" fmla="*/ 1 w 24"/>
                <a:gd name="T3" fmla="*/ 0 h 48"/>
                <a:gd name="T4" fmla="*/ 1 w 24"/>
                <a:gd name="T5" fmla="*/ 1 h 48"/>
                <a:gd name="T6" fmla="*/ 0 w 24"/>
                <a:gd name="T7" fmla="*/ 1 h 48"/>
                <a:gd name="T8" fmla="*/ 0 w 24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8">
                  <a:moveTo>
                    <a:pt x="0" y="2"/>
                  </a:moveTo>
                  <a:lnTo>
                    <a:pt x="24" y="0"/>
                  </a:lnTo>
                  <a:lnTo>
                    <a:pt x="24" y="47"/>
                  </a:lnTo>
                  <a:lnTo>
                    <a:pt x="0" y="4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1" name="Freeform 82"/>
            <p:cNvSpPr>
              <a:spLocks/>
            </p:cNvSpPr>
            <p:nvPr/>
          </p:nvSpPr>
          <p:spPr bwMode="auto">
            <a:xfrm>
              <a:off x="3133" y="3727"/>
              <a:ext cx="19" cy="55"/>
            </a:xfrm>
            <a:custGeom>
              <a:avLst/>
              <a:gdLst>
                <a:gd name="T0" fmla="*/ 0 w 40"/>
                <a:gd name="T1" fmla="*/ 2 h 110"/>
                <a:gd name="T2" fmla="*/ 0 w 40"/>
                <a:gd name="T3" fmla="*/ 2 h 110"/>
                <a:gd name="T4" fmla="*/ 0 w 40"/>
                <a:gd name="T5" fmla="*/ 2 h 110"/>
                <a:gd name="T6" fmla="*/ 0 w 40"/>
                <a:gd name="T7" fmla="*/ 2 h 110"/>
                <a:gd name="T8" fmla="*/ 0 w 40"/>
                <a:gd name="T9" fmla="*/ 2 h 110"/>
                <a:gd name="T10" fmla="*/ 0 w 40"/>
                <a:gd name="T11" fmla="*/ 2 h 110"/>
                <a:gd name="T12" fmla="*/ 0 w 40"/>
                <a:gd name="T13" fmla="*/ 2 h 110"/>
                <a:gd name="T14" fmla="*/ 0 w 40"/>
                <a:gd name="T15" fmla="*/ 2 h 110"/>
                <a:gd name="T16" fmla="*/ 0 w 40"/>
                <a:gd name="T17" fmla="*/ 1 h 110"/>
                <a:gd name="T18" fmla="*/ 0 w 40"/>
                <a:gd name="T19" fmla="*/ 1 h 110"/>
                <a:gd name="T20" fmla="*/ 0 w 40"/>
                <a:gd name="T21" fmla="*/ 1 h 110"/>
                <a:gd name="T22" fmla="*/ 0 w 40"/>
                <a:gd name="T23" fmla="*/ 1 h 110"/>
                <a:gd name="T24" fmla="*/ 0 w 40"/>
                <a:gd name="T25" fmla="*/ 0 h 110"/>
                <a:gd name="T26" fmla="*/ 0 w 40"/>
                <a:gd name="T27" fmla="*/ 1 h 110"/>
                <a:gd name="T28" fmla="*/ 0 w 40"/>
                <a:gd name="T29" fmla="*/ 1 h 110"/>
                <a:gd name="T30" fmla="*/ 0 w 40"/>
                <a:gd name="T31" fmla="*/ 1 h 110"/>
                <a:gd name="T32" fmla="*/ 0 w 40"/>
                <a:gd name="T33" fmla="*/ 2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0">
                  <a:moveTo>
                    <a:pt x="40" y="65"/>
                  </a:moveTo>
                  <a:lnTo>
                    <a:pt x="36" y="93"/>
                  </a:lnTo>
                  <a:lnTo>
                    <a:pt x="30" y="106"/>
                  </a:lnTo>
                  <a:lnTo>
                    <a:pt x="23" y="110"/>
                  </a:lnTo>
                  <a:lnTo>
                    <a:pt x="17" y="109"/>
                  </a:lnTo>
                  <a:lnTo>
                    <a:pt x="10" y="109"/>
                  </a:lnTo>
                  <a:lnTo>
                    <a:pt x="4" y="103"/>
                  </a:lnTo>
                  <a:lnTo>
                    <a:pt x="0" y="88"/>
                  </a:lnTo>
                  <a:lnTo>
                    <a:pt x="0" y="60"/>
                  </a:lnTo>
                  <a:lnTo>
                    <a:pt x="5" y="31"/>
                  </a:lnTo>
                  <a:lnTo>
                    <a:pt x="13" y="12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4" y="15"/>
                  </a:lnTo>
                  <a:lnTo>
                    <a:pt x="40" y="34"/>
                  </a:lnTo>
                  <a:lnTo>
                    <a:pt x="40" y="65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2" name="Freeform 83"/>
            <p:cNvSpPr>
              <a:spLocks/>
            </p:cNvSpPr>
            <p:nvPr/>
          </p:nvSpPr>
          <p:spPr bwMode="auto">
            <a:xfrm>
              <a:off x="3131" y="3776"/>
              <a:ext cx="19" cy="17"/>
            </a:xfrm>
            <a:custGeom>
              <a:avLst/>
              <a:gdLst>
                <a:gd name="T0" fmla="*/ 0 w 37"/>
                <a:gd name="T1" fmla="*/ 0 h 35"/>
                <a:gd name="T2" fmla="*/ 1 w 37"/>
                <a:gd name="T3" fmla="*/ 0 h 35"/>
                <a:gd name="T4" fmla="*/ 1 w 37"/>
                <a:gd name="T5" fmla="*/ 0 h 35"/>
                <a:gd name="T6" fmla="*/ 1 w 37"/>
                <a:gd name="T7" fmla="*/ 0 h 35"/>
                <a:gd name="T8" fmla="*/ 0 w 37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5">
                  <a:moveTo>
                    <a:pt x="0" y="31"/>
                  </a:moveTo>
                  <a:lnTo>
                    <a:pt x="1" y="0"/>
                  </a:lnTo>
                  <a:lnTo>
                    <a:pt x="37" y="4"/>
                  </a:lnTo>
                  <a:lnTo>
                    <a:pt x="36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3" name="Freeform 84"/>
            <p:cNvSpPr>
              <a:spLocks/>
            </p:cNvSpPr>
            <p:nvPr/>
          </p:nvSpPr>
          <p:spPr bwMode="auto">
            <a:xfrm>
              <a:off x="3051" y="3752"/>
              <a:ext cx="26" cy="52"/>
            </a:xfrm>
            <a:custGeom>
              <a:avLst/>
              <a:gdLst>
                <a:gd name="T0" fmla="*/ 1 w 51"/>
                <a:gd name="T1" fmla="*/ 1 h 104"/>
                <a:gd name="T2" fmla="*/ 1 w 51"/>
                <a:gd name="T3" fmla="*/ 2 h 104"/>
                <a:gd name="T4" fmla="*/ 1 w 51"/>
                <a:gd name="T5" fmla="*/ 2 h 104"/>
                <a:gd name="T6" fmla="*/ 1 w 51"/>
                <a:gd name="T7" fmla="*/ 2 h 104"/>
                <a:gd name="T8" fmla="*/ 1 w 51"/>
                <a:gd name="T9" fmla="*/ 2 h 104"/>
                <a:gd name="T10" fmla="*/ 1 w 51"/>
                <a:gd name="T11" fmla="*/ 2 h 104"/>
                <a:gd name="T12" fmla="*/ 1 w 51"/>
                <a:gd name="T13" fmla="*/ 2 h 104"/>
                <a:gd name="T14" fmla="*/ 1 w 51"/>
                <a:gd name="T15" fmla="*/ 2 h 104"/>
                <a:gd name="T16" fmla="*/ 1 w 51"/>
                <a:gd name="T17" fmla="*/ 2 h 104"/>
                <a:gd name="T18" fmla="*/ 1 w 51"/>
                <a:gd name="T19" fmla="*/ 1 h 104"/>
                <a:gd name="T20" fmla="*/ 0 w 51"/>
                <a:gd name="T21" fmla="*/ 1 h 104"/>
                <a:gd name="T22" fmla="*/ 1 w 51"/>
                <a:gd name="T23" fmla="*/ 1 h 104"/>
                <a:gd name="T24" fmla="*/ 1 w 51"/>
                <a:gd name="T25" fmla="*/ 0 h 104"/>
                <a:gd name="T26" fmla="*/ 1 w 51"/>
                <a:gd name="T27" fmla="*/ 0 h 104"/>
                <a:gd name="T28" fmla="*/ 1 w 51"/>
                <a:gd name="T29" fmla="*/ 1 h 104"/>
                <a:gd name="T30" fmla="*/ 1 w 51"/>
                <a:gd name="T31" fmla="*/ 1 h 104"/>
                <a:gd name="T32" fmla="*/ 1 w 51"/>
                <a:gd name="T33" fmla="*/ 1 h 104"/>
                <a:gd name="T34" fmla="*/ 1 w 51"/>
                <a:gd name="T35" fmla="*/ 1 h 104"/>
                <a:gd name="T36" fmla="*/ 1 w 51"/>
                <a:gd name="T37" fmla="*/ 1 h 104"/>
                <a:gd name="T38" fmla="*/ 1 w 51"/>
                <a:gd name="T39" fmla="*/ 1 h 104"/>
                <a:gd name="T40" fmla="*/ 1 w 51"/>
                <a:gd name="T41" fmla="*/ 1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104">
                  <a:moveTo>
                    <a:pt x="44" y="48"/>
                  </a:moveTo>
                  <a:lnTo>
                    <a:pt x="51" y="75"/>
                  </a:lnTo>
                  <a:lnTo>
                    <a:pt x="51" y="90"/>
                  </a:lnTo>
                  <a:lnTo>
                    <a:pt x="46" y="97"/>
                  </a:lnTo>
                  <a:lnTo>
                    <a:pt x="40" y="101"/>
                  </a:lnTo>
                  <a:lnTo>
                    <a:pt x="34" y="104"/>
                  </a:lnTo>
                  <a:lnTo>
                    <a:pt x="26" y="103"/>
                  </a:lnTo>
                  <a:lnTo>
                    <a:pt x="18" y="93"/>
                  </a:lnTo>
                  <a:lnTo>
                    <a:pt x="8" y="68"/>
                  </a:lnTo>
                  <a:lnTo>
                    <a:pt x="1" y="38"/>
                  </a:lnTo>
                  <a:lnTo>
                    <a:pt x="0" y="18"/>
                  </a:lnTo>
                  <a:lnTo>
                    <a:pt x="3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5" y="13"/>
                  </a:lnTo>
                  <a:lnTo>
                    <a:pt x="32" y="22"/>
                  </a:lnTo>
                  <a:lnTo>
                    <a:pt x="38" y="34"/>
                  </a:lnTo>
                  <a:lnTo>
                    <a:pt x="44" y="48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4" name="Freeform 85"/>
            <p:cNvSpPr>
              <a:spLocks/>
            </p:cNvSpPr>
            <p:nvPr/>
          </p:nvSpPr>
          <p:spPr bwMode="auto">
            <a:xfrm>
              <a:off x="3062" y="3794"/>
              <a:ext cx="22" cy="23"/>
            </a:xfrm>
            <a:custGeom>
              <a:avLst/>
              <a:gdLst>
                <a:gd name="T0" fmla="*/ 1 w 44"/>
                <a:gd name="T1" fmla="*/ 1 h 45"/>
                <a:gd name="T2" fmla="*/ 0 w 44"/>
                <a:gd name="T3" fmla="*/ 1 h 45"/>
                <a:gd name="T4" fmla="*/ 1 w 44"/>
                <a:gd name="T5" fmla="*/ 0 h 45"/>
                <a:gd name="T6" fmla="*/ 1 w 44"/>
                <a:gd name="T7" fmla="*/ 1 h 45"/>
                <a:gd name="T8" fmla="*/ 1 w 44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5">
                  <a:moveTo>
                    <a:pt x="10" y="45"/>
                  </a:moveTo>
                  <a:lnTo>
                    <a:pt x="0" y="17"/>
                  </a:lnTo>
                  <a:lnTo>
                    <a:pt x="33" y="0"/>
                  </a:lnTo>
                  <a:lnTo>
                    <a:pt x="44" y="28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5" name="Freeform 86"/>
            <p:cNvSpPr>
              <a:spLocks/>
            </p:cNvSpPr>
            <p:nvPr/>
          </p:nvSpPr>
          <p:spPr bwMode="auto">
            <a:xfrm>
              <a:off x="2979" y="3846"/>
              <a:ext cx="33" cy="46"/>
            </a:xfrm>
            <a:custGeom>
              <a:avLst/>
              <a:gdLst>
                <a:gd name="T0" fmla="*/ 0 w 67"/>
                <a:gd name="T1" fmla="*/ 1 h 92"/>
                <a:gd name="T2" fmla="*/ 0 w 67"/>
                <a:gd name="T3" fmla="*/ 1 h 92"/>
                <a:gd name="T4" fmla="*/ 0 w 67"/>
                <a:gd name="T5" fmla="*/ 1 h 92"/>
                <a:gd name="T6" fmla="*/ 0 w 67"/>
                <a:gd name="T7" fmla="*/ 1 h 92"/>
                <a:gd name="T8" fmla="*/ 0 w 67"/>
                <a:gd name="T9" fmla="*/ 0 h 92"/>
                <a:gd name="T10" fmla="*/ 0 w 67"/>
                <a:gd name="T11" fmla="*/ 1 h 92"/>
                <a:gd name="T12" fmla="*/ 0 w 67"/>
                <a:gd name="T13" fmla="*/ 1 h 92"/>
                <a:gd name="T14" fmla="*/ 0 w 67"/>
                <a:gd name="T15" fmla="*/ 1 h 92"/>
                <a:gd name="T16" fmla="*/ 0 w 67"/>
                <a:gd name="T17" fmla="*/ 1 h 92"/>
                <a:gd name="T18" fmla="*/ 1 w 67"/>
                <a:gd name="T19" fmla="*/ 1 h 92"/>
                <a:gd name="T20" fmla="*/ 1 w 67"/>
                <a:gd name="T21" fmla="*/ 1 h 92"/>
                <a:gd name="T22" fmla="*/ 0 w 67"/>
                <a:gd name="T23" fmla="*/ 1 h 92"/>
                <a:gd name="T24" fmla="*/ 0 w 67"/>
                <a:gd name="T25" fmla="*/ 1 h 92"/>
                <a:gd name="T26" fmla="*/ 0 w 67"/>
                <a:gd name="T27" fmla="*/ 2 h 92"/>
                <a:gd name="T28" fmla="*/ 0 w 67"/>
                <a:gd name="T29" fmla="*/ 2 h 92"/>
                <a:gd name="T30" fmla="*/ 0 w 67"/>
                <a:gd name="T31" fmla="*/ 2 h 92"/>
                <a:gd name="T32" fmla="*/ 0 w 67"/>
                <a:gd name="T33" fmla="*/ 2 h 92"/>
                <a:gd name="T34" fmla="*/ 0 w 67"/>
                <a:gd name="T35" fmla="*/ 2 h 92"/>
                <a:gd name="T36" fmla="*/ 0 w 67"/>
                <a:gd name="T37" fmla="*/ 2 h 92"/>
                <a:gd name="T38" fmla="*/ 0 w 67"/>
                <a:gd name="T39" fmla="*/ 2 h 92"/>
                <a:gd name="T40" fmla="*/ 0 w 67"/>
                <a:gd name="T41" fmla="*/ 2 h 92"/>
                <a:gd name="T42" fmla="*/ 0 w 67"/>
                <a:gd name="T43" fmla="*/ 2 h 92"/>
                <a:gd name="T44" fmla="*/ 0 w 67"/>
                <a:gd name="T45" fmla="*/ 2 h 92"/>
                <a:gd name="T46" fmla="*/ 0 w 67"/>
                <a:gd name="T47" fmla="*/ 1 h 92"/>
                <a:gd name="T48" fmla="*/ 0 w 67"/>
                <a:gd name="T49" fmla="*/ 1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92">
                  <a:moveTo>
                    <a:pt x="20" y="26"/>
                  </a:moveTo>
                  <a:lnTo>
                    <a:pt x="29" y="15"/>
                  </a:lnTo>
                  <a:lnTo>
                    <a:pt x="36" y="7"/>
                  </a:lnTo>
                  <a:lnTo>
                    <a:pt x="42" y="3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7" y="23"/>
                  </a:lnTo>
                  <a:lnTo>
                    <a:pt x="63" y="37"/>
                  </a:lnTo>
                  <a:lnTo>
                    <a:pt x="49" y="60"/>
                  </a:lnTo>
                  <a:lnTo>
                    <a:pt x="40" y="72"/>
                  </a:lnTo>
                  <a:lnTo>
                    <a:pt x="32" y="81"/>
                  </a:lnTo>
                  <a:lnTo>
                    <a:pt x="24" y="87"/>
                  </a:lnTo>
                  <a:lnTo>
                    <a:pt x="17" y="89"/>
                  </a:lnTo>
                  <a:lnTo>
                    <a:pt x="11" y="91"/>
                  </a:lnTo>
                  <a:lnTo>
                    <a:pt x="6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0" y="85"/>
                  </a:lnTo>
                  <a:lnTo>
                    <a:pt x="0" y="72"/>
                  </a:lnTo>
                  <a:lnTo>
                    <a:pt x="6" y="53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4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6" name="Freeform 87"/>
            <p:cNvSpPr>
              <a:spLocks/>
            </p:cNvSpPr>
            <p:nvPr/>
          </p:nvSpPr>
          <p:spPr bwMode="auto">
            <a:xfrm>
              <a:off x="2998" y="3834"/>
              <a:ext cx="22" cy="27"/>
            </a:xfrm>
            <a:custGeom>
              <a:avLst/>
              <a:gdLst>
                <a:gd name="T0" fmla="*/ 1 w 43"/>
                <a:gd name="T1" fmla="*/ 0 h 55"/>
                <a:gd name="T2" fmla="*/ 1 w 43"/>
                <a:gd name="T3" fmla="*/ 0 h 55"/>
                <a:gd name="T4" fmla="*/ 0 w 43"/>
                <a:gd name="T5" fmla="*/ 0 h 55"/>
                <a:gd name="T6" fmla="*/ 1 w 43"/>
                <a:gd name="T7" fmla="*/ 0 h 55"/>
                <a:gd name="T8" fmla="*/ 1 w 43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5">
                  <a:moveTo>
                    <a:pt x="43" y="31"/>
                  </a:moveTo>
                  <a:lnTo>
                    <a:pt x="28" y="55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43" y="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7" name="Freeform 88"/>
            <p:cNvSpPr>
              <a:spLocks/>
            </p:cNvSpPr>
            <p:nvPr/>
          </p:nvSpPr>
          <p:spPr bwMode="auto">
            <a:xfrm>
              <a:off x="3925" y="3766"/>
              <a:ext cx="20" cy="55"/>
            </a:xfrm>
            <a:custGeom>
              <a:avLst/>
              <a:gdLst>
                <a:gd name="T0" fmla="*/ 1 w 39"/>
                <a:gd name="T1" fmla="*/ 2 h 110"/>
                <a:gd name="T2" fmla="*/ 1 w 39"/>
                <a:gd name="T3" fmla="*/ 2 h 110"/>
                <a:gd name="T4" fmla="*/ 1 w 39"/>
                <a:gd name="T5" fmla="*/ 2 h 110"/>
                <a:gd name="T6" fmla="*/ 1 w 39"/>
                <a:gd name="T7" fmla="*/ 2 h 110"/>
                <a:gd name="T8" fmla="*/ 1 w 39"/>
                <a:gd name="T9" fmla="*/ 2 h 110"/>
                <a:gd name="T10" fmla="*/ 1 w 39"/>
                <a:gd name="T11" fmla="*/ 2 h 110"/>
                <a:gd name="T12" fmla="*/ 1 w 39"/>
                <a:gd name="T13" fmla="*/ 2 h 110"/>
                <a:gd name="T14" fmla="*/ 1 w 39"/>
                <a:gd name="T15" fmla="*/ 2 h 110"/>
                <a:gd name="T16" fmla="*/ 0 w 39"/>
                <a:gd name="T17" fmla="*/ 1 h 110"/>
                <a:gd name="T18" fmla="*/ 1 w 39"/>
                <a:gd name="T19" fmla="*/ 1 h 110"/>
                <a:gd name="T20" fmla="*/ 1 w 39"/>
                <a:gd name="T21" fmla="*/ 1 h 110"/>
                <a:gd name="T22" fmla="*/ 1 w 39"/>
                <a:gd name="T23" fmla="*/ 1 h 110"/>
                <a:gd name="T24" fmla="*/ 1 w 39"/>
                <a:gd name="T25" fmla="*/ 0 h 110"/>
                <a:gd name="T26" fmla="*/ 1 w 39"/>
                <a:gd name="T27" fmla="*/ 1 h 110"/>
                <a:gd name="T28" fmla="*/ 1 w 39"/>
                <a:gd name="T29" fmla="*/ 1 h 110"/>
                <a:gd name="T30" fmla="*/ 1 w 39"/>
                <a:gd name="T31" fmla="*/ 1 h 110"/>
                <a:gd name="T32" fmla="*/ 1 w 39"/>
                <a:gd name="T33" fmla="*/ 2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110">
                  <a:moveTo>
                    <a:pt x="39" y="65"/>
                  </a:moveTo>
                  <a:lnTo>
                    <a:pt x="37" y="92"/>
                  </a:lnTo>
                  <a:lnTo>
                    <a:pt x="32" y="106"/>
                  </a:lnTo>
                  <a:lnTo>
                    <a:pt x="25" y="110"/>
                  </a:lnTo>
                  <a:lnTo>
                    <a:pt x="18" y="110"/>
                  </a:lnTo>
                  <a:lnTo>
                    <a:pt x="11" y="109"/>
                  </a:lnTo>
                  <a:lnTo>
                    <a:pt x="6" y="104"/>
                  </a:lnTo>
                  <a:lnTo>
                    <a:pt x="1" y="89"/>
                  </a:lnTo>
                  <a:lnTo>
                    <a:pt x="0" y="62"/>
                  </a:lnTo>
                  <a:lnTo>
                    <a:pt x="4" y="32"/>
                  </a:lnTo>
                  <a:lnTo>
                    <a:pt x="11" y="13"/>
                  </a:lnTo>
                  <a:lnTo>
                    <a:pt x="18" y="3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32" y="13"/>
                  </a:lnTo>
                  <a:lnTo>
                    <a:pt x="38" y="34"/>
                  </a:lnTo>
                  <a:lnTo>
                    <a:pt x="39" y="65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8" name="Freeform 89"/>
            <p:cNvSpPr>
              <a:spLocks/>
            </p:cNvSpPr>
            <p:nvPr/>
          </p:nvSpPr>
          <p:spPr bwMode="auto">
            <a:xfrm>
              <a:off x="3925" y="3815"/>
              <a:ext cx="19" cy="17"/>
            </a:xfrm>
            <a:custGeom>
              <a:avLst/>
              <a:gdLst>
                <a:gd name="T0" fmla="*/ 0 w 37"/>
                <a:gd name="T1" fmla="*/ 1 h 34"/>
                <a:gd name="T2" fmla="*/ 1 w 37"/>
                <a:gd name="T3" fmla="*/ 0 h 34"/>
                <a:gd name="T4" fmla="*/ 1 w 37"/>
                <a:gd name="T5" fmla="*/ 1 h 34"/>
                <a:gd name="T6" fmla="*/ 1 w 37"/>
                <a:gd name="T7" fmla="*/ 1 h 34"/>
                <a:gd name="T8" fmla="*/ 0 w 37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4">
                  <a:moveTo>
                    <a:pt x="0" y="31"/>
                  </a:moveTo>
                  <a:lnTo>
                    <a:pt x="1" y="0"/>
                  </a:lnTo>
                  <a:lnTo>
                    <a:pt x="37" y="3"/>
                  </a:lnTo>
                  <a:lnTo>
                    <a:pt x="37" y="3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49" name="Freeform 90"/>
            <p:cNvSpPr>
              <a:spLocks/>
            </p:cNvSpPr>
            <p:nvPr/>
          </p:nvSpPr>
          <p:spPr bwMode="auto">
            <a:xfrm>
              <a:off x="3658" y="3977"/>
              <a:ext cx="24" cy="52"/>
            </a:xfrm>
            <a:custGeom>
              <a:avLst/>
              <a:gdLst>
                <a:gd name="T0" fmla="*/ 0 w 49"/>
                <a:gd name="T1" fmla="*/ 1 h 104"/>
                <a:gd name="T2" fmla="*/ 0 w 49"/>
                <a:gd name="T3" fmla="*/ 2 h 104"/>
                <a:gd name="T4" fmla="*/ 0 w 49"/>
                <a:gd name="T5" fmla="*/ 2 h 104"/>
                <a:gd name="T6" fmla="*/ 0 w 49"/>
                <a:gd name="T7" fmla="*/ 2 h 104"/>
                <a:gd name="T8" fmla="*/ 0 w 49"/>
                <a:gd name="T9" fmla="*/ 2 h 104"/>
                <a:gd name="T10" fmla="*/ 0 w 49"/>
                <a:gd name="T11" fmla="*/ 2 h 104"/>
                <a:gd name="T12" fmla="*/ 0 w 49"/>
                <a:gd name="T13" fmla="*/ 2 h 104"/>
                <a:gd name="T14" fmla="*/ 0 w 49"/>
                <a:gd name="T15" fmla="*/ 2 h 104"/>
                <a:gd name="T16" fmla="*/ 0 w 49"/>
                <a:gd name="T17" fmla="*/ 2 h 104"/>
                <a:gd name="T18" fmla="*/ 0 w 49"/>
                <a:gd name="T19" fmla="*/ 1 h 104"/>
                <a:gd name="T20" fmla="*/ 0 w 49"/>
                <a:gd name="T21" fmla="*/ 1 h 104"/>
                <a:gd name="T22" fmla="*/ 0 w 49"/>
                <a:gd name="T23" fmla="*/ 1 h 104"/>
                <a:gd name="T24" fmla="*/ 0 w 49"/>
                <a:gd name="T25" fmla="*/ 0 h 104"/>
                <a:gd name="T26" fmla="*/ 0 w 49"/>
                <a:gd name="T27" fmla="*/ 0 h 104"/>
                <a:gd name="T28" fmla="*/ 0 w 49"/>
                <a:gd name="T29" fmla="*/ 0 h 104"/>
                <a:gd name="T30" fmla="*/ 0 w 49"/>
                <a:gd name="T31" fmla="*/ 1 h 104"/>
                <a:gd name="T32" fmla="*/ 0 w 49"/>
                <a:gd name="T33" fmla="*/ 1 h 104"/>
                <a:gd name="T34" fmla="*/ 0 w 49"/>
                <a:gd name="T35" fmla="*/ 1 h 104"/>
                <a:gd name="T36" fmla="*/ 0 w 49"/>
                <a:gd name="T37" fmla="*/ 1 h 104"/>
                <a:gd name="T38" fmla="*/ 0 w 49"/>
                <a:gd name="T39" fmla="*/ 1 h 104"/>
                <a:gd name="T40" fmla="*/ 0 w 49"/>
                <a:gd name="T41" fmla="*/ 1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104">
                  <a:moveTo>
                    <a:pt x="43" y="50"/>
                  </a:moveTo>
                  <a:lnTo>
                    <a:pt x="49" y="76"/>
                  </a:lnTo>
                  <a:lnTo>
                    <a:pt x="49" y="91"/>
                  </a:lnTo>
                  <a:lnTo>
                    <a:pt x="44" y="98"/>
                  </a:lnTo>
                  <a:lnTo>
                    <a:pt x="39" y="101"/>
                  </a:lnTo>
                  <a:lnTo>
                    <a:pt x="33" y="104"/>
                  </a:lnTo>
                  <a:lnTo>
                    <a:pt x="25" y="102"/>
                  </a:lnTo>
                  <a:lnTo>
                    <a:pt x="17" y="92"/>
                  </a:lnTo>
                  <a:lnTo>
                    <a:pt x="6" y="67"/>
                  </a:lnTo>
                  <a:lnTo>
                    <a:pt x="0" y="38"/>
                  </a:lnTo>
                  <a:lnTo>
                    <a:pt x="0" y="17"/>
                  </a:lnTo>
                  <a:lnTo>
                    <a:pt x="4" y="4"/>
                  </a:lnTo>
                  <a:lnTo>
                    <a:pt x="7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20" y="7"/>
                  </a:lnTo>
                  <a:lnTo>
                    <a:pt x="26" y="13"/>
                  </a:lnTo>
                  <a:lnTo>
                    <a:pt x="32" y="22"/>
                  </a:lnTo>
                  <a:lnTo>
                    <a:pt x="37" y="33"/>
                  </a:lnTo>
                  <a:lnTo>
                    <a:pt x="43" y="5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0" name="Freeform 91"/>
            <p:cNvSpPr>
              <a:spLocks/>
            </p:cNvSpPr>
            <p:nvPr/>
          </p:nvSpPr>
          <p:spPr bwMode="auto">
            <a:xfrm>
              <a:off x="3667" y="4020"/>
              <a:ext cx="21" cy="22"/>
            </a:xfrm>
            <a:custGeom>
              <a:avLst/>
              <a:gdLst>
                <a:gd name="T0" fmla="*/ 0 w 43"/>
                <a:gd name="T1" fmla="*/ 1 h 44"/>
                <a:gd name="T2" fmla="*/ 0 w 43"/>
                <a:gd name="T3" fmla="*/ 1 h 44"/>
                <a:gd name="T4" fmla="*/ 0 w 43"/>
                <a:gd name="T5" fmla="*/ 0 h 44"/>
                <a:gd name="T6" fmla="*/ 0 w 43"/>
                <a:gd name="T7" fmla="*/ 1 h 44"/>
                <a:gd name="T8" fmla="*/ 0 w 43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4">
                  <a:moveTo>
                    <a:pt x="9" y="44"/>
                  </a:moveTo>
                  <a:lnTo>
                    <a:pt x="0" y="16"/>
                  </a:lnTo>
                  <a:lnTo>
                    <a:pt x="34" y="0"/>
                  </a:lnTo>
                  <a:lnTo>
                    <a:pt x="43" y="28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1" name="Freeform 92"/>
            <p:cNvSpPr>
              <a:spLocks/>
            </p:cNvSpPr>
            <p:nvPr/>
          </p:nvSpPr>
          <p:spPr bwMode="auto">
            <a:xfrm>
              <a:off x="4001" y="3825"/>
              <a:ext cx="42" cy="32"/>
            </a:xfrm>
            <a:custGeom>
              <a:avLst/>
              <a:gdLst>
                <a:gd name="T0" fmla="*/ 1 w 84"/>
                <a:gd name="T1" fmla="*/ 1 h 63"/>
                <a:gd name="T2" fmla="*/ 1 w 84"/>
                <a:gd name="T3" fmla="*/ 1 h 63"/>
                <a:gd name="T4" fmla="*/ 1 w 84"/>
                <a:gd name="T5" fmla="*/ 1 h 63"/>
                <a:gd name="T6" fmla="*/ 1 w 84"/>
                <a:gd name="T7" fmla="*/ 1 h 63"/>
                <a:gd name="T8" fmla="*/ 1 w 84"/>
                <a:gd name="T9" fmla="*/ 1 h 63"/>
                <a:gd name="T10" fmla="*/ 1 w 84"/>
                <a:gd name="T11" fmla="*/ 1 h 63"/>
                <a:gd name="T12" fmla="*/ 1 w 84"/>
                <a:gd name="T13" fmla="*/ 1 h 63"/>
                <a:gd name="T14" fmla="*/ 1 w 84"/>
                <a:gd name="T15" fmla="*/ 1 h 63"/>
                <a:gd name="T16" fmla="*/ 1 w 84"/>
                <a:gd name="T17" fmla="*/ 1 h 63"/>
                <a:gd name="T18" fmla="*/ 1 w 84"/>
                <a:gd name="T19" fmla="*/ 1 h 63"/>
                <a:gd name="T20" fmla="*/ 0 w 84"/>
                <a:gd name="T21" fmla="*/ 1 h 63"/>
                <a:gd name="T22" fmla="*/ 0 w 84"/>
                <a:gd name="T23" fmla="*/ 1 h 63"/>
                <a:gd name="T24" fmla="*/ 1 w 84"/>
                <a:gd name="T25" fmla="*/ 1 h 63"/>
                <a:gd name="T26" fmla="*/ 1 w 84"/>
                <a:gd name="T27" fmla="*/ 1 h 63"/>
                <a:gd name="T28" fmla="*/ 1 w 84"/>
                <a:gd name="T29" fmla="*/ 1 h 63"/>
                <a:gd name="T30" fmla="*/ 1 w 84"/>
                <a:gd name="T31" fmla="*/ 1 h 63"/>
                <a:gd name="T32" fmla="*/ 1 w 84"/>
                <a:gd name="T33" fmla="*/ 1 h 63"/>
                <a:gd name="T34" fmla="*/ 1 w 84"/>
                <a:gd name="T35" fmla="*/ 1 h 63"/>
                <a:gd name="T36" fmla="*/ 1 w 84"/>
                <a:gd name="T37" fmla="*/ 0 h 63"/>
                <a:gd name="T38" fmla="*/ 1 w 84"/>
                <a:gd name="T39" fmla="*/ 0 h 63"/>
                <a:gd name="T40" fmla="*/ 2 w 84"/>
                <a:gd name="T41" fmla="*/ 0 h 63"/>
                <a:gd name="T42" fmla="*/ 2 w 84"/>
                <a:gd name="T43" fmla="*/ 1 h 63"/>
                <a:gd name="T44" fmla="*/ 2 w 84"/>
                <a:gd name="T45" fmla="*/ 1 h 63"/>
                <a:gd name="T46" fmla="*/ 2 w 84"/>
                <a:gd name="T47" fmla="*/ 1 h 63"/>
                <a:gd name="T48" fmla="*/ 2 w 84"/>
                <a:gd name="T49" fmla="*/ 1 h 63"/>
                <a:gd name="T50" fmla="*/ 2 w 84"/>
                <a:gd name="T51" fmla="*/ 1 h 63"/>
                <a:gd name="T52" fmla="*/ 2 w 84"/>
                <a:gd name="T53" fmla="*/ 1 h 63"/>
                <a:gd name="T54" fmla="*/ 2 w 84"/>
                <a:gd name="T55" fmla="*/ 1 h 63"/>
                <a:gd name="T56" fmla="*/ 2 w 84"/>
                <a:gd name="T57" fmla="*/ 1 h 63"/>
                <a:gd name="T58" fmla="*/ 2 w 84"/>
                <a:gd name="T59" fmla="*/ 1 h 63"/>
                <a:gd name="T60" fmla="*/ 2 w 84"/>
                <a:gd name="T61" fmla="*/ 1 h 63"/>
                <a:gd name="T62" fmla="*/ 1 w 84"/>
                <a:gd name="T63" fmla="*/ 1 h 63"/>
                <a:gd name="T64" fmla="*/ 1 w 84"/>
                <a:gd name="T65" fmla="*/ 1 h 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" h="63">
                  <a:moveTo>
                    <a:pt x="44" y="54"/>
                  </a:moveTo>
                  <a:lnTo>
                    <a:pt x="32" y="60"/>
                  </a:lnTo>
                  <a:lnTo>
                    <a:pt x="23" y="61"/>
                  </a:lnTo>
                  <a:lnTo>
                    <a:pt x="16" y="63"/>
                  </a:lnTo>
                  <a:lnTo>
                    <a:pt x="12" y="61"/>
                  </a:lnTo>
                  <a:lnTo>
                    <a:pt x="8" y="59"/>
                  </a:lnTo>
                  <a:lnTo>
                    <a:pt x="6" y="56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5" y="25"/>
                  </a:lnTo>
                  <a:lnTo>
                    <a:pt x="10" y="19"/>
                  </a:lnTo>
                  <a:lnTo>
                    <a:pt x="18" y="13"/>
                  </a:lnTo>
                  <a:lnTo>
                    <a:pt x="30" y="7"/>
                  </a:lnTo>
                  <a:lnTo>
                    <a:pt x="43" y="3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80" y="4"/>
                  </a:lnTo>
                  <a:lnTo>
                    <a:pt x="82" y="7"/>
                  </a:lnTo>
                  <a:lnTo>
                    <a:pt x="84" y="9"/>
                  </a:lnTo>
                  <a:lnTo>
                    <a:pt x="84" y="10"/>
                  </a:lnTo>
                  <a:lnTo>
                    <a:pt x="84" y="14"/>
                  </a:lnTo>
                  <a:lnTo>
                    <a:pt x="81" y="19"/>
                  </a:lnTo>
                  <a:lnTo>
                    <a:pt x="78" y="25"/>
                  </a:lnTo>
                  <a:lnTo>
                    <a:pt x="73" y="32"/>
                  </a:lnTo>
                  <a:lnTo>
                    <a:pt x="66" y="39"/>
                  </a:lnTo>
                  <a:lnTo>
                    <a:pt x="57" y="47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2" name="Freeform 93"/>
            <p:cNvSpPr>
              <a:spLocks/>
            </p:cNvSpPr>
            <p:nvPr/>
          </p:nvSpPr>
          <p:spPr bwMode="auto">
            <a:xfrm>
              <a:off x="3992" y="3836"/>
              <a:ext cx="18" cy="28"/>
            </a:xfrm>
            <a:custGeom>
              <a:avLst/>
              <a:gdLst>
                <a:gd name="T0" fmla="*/ 0 w 35"/>
                <a:gd name="T1" fmla="*/ 1 h 56"/>
                <a:gd name="T2" fmla="*/ 1 w 35"/>
                <a:gd name="T3" fmla="*/ 0 h 56"/>
                <a:gd name="T4" fmla="*/ 1 w 35"/>
                <a:gd name="T5" fmla="*/ 1 h 56"/>
                <a:gd name="T6" fmla="*/ 1 w 35"/>
                <a:gd name="T7" fmla="*/ 1 h 56"/>
                <a:gd name="T8" fmla="*/ 0 w 35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56">
                  <a:moveTo>
                    <a:pt x="0" y="12"/>
                  </a:moveTo>
                  <a:lnTo>
                    <a:pt x="22" y="0"/>
                  </a:lnTo>
                  <a:lnTo>
                    <a:pt x="35" y="44"/>
                  </a:lnTo>
                  <a:lnTo>
                    <a:pt x="13" y="5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3" name="Freeform 94"/>
            <p:cNvSpPr>
              <a:spLocks/>
            </p:cNvSpPr>
            <p:nvPr/>
          </p:nvSpPr>
          <p:spPr bwMode="auto">
            <a:xfrm>
              <a:off x="3769" y="3854"/>
              <a:ext cx="35" cy="43"/>
            </a:xfrm>
            <a:custGeom>
              <a:avLst/>
              <a:gdLst>
                <a:gd name="T0" fmla="*/ 0 w 71"/>
                <a:gd name="T1" fmla="*/ 1 h 85"/>
                <a:gd name="T2" fmla="*/ 1 w 71"/>
                <a:gd name="T3" fmla="*/ 1 h 85"/>
                <a:gd name="T4" fmla="*/ 1 w 71"/>
                <a:gd name="T5" fmla="*/ 1 h 85"/>
                <a:gd name="T6" fmla="*/ 1 w 71"/>
                <a:gd name="T7" fmla="*/ 2 h 85"/>
                <a:gd name="T8" fmla="*/ 1 w 71"/>
                <a:gd name="T9" fmla="*/ 2 h 85"/>
                <a:gd name="T10" fmla="*/ 0 w 71"/>
                <a:gd name="T11" fmla="*/ 2 h 85"/>
                <a:gd name="T12" fmla="*/ 0 w 71"/>
                <a:gd name="T13" fmla="*/ 2 h 85"/>
                <a:gd name="T14" fmla="*/ 0 w 71"/>
                <a:gd name="T15" fmla="*/ 2 h 85"/>
                <a:gd name="T16" fmla="*/ 0 w 71"/>
                <a:gd name="T17" fmla="*/ 2 h 85"/>
                <a:gd name="T18" fmla="*/ 0 w 71"/>
                <a:gd name="T19" fmla="*/ 2 h 85"/>
                <a:gd name="T20" fmla="*/ 0 w 71"/>
                <a:gd name="T21" fmla="*/ 2 h 85"/>
                <a:gd name="T22" fmla="*/ 0 w 71"/>
                <a:gd name="T23" fmla="*/ 2 h 85"/>
                <a:gd name="T24" fmla="*/ 0 w 71"/>
                <a:gd name="T25" fmla="*/ 1 h 85"/>
                <a:gd name="T26" fmla="*/ 0 w 71"/>
                <a:gd name="T27" fmla="*/ 1 h 85"/>
                <a:gd name="T28" fmla="*/ 0 w 71"/>
                <a:gd name="T29" fmla="*/ 1 h 85"/>
                <a:gd name="T30" fmla="*/ 0 w 71"/>
                <a:gd name="T31" fmla="*/ 1 h 85"/>
                <a:gd name="T32" fmla="*/ 0 w 71"/>
                <a:gd name="T33" fmla="*/ 1 h 85"/>
                <a:gd name="T34" fmla="*/ 0 w 71"/>
                <a:gd name="T35" fmla="*/ 0 h 85"/>
                <a:gd name="T36" fmla="*/ 0 w 71"/>
                <a:gd name="T37" fmla="*/ 0 h 85"/>
                <a:gd name="T38" fmla="*/ 0 w 71"/>
                <a:gd name="T39" fmla="*/ 0 h 85"/>
                <a:gd name="T40" fmla="*/ 0 w 71"/>
                <a:gd name="T41" fmla="*/ 0 h 85"/>
                <a:gd name="T42" fmla="*/ 0 w 71"/>
                <a:gd name="T43" fmla="*/ 1 h 85"/>
                <a:gd name="T44" fmla="*/ 0 w 71"/>
                <a:gd name="T45" fmla="*/ 1 h 85"/>
                <a:gd name="T46" fmla="*/ 0 w 71"/>
                <a:gd name="T47" fmla="*/ 1 h 85"/>
                <a:gd name="T48" fmla="*/ 0 w 71"/>
                <a:gd name="T49" fmla="*/ 1 h 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" h="85">
                  <a:moveTo>
                    <a:pt x="51" y="26"/>
                  </a:moveTo>
                  <a:lnTo>
                    <a:pt x="66" y="47"/>
                  </a:lnTo>
                  <a:lnTo>
                    <a:pt x="71" y="62"/>
                  </a:lnTo>
                  <a:lnTo>
                    <a:pt x="69" y="71"/>
                  </a:lnTo>
                  <a:lnTo>
                    <a:pt x="64" y="76"/>
                  </a:lnTo>
                  <a:lnTo>
                    <a:pt x="62" y="79"/>
                  </a:lnTo>
                  <a:lnTo>
                    <a:pt x="59" y="82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1" y="81"/>
                  </a:lnTo>
                  <a:lnTo>
                    <a:pt x="33" y="73"/>
                  </a:lnTo>
                  <a:lnTo>
                    <a:pt x="23" y="63"/>
                  </a:lnTo>
                  <a:lnTo>
                    <a:pt x="8" y="40"/>
                  </a:lnTo>
                  <a:lnTo>
                    <a:pt x="1" y="21"/>
                  </a:lnTo>
                  <a:lnTo>
                    <a:pt x="0" y="7"/>
                  </a:lnTo>
                  <a:lnTo>
                    <a:pt x="1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3" y="3"/>
                  </a:lnTo>
                  <a:lnTo>
                    <a:pt x="31" y="7"/>
                  </a:lnTo>
                  <a:lnTo>
                    <a:pt x="41" y="16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4" name="Freeform 95"/>
            <p:cNvSpPr>
              <a:spLocks/>
            </p:cNvSpPr>
            <p:nvPr/>
          </p:nvSpPr>
          <p:spPr bwMode="auto">
            <a:xfrm>
              <a:off x="3791" y="3880"/>
              <a:ext cx="22" cy="28"/>
            </a:xfrm>
            <a:custGeom>
              <a:avLst/>
              <a:gdLst>
                <a:gd name="T0" fmla="*/ 0 w 45"/>
                <a:gd name="T1" fmla="*/ 1 h 54"/>
                <a:gd name="T2" fmla="*/ 0 w 45"/>
                <a:gd name="T3" fmla="*/ 1 h 54"/>
                <a:gd name="T4" fmla="*/ 0 w 45"/>
                <a:gd name="T5" fmla="*/ 0 h 54"/>
                <a:gd name="T6" fmla="*/ 0 w 45"/>
                <a:gd name="T7" fmla="*/ 1 h 54"/>
                <a:gd name="T8" fmla="*/ 0 w 45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4">
                  <a:moveTo>
                    <a:pt x="19" y="54"/>
                  </a:moveTo>
                  <a:lnTo>
                    <a:pt x="0" y="34"/>
                  </a:lnTo>
                  <a:lnTo>
                    <a:pt x="26" y="0"/>
                  </a:lnTo>
                  <a:lnTo>
                    <a:pt x="45" y="22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5" name="Freeform 96"/>
            <p:cNvSpPr>
              <a:spLocks/>
            </p:cNvSpPr>
            <p:nvPr/>
          </p:nvSpPr>
          <p:spPr bwMode="auto">
            <a:xfrm>
              <a:off x="3750" y="3966"/>
              <a:ext cx="34" cy="46"/>
            </a:xfrm>
            <a:custGeom>
              <a:avLst/>
              <a:gdLst>
                <a:gd name="T0" fmla="*/ 1 w 67"/>
                <a:gd name="T1" fmla="*/ 1 h 91"/>
                <a:gd name="T2" fmla="*/ 1 w 67"/>
                <a:gd name="T3" fmla="*/ 1 h 91"/>
                <a:gd name="T4" fmla="*/ 0 w 67"/>
                <a:gd name="T5" fmla="*/ 1 h 91"/>
                <a:gd name="T6" fmla="*/ 1 w 67"/>
                <a:gd name="T7" fmla="*/ 1 h 91"/>
                <a:gd name="T8" fmla="*/ 1 w 67"/>
                <a:gd name="T9" fmla="*/ 1 h 91"/>
                <a:gd name="T10" fmla="*/ 1 w 67"/>
                <a:gd name="T11" fmla="*/ 1 h 91"/>
                <a:gd name="T12" fmla="*/ 1 w 67"/>
                <a:gd name="T13" fmla="*/ 1 h 91"/>
                <a:gd name="T14" fmla="*/ 1 w 67"/>
                <a:gd name="T15" fmla="*/ 1 h 91"/>
                <a:gd name="T16" fmla="*/ 1 w 67"/>
                <a:gd name="T17" fmla="*/ 0 h 91"/>
                <a:gd name="T18" fmla="*/ 1 w 67"/>
                <a:gd name="T19" fmla="*/ 1 h 91"/>
                <a:gd name="T20" fmla="*/ 1 w 67"/>
                <a:gd name="T21" fmla="*/ 1 h 91"/>
                <a:gd name="T22" fmla="*/ 1 w 67"/>
                <a:gd name="T23" fmla="*/ 1 h 91"/>
                <a:gd name="T24" fmla="*/ 1 w 67"/>
                <a:gd name="T25" fmla="*/ 1 h 91"/>
                <a:gd name="T26" fmla="*/ 1 w 67"/>
                <a:gd name="T27" fmla="*/ 1 h 91"/>
                <a:gd name="T28" fmla="*/ 2 w 67"/>
                <a:gd name="T29" fmla="*/ 2 h 91"/>
                <a:gd name="T30" fmla="*/ 2 w 67"/>
                <a:gd name="T31" fmla="*/ 2 h 91"/>
                <a:gd name="T32" fmla="*/ 2 w 67"/>
                <a:gd name="T33" fmla="*/ 2 h 91"/>
                <a:gd name="T34" fmla="*/ 2 w 67"/>
                <a:gd name="T35" fmla="*/ 2 h 91"/>
                <a:gd name="T36" fmla="*/ 1 w 67"/>
                <a:gd name="T37" fmla="*/ 2 h 91"/>
                <a:gd name="T38" fmla="*/ 1 w 67"/>
                <a:gd name="T39" fmla="*/ 2 h 91"/>
                <a:gd name="T40" fmla="*/ 1 w 67"/>
                <a:gd name="T41" fmla="*/ 2 h 91"/>
                <a:gd name="T42" fmla="*/ 1 w 67"/>
                <a:gd name="T43" fmla="*/ 2 h 91"/>
                <a:gd name="T44" fmla="*/ 1 w 67"/>
                <a:gd name="T45" fmla="*/ 2 h 91"/>
                <a:gd name="T46" fmla="*/ 1 w 67"/>
                <a:gd name="T47" fmla="*/ 2 h 91"/>
                <a:gd name="T48" fmla="*/ 1 w 67"/>
                <a:gd name="T49" fmla="*/ 1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91">
                  <a:moveTo>
                    <a:pt x="17" y="60"/>
                  </a:moveTo>
                  <a:lnTo>
                    <a:pt x="3" y="38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8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4" y="3"/>
                  </a:lnTo>
                  <a:lnTo>
                    <a:pt x="30" y="7"/>
                  </a:lnTo>
                  <a:lnTo>
                    <a:pt x="37" y="14"/>
                  </a:lnTo>
                  <a:lnTo>
                    <a:pt x="46" y="26"/>
                  </a:lnTo>
                  <a:lnTo>
                    <a:pt x="62" y="51"/>
                  </a:lnTo>
                  <a:lnTo>
                    <a:pt x="67" y="70"/>
                  </a:lnTo>
                  <a:lnTo>
                    <a:pt x="67" y="83"/>
                  </a:lnTo>
                  <a:lnTo>
                    <a:pt x="66" y="89"/>
                  </a:lnTo>
                  <a:lnTo>
                    <a:pt x="65" y="89"/>
                  </a:lnTo>
                  <a:lnTo>
                    <a:pt x="62" y="91"/>
                  </a:lnTo>
                  <a:lnTo>
                    <a:pt x="57" y="91"/>
                  </a:lnTo>
                  <a:lnTo>
                    <a:pt x="51" y="89"/>
                  </a:lnTo>
                  <a:lnTo>
                    <a:pt x="44" y="86"/>
                  </a:lnTo>
                  <a:lnTo>
                    <a:pt x="36" y="80"/>
                  </a:lnTo>
                  <a:lnTo>
                    <a:pt x="27" y="72"/>
                  </a:lnTo>
                  <a:lnTo>
                    <a:pt x="17" y="60"/>
                  </a:lnTo>
                  <a:close/>
                </a:path>
              </a:pathLst>
            </a:custGeom>
            <a:solidFill>
              <a:srgbClr val="4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6" name="Freeform 97"/>
            <p:cNvSpPr>
              <a:spLocks/>
            </p:cNvSpPr>
            <p:nvPr/>
          </p:nvSpPr>
          <p:spPr bwMode="auto">
            <a:xfrm>
              <a:off x="3741" y="3955"/>
              <a:ext cx="22" cy="27"/>
            </a:xfrm>
            <a:custGeom>
              <a:avLst/>
              <a:gdLst>
                <a:gd name="T0" fmla="*/ 0 w 45"/>
                <a:gd name="T1" fmla="*/ 0 h 52"/>
                <a:gd name="T2" fmla="*/ 0 w 45"/>
                <a:gd name="T3" fmla="*/ 1 h 52"/>
                <a:gd name="T4" fmla="*/ 0 w 45"/>
                <a:gd name="T5" fmla="*/ 1 h 52"/>
                <a:gd name="T6" fmla="*/ 0 w 45"/>
                <a:gd name="T7" fmla="*/ 1 h 52"/>
                <a:gd name="T8" fmla="*/ 0 w 45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2">
                  <a:moveTo>
                    <a:pt x="28" y="0"/>
                  </a:moveTo>
                  <a:lnTo>
                    <a:pt x="45" y="22"/>
                  </a:lnTo>
                  <a:lnTo>
                    <a:pt x="18" y="52"/>
                  </a:lnTo>
                  <a:lnTo>
                    <a:pt x="0" y="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7" name="Freeform 98"/>
            <p:cNvSpPr>
              <a:spLocks/>
            </p:cNvSpPr>
            <p:nvPr/>
          </p:nvSpPr>
          <p:spPr bwMode="auto">
            <a:xfrm>
              <a:off x="3416" y="4079"/>
              <a:ext cx="23" cy="53"/>
            </a:xfrm>
            <a:custGeom>
              <a:avLst/>
              <a:gdLst>
                <a:gd name="T0" fmla="*/ 1 w 45"/>
                <a:gd name="T1" fmla="*/ 0 h 107"/>
                <a:gd name="T2" fmla="*/ 1 w 45"/>
                <a:gd name="T3" fmla="*/ 0 h 107"/>
                <a:gd name="T4" fmla="*/ 1 w 45"/>
                <a:gd name="T5" fmla="*/ 0 h 107"/>
                <a:gd name="T6" fmla="*/ 1 w 45"/>
                <a:gd name="T7" fmla="*/ 0 h 107"/>
                <a:gd name="T8" fmla="*/ 1 w 45"/>
                <a:gd name="T9" fmla="*/ 0 h 107"/>
                <a:gd name="T10" fmla="*/ 1 w 45"/>
                <a:gd name="T11" fmla="*/ 0 h 107"/>
                <a:gd name="T12" fmla="*/ 1 w 45"/>
                <a:gd name="T13" fmla="*/ 0 h 107"/>
                <a:gd name="T14" fmla="*/ 1 w 45"/>
                <a:gd name="T15" fmla="*/ 0 h 107"/>
                <a:gd name="T16" fmla="*/ 1 w 45"/>
                <a:gd name="T17" fmla="*/ 0 h 107"/>
                <a:gd name="T18" fmla="*/ 1 w 45"/>
                <a:gd name="T19" fmla="*/ 1 h 107"/>
                <a:gd name="T20" fmla="*/ 1 w 45"/>
                <a:gd name="T21" fmla="*/ 1 h 107"/>
                <a:gd name="T22" fmla="*/ 1 w 45"/>
                <a:gd name="T23" fmla="*/ 1 h 107"/>
                <a:gd name="T24" fmla="*/ 1 w 45"/>
                <a:gd name="T25" fmla="*/ 1 h 107"/>
                <a:gd name="T26" fmla="*/ 1 w 45"/>
                <a:gd name="T27" fmla="*/ 1 h 107"/>
                <a:gd name="T28" fmla="*/ 1 w 45"/>
                <a:gd name="T29" fmla="*/ 1 h 107"/>
                <a:gd name="T30" fmla="*/ 0 w 45"/>
                <a:gd name="T31" fmla="*/ 1 h 107"/>
                <a:gd name="T32" fmla="*/ 1 w 45"/>
                <a:gd name="T33" fmla="*/ 0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7">
                  <a:moveTo>
                    <a:pt x="4" y="41"/>
                  </a:moveTo>
                  <a:lnTo>
                    <a:pt x="9" y="15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37" y="3"/>
                  </a:lnTo>
                  <a:lnTo>
                    <a:pt x="43" y="9"/>
                  </a:lnTo>
                  <a:lnTo>
                    <a:pt x="45" y="24"/>
                  </a:lnTo>
                  <a:lnTo>
                    <a:pt x="42" y="52"/>
                  </a:lnTo>
                  <a:lnTo>
                    <a:pt x="34" y="81"/>
                  </a:lnTo>
                  <a:lnTo>
                    <a:pt x="24" y="98"/>
                  </a:lnTo>
                  <a:lnTo>
                    <a:pt x="16" y="106"/>
                  </a:lnTo>
                  <a:lnTo>
                    <a:pt x="12" y="107"/>
                  </a:lnTo>
                  <a:lnTo>
                    <a:pt x="8" y="104"/>
                  </a:lnTo>
                  <a:lnTo>
                    <a:pt x="4" y="93"/>
                  </a:lnTo>
                  <a:lnTo>
                    <a:pt x="0" y="72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4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8" name="Freeform 99"/>
            <p:cNvSpPr>
              <a:spLocks/>
            </p:cNvSpPr>
            <p:nvPr/>
          </p:nvSpPr>
          <p:spPr bwMode="auto">
            <a:xfrm>
              <a:off x="3421" y="4066"/>
              <a:ext cx="21" cy="20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0 w 40"/>
                <a:gd name="T5" fmla="*/ 1 h 40"/>
                <a:gd name="T6" fmla="*/ 1 w 40"/>
                <a:gd name="T7" fmla="*/ 0 h 40"/>
                <a:gd name="T8" fmla="*/ 1 w 40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40" y="10"/>
                  </a:moveTo>
                  <a:lnTo>
                    <a:pt x="36" y="40"/>
                  </a:lnTo>
                  <a:lnTo>
                    <a:pt x="0" y="30"/>
                  </a:lnTo>
                  <a:lnTo>
                    <a:pt x="4" y="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59" name="Freeform 100"/>
            <p:cNvSpPr>
              <a:spLocks/>
            </p:cNvSpPr>
            <p:nvPr/>
          </p:nvSpPr>
          <p:spPr bwMode="auto">
            <a:xfrm>
              <a:off x="3581" y="4009"/>
              <a:ext cx="21" cy="54"/>
            </a:xfrm>
            <a:custGeom>
              <a:avLst/>
              <a:gdLst>
                <a:gd name="T0" fmla="*/ 0 w 43"/>
                <a:gd name="T1" fmla="*/ 1 h 108"/>
                <a:gd name="T2" fmla="*/ 0 w 43"/>
                <a:gd name="T3" fmla="*/ 2 h 108"/>
                <a:gd name="T4" fmla="*/ 0 w 43"/>
                <a:gd name="T5" fmla="*/ 2 h 108"/>
                <a:gd name="T6" fmla="*/ 0 w 43"/>
                <a:gd name="T7" fmla="*/ 2 h 108"/>
                <a:gd name="T8" fmla="*/ 0 w 43"/>
                <a:gd name="T9" fmla="*/ 2 h 108"/>
                <a:gd name="T10" fmla="*/ 0 w 43"/>
                <a:gd name="T11" fmla="*/ 2 h 108"/>
                <a:gd name="T12" fmla="*/ 0 w 43"/>
                <a:gd name="T13" fmla="*/ 2 h 108"/>
                <a:gd name="T14" fmla="*/ 0 w 43"/>
                <a:gd name="T15" fmla="*/ 2 h 108"/>
                <a:gd name="T16" fmla="*/ 0 w 43"/>
                <a:gd name="T17" fmla="*/ 2 h 108"/>
                <a:gd name="T18" fmla="*/ 0 w 43"/>
                <a:gd name="T19" fmla="*/ 1 h 108"/>
                <a:gd name="T20" fmla="*/ 0 w 43"/>
                <a:gd name="T21" fmla="*/ 1 h 108"/>
                <a:gd name="T22" fmla="*/ 0 w 43"/>
                <a:gd name="T23" fmla="*/ 1 h 108"/>
                <a:gd name="T24" fmla="*/ 0 w 43"/>
                <a:gd name="T25" fmla="*/ 0 h 108"/>
                <a:gd name="T26" fmla="*/ 0 w 43"/>
                <a:gd name="T27" fmla="*/ 1 h 108"/>
                <a:gd name="T28" fmla="*/ 0 w 43"/>
                <a:gd name="T29" fmla="*/ 1 h 108"/>
                <a:gd name="T30" fmla="*/ 0 w 43"/>
                <a:gd name="T31" fmla="*/ 1 h 108"/>
                <a:gd name="T32" fmla="*/ 0 w 43"/>
                <a:gd name="T33" fmla="*/ 1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08">
                  <a:moveTo>
                    <a:pt x="41" y="55"/>
                  </a:moveTo>
                  <a:lnTo>
                    <a:pt x="43" y="83"/>
                  </a:lnTo>
                  <a:lnTo>
                    <a:pt x="41" y="98"/>
                  </a:lnTo>
                  <a:lnTo>
                    <a:pt x="35" y="104"/>
                  </a:lnTo>
                  <a:lnTo>
                    <a:pt x="28" y="107"/>
                  </a:lnTo>
                  <a:lnTo>
                    <a:pt x="21" y="108"/>
                  </a:lnTo>
                  <a:lnTo>
                    <a:pt x="15" y="105"/>
                  </a:lnTo>
                  <a:lnTo>
                    <a:pt x="8" y="94"/>
                  </a:lnTo>
                  <a:lnTo>
                    <a:pt x="1" y="66"/>
                  </a:lnTo>
                  <a:lnTo>
                    <a:pt x="0" y="35"/>
                  </a:lnTo>
                  <a:lnTo>
                    <a:pt x="3" y="14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4" y="10"/>
                  </a:lnTo>
                  <a:lnTo>
                    <a:pt x="32" y="26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0" name="Freeform 101"/>
            <p:cNvSpPr>
              <a:spLocks/>
            </p:cNvSpPr>
            <p:nvPr/>
          </p:nvSpPr>
          <p:spPr bwMode="auto">
            <a:xfrm>
              <a:off x="3586" y="4056"/>
              <a:ext cx="20" cy="19"/>
            </a:xfrm>
            <a:custGeom>
              <a:avLst/>
              <a:gdLst>
                <a:gd name="T0" fmla="*/ 0 w 41"/>
                <a:gd name="T1" fmla="*/ 1 h 38"/>
                <a:gd name="T2" fmla="*/ 0 w 41"/>
                <a:gd name="T3" fmla="*/ 1 h 38"/>
                <a:gd name="T4" fmla="*/ 0 w 41"/>
                <a:gd name="T5" fmla="*/ 0 h 38"/>
                <a:gd name="T6" fmla="*/ 0 w 41"/>
                <a:gd name="T7" fmla="*/ 1 h 38"/>
                <a:gd name="T8" fmla="*/ 0 w 41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8">
                  <a:moveTo>
                    <a:pt x="5" y="38"/>
                  </a:moveTo>
                  <a:lnTo>
                    <a:pt x="0" y="7"/>
                  </a:lnTo>
                  <a:lnTo>
                    <a:pt x="36" y="0"/>
                  </a:lnTo>
                  <a:lnTo>
                    <a:pt x="41" y="29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1" name="Freeform 102"/>
            <p:cNvSpPr>
              <a:spLocks/>
            </p:cNvSpPr>
            <p:nvPr/>
          </p:nvSpPr>
          <p:spPr bwMode="auto">
            <a:xfrm>
              <a:off x="3500" y="4020"/>
              <a:ext cx="19" cy="55"/>
            </a:xfrm>
            <a:custGeom>
              <a:avLst/>
              <a:gdLst>
                <a:gd name="T0" fmla="*/ 0 w 40"/>
                <a:gd name="T1" fmla="*/ 1 h 110"/>
                <a:gd name="T2" fmla="*/ 0 w 40"/>
                <a:gd name="T3" fmla="*/ 2 h 110"/>
                <a:gd name="T4" fmla="*/ 0 w 40"/>
                <a:gd name="T5" fmla="*/ 2 h 110"/>
                <a:gd name="T6" fmla="*/ 0 w 40"/>
                <a:gd name="T7" fmla="*/ 2 h 110"/>
                <a:gd name="T8" fmla="*/ 0 w 40"/>
                <a:gd name="T9" fmla="*/ 2 h 110"/>
                <a:gd name="T10" fmla="*/ 0 w 40"/>
                <a:gd name="T11" fmla="*/ 2 h 110"/>
                <a:gd name="T12" fmla="*/ 0 w 40"/>
                <a:gd name="T13" fmla="*/ 2 h 110"/>
                <a:gd name="T14" fmla="*/ 0 w 40"/>
                <a:gd name="T15" fmla="*/ 2 h 110"/>
                <a:gd name="T16" fmla="*/ 0 w 40"/>
                <a:gd name="T17" fmla="*/ 1 h 110"/>
                <a:gd name="T18" fmla="*/ 0 w 40"/>
                <a:gd name="T19" fmla="*/ 1 h 110"/>
                <a:gd name="T20" fmla="*/ 0 w 40"/>
                <a:gd name="T21" fmla="*/ 1 h 110"/>
                <a:gd name="T22" fmla="*/ 0 w 40"/>
                <a:gd name="T23" fmla="*/ 1 h 110"/>
                <a:gd name="T24" fmla="*/ 0 w 40"/>
                <a:gd name="T25" fmla="*/ 0 h 110"/>
                <a:gd name="T26" fmla="*/ 0 w 40"/>
                <a:gd name="T27" fmla="*/ 1 h 110"/>
                <a:gd name="T28" fmla="*/ 0 w 40"/>
                <a:gd name="T29" fmla="*/ 1 h 110"/>
                <a:gd name="T30" fmla="*/ 0 w 40"/>
                <a:gd name="T31" fmla="*/ 1 h 110"/>
                <a:gd name="T32" fmla="*/ 0 w 40"/>
                <a:gd name="T33" fmla="*/ 1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0">
                  <a:moveTo>
                    <a:pt x="40" y="61"/>
                  </a:moveTo>
                  <a:lnTo>
                    <a:pt x="40" y="89"/>
                  </a:lnTo>
                  <a:lnTo>
                    <a:pt x="36" y="102"/>
                  </a:lnTo>
                  <a:lnTo>
                    <a:pt x="29" y="108"/>
                  </a:lnTo>
                  <a:lnTo>
                    <a:pt x="22" y="110"/>
                  </a:lnTo>
                  <a:lnTo>
                    <a:pt x="17" y="110"/>
                  </a:lnTo>
                  <a:lnTo>
                    <a:pt x="10" y="105"/>
                  </a:lnTo>
                  <a:lnTo>
                    <a:pt x="4" y="92"/>
                  </a:lnTo>
                  <a:lnTo>
                    <a:pt x="0" y="64"/>
                  </a:lnTo>
                  <a:lnTo>
                    <a:pt x="2" y="33"/>
                  </a:lnTo>
                  <a:lnTo>
                    <a:pt x="7" y="13"/>
                  </a:lnTo>
                  <a:lnTo>
                    <a:pt x="13" y="3"/>
                  </a:lnTo>
                  <a:lnTo>
                    <a:pt x="17" y="0"/>
                  </a:lnTo>
                  <a:lnTo>
                    <a:pt x="21" y="3"/>
                  </a:lnTo>
                  <a:lnTo>
                    <a:pt x="28" y="11"/>
                  </a:lnTo>
                  <a:lnTo>
                    <a:pt x="35" y="31"/>
                  </a:lnTo>
                  <a:lnTo>
                    <a:pt x="40" y="61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2" name="Freeform 103"/>
            <p:cNvSpPr>
              <a:spLocks/>
            </p:cNvSpPr>
            <p:nvPr/>
          </p:nvSpPr>
          <p:spPr bwMode="auto">
            <a:xfrm>
              <a:off x="3501" y="4069"/>
              <a:ext cx="20" cy="17"/>
            </a:xfrm>
            <a:custGeom>
              <a:avLst/>
              <a:gdLst>
                <a:gd name="T0" fmla="*/ 1 w 39"/>
                <a:gd name="T1" fmla="*/ 1 h 34"/>
                <a:gd name="T2" fmla="*/ 0 w 39"/>
                <a:gd name="T3" fmla="*/ 1 h 34"/>
                <a:gd name="T4" fmla="*/ 1 w 39"/>
                <a:gd name="T5" fmla="*/ 0 h 34"/>
                <a:gd name="T6" fmla="*/ 1 w 39"/>
                <a:gd name="T7" fmla="*/ 1 h 34"/>
                <a:gd name="T8" fmla="*/ 1 w 39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4">
                  <a:moveTo>
                    <a:pt x="2" y="34"/>
                  </a:moveTo>
                  <a:lnTo>
                    <a:pt x="0" y="3"/>
                  </a:lnTo>
                  <a:lnTo>
                    <a:pt x="37" y="0"/>
                  </a:lnTo>
                  <a:lnTo>
                    <a:pt x="39" y="31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3" name="Freeform 104"/>
            <p:cNvSpPr>
              <a:spLocks/>
            </p:cNvSpPr>
            <p:nvPr/>
          </p:nvSpPr>
          <p:spPr bwMode="auto">
            <a:xfrm>
              <a:off x="3328" y="4002"/>
              <a:ext cx="24" cy="52"/>
            </a:xfrm>
            <a:custGeom>
              <a:avLst/>
              <a:gdLst>
                <a:gd name="T0" fmla="*/ 1 w 47"/>
                <a:gd name="T1" fmla="*/ 1 h 106"/>
                <a:gd name="T2" fmla="*/ 1 w 47"/>
                <a:gd name="T3" fmla="*/ 1 h 106"/>
                <a:gd name="T4" fmla="*/ 1 w 47"/>
                <a:gd name="T5" fmla="*/ 1 h 106"/>
                <a:gd name="T6" fmla="*/ 1 w 47"/>
                <a:gd name="T7" fmla="*/ 1 h 106"/>
                <a:gd name="T8" fmla="*/ 1 w 47"/>
                <a:gd name="T9" fmla="*/ 1 h 106"/>
                <a:gd name="T10" fmla="*/ 1 w 47"/>
                <a:gd name="T11" fmla="*/ 1 h 106"/>
                <a:gd name="T12" fmla="*/ 1 w 47"/>
                <a:gd name="T13" fmla="*/ 1 h 106"/>
                <a:gd name="T14" fmla="*/ 0 w 47"/>
                <a:gd name="T15" fmla="*/ 1 h 106"/>
                <a:gd name="T16" fmla="*/ 1 w 47"/>
                <a:gd name="T17" fmla="*/ 0 h 106"/>
                <a:gd name="T18" fmla="*/ 1 w 47"/>
                <a:gd name="T19" fmla="*/ 0 h 106"/>
                <a:gd name="T20" fmla="*/ 1 w 47"/>
                <a:gd name="T21" fmla="*/ 0 h 106"/>
                <a:gd name="T22" fmla="*/ 1 w 47"/>
                <a:gd name="T23" fmla="*/ 0 h 106"/>
                <a:gd name="T24" fmla="*/ 1 w 47"/>
                <a:gd name="T25" fmla="*/ 0 h 106"/>
                <a:gd name="T26" fmla="*/ 1 w 47"/>
                <a:gd name="T27" fmla="*/ 0 h 106"/>
                <a:gd name="T28" fmla="*/ 1 w 47"/>
                <a:gd name="T29" fmla="*/ 0 h 106"/>
                <a:gd name="T30" fmla="*/ 1 w 47"/>
                <a:gd name="T31" fmla="*/ 0 h 106"/>
                <a:gd name="T32" fmla="*/ 1 w 47"/>
                <a:gd name="T33" fmla="*/ 0 h 106"/>
                <a:gd name="T34" fmla="*/ 1 w 47"/>
                <a:gd name="T35" fmla="*/ 0 h 106"/>
                <a:gd name="T36" fmla="*/ 1 w 47"/>
                <a:gd name="T37" fmla="*/ 0 h 106"/>
                <a:gd name="T38" fmla="*/ 1 w 47"/>
                <a:gd name="T39" fmla="*/ 0 h 106"/>
                <a:gd name="T40" fmla="*/ 1 w 47"/>
                <a:gd name="T41" fmla="*/ 1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106">
                  <a:moveTo>
                    <a:pt x="43" y="66"/>
                  </a:moveTo>
                  <a:lnTo>
                    <a:pt x="33" y="93"/>
                  </a:lnTo>
                  <a:lnTo>
                    <a:pt x="26" y="104"/>
                  </a:lnTo>
                  <a:lnTo>
                    <a:pt x="18" y="106"/>
                  </a:lnTo>
                  <a:lnTo>
                    <a:pt x="12" y="103"/>
                  </a:lnTo>
                  <a:lnTo>
                    <a:pt x="6" y="100"/>
                  </a:lnTo>
                  <a:lnTo>
                    <a:pt x="1" y="94"/>
                  </a:lnTo>
                  <a:lnTo>
                    <a:pt x="0" y="79"/>
                  </a:lnTo>
                  <a:lnTo>
                    <a:pt x="4" y="51"/>
                  </a:lnTo>
                  <a:lnTo>
                    <a:pt x="9" y="35"/>
                  </a:lnTo>
                  <a:lnTo>
                    <a:pt x="15" y="24"/>
                  </a:lnTo>
                  <a:lnTo>
                    <a:pt x="21" y="15"/>
                  </a:lnTo>
                  <a:lnTo>
                    <a:pt x="25" y="7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3" y="4"/>
                  </a:lnTo>
                  <a:lnTo>
                    <a:pt x="46" y="16"/>
                  </a:lnTo>
                  <a:lnTo>
                    <a:pt x="47" y="37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4" name="Freeform 105"/>
            <p:cNvSpPr>
              <a:spLocks/>
            </p:cNvSpPr>
            <p:nvPr/>
          </p:nvSpPr>
          <p:spPr bwMode="auto">
            <a:xfrm>
              <a:off x="3324" y="4045"/>
              <a:ext cx="21" cy="22"/>
            </a:xfrm>
            <a:custGeom>
              <a:avLst/>
              <a:gdLst>
                <a:gd name="T0" fmla="*/ 0 w 42"/>
                <a:gd name="T1" fmla="*/ 1 h 44"/>
                <a:gd name="T2" fmla="*/ 1 w 42"/>
                <a:gd name="T3" fmla="*/ 0 h 44"/>
                <a:gd name="T4" fmla="*/ 1 w 42"/>
                <a:gd name="T5" fmla="*/ 1 h 44"/>
                <a:gd name="T6" fmla="*/ 1 w 42"/>
                <a:gd name="T7" fmla="*/ 1 h 44"/>
                <a:gd name="T8" fmla="*/ 0 w 42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4">
                  <a:moveTo>
                    <a:pt x="0" y="29"/>
                  </a:moveTo>
                  <a:lnTo>
                    <a:pt x="7" y="0"/>
                  </a:lnTo>
                  <a:lnTo>
                    <a:pt x="42" y="14"/>
                  </a:lnTo>
                  <a:lnTo>
                    <a:pt x="35" y="4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5" name="Freeform 106"/>
            <p:cNvSpPr>
              <a:spLocks/>
            </p:cNvSpPr>
            <p:nvPr/>
          </p:nvSpPr>
          <p:spPr bwMode="auto">
            <a:xfrm>
              <a:off x="3248" y="3970"/>
              <a:ext cx="27" cy="51"/>
            </a:xfrm>
            <a:custGeom>
              <a:avLst/>
              <a:gdLst>
                <a:gd name="T0" fmla="*/ 0 w 56"/>
                <a:gd name="T1" fmla="*/ 2 h 101"/>
                <a:gd name="T2" fmla="*/ 0 w 56"/>
                <a:gd name="T3" fmla="*/ 2 h 101"/>
                <a:gd name="T4" fmla="*/ 0 w 56"/>
                <a:gd name="T5" fmla="*/ 2 h 101"/>
                <a:gd name="T6" fmla="*/ 0 w 56"/>
                <a:gd name="T7" fmla="*/ 2 h 101"/>
                <a:gd name="T8" fmla="*/ 0 w 56"/>
                <a:gd name="T9" fmla="*/ 2 h 101"/>
                <a:gd name="T10" fmla="*/ 0 w 56"/>
                <a:gd name="T11" fmla="*/ 2 h 101"/>
                <a:gd name="T12" fmla="*/ 0 w 56"/>
                <a:gd name="T13" fmla="*/ 2 h 101"/>
                <a:gd name="T14" fmla="*/ 0 w 56"/>
                <a:gd name="T15" fmla="*/ 2 h 101"/>
                <a:gd name="T16" fmla="*/ 0 w 56"/>
                <a:gd name="T17" fmla="*/ 2 h 101"/>
                <a:gd name="T18" fmla="*/ 0 w 56"/>
                <a:gd name="T19" fmla="*/ 2 h 101"/>
                <a:gd name="T20" fmla="*/ 0 w 56"/>
                <a:gd name="T21" fmla="*/ 2 h 101"/>
                <a:gd name="T22" fmla="*/ 0 w 56"/>
                <a:gd name="T23" fmla="*/ 2 h 101"/>
                <a:gd name="T24" fmla="*/ 0 w 56"/>
                <a:gd name="T25" fmla="*/ 1 h 101"/>
                <a:gd name="T26" fmla="*/ 0 w 56"/>
                <a:gd name="T27" fmla="*/ 1 h 101"/>
                <a:gd name="T28" fmla="*/ 0 w 56"/>
                <a:gd name="T29" fmla="*/ 1 h 101"/>
                <a:gd name="T30" fmla="*/ 0 w 56"/>
                <a:gd name="T31" fmla="*/ 1 h 101"/>
                <a:gd name="T32" fmla="*/ 0 w 56"/>
                <a:gd name="T33" fmla="*/ 1 h 101"/>
                <a:gd name="T34" fmla="*/ 0 w 56"/>
                <a:gd name="T35" fmla="*/ 1 h 101"/>
                <a:gd name="T36" fmla="*/ 0 w 56"/>
                <a:gd name="T37" fmla="*/ 0 h 101"/>
                <a:gd name="T38" fmla="*/ 0 w 56"/>
                <a:gd name="T39" fmla="*/ 0 h 101"/>
                <a:gd name="T40" fmla="*/ 0 w 56"/>
                <a:gd name="T41" fmla="*/ 0 h 101"/>
                <a:gd name="T42" fmla="*/ 0 w 56"/>
                <a:gd name="T43" fmla="*/ 1 h 101"/>
                <a:gd name="T44" fmla="*/ 0 w 56"/>
                <a:gd name="T45" fmla="*/ 1 h 101"/>
                <a:gd name="T46" fmla="*/ 0 w 56"/>
                <a:gd name="T47" fmla="*/ 1 h 101"/>
                <a:gd name="T48" fmla="*/ 0 w 56"/>
                <a:gd name="T49" fmla="*/ 2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01">
                  <a:moveTo>
                    <a:pt x="46" y="67"/>
                  </a:moveTo>
                  <a:lnTo>
                    <a:pt x="40" y="82"/>
                  </a:lnTo>
                  <a:lnTo>
                    <a:pt x="34" y="91"/>
                  </a:lnTo>
                  <a:lnTo>
                    <a:pt x="29" y="98"/>
                  </a:lnTo>
                  <a:lnTo>
                    <a:pt x="25" y="101"/>
                  </a:lnTo>
                  <a:lnTo>
                    <a:pt x="21" y="101"/>
                  </a:lnTo>
                  <a:lnTo>
                    <a:pt x="18" y="101"/>
                  </a:lnTo>
                  <a:lnTo>
                    <a:pt x="14" y="100"/>
                  </a:lnTo>
                  <a:lnTo>
                    <a:pt x="11" y="97"/>
                  </a:lnTo>
                  <a:lnTo>
                    <a:pt x="5" y="92"/>
                  </a:lnTo>
                  <a:lnTo>
                    <a:pt x="0" y="85"/>
                  </a:lnTo>
                  <a:lnTo>
                    <a:pt x="1" y="70"/>
                  </a:lnTo>
                  <a:lnTo>
                    <a:pt x="11" y="44"/>
                  </a:lnTo>
                  <a:lnTo>
                    <a:pt x="18" y="29"/>
                  </a:lnTo>
                  <a:lnTo>
                    <a:pt x="25" y="19"/>
                  </a:lnTo>
                  <a:lnTo>
                    <a:pt x="32" y="10"/>
                  </a:lnTo>
                  <a:lnTo>
                    <a:pt x="37" y="6"/>
                  </a:lnTo>
                  <a:lnTo>
                    <a:pt x="43" y="3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4" y="6"/>
                  </a:lnTo>
                  <a:lnTo>
                    <a:pt x="56" y="18"/>
                  </a:lnTo>
                  <a:lnTo>
                    <a:pt x="55" y="40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6" name="Freeform 107"/>
            <p:cNvSpPr>
              <a:spLocks/>
            </p:cNvSpPr>
            <p:nvPr/>
          </p:nvSpPr>
          <p:spPr bwMode="auto">
            <a:xfrm>
              <a:off x="3241" y="4009"/>
              <a:ext cx="22" cy="25"/>
            </a:xfrm>
            <a:custGeom>
              <a:avLst/>
              <a:gdLst>
                <a:gd name="T0" fmla="*/ 0 w 43"/>
                <a:gd name="T1" fmla="*/ 1 h 50"/>
                <a:gd name="T2" fmla="*/ 1 w 43"/>
                <a:gd name="T3" fmla="*/ 0 h 50"/>
                <a:gd name="T4" fmla="*/ 1 w 43"/>
                <a:gd name="T5" fmla="*/ 1 h 50"/>
                <a:gd name="T6" fmla="*/ 1 w 43"/>
                <a:gd name="T7" fmla="*/ 1 h 50"/>
                <a:gd name="T8" fmla="*/ 0 w 43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0">
                  <a:moveTo>
                    <a:pt x="0" y="28"/>
                  </a:moveTo>
                  <a:lnTo>
                    <a:pt x="12" y="0"/>
                  </a:lnTo>
                  <a:lnTo>
                    <a:pt x="43" y="22"/>
                  </a:lnTo>
                  <a:lnTo>
                    <a:pt x="33" y="5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7" name="Freeform 108"/>
            <p:cNvSpPr>
              <a:spLocks/>
            </p:cNvSpPr>
            <p:nvPr/>
          </p:nvSpPr>
          <p:spPr bwMode="auto">
            <a:xfrm>
              <a:off x="3174" y="3905"/>
              <a:ext cx="43" cy="26"/>
            </a:xfrm>
            <a:custGeom>
              <a:avLst/>
              <a:gdLst>
                <a:gd name="T0" fmla="*/ 0 w 87"/>
                <a:gd name="T1" fmla="*/ 0 h 53"/>
                <a:gd name="T2" fmla="*/ 0 w 87"/>
                <a:gd name="T3" fmla="*/ 0 h 53"/>
                <a:gd name="T4" fmla="*/ 0 w 87"/>
                <a:gd name="T5" fmla="*/ 0 h 53"/>
                <a:gd name="T6" fmla="*/ 0 w 87"/>
                <a:gd name="T7" fmla="*/ 0 h 53"/>
                <a:gd name="T8" fmla="*/ 0 w 87"/>
                <a:gd name="T9" fmla="*/ 0 h 53"/>
                <a:gd name="T10" fmla="*/ 0 w 87"/>
                <a:gd name="T11" fmla="*/ 0 h 53"/>
                <a:gd name="T12" fmla="*/ 0 w 87"/>
                <a:gd name="T13" fmla="*/ 0 h 53"/>
                <a:gd name="T14" fmla="*/ 0 w 87"/>
                <a:gd name="T15" fmla="*/ 0 h 53"/>
                <a:gd name="T16" fmla="*/ 0 w 87"/>
                <a:gd name="T17" fmla="*/ 0 h 53"/>
                <a:gd name="T18" fmla="*/ 0 w 87"/>
                <a:gd name="T19" fmla="*/ 0 h 53"/>
                <a:gd name="T20" fmla="*/ 0 w 87"/>
                <a:gd name="T21" fmla="*/ 0 h 53"/>
                <a:gd name="T22" fmla="*/ 0 w 87"/>
                <a:gd name="T23" fmla="*/ 0 h 53"/>
                <a:gd name="T24" fmla="*/ 0 w 87"/>
                <a:gd name="T25" fmla="*/ 0 h 53"/>
                <a:gd name="T26" fmla="*/ 0 w 87"/>
                <a:gd name="T27" fmla="*/ 0 h 53"/>
                <a:gd name="T28" fmla="*/ 0 w 87"/>
                <a:gd name="T29" fmla="*/ 0 h 53"/>
                <a:gd name="T30" fmla="*/ 0 w 87"/>
                <a:gd name="T31" fmla="*/ 0 h 53"/>
                <a:gd name="T32" fmla="*/ 0 w 87"/>
                <a:gd name="T33" fmla="*/ 0 h 53"/>
                <a:gd name="T34" fmla="*/ 0 w 87"/>
                <a:gd name="T35" fmla="*/ 0 h 53"/>
                <a:gd name="T36" fmla="*/ 1 w 87"/>
                <a:gd name="T37" fmla="*/ 0 h 53"/>
                <a:gd name="T38" fmla="*/ 1 w 87"/>
                <a:gd name="T39" fmla="*/ 0 h 53"/>
                <a:gd name="T40" fmla="*/ 1 w 87"/>
                <a:gd name="T41" fmla="*/ 0 h 53"/>
                <a:gd name="T42" fmla="*/ 1 w 87"/>
                <a:gd name="T43" fmla="*/ 0 h 53"/>
                <a:gd name="T44" fmla="*/ 1 w 87"/>
                <a:gd name="T45" fmla="*/ 0 h 53"/>
                <a:gd name="T46" fmla="*/ 1 w 87"/>
                <a:gd name="T47" fmla="*/ 0 h 53"/>
                <a:gd name="T48" fmla="*/ 1 w 87"/>
                <a:gd name="T49" fmla="*/ 0 h 53"/>
                <a:gd name="T50" fmla="*/ 1 w 87"/>
                <a:gd name="T51" fmla="*/ 0 h 53"/>
                <a:gd name="T52" fmla="*/ 1 w 87"/>
                <a:gd name="T53" fmla="*/ 0 h 53"/>
                <a:gd name="T54" fmla="*/ 1 w 87"/>
                <a:gd name="T55" fmla="*/ 0 h 53"/>
                <a:gd name="T56" fmla="*/ 1 w 87"/>
                <a:gd name="T57" fmla="*/ 0 h 53"/>
                <a:gd name="T58" fmla="*/ 1 w 87"/>
                <a:gd name="T59" fmla="*/ 0 h 53"/>
                <a:gd name="T60" fmla="*/ 0 w 87"/>
                <a:gd name="T61" fmla="*/ 0 h 53"/>
                <a:gd name="T62" fmla="*/ 0 w 87"/>
                <a:gd name="T63" fmla="*/ 0 h 53"/>
                <a:gd name="T64" fmla="*/ 0 w 87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53">
                  <a:moveTo>
                    <a:pt x="35" y="52"/>
                  </a:moveTo>
                  <a:lnTo>
                    <a:pt x="22" y="49"/>
                  </a:lnTo>
                  <a:lnTo>
                    <a:pt x="13" y="46"/>
                  </a:lnTo>
                  <a:lnTo>
                    <a:pt x="7" y="41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3" y="5"/>
                  </a:lnTo>
                  <a:lnTo>
                    <a:pt x="64" y="9"/>
                  </a:lnTo>
                  <a:lnTo>
                    <a:pt x="72" y="15"/>
                  </a:lnTo>
                  <a:lnTo>
                    <a:pt x="78" y="19"/>
                  </a:lnTo>
                  <a:lnTo>
                    <a:pt x="82" y="25"/>
                  </a:lnTo>
                  <a:lnTo>
                    <a:pt x="85" y="30"/>
                  </a:lnTo>
                  <a:lnTo>
                    <a:pt x="87" y="34"/>
                  </a:lnTo>
                  <a:lnTo>
                    <a:pt x="87" y="36"/>
                  </a:lnTo>
                  <a:lnTo>
                    <a:pt x="86" y="37"/>
                  </a:lnTo>
                  <a:lnTo>
                    <a:pt x="85" y="40"/>
                  </a:lnTo>
                  <a:lnTo>
                    <a:pt x="81" y="43"/>
                  </a:lnTo>
                  <a:lnTo>
                    <a:pt x="75" y="46"/>
                  </a:lnTo>
                  <a:lnTo>
                    <a:pt x="68" y="50"/>
                  </a:lnTo>
                  <a:lnTo>
                    <a:pt x="59" y="52"/>
                  </a:lnTo>
                  <a:lnTo>
                    <a:pt x="49" y="53"/>
                  </a:lnTo>
                  <a:lnTo>
                    <a:pt x="35" y="52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8" name="Freeform 109"/>
            <p:cNvSpPr>
              <a:spLocks/>
            </p:cNvSpPr>
            <p:nvPr/>
          </p:nvSpPr>
          <p:spPr bwMode="auto">
            <a:xfrm>
              <a:off x="3165" y="3902"/>
              <a:ext cx="15" cy="25"/>
            </a:xfrm>
            <a:custGeom>
              <a:avLst/>
              <a:gdLst>
                <a:gd name="T0" fmla="*/ 1 w 30"/>
                <a:gd name="T1" fmla="*/ 0 h 48"/>
                <a:gd name="T2" fmla="*/ 1 w 30"/>
                <a:gd name="T3" fmla="*/ 1 h 48"/>
                <a:gd name="T4" fmla="*/ 1 w 30"/>
                <a:gd name="T5" fmla="*/ 1 h 48"/>
                <a:gd name="T6" fmla="*/ 0 w 30"/>
                <a:gd name="T7" fmla="*/ 1 h 48"/>
                <a:gd name="T8" fmla="*/ 1 w 30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8">
                  <a:moveTo>
                    <a:pt x="6" y="0"/>
                  </a:moveTo>
                  <a:lnTo>
                    <a:pt x="30" y="3"/>
                  </a:lnTo>
                  <a:lnTo>
                    <a:pt x="25" y="48"/>
                  </a:lnTo>
                  <a:lnTo>
                    <a:pt x="0" y="4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69" name="Freeform 110"/>
            <p:cNvSpPr>
              <a:spLocks/>
            </p:cNvSpPr>
            <p:nvPr/>
          </p:nvSpPr>
          <p:spPr bwMode="auto">
            <a:xfrm>
              <a:off x="3863" y="3843"/>
              <a:ext cx="28" cy="50"/>
            </a:xfrm>
            <a:custGeom>
              <a:avLst/>
              <a:gdLst>
                <a:gd name="T0" fmla="*/ 1 w 56"/>
                <a:gd name="T1" fmla="*/ 1 h 100"/>
                <a:gd name="T2" fmla="*/ 1 w 56"/>
                <a:gd name="T3" fmla="*/ 1 h 100"/>
                <a:gd name="T4" fmla="*/ 0 w 56"/>
                <a:gd name="T5" fmla="*/ 1 h 100"/>
                <a:gd name="T6" fmla="*/ 1 w 56"/>
                <a:gd name="T7" fmla="*/ 1 h 100"/>
                <a:gd name="T8" fmla="*/ 1 w 56"/>
                <a:gd name="T9" fmla="*/ 1 h 100"/>
                <a:gd name="T10" fmla="*/ 1 w 56"/>
                <a:gd name="T11" fmla="*/ 1 h 100"/>
                <a:gd name="T12" fmla="*/ 1 w 56"/>
                <a:gd name="T13" fmla="*/ 0 h 100"/>
                <a:gd name="T14" fmla="*/ 1 w 56"/>
                <a:gd name="T15" fmla="*/ 0 h 100"/>
                <a:gd name="T16" fmla="*/ 1 w 56"/>
                <a:gd name="T17" fmla="*/ 0 h 100"/>
                <a:gd name="T18" fmla="*/ 1 w 56"/>
                <a:gd name="T19" fmla="*/ 1 h 100"/>
                <a:gd name="T20" fmla="*/ 1 w 56"/>
                <a:gd name="T21" fmla="*/ 1 h 100"/>
                <a:gd name="T22" fmla="*/ 1 w 56"/>
                <a:gd name="T23" fmla="*/ 1 h 100"/>
                <a:gd name="T24" fmla="*/ 1 w 56"/>
                <a:gd name="T25" fmla="*/ 1 h 100"/>
                <a:gd name="T26" fmla="*/ 1 w 56"/>
                <a:gd name="T27" fmla="*/ 1 h 100"/>
                <a:gd name="T28" fmla="*/ 1 w 56"/>
                <a:gd name="T29" fmla="*/ 2 h 100"/>
                <a:gd name="T30" fmla="*/ 1 w 56"/>
                <a:gd name="T31" fmla="*/ 2 h 100"/>
                <a:gd name="T32" fmla="*/ 1 w 56"/>
                <a:gd name="T33" fmla="*/ 2 h 100"/>
                <a:gd name="T34" fmla="*/ 1 w 56"/>
                <a:gd name="T35" fmla="*/ 2 h 100"/>
                <a:gd name="T36" fmla="*/ 1 w 56"/>
                <a:gd name="T37" fmla="*/ 2 h 100"/>
                <a:gd name="T38" fmla="*/ 1 w 56"/>
                <a:gd name="T39" fmla="*/ 2 h 100"/>
                <a:gd name="T40" fmla="*/ 1 w 56"/>
                <a:gd name="T41" fmla="*/ 2 h 100"/>
                <a:gd name="T42" fmla="*/ 1 w 56"/>
                <a:gd name="T43" fmla="*/ 2 h 100"/>
                <a:gd name="T44" fmla="*/ 1 w 56"/>
                <a:gd name="T45" fmla="*/ 2 h 100"/>
                <a:gd name="T46" fmla="*/ 1 w 56"/>
                <a:gd name="T47" fmla="*/ 2 h 100"/>
                <a:gd name="T48" fmla="*/ 1 w 56"/>
                <a:gd name="T49" fmla="*/ 1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00">
                  <a:moveTo>
                    <a:pt x="11" y="57"/>
                  </a:moveTo>
                  <a:lnTo>
                    <a:pt x="1" y="31"/>
                  </a:lnTo>
                  <a:lnTo>
                    <a:pt x="0" y="16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4" y="10"/>
                  </a:lnTo>
                  <a:lnTo>
                    <a:pt x="39" y="19"/>
                  </a:lnTo>
                  <a:lnTo>
                    <a:pt x="46" y="34"/>
                  </a:lnTo>
                  <a:lnTo>
                    <a:pt x="55" y="62"/>
                  </a:lnTo>
                  <a:lnTo>
                    <a:pt x="56" y="82"/>
                  </a:lnTo>
                  <a:lnTo>
                    <a:pt x="55" y="95"/>
                  </a:lnTo>
                  <a:lnTo>
                    <a:pt x="53" y="100"/>
                  </a:lnTo>
                  <a:lnTo>
                    <a:pt x="51" y="100"/>
                  </a:lnTo>
                  <a:lnTo>
                    <a:pt x="48" y="100"/>
                  </a:lnTo>
                  <a:lnTo>
                    <a:pt x="43" y="98"/>
                  </a:lnTo>
                  <a:lnTo>
                    <a:pt x="37" y="95"/>
                  </a:lnTo>
                  <a:lnTo>
                    <a:pt x="32" y="91"/>
                  </a:lnTo>
                  <a:lnTo>
                    <a:pt x="25" y="82"/>
                  </a:lnTo>
                  <a:lnTo>
                    <a:pt x="18" y="72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0" name="Freeform 111"/>
            <p:cNvSpPr>
              <a:spLocks/>
            </p:cNvSpPr>
            <p:nvPr/>
          </p:nvSpPr>
          <p:spPr bwMode="auto">
            <a:xfrm>
              <a:off x="3856" y="3831"/>
              <a:ext cx="22" cy="24"/>
            </a:xfrm>
            <a:custGeom>
              <a:avLst/>
              <a:gdLst>
                <a:gd name="T0" fmla="*/ 1 w 44"/>
                <a:gd name="T1" fmla="*/ 0 h 49"/>
                <a:gd name="T2" fmla="*/ 1 w 44"/>
                <a:gd name="T3" fmla="*/ 0 h 49"/>
                <a:gd name="T4" fmla="*/ 1 w 44"/>
                <a:gd name="T5" fmla="*/ 0 h 49"/>
                <a:gd name="T6" fmla="*/ 0 w 44"/>
                <a:gd name="T7" fmla="*/ 0 h 49"/>
                <a:gd name="T8" fmla="*/ 1 w 44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9">
                  <a:moveTo>
                    <a:pt x="32" y="0"/>
                  </a:moveTo>
                  <a:lnTo>
                    <a:pt x="44" y="27"/>
                  </a:lnTo>
                  <a:lnTo>
                    <a:pt x="12" y="49"/>
                  </a:lnTo>
                  <a:lnTo>
                    <a:pt x="0" y="2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1" name="Freeform 112"/>
            <p:cNvSpPr>
              <a:spLocks/>
            </p:cNvSpPr>
            <p:nvPr/>
          </p:nvSpPr>
          <p:spPr bwMode="auto">
            <a:xfrm>
              <a:off x="5287" y="3674"/>
              <a:ext cx="325" cy="560"/>
            </a:xfrm>
            <a:custGeom>
              <a:avLst/>
              <a:gdLst>
                <a:gd name="T0" fmla="*/ 0 w 651"/>
                <a:gd name="T1" fmla="*/ 15 h 1120"/>
                <a:gd name="T2" fmla="*/ 0 w 651"/>
                <a:gd name="T3" fmla="*/ 15 h 1120"/>
                <a:gd name="T4" fmla="*/ 0 w 651"/>
                <a:gd name="T5" fmla="*/ 15 h 1120"/>
                <a:gd name="T6" fmla="*/ 1 w 651"/>
                <a:gd name="T7" fmla="*/ 13 h 1120"/>
                <a:gd name="T8" fmla="*/ 0 w 651"/>
                <a:gd name="T9" fmla="*/ 13 h 1120"/>
                <a:gd name="T10" fmla="*/ 1 w 651"/>
                <a:gd name="T11" fmla="*/ 12 h 1120"/>
                <a:gd name="T12" fmla="*/ 0 w 651"/>
                <a:gd name="T13" fmla="*/ 11 h 1120"/>
                <a:gd name="T14" fmla="*/ 2 w 651"/>
                <a:gd name="T15" fmla="*/ 11 h 1120"/>
                <a:gd name="T16" fmla="*/ 1 w 651"/>
                <a:gd name="T17" fmla="*/ 11 h 1120"/>
                <a:gd name="T18" fmla="*/ 1 w 651"/>
                <a:gd name="T19" fmla="*/ 10 h 1120"/>
                <a:gd name="T20" fmla="*/ 1 w 651"/>
                <a:gd name="T21" fmla="*/ 9 h 1120"/>
                <a:gd name="T22" fmla="*/ 3 w 651"/>
                <a:gd name="T23" fmla="*/ 9 h 1120"/>
                <a:gd name="T24" fmla="*/ 3 w 651"/>
                <a:gd name="T25" fmla="*/ 9 h 1120"/>
                <a:gd name="T26" fmla="*/ 2 w 651"/>
                <a:gd name="T27" fmla="*/ 8 h 1120"/>
                <a:gd name="T28" fmla="*/ 2 w 651"/>
                <a:gd name="T29" fmla="*/ 7 h 1120"/>
                <a:gd name="T30" fmla="*/ 3 w 651"/>
                <a:gd name="T31" fmla="*/ 7 h 1120"/>
                <a:gd name="T32" fmla="*/ 4 w 651"/>
                <a:gd name="T33" fmla="*/ 6 h 1120"/>
                <a:gd name="T34" fmla="*/ 3 w 651"/>
                <a:gd name="T35" fmla="*/ 5 h 1120"/>
                <a:gd name="T36" fmla="*/ 4 w 651"/>
                <a:gd name="T37" fmla="*/ 6 h 1120"/>
                <a:gd name="T38" fmla="*/ 4 w 651"/>
                <a:gd name="T39" fmla="*/ 5 h 1120"/>
                <a:gd name="T40" fmla="*/ 3 w 651"/>
                <a:gd name="T41" fmla="*/ 4 h 1120"/>
                <a:gd name="T42" fmla="*/ 3 w 651"/>
                <a:gd name="T43" fmla="*/ 4 h 1120"/>
                <a:gd name="T44" fmla="*/ 4 w 651"/>
                <a:gd name="T45" fmla="*/ 3 h 1120"/>
                <a:gd name="T46" fmla="*/ 5 w 651"/>
                <a:gd name="T47" fmla="*/ 3 h 1120"/>
                <a:gd name="T48" fmla="*/ 5 w 651"/>
                <a:gd name="T49" fmla="*/ 2 h 1120"/>
                <a:gd name="T50" fmla="*/ 5 w 651"/>
                <a:gd name="T51" fmla="*/ 2 h 1120"/>
                <a:gd name="T52" fmla="*/ 5 w 651"/>
                <a:gd name="T53" fmla="*/ 2 h 1120"/>
                <a:gd name="T54" fmla="*/ 6 w 651"/>
                <a:gd name="T55" fmla="*/ 1 h 1120"/>
                <a:gd name="T56" fmla="*/ 6 w 651"/>
                <a:gd name="T57" fmla="*/ 1 h 1120"/>
                <a:gd name="T58" fmla="*/ 6 w 651"/>
                <a:gd name="T59" fmla="*/ 2 h 1120"/>
                <a:gd name="T60" fmla="*/ 7 w 651"/>
                <a:gd name="T61" fmla="*/ 2 h 1120"/>
                <a:gd name="T62" fmla="*/ 6 w 651"/>
                <a:gd name="T63" fmla="*/ 3 h 1120"/>
                <a:gd name="T64" fmla="*/ 7 w 651"/>
                <a:gd name="T65" fmla="*/ 4 h 1120"/>
                <a:gd name="T66" fmla="*/ 8 w 651"/>
                <a:gd name="T67" fmla="*/ 4 h 1120"/>
                <a:gd name="T68" fmla="*/ 7 w 651"/>
                <a:gd name="T69" fmla="*/ 5 h 1120"/>
                <a:gd name="T70" fmla="*/ 7 w 651"/>
                <a:gd name="T71" fmla="*/ 5 h 1120"/>
                <a:gd name="T72" fmla="*/ 6 w 651"/>
                <a:gd name="T73" fmla="*/ 5 h 1120"/>
                <a:gd name="T74" fmla="*/ 7 w 651"/>
                <a:gd name="T75" fmla="*/ 6 h 1120"/>
                <a:gd name="T76" fmla="*/ 7 w 651"/>
                <a:gd name="T77" fmla="*/ 7 h 1120"/>
                <a:gd name="T78" fmla="*/ 8 w 651"/>
                <a:gd name="T79" fmla="*/ 7 h 1120"/>
                <a:gd name="T80" fmla="*/ 7 w 651"/>
                <a:gd name="T81" fmla="*/ 8 h 1120"/>
                <a:gd name="T82" fmla="*/ 7 w 651"/>
                <a:gd name="T83" fmla="*/ 9 h 1120"/>
                <a:gd name="T84" fmla="*/ 9 w 651"/>
                <a:gd name="T85" fmla="*/ 10 h 1120"/>
                <a:gd name="T86" fmla="*/ 8 w 651"/>
                <a:gd name="T87" fmla="*/ 10 h 1120"/>
                <a:gd name="T88" fmla="*/ 8 w 651"/>
                <a:gd name="T89" fmla="*/ 11 h 1120"/>
                <a:gd name="T90" fmla="*/ 7 w 651"/>
                <a:gd name="T91" fmla="*/ 11 h 1120"/>
                <a:gd name="T92" fmla="*/ 9 w 651"/>
                <a:gd name="T93" fmla="*/ 11 h 1120"/>
                <a:gd name="T94" fmla="*/ 8 w 651"/>
                <a:gd name="T95" fmla="*/ 12 h 1120"/>
                <a:gd name="T96" fmla="*/ 8 w 651"/>
                <a:gd name="T97" fmla="*/ 13 h 1120"/>
                <a:gd name="T98" fmla="*/ 7 w 651"/>
                <a:gd name="T99" fmla="*/ 13 h 1120"/>
                <a:gd name="T100" fmla="*/ 9 w 651"/>
                <a:gd name="T101" fmla="*/ 14 h 1120"/>
                <a:gd name="T102" fmla="*/ 9 w 651"/>
                <a:gd name="T103" fmla="*/ 15 h 1120"/>
                <a:gd name="T104" fmla="*/ 10 w 651"/>
                <a:gd name="T105" fmla="*/ 15 h 1120"/>
                <a:gd name="T106" fmla="*/ 9 w 651"/>
                <a:gd name="T107" fmla="*/ 16 h 1120"/>
                <a:gd name="T108" fmla="*/ 9 w 651"/>
                <a:gd name="T109" fmla="*/ 16 h 1120"/>
                <a:gd name="T110" fmla="*/ 8 w 651"/>
                <a:gd name="T111" fmla="*/ 17 h 1120"/>
                <a:gd name="T112" fmla="*/ 7 w 651"/>
                <a:gd name="T113" fmla="*/ 17 h 1120"/>
                <a:gd name="T114" fmla="*/ 7 w 651"/>
                <a:gd name="T115" fmla="*/ 18 h 1120"/>
                <a:gd name="T116" fmla="*/ 5 w 651"/>
                <a:gd name="T117" fmla="*/ 18 h 1120"/>
                <a:gd name="T118" fmla="*/ 3 w 651"/>
                <a:gd name="T119" fmla="*/ 17 h 1120"/>
                <a:gd name="T120" fmla="*/ 1 w 651"/>
                <a:gd name="T121" fmla="*/ 17 h 1120"/>
                <a:gd name="T122" fmla="*/ 0 w 651"/>
                <a:gd name="T123" fmla="*/ 17 h 11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51" h="1120">
                  <a:moveTo>
                    <a:pt x="4" y="1029"/>
                  </a:moveTo>
                  <a:lnTo>
                    <a:pt x="60" y="987"/>
                  </a:lnTo>
                  <a:lnTo>
                    <a:pt x="38" y="971"/>
                  </a:lnTo>
                  <a:lnTo>
                    <a:pt x="22" y="956"/>
                  </a:lnTo>
                  <a:lnTo>
                    <a:pt x="12" y="941"/>
                  </a:lnTo>
                  <a:lnTo>
                    <a:pt x="5" y="928"/>
                  </a:lnTo>
                  <a:lnTo>
                    <a:pt x="2" y="916"/>
                  </a:lnTo>
                  <a:lnTo>
                    <a:pt x="0" y="907"/>
                  </a:lnTo>
                  <a:lnTo>
                    <a:pt x="0" y="902"/>
                  </a:lnTo>
                  <a:lnTo>
                    <a:pt x="0" y="900"/>
                  </a:lnTo>
                  <a:lnTo>
                    <a:pt x="11" y="907"/>
                  </a:lnTo>
                  <a:lnTo>
                    <a:pt x="21" y="912"/>
                  </a:lnTo>
                  <a:lnTo>
                    <a:pt x="31" y="912"/>
                  </a:lnTo>
                  <a:lnTo>
                    <a:pt x="38" y="910"/>
                  </a:lnTo>
                  <a:lnTo>
                    <a:pt x="44" y="907"/>
                  </a:lnTo>
                  <a:lnTo>
                    <a:pt x="49" y="905"/>
                  </a:lnTo>
                  <a:lnTo>
                    <a:pt x="53" y="903"/>
                  </a:lnTo>
                  <a:lnTo>
                    <a:pt x="54" y="902"/>
                  </a:lnTo>
                  <a:lnTo>
                    <a:pt x="32" y="884"/>
                  </a:lnTo>
                  <a:lnTo>
                    <a:pt x="60" y="866"/>
                  </a:lnTo>
                  <a:lnTo>
                    <a:pt x="77" y="850"/>
                  </a:lnTo>
                  <a:lnTo>
                    <a:pt x="87" y="837"/>
                  </a:lnTo>
                  <a:lnTo>
                    <a:pt x="91" y="827"/>
                  </a:lnTo>
                  <a:lnTo>
                    <a:pt x="90" y="818"/>
                  </a:lnTo>
                  <a:lnTo>
                    <a:pt x="87" y="812"/>
                  </a:lnTo>
                  <a:lnTo>
                    <a:pt x="84" y="809"/>
                  </a:lnTo>
                  <a:lnTo>
                    <a:pt x="83" y="808"/>
                  </a:lnTo>
                  <a:lnTo>
                    <a:pt x="72" y="805"/>
                  </a:lnTo>
                  <a:lnTo>
                    <a:pt x="64" y="800"/>
                  </a:lnTo>
                  <a:lnTo>
                    <a:pt x="57" y="794"/>
                  </a:lnTo>
                  <a:lnTo>
                    <a:pt x="51" y="789"/>
                  </a:lnTo>
                  <a:lnTo>
                    <a:pt x="48" y="781"/>
                  </a:lnTo>
                  <a:lnTo>
                    <a:pt x="46" y="777"/>
                  </a:lnTo>
                  <a:lnTo>
                    <a:pt x="43" y="772"/>
                  </a:lnTo>
                  <a:lnTo>
                    <a:pt x="43" y="771"/>
                  </a:lnTo>
                  <a:lnTo>
                    <a:pt x="108" y="756"/>
                  </a:lnTo>
                  <a:lnTo>
                    <a:pt x="92" y="748"/>
                  </a:lnTo>
                  <a:lnTo>
                    <a:pt x="79" y="737"/>
                  </a:lnTo>
                  <a:lnTo>
                    <a:pt x="71" y="727"/>
                  </a:lnTo>
                  <a:lnTo>
                    <a:pt x="65" y="717"/>
                  </a:lnTo>
                  <a:lnTo>
                    <a:pt x="63" y="706"/>
                  </a:lnTo>
                  <a:lnTo>
                    <a:pt x="61" y="698"/>
                  </a:lnTo>
                  <a:lnTo>
                    <a:pt x="61" y="692"/>
                  </a:lnTo>
                  <a:lnTo>
                    <a:pt x="61" y="690"/>
                  </a:lnTo>
                  <a:lnTo>
                    <a:pt x="83" y="703"/>
                  </a:lnTo>
                  <a:lnTo>
                    <a:pt x="105" y="708"/>
                  </a:lnTo>
                  <a:lnTo>
                    <a:pt x="125" y="706"/>
                  </a:lnTo>
                  <a:lnTo>
                    <a:pt x="141" y="699"/>
                  </a:lnTo>
                  <a:lnTo>
                    <a:pt x="153" y="690"/>
                  </a:lnTo>
                  <a:lnTo>
                    <a:pt x="158" y="679"/>
                  </a:lnTo>
                  <a:lnTo>
                    <a:pt x="156" y="670"/>
                  </a:lnTo>
                  <a:lnTo>
                    <a:pt x="144" y="662"/>
                  </a:lnTo>
                  <a:lnTo>
                    <a:pt x="128" y="658"/>
                  </a:lnTo>
                  <a:lnTo>
                    <a:pt x="117" y="654"/>
                  </a:lnTo>
                  <a:lnTo>
                    <a:pt x="107" y="649"/>
                  </a:lnTo>
                  <a:lnTo>
                    <a:pt x="101" y="646"/>
                  </a:lnTo>
                  <a:lnTo>
                    <a:pt x="98" y="643"/>
                  </a:lnTo>
                  <a:lnTo>
                    <a:pt x="97" y="640"/>
                  </a:lnTo>
                  <a:lnTo>
                    <a:pt x="96" y="639"/>
                  </a:lnTo>
                  <a:lnTo>
                    <a:pt x="148" y="608"/>
                  </a:lnTo>
                  <a:lnTo>
                    <a:pt x="135" y="595"/>
                  </a:lnTo>
                  <a:lnTo>
                    <a:pt x="126" y="583"/>
                  </a:lnTo>
                  <a:lnTo>
                    <a:pt x="118" y="573"/>
                  </a:lnTo>
                  <a:lnTo>
                    <a:pt x="111" y="564"/>
                  </a:lnTo>
                  <a:lnTo>
                    <a:pt x="106" y="558"/>
                  </a:lnTo>
                  <a:lnTo>
                    <a:pt x="104" y="554"/>
                  </a:lnTo>
                  <a:lnTo>
                    <a:pt x="101" y="552"/>
                  </a:lnTo>
                  <a:lnTo>
                    <a:pt x="101" y="551"/>
                  </a:lnTo>
                  <a:lnTo>
                    <a:pt x="135" y="561"/>
                  </a:lnTo>
                  <a:lnTo>
                    <a:pt x="165" y="564"/>
                  </a:lnTo>
                  <a:lnTo>
                    <a:pt x="192" y="560"/>
                  </a:lnTo>
                  <a:lnTo>
                    <a:pt x="213" y="554"/>
                  </a:lnTo>
                  <a:lnTo>
                    <a:pt x="230" y="544"/>
                  </a:lnTo>
                  <a:lnTo>
                    <a:pt x="242" y="535"/>
                  </a:lnTo>
                  <a:lnTo>
                    <a:pt x="250" y="529"/>
                  </a:lnTo>
                  <a:lnTo>
                    <a:pt x="252" y="526"/>
                  </a:lnTo>
                  <a:lnTo>
                    <a:pt x="237" y="527"/>
                  </a:lnTo>
                  <a:lnTo>
                    <a:pt x="225" y="527"/>
                  </a:lnTo>
                  <a:lnTo>
                    <a:pt x="213" y="524"/>
                  </a:lnTo>
                  <a:lnTo>
                    <a:pt x="204" y="520"/>
                  </a:lnTo>
                  <a:lnTo>
                    <a:pt x="197" y="516"/>
                  </a:lnTo>
                  <a:lnTo>
                    <a:pt x="191" y="511"/>
                  </a:lnTo>
                  <a:lnTo>
                    <a:pt x="187" y="508"/>
                  </a:lnTo>
                  <a:lnTo>
                    <a:pt x="186" y="507"/>
                  </a:lnTo>
                  <a:lnTo>
                    <a:pt x="221" y="489"/>
                  </a:lnTo>
                  <a:lnTo>
                    <a:pt x="202" y="479"/>
                  </a:lnTo>
                  <a:lnTo>
                    <a:pt x="190" y="466"/>
                  </a:lnTo>
                  <a:lnTo>
                    <a:pt x="182" y="451"/>
                  </a:lnTo>
                  <a:lnTo>
                    <a:pt x="177" y="436"/>
                  </a:lnTo>
                  <a:lnTo>
                    <a:pt x="173" y="423"/>
                  </a:lnTo>
                  <a:lnTo>
                    <a:pt x="173" y="411"/>
                  </a:lnTo>
                  <a:lnTo>
                    <a:pt x="173" y="404"/>
                  </a:lnTo>
                  <a:lnTo>
                    <a:pt x="173" y="401"/>
                  </a:lnTo>
                  <a:lnTo>
                    <a:pt x="201" y="406"/>
                  </a:lnTo>
                  <a:lnTo>
                    <a:pt x="222" y="404"/>
                  </a:lnTo>
                  <a:lnTo>
                    <a:pt x="238" y="401"/>
                  </a:lnTo>
                  <a:lnTo>
                    <a:pt x="250" y="394"/>
                  </a:lnTo>
                  <a:lnTo>
                    <a:pt x="258" y="388"/>
                  </a:lnTo>
                  <a:lnTo>
                    <a:pt x="263" y="381"/>
                  </a:lnTo>
                  <a:lnTo>
                    <a:pt x="265" y="376"/>
                  </a:lnTo>
                  <a:lnTo>
                    <a:pt x="266" y="375"/>
                  </a:lnTo>
                  <a:lnTo>
                    <a:pt x="249" y="367"/>
                  </a:lnTo>
                  <a:lnTo>
                    <a:pt x="235" y="359"/>
                  </a:lnTo>
                  <a:lnTo>
                    <a:pt x="226" y="348"/>
                  </a:lnTo>
                  <a:lnTo>
                    <a:pt x="220" y="338"/>
                  </a:lnTo>
                  <a:lnTo>
                    <a:pt x="216" y="329"/>
                  </a:lnTo>
                  <a:lnTo>
                    <a:pt x="214" y="320"/>
                  </a:lnTo>
                  <a:lnTo>
                    <a:pt x="214" y="315"/>
                  </a:lnTo>
                  <a:lnTo>
                    <a:pt x="214" y="313"/>
                  </a:lnTo>
                  <a:lnTo>
                    <a:pt x="234" y="323"/>
                  </a:lnTo>
                  <a:lnTo>
                    <a:pt x="251" y="328"/>
                  </a:lnTo>
                  <a:lnTo>
                    <a:pt x="265" y="328"/>
                  </a:lnTo>
                  <a:lnTo>
                    <a:pt x="277" y="325"/>
                  </a:lnTo>
                  <a:lnTo>
                    <a:pt x="285" y="320"/>
                  </a:lnTo>
                  <a:lnTo>
                    <a:pt x="292" y="315"/>
                  </a:lnTo>
                  <a:lnTo>
                    <a:pt x="295" y="310"/>
                  </a:lnTo>
                  <a:lnTo>
                    <a:pt x="297" y="309"/>
                  </a:lnTo>
                  <a:lnTo>
                    <a:pt x="281" y="306"/>
                  </a:lnTo>
                  <a:lnTo>
                    <a:pt x="270" y="300"/>
                  </a:lnTo>
                  <a:lnTo>
                    <a:pt x="259" y="291"/>
                  </a:lnTo>
                  <a:lnTo>
                    <a:pt x="252" y="281"/>
                  </a:lnTo>
                  <a:lnTo>
                    <a:pt x="247" y="271"/>
                  </a:lnTo>
                  <a:lnTo>
                    <a:pt x="242" y="263"/>
                  </a:lnTo>
                  <a:lnTo>
                    <a:pt x="241" y="257"/>
                  </a:lnTo>
                  <a:lnTo>
                    <a:pt x="240" y="254"/>
                  </a:lnTo>
                  <a:lnTo>
                    <a:pt x="292" y="251"/>
                  </a:lnTo>
                  <a:lnTo>
                    <a:pt x="280" y="247"/>
                  </a:lnTo>
                  <a:lnTo>
                    <a:pt x="270" y="238"/>
                  </a:lnTo>
                  <a:lnTo>
                    <a:pt x="262" y="227"/>
                  </a:lnTo>
                  <a:lnTo>
                    <a:pt x="255" y="215"/>
                  </a:lnTo>
                  <a:lnTo>
                    <a:pt x="249" y="203"/>
                  </a:lnTo>
                  <a:lnTo>
                    <a:pt x="245" y="193"/>
                  </a:lnTo>
                  <a:lnTo>
                    <a:pt x="243" y="187"/>
                  </a:lnTo>
                  <a:lnTo>
                    <a:pt x="242" y="184"/>
                  </a:lnTo>
                  <a:lnTo>
                    <a:pt x="257" y="187"/>
                  </a:lnTo>
                  <a:lnTo>
                    <a:pt x="272" y="185"/>
                  </a:lnTo>
                  <a:lnTo>
                    <a:pt x="286" y="182"/>
                  </a:lnTo>
                  <a:lnTo>
                    <a:pt x="300" y="175"/>
                  </a:lnTo>
                  <a:lnTo>
                    <a:pt x="314" y="166"/>
                  </a:lnTo>
                  <a:lnTo>
                    <a:pt x="327" y="156"/>
                  </a:lnTo>
                  <a:lnTo>
                    <a:pt x="340" y="143"/>
                  </a:lnTo>
                  <a:lnTo>
                    <a:pt x="351" y="130"/>
                  </a:lnTo>
                  <a:lnTo>
                    <a:pt x="342" y="128"/>
                  </a:lnTo>
                  <a:lnTo>
                    <a:pt x="334" y="124"/>
                  </a:lnTo>
                  <a:lnTo>
                    <a:pt x="328" y="119"/>
                  </a:lnTo>
                  <a:lnTo>
                    <a:pt x="323" y="112"/>
                  </a:lnTo>
                  <a:lnTo>
                    <a:pt x="320" y="106"/>
                  </a:lnTo>
                  <a:lnTo>
                    <a:pt x="317" y="102"/>
                  </a:lnTo>
                  <a:lnTo>
                    <a:pt x="316" y="97"/>
                  </a:lnTo>
                  <a:lnTo>
                    <a:pt x="316" y="96"/>
                  </a:lnTo>
                  <a:lnTo>
                    <a:pt x="327" y="97"/>
                  </a:lnTo>
                  <a:lnTo>
                    <a:pt x="335" y="97"/>
                  </a:lnTo>
                  <a:lnTo>
                    <a:pt x="342" y="96"/>
                  </a:lnTo>
                  <a:lnTo>
                    <a:pt x="348" y="94"/>
                  </a:lnTo>
                  <a:lnTo>
                    <a:pt x="352" y="93"/>
                  </a:lnTo>
                  <a:lnTo>
                    <a:pt x="357" y="90"/>
                  </a:lnTo>
                  <a:lnTo>
                    <a:pt x="360" y="87"/>
                  </a:lnTo>
                  <a:lnTo>
                    <a:pt x="364" y="83"/>
                  </a:lnTo>
                  <a:lnTo>
                    <a:pt x="367" y="77"/>
                  </a:lnTo>
                  <a:lnTo>
                    <a:pt x="372" y="71"/>
                  </a:lnTo>
                  <a:lnTo>
                    <a:pt x="377" y="64"/>
                  </a:lnTo>
                  <a:lnTo>
                    <a:pt x="382" y="55"/>
                  </a:lnTo>
                  <a:lnTo>
                    <a:pt x="387" y="49"/>
                  </a:lnTo>
                  <a:lnTo>
                    <a:pt x="391" y="43"/>
                  </a:lnTo>
                  <a:lnTo>
                    <a:pt x="396" y="37"/>
                  </a:lnTo>
                  <a:lnTo>
                    <a:pt x="401" y="30"/>
                  </a:lnTo>
                  <a:lnTo>
                    <a:pt x="407" y="24"/>
                  </a:lnTo>
                  <a:lnTo>
                    <a:pt x="414" y="17"/>
                  </a:lnTo>
                  <a:lnTo>
                    <a:pt x="421" y="8"/>
                  </a:lnTo>
                  <a:lnTo>
                    <a:pt x="428" y="0"/>
                  </a:lnTo>
                  <a:lnTo>
                    <a:pt x="431" y="11"/>
                  </a:lnTo>
                  <a:lnTo>
                    <a:pt x="427" y="24"/>
                  </a:lnTo>
                  <a:lnTo>
                    <a:pt x="422" y="47"/>
                  </a:lnTo>
                  <a:lnTo>
                    <a:pt x="419" y="87"/>
                  </a:lnTo>
                  <a:lnTo>
                    <a:pt x="420" y="93"/>
                  </a:lnTo>
                  <a:lnTo>
                    <a:pt x="421" y="100"/>
                  </a:lnTo>
                  <a:lnTo>
                    <a:pt x="424" y="106"/>
                  </a:lnTo>
                  <a:lnTo>
                    <a:pt x="429" y="112"/>
                  </a:lnTo>
                  <a:lnTo>
                    <a:pt x="436" y="118"/>
                  </a:lnTo>
                  <a:lnTo>
                    <a:pt x="443" y="122"/>
                  </a:lnTo>
                  <a:lnTo>
                    <a:pt x="451" y="125"/>
                  </a:lnTo>
                  <a:lnTo>
                    <a:pt x="460" y="127"/>
                  </a:lnTo>
                  <a:lnTo>
                    <a:pt x="460" y="128"/>
                  </a:lnTo>
                  <a:lnTo>
                    <a:pt x="458" y="133"/>
                  </a:lnTo>
                  <a:lnTo>
                    <a:pt x="456" y="137"/>
                  </a:lnTo>
                  <a:lnTo>
                    <a:pt x="451" y="143"/>
                  </a:lnTo>
                  <a:lnTo>
                    <a:pt x="446" y="149"/>
                  </a:lnTo>
                  <a:lnTo>
                    <a:pt x="439" y="152"/>
                  </a:lnTo>
                  <a:lnTo>
                    <a:pt x="431" y="155"/>
                  </a:lnTo>
                  <a:lnTo>
                    <a:pt x="422" y="153"/>
                  </a:lnTo>
                  <a:lnTo>
                    <a:pt x="432" y="169"/>
                  </a:lnTo>
                  <a:lnTo>
                    <a:pt x="443" y="184"/>
                  </a:lnTo>
                  <a:lnTo>
                    <a:pt x="455" y="197"/>
                  </a:lnTo>
                  <a:lnTo>
                    <a:pt x="467" y="207"/>
                  </a:lnTo>
                  <a:lnTo>
                    <a:pt x="480" y="218"/>
                  </a:lnTo>
                  <a:lnTo>
                    <a:pt x="494" y="224"/>
                  </a:lnTo>
                  <a:lnTo>
                    <a:pt x="509" y="228"/>
                  </a:lnTo>
                  <a:lnTo>
                    <a:pt x="524" y="228"/>
                  </a:lnTo>
                  <a:lnTo>
                    <a:pt x="523" y="229"/>
                  </a:lnTo>
                  <a:lnTo>
                    <a:pt x="521" y="234"/>
                  </a:lnTo>
                  <a:lnTo>
                    <a:pt x="515" y="240"/>
                  </a:lnTo>
                  <a:lnTo>
                    <a:pt x="509" y="247"/>
                  </a:lnTo>
                  <a:lnTo>
                    <a:pt x="501" y="254"/>
                  </a:lnTo>
                  <a:lnTo>
                    <a:pt x="491" y="260"/>
                  </a:lnTo>
                  <a:lnTo>
                    <a:pt x="480" y="265"/>
                  </a:lnTo>
                  <a:lnTo>
                    <a:pt x="467" y="266"/>
                  </a:lnTo>
                  <a:lnTo>
                    <a:pt x="493" y="284"/>
                  </a:lnTo>
                  <a:lnTo>
                    <a:pt x="492" y="285"/>
                  </a:lnTo>
                  <a:lnTo>
                    <a:pt x="488" y="288"/>
                  </a:lnTo>
                  <a:lnTo>
                    <a:pt x="481" y="293"/>
                  </a:lnTo>
                  <a:lnTo>
                    <a:pt x="473" y="298"/>
                  </a:lnTo>
                  <a:lnTo>
                    <a:pt x="463" y="303"/>
                  </a:lnTo>
                  <a:lnTo>
                    <a:pt x="450" y="307"/>
                  </a:lnTo>
                  <a:lnTo>
                    <a:pt x="436" y="309"/>
                  </a:lnTo>
                  <a:lnTo>
                    <a:pt x="421" y="309"/>
                  </a:lnTo>
                  <a:lnTo>
                    <a:pt x="422" y="312"/>
                  </a:lnTo>
                  <a:lnTo>
                    <a:pt x="424" y="320"/>
                  </a:lnTo>
                  <a:lnTo>
                    <a:pt x="430" y="334"/>
                  </a:lnTo>
                  <a:lnTo>
                    <a:pt x="438" y="347"/>
                  </a:lnTo>
                  <a:lnTo>
                    <a:pt x="449" y="359"/>
                  </a:lnTo>
                  <a:lnTo>
                    <a:pt x="463" y="367"/>
                  </a:lnTo>
                  <a:lnTo>
                    <a:pt x="480" y="370"/>
                  </a:lnTo>
                  <a:lnTo>
                    <a:pt x="501" y="366"/>
                  </a:lnTo>
                  <a:lnTo>
                    <a:pt x="501" y="370"/>
                  </a:lnTo>
                  <a:lnTo>
                    <a:pt x="500" y="382"/>
                  </a:lnTo>
                  <a:lnTo>
                    <a:pt x="495" y="394"/>
                  </a:lnTo>
                  <a:lnTo>
                    <a:pt x="484" y="400"/>
                  </a:lnTo>
                  <a:lnTo>
                    <a:pt x="486" y="401"/>
                  </a:lnTo>
                  <a:lnTo>
                    <a:pt x="491" y="404"/>
                  </a:lnTo>
                  <a:lnTo>
                    <a:pt x="497" y="410"/>
                  </a:lnTo>
                  <a:lnTo>
                    <a:pt x="508" y="414"/>
                  </a:lnTo>
                  <a:lnTo>
                    <a:pt x="518" y="417"/>
                  </a:lnTo>
                  <a:lnTo>
                    <a:pt x="531" y="419"/>
                  </a:lnTo>
                  <a:lnTo>
                    <a:pt x="543" y="417"/>
                  </a:lnTo>
                  <a:lnTo>
                    <a:pt x="556" y="411"/>
                  </a:lnTo>
                  <a:lnTo>
                    <a:pt x="554" y="414"/>
                  </a:lnTo>
                  <a:lnTo>
                    <a:pt x="552" y="425"/>
                  </a:lnTo>
                  <a:lnTo>
                    <a:pt x="546" y="438"/>
                  </a:lnTo>
                  <a:lnTo>
                    <a:pt x="538" y="454"/>
                  </a:lnTo>
                  <a:lnTo>
                    <a:pt x="527" y="473"/>
                  </a:lnTo>
                  <a:lnTo>
                    <a:pt x="510" y="492"/>
                  </a:lnTo>
                  <a:lnTo>
                    <a:pt x="491" y="510"/>
                  </a:lnTo>
                  <a:lnTo>
                    <a:pt x="465" y="524"/>
                  </a:lnTo>
                  <a:lnTo>
                    <a:pt x="466" y="527"/>
                  </a:lnTo>
                  <a:lnTo>
                    <a:pt x="471" y="536"/>
                  </a:lnTo>
                  <a:lnTo>
                    <a:pt x="479" y="546"/>
                  </a:lnTo>
                  <a:lnTo>
                    <a:pt x="492" y="558"/>
                  </a:lnTo>
                  <a:lnTo>
                    <a:pt x="507" y="570"/>
                  </a:lnTo>
                  <a:lnTo>
                    <a:pt x="528" y="579"/>
                  </a:lnTo>
                  <a:lnTo>
                    <a:pt x="553" y="582"/>
                  </a:lnTo>
                  <a:lnTo>
                    <a:pt x="583" y="579"/>
                  </a:lnTo>
                  <a:lnTo>
                    <a:pt x="583" y="580"/>
                  </a:lnTo>
                  <a:lnTo>
                    <a:pt x="582" y="586"/>
                  </a:lnTo>
                  <a:lnTo>
                    <a:pt x="580" y="593"/>
                  </a:lnTo>
                  <a:lnTo>
                    <a:pt x="576" y="602"/>
                  </a:lnTo>
                  <a:lnTo>
                    <a:pt x="571" y="611"/>
                  </a:lnTo>
                  <a:lnTo>
                    <a:pt x="561" y="620"/>
                  </a:lnTo>
                  <a:lnTo>
                    <a:pt x="549" y="626"/>
                  </a:lnTo>
                  <a:lnTo>
                    <a:pt x="531" y="629"/>
                  </a:lnTo>
                  <a:lnTo>
                    <a:pt x="560" y="646"/>
                  </a:lnTo>
                  <a:lnTo>
                    <a:pt x="560" y="648"/>
                  </a:lnTo>
                  <a:lnTo>
                    <a:pt x="559" y="649"/>
                  </a:lnTo>
                  <a:lnTo>
                    <a:pt x="558" y="652"/>
                  </a:lnTo>
                  <a:lnTo>
                    <a:pt x="554" y="655"/>
                  </a:lnTo>
                  <a:lnTo>
                    <a:pt x="550" y="657"/>
                  </a:lnTo>
                  <a:lnTo>
                    <a:pt x="542" y="659"/>
                  </a:lnTo>
                  <a:lnTo>
                    <a:pt x="531" y="659"/>
                  </a:lnTo>
                  <a:lnTo>
                    <a:pt x="516" y="659"/>
                  </a:lnTo>
                  <a:lnTo>
                    <a:pt x="504" y="661"/>
                  </a:lnTo>
                  <a:lnTo>
                    <a:pt x="502" y="668"/>
                  </a:lnTo>
                  <a:lnTo>
                    <a:pt x="508" y="679"/>
                  </a:lnTo>
                  <a:lnTo>
                    <a:pt x="520" y="689"/>
                  </a:lnTo>
                  <a:lnTo>
                    <a:pt x="536" y="699"/>
                  </a:lnTo>
                  <a:lnTo>
                    <a:pt x="557" y="703"/>
                  </a:lnTo>
                  <a:lnTo>
                    <a:pt x="579" y="703"/>
                  </a:lnTo>
                  <a:lnTo>
                    <a:pt x="603" y="695"/>
                  </a:lnTo>
                  <a:lnTo>
                    <a:pt x="603" y="696"/>
                  </a:lnTo>
                  <a:lnTo>
                    <a:pt x="602" y="701"/>
                  </a:lnTo>
                  <a:lnTo>
                    <a:pt x="600" y="706"/>
                  </a:lnTo>
                  <a:lnTo>
                    <a:pt x="595" y="714"/>
                  </a:lnTo>
                  <a:lnTo>
                    <a:pt x="589" y="723"/>
                  </a:lnTo>
                  <a:lnTo>
                    <a:pt x="579" y="730"/>
                  </a:lnTo>
                  <a:lnTo>
                    <a:pt x="566" y="736"/>
                  </a:lnTo>
                  <a:lnTo>
                    <a:pt x="549" y="740"/>
                  </a:lnTo>
                  <a:lnTo>
                    <a:pt x="573" y="759"/>
                  </a:lnTo>
                  <a:lnTo>
                    <a:pt x="572" y="762"/>
                  </a:lnTo>
                  <a:lnTo>
                    <a:pt x="566" y="768"/>
                  </a:lnTo>
                  <a:lnTo>
                    <a:pt x="558" y="777"/>
                  </a:lnTo>
                  <a:lnTo>
                    <a:pt x="546" y="784"/>
                  </a:lnTo>
                  <a:lnTo>
                    <a:pt x="531" y="792"/>
                  </a:lnTo>
                  <a:lnTo>
                    <a:pt x="511" y="796"/>
                  </a:lnTo>
                  <a:lnTo>
                    <a:pt x="488" y="794"/>
                  </a:lnTo>
                  <a:lnTo>
                    <a:pt x="460" y="787"/>
                  </a:lnTo>
                  <a:lnTo>
                    <a:pt x="464" y="792"/>
                  </a:lnTo>
                  <a:lnTo>
                    <a:pt x="472" y="800"/>
                  </a:lnTo>
                  <a:lnTo>
                    <a:pt x="486" y="814"/>
                  </a:lnTo>
                  <a:lnTo>
                    <a:pt x="504" y="828"/>
                  </a:lnTo>
                  <a:lnTo>
                    <a:pt x="527" y="841"/>
                  </a:lnTo>
                  <a:lnTo>
                    <a:pt x="552" y="852"/>
                  </a:lnTo>
                  <a:lnTo>
                    <a:pt x="580" y="856"/>
                  </a:lnTo>
                  <a:lnTo>
                    <a:pt x="611" y="853"/>
                  </a:lnTo>
                  <a:lnTo>
                    <a:pt x="579" y="887"/>
                  </a:lnTo>
                  <a:lnTo>
                    <a:pt x="581" y="888"/>
                  </a:lnTo>
                  <a:lnTo>
                    <a:pt x="586" y="890"/>
                  </a:lnTo>
                  <a:lnTo>
                    <a:pt x="593" y="893"/>
                  </a:lnTo>
                  <a:lnTo>
                    <a:pt x="603" y="896"/>
                  </a:lnTo>
                  <a:lnTo>
                    <a:pt x="615" y="899"/>
                  </a:lnTo>
                  <a:lnTo>
                    <a:pt x="626" y="899"/>
                  </a:lnTo>
                  <a:lnTo>
                    <a:pt x="639" y="896"/>
                  </a:lnTo>
                  <a:lnTo>
                    <a:pt x="651" y="890"/>
                  </a:lnTo>
                  <a:lnTo>
                    <a:pt x="651" y="891"/>
                  </a:lnTo>
                  <a:lnTo>
                    <a:pt x="651" y="897"/>
                  </a:lnTo>
                  <a:lnTo>
                    <a:pt x="648" y="905"/>
                  </a:lnTo>
                  <a:lnTo>
                    <a:pt x="646" y="915"/>
                  </a:lnTo>
                  <a:lnTo>
                    <a:pt x="640" y="925"/>
                  </a:lnTo>
                  <a:lnTo>
                    <a:pt x="632" y="934"/>
                  </a:lnTo>
                  <a:lnTo>
                    <a:pt x="619" y="941"/>
                  </a:lnTo>
                  <a:lnTo>
                    <a:pt x="603" y="947"/>
                  </a:lnTo>
                  <a:lnTo>
                    <a:pt x="632" y="974"/>
                  </a:lnTo>
                  <a:lnTo>
                    <a:pt x="631" y="975"/>
                  </a:lnTo>
                  <a:lnTo>
                    <a:pt x="628" y="981"/>
                  </a:lnTo>
                  <a:lnTo>
                    <a:pt x="622" y="988"/>
                  </a:lnTo>
                  <a:lnTo>
                    <a:pt x="614" y="996"/>
                  </a:lnTo>
                  <a:lnTo>
                    <a:pt x="603" y="1004"/>
                  </a:lnTo>
                  <a:lnTo>
                    <a:pt x="592" y="1009"/>
                  </a:lnTo>
                  <a:lnTo>
                    <a:pt x="576" y="1012"/>
                  </a:lnTo>
                  <a:lnTo>
                    <a:pt x="559" y="1010"/>
                  </a:lnTo>
                  <a:lnTo>
                    <a:pt x="580" y="1048"/>
                  </a:lnTo>
                  <a:lnTo>
                    <a:pt x="576" y="1050"/>
                  </a:lnTo>
                  <a:lnTo>
                    <a:pt x="568" y="1054"/>
                  </a:lnTo>
                  <a:lnTo>
                    <a:pt x="554" y="1059"/>
                  </a:lnTo>
                  <a:lnTo>
                    <a:pt x="537" y="1065"/>
                  </a:lnTo>
                  <a:lnTo>
                    <a:pt x="516" y="1069"/>
                  </a:lnTo>
                  <a:lnTo>
                    <a:pt x="495" y="1070"/>
                  </a:lnTo>
                  <a:lnTo>
                    <a:pt x="472" y="1070"/>
                  </a:lnTo>
                  <a:lnTo>
                    <a:pt x="450" y="1065"/>
                  </a:lnTo>
                  <a:lnTo>
                    <a:pt x="452" y="1069"/>
                  </a:lnTo>
                  <a:lnTo>
                    <a:pt x="457" y="1075"/>
                  </a:lnTo>
                  <a:lnTo>
                    <a:pt x="465" y="1082"/>
                  </a:lnTo>
                  <a:lnTo>
                    <a:pt x="473" y="1091"/>
                  </a:lnTo>
                  <a:lnTo>
                    <a:pt x="481" y="1100"/>
                  </a:lnTo>
                  <a:lnTo>
                    <a:pt x="489" y="1107"/>
                  </a:lnTo>
                  <a:lnTo>
                    <a:pt x="494" y="1113"/>
                  </a:lnTo>
                  <a:lnTo>
                    <a:pt x="496" y="1116"/>
                  </a:lnTo>
                  <a:lnTo>
                    <a:pt x="467" y="1119"/>
                  </a:lnTo>
                  <a:lnTo>
                    <a:pt x="441" y="1120"/>
                  </a:lnTo>
                  <a:lnTo>
                    <a:pt x="417" y="1117"/>
                  </a:lnTo>
                  <a:lnTo>
                    <a:pt x="395" y="1113"/>
                  </a:lnTo>
                  <a:lnTo>
                    <a:pt x="374" y="1107"/>
                  </a:lnTo>
                  <a:lnTo>
                    <a:pt x="353" y="1100"/>
                  </a:lnTo>
                  <a:lnTo>
                    <a:pt x="334" y="1091"/>
                  </a:lnTo>
                  <a:lnTo>
                    <a:pt x="313" y="1084"/>
                  </a:lnTo>
                  <a:lnTo>
                    <a:pt x="290" y="1078"/>
                  </a:lnTo>
                  <a:lnTo>
                    <a:pt x="265" y="1072"/>
                  </a:lnTo>
                  <a:lnTo>
                    <a:pt x="238" y="1069"/>
                  </a:lnTo>
                  <a:lnTo>
                    <a:pt x="208" y="1069"/>
                  </a:lnTo>
                  <a:lnTo>
                    <a:pt x="173" y="1072"/>
                  </a:lnTo>
                  <a:lnTo>
                    <a:pt x="134" y="1078"/>
                  </a:lnTo>
                  <a:lnTo>
                    <a:pt x="90" y="1088"/>
                  </a:lnTo>
                  <a:lnTo>
                    <a:pt x="40" y="1104"/>
                  </a:lnTo>
                  <a:lnTo>
                    <a:pt x="74" y="1047"/>
                  </a:lnTo>
                  <a:lnTo>
                    <a:pt x="55" y="1047"/>
                  </a:lnTo>
                  <a:lnTo>
                    <a:pt x="40" y="1045"/>
                  </a:lnTo>
                  <a:lnTo>
                    <a:pt x="27" y="1043"/>
                  </a:lnTo>
                  <a:lnTo>
                    <a:pt x="18" y="1038"/>
                  </a:lnTo>
                  <a:lnTo>
                    <a:pt x="12" y="1035"/>
                  </a:lnTo>
                  <a:lnTo>
                    <a:pt x="7" y="1032"/>
                  </a:lnTo>
                  <a:lnTo>
                    <a:pt x="5" y="1031"/>
                  </a:lnTo>
                  <a:lnTo>
                    <a:pt x="4" y="1029"/>
                  </a:lnTo>
                  <a:close/>
                </a:path>
              </a:pathLst>
            </a:custGeom>
            <a:solidFill>
              <a:srgbClr val="42A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2" name="Freeform 113"/>
            <p:cNvSpPr>
              <a:spLocks/>
            </p:cNvSpPr>
            <p:nvPr/>
          </p:nvSpPr>
          <p:spPr bwMode="auto">
            <a:xfrm>
              <a:off x="4496" y="3672"/>
              <a:ext cx="842" cy="267"/>
            </a:xfrm>
            <a:custGeom>
              <a:avLst/>
              <a:gdLst>
                <a:gd name="T0" fmla="*/ 23 w 1683"/>
                <a:gd name="T1" fmla="*/ 9 h 534"/>
                <a:gd name="T2" fmla="*/ 22 w 1683"/>
                <a:gd name="T3" fmla="*/ 8 h 534"/>
                <a:gd name="T4" fmla="*/ 21 w 1683"/>
                <a:gd name="T5" fmla="*/ 8 h 534"/>
                <a:gd name="T6" fmla="*/ 21 w 1683"/>
                <a:gd name="T7" fmla="*/ 7 h 534"/>
                <a:gd name="T8" fmla="*/ 20 w 1683"/>
                <a:gd name="T9" fmla="*/ 6 h 534"/>
                <a:gd name="T10" fmla="*/ 19 w 1683"/>
                <a:gd name="T11" fmla="*/ 5 h 534"/>
                <a:gd name="T12" fmla="*/ 18 w 1683"/>
                <a:gd name="T13" fmla="*/ 3 h 534"/>
                <a:gd name="T14" fmla="*/ 17 w 1683"/>
                <a:gd name="T15" fmla="*/ 2 h 534"/>
                <a:gd name="T16" fmla="*/ 15 w 1683"/>
                <a:gd name="T17" fmla="*/ 2 h 534"/>
                <a:gd name="T18" fmla="*/ 14 w 1683"/>
                <a:gd name="T19" fmla="*/ 1 h 534"/>
                <a:gd name="T20" fmla="*/ 12 w 1683"/>
                <a:gd name="T21" fmla="*/ 1 h 534"/>
                <a:gd name="T22" fmla="*/ 10 w 1683"/>
                <a:gd name="T23" fmla="*/ 1 h 534"/>
                <a:gd name="T24" fmla="*/ 9 w 1683"/>
                <a:gd name="T25" fmla="*/ 1 h 534"/>
                <a:gd name="T26" fmla="*/ 7 w 1683"/>
                <a:gd name="T27" fmla="*/ 1 h 534"/>
                <a:gd name="T28" fmla="*/ 6 w 1683"/>
                <a:gd name="T29" fmla="*/ 1 h 534"/>
                <a:gd name="T30" fmla="*/ 4 w 1683"/>
                <a:gd name="T31" fmla="*/ 2 h 534"/>
                <a:gd name="T32" fmla="*/ 3 w 1683"/>
                <a:gd name="T33" fmla="*/ 3 h 534"/>
                <a:gd name="T34" fmla="*/ 2 w 1683"/>
                <a:gd name="T35" fmla="*/ 3 h 534"/>
                <a:gd name="T36" fmla="*/ 2 w 1683"/>
                <a:gd name="T37" fmla="*/ 4 h 534"/>
                <a:gd name="T38" fmla="*/ 1 w 1683"/>
                <a:gd name="T39" fmla="*/ 5 h 534"/>
                <a:gd name="T40" fmla="*/ 1 w 1683"/>
                <a:gd name="T41" fmla="*/ 5 h 534"/>
                <a:gd name="T42" fmla="*/ 0 w 1683"/>
                <a:gd name="T43" fmla="*/ 6 h 534"/>
                <a:gd name="T44" fmla="*/ 1 w 1683"/>
                <a:gd name="T45" fmla="*/ 5 h 534"/>
                <a:gd name="T46" fmla="*/ 1 w 1683"/>
                <a:gd name="T47" fmla="*/ 4 h 534"/>
                <a:gd name="T48" fmla="*/ 2 w 1683"/>
                <a:gd name="T49" fmla="*/ 4 h 534"/>
                <a:gd name="T50" fmla="*/ 2 w 1683"/>
                <a:gd name="T51" fmla="*/ 3 h 534"/>
                <a:gd name="T52" fmla="*/ 3 w 1683"/>
                <a:gd name="T53" fmla="*/ 2 h 534"/>
                <a:gd name="T54" fmla="*/ 5 w 1683"/>
                <a:gd name="T55" fmla="*/ 2 h 534"/>
                <a:gd name="T56" fmla="*/ 6 w 1683"/>
                <a:gd name="T57" fmla="*/ 1 h 534"/>
                <a:gd name="T58" fmla="*/ 8 w 1683"/>
                <a:gd name="T59" fmla="*/ 1 h 534"/>
                <a:gd name="T60" fmla="*/ 9 w 1683"/>
                <a:gd name="T61" fmla="*/ 1 h 534"/>
                <a:gd name="T62" fmla="*/ 11 w 1683"/>
                <a:gd name="T63" fmla="*/ 1 h 534"/>
                <a:gd name="T64" fmla="*/ 13 w 1683"/>
                <a:gd name="T65" fmla="*/ 1 h 534"/>
                <a:gd name="T66" fmla="*/ 14 w 1683"/>
                <a:gd name="T67" fmla="*/ 1 h 534"/>
                <a:gd name="T68" fmla="*/ 16 w 1683"/>
                <a:gd name="T69" fmla="*/ 2 h 534"/>
                <a:gd name="T70" fmla="*/ 17 w 1683"/>
                <a:gd name="T71" fmla="*/ 2 h 534"/>
                <a:gd name="T72" fmla="*/ 18 w 1683"/>
                <a:gd name="T73" fmla="*/ 4 h 534"/>
                <a:gd name="T74" fmla="*/ 20 w 1683"/>
                <a:gd name="T75" fmla="*/ 5 h 534"/>
                <a:gd name="T76" fmla="*/ 20 w 1683"/>
                <a:gd name="T77" fmla="*/ 6 h 534"/>
                <a:gd name="T78" fmla="*/ 21 w 1683"/>
                <a:gd name="T79" fmla="*/ 7 h 534"/>
                <a:gd name="T80" fmla="*/ 22 w 1683"/>
                <a:gd name="T81" fmla="*/ 8 h 534"/>
                <a:gd name="T82" fmla="*/ 23 w 1683"/>
                <a:gd name="T83" fmla="*/ 8 h 534"/>
                <a:gd name="T84" fmla="*/ 23 w 1683"/>
                <a:gd name="T85" fmla="*/ 8 h 534"/>
                <a:gd name="T86" fmla="*/ 24 w 1683"/>
                <a:gd name="T87" fmla="*/ 9 h 534"/>
                <a:gd name="T88" fmla="*/ 25 w 1683"/>
                <a:gd name="T89" fmla="*/ 8 h 534"/>
                <a:gd name="T90" fmla="*/ 26 w 1683"/>
                <a:gd name="T91" fmla="*/ 8 h 534"/>
                <a:gd name="T92" fmla="*/ 26 w 1683"/>
                <a:gd name="T93" fmla="*/ 8 h 534"/>
                <a:gd name="T94" fmla="*/ 27 w 1683"/>
                <a:gd name="T95" fmla="*/ 8 h 534"/>
                <a:gd name="T96" fmla="*/ 27 w 1683"/>
                <a:gd name="T97" fmla="*/ 8 h 534"/>
                <a:gd name="T98" fmla="*/ 27 w 1683"/>
                <a:gd name="T99" fmla="*/ 8 h 534"/>
                <a:gd name="T100" fmla="*/ 26 w 1683"/>
                <a:gd name="T101" fmla="*/ 8 h 534"/>
                <a:gd name="T102" fmla="*/ 26 w 1683"/>
                <a:gd name="T103" fmla="*/ 8 h 534"/>
                <a:gd name="T104" fmla="*/ 25 w 1683"/>
                <a:gd name="T105" fmla="*/ 9 h 534"/>
                <a:gd name="T106" fmla="*/ 24 w 1683"/>
                <a:gd name="T107" fmla="*/ 9 h 5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83" h="534">
                  <a:moveTo>
                    <a:pt x="1479" y="531"/>
                  </a:moveTo>
                  <a:lnTo>
                    <a:pt x="1461" y="527"/>
                  </a:lnTo>
                  <a:lnTo>
                    <a:pt x="1442" y="523"/>
                  </a:lnTo>
                  <a:lnTo>
                    <a:pt x="1425" y="515"/>
                  </a:lnTo>
                  <a:lnTo>
                    <a:pt x="1406" y="508"/>
                  </a:lnTo>
                  <a:lnTo>
                    <a:pt x="1389" y="498"/>
                  </a:lnTo>
                  <a:lnTo>
                    <a:pt x="1371" y="487"/>
                  </a:lnTo>
                  <a:lnTo>
                    <a:pt x="1354" y="474"/>
                  </a:lnTo>
                  <a:lnTo>
                    <a:pt x="1336" y="461"/>
                  </a:lnTo>
                  <a:lnTo>
                    <a:pt x="1319" y="445"/>
                  </a:lnTo>
                  <a:lnTo>
                    <a:pt x="1303" y="429"/>
                  </a:lnTo>
                  <a:lnTo>
                    <a:pt x="1285" y="410"/>
                  </a:lnTo>
                  <a:lnTo>
                    <a:pt x="1269" y="390"/>
                  </a:lnTo>
                  <a:lnTo>
                    <a:pt x="1253" y="368"/>
                  </a:lnTo>
                  <a:lnTo>
                    <a:pt x="1237" y="346"/>
                  </a:lnTo>
                  <a:lnTo>
                    <a:pt x="1220" y="321"/>
                  </a:lnTo>
                  <a:lnTo>
                    <a:pt x="1204" y="297"/>
                  </a:lnTo>
                  <a:lnTo>
                    <a:pt x="1184" y="266"/>
                  </a:lnTo>
                  <a:lnTo>
                    <a:pt x="1163" y="238"/>
                  </a:lnTo>
                  <a:lnTo>
                    <a:pt x="1140" y="211"/>
                  </a:lnTo>
                  <a:lnTo>
                    <a:pt x="1116" y="188"/>
                  </a:lnTo>
                  <a:lnTo>
                    <a:pt x="1090" y="164"/>
                  </a:lnTo>
                  <a:lnTo>
                    <a:pt x="1062" y="144"/>
                  </a:lnTo>
                  <a:lnTo>
                    <a:pt x="1034" y="125"/>
                  </a:lnTo>
                  <a:lnTo>
                    <a:pt x="1004" y="107"/>
                  </a:lnTo>
                  <a:lnTo>
                    <a:pt x="974" y="93"/>
                  </a:lnTo>
                  <a:lnTo>
                    <a:pt x="943" y="78"/>
                  </a:lnTo>
                  <a:lnTo>
                    <a:pt x="910" y="66"/>
                  </a:lnTo>
                  <a:lnTo>
                    <a:pt x="878" y="54"/>
                  </a:lnTo>
                  <a:lnTo>
                    <a:pt x="844" y="46"/>
                  </a:lnTo>
                  <a:lnTo>
                    <a:pt x="810" y="38"/>
                  </a:lnTo>
                  <a:lnTo>
                    <a:pt x="775" y="32"/>
                  </a:lnTo>
                  <a:lnTo>
                    <a:pt x="741" y="27"/>
                  </a:lnTo>
                  <a:lnTo>
                    <a:pt x="706" y="24"/>
                  </a:lnTo>
                  <a:lnTo>
                    <a:pt x="670" y="21"/>
                  </a:lnTo>
                  <a:lnTo>
                    <a:pt x="635" y="21"/>
                  </a:lnTo>
                  <a:lnTo>
                    <a:pt x="600" y="21"/>
                  </a:lnTo>
                  <a:lnTo>
                    <a:pt x="565" y="22"/>
                  </a:lnTo>
                  <a:lnTo>
                    <a:pt x="530" y="25"/>
                  </a:lnTo>
                  <a:lnTo>
                    <a:pt x="495" y="28"/>
                  </a:lnTo>
                  <a:lnTo>
                    <a:pt x="462" y="34"/>
                  </a:lnTo>
                  <a:lnTo>
                    <a:pt x="428" y="40"/>
                  </a:lnTo>
                  <a:lnTo>
                    <a:pt x="396" y="47"/>
                  </a:lnTo>
                  <a:lnTo>
                    <a:pt x="364" y="54"/>
                  </a:lnTo>
                  <a:lnTo>
                    <a:pt x="333" y="63"/>
                  </a:lnTo>
                  <a:lnTo>
                    <a:pt x="304" y="73"/>
                  </a:lnTo>
                  <a:lnTo>
                    <a:pt x="275" y="84"/>
                  </a:lnTo>
                  <a:lnTo>
                    <a:pt x="247" y="95"/>
                  </a:lnTo>
                  <a:lnTo>
                    <a:pt x="220" y="107"/>
                  </a:lnTo>
                  <a:lnTo>
                    <a:pt x="196" y="120"/>
                  </a:lnTo>
                  <a:lnTo>
                    <a:pt x="173" y="134"/>
                  </a:lnTo>
                  <a:lnTo>
                    <a:pt x="151" y="147"/>
                  </a:lnTo>
                  <a:lnTo>
                    <a:pt x="130" y="162"/>
                  </a:lnTo>
                  <a:lnTo>
                    <a:pt x="111" y="175"/>
                  </a:lnTo>
                  <a:lnTo>
                    <a:pt x="95" y="191"/>
                  </a:lnTo>
                  <a:lnTo>
                    <a:pt x="79" y="206"/>
                  </a:lnTo>
                  <a:lnTo>
                    <a:pt x="65" y="222"/>
                  </a:lnTo>
                  <a:lnTo>
                    <a:pt x="53" y="238"/>
                  </a:lnTo>
                  <a:lnTo>
                    <a:pt x="42" y="254"/>
                  </a:lnTo>
                  <a:lnTo>
                    <a:pt x="33" y="270"/>
                  </a:lnTo>
                  <a:lnTo>
                    <a:pt x="26" y="286"/>
                  </a:lnTo>
                  <a:lnTo>
                    <a:pt x="20" y="304"/>
                  </a:lnTo>
                  <a:lnTo>
                    <a:pt x="17" y="320"/>
                  </a:lnTo>
                  <a:lnTo>
                    <a:pt x="16" y="338"/>
                  </a:lnTo>
                  <a:lnTo>
                    <a:pt x="16" y="355"/>
                  </a:lnTo>
                  <a:lnTo>
                    <a:pt x="0" y="357"/>
                  </a:lnTo>
                  <a:lnTo>
                    <a:pt x="0" y="338"/>
                  </a:lnTo>
                  <a:lnTo>
                    <a:pt x="1" y="319"/>
                  </a:lnTo>
                  <a:lnTo>
                    <a:pt x="5" y="301"/>
                  </a:lnTo>
                  <a:lnTo>
                    <a:pt x="11" y="282"/>
                  </a:lnTo>
                  <a:lnTo>
                    <a:pt x="18" y="263"/>
                  </a:lnTo>
                  <a:lnTo>
                    <a:pt x="27" y="245"/>
                  </a:lnTo>
                  <a:lnTo>
                    <a:pt x="38" y="228"/>
                  </a:lnTo>
                  <a:lnTo>
                    <a:pt x="52" y="210"/>
                  </a:lnTo>
                  <a:lnTo>
                    <a:pt x="66" y="194"/>
                  </a:lnTo>
                  <a:lnTo>
                    <a:pt x="82" y="176"/>
                  </a:lnTo>
                  <a:lnTo>
                    <a:pt x="101" y="160"/>
                  </a:lnTo>
                  <a:lnTo>
                    <a:pt x="120" y="145"/>
                  </a:lnTo>
                  <a:lnTo>
                    <a:pt x="141" y="129"/>
                  </a:lnTo>
                  <a:lnTo>
                    <a:pt x="164" y="116"/>
                  </a:lnTo>
                  <a:lnTo>
                    <a:pt x="189" y="101"/>
                  </a:lnTo>
                  <a:lnTo>
                    <a:pt x="214" y="88"/>
                  </a:lnTo>
                  <a:lnTo>
                    <a:pt x="241" y="76"/>
                  </a:lnTo>
                  <a:lnTo>
                    <a:pt x="269" y="65"/>
                  </a:lnTo>
                  <a:lnTo>
                    <a:pt x="299" y="53"/>
                  </a:lnTo>
                  <a:lnTo>
                    <a:pt x="329" y="43"/>
                  </a:lnTo>
                  <a:lnTo>
                    <a:pt x="361" y="34"/>
                  </a:lnTo>
                  <a:lnTo>
                    <a:pt x="393" y="27"/>
                  </a:lnTo>
                  <a:lnTo>
                    <a:pt x="427" y="19"/>
                  </a:lnTo>
                  <a:lnTo>
                    <a:pt x="461" y="13"/>
                  </a:lnTo>
                  <a:lnTo>
                    <a:pt x="494" y="9"/>
                  </a:lnTo>
                  <a:lnTo>
                    <a:pt x="530" y="4"/>
                  </a:lnTo>
                  <a:lnTo>
                    <a:pt x="565" y="2"/>
                  </a:lnTo>
                  <a:lnTo>
                    <a:pt x="601" y="0"/>
                  </a:lnTo>
                  <a:lnTo>
                    <a:pt x="636" y="0"/>
                  </a:lnTo>
                  <a:lnTo>
                    <a:pt x="672" y="2"/>
                  </a:lnTo>
                  <a:lnTo>
                    <a:pt x="708" y="3"/>
                  </a:lnTo>
                  <a:lnTo>
                    <a:pt x="744" y="7"/>
                  </a:lnTo>
                  <a:lnTo>
                    <a:pt x="779" y="12"/>
                  </a:lnTo>
                  <a:lnTo>
                    <a:pt x="815" y="19"/>
                  </a:lnTo>
                  <a:lnTo>
                    <a:pt x="850" y="27"/>
                  </a:lnTo>
                  <a:lnTo>
                    <a:pt x="883" y="37"/>
                  </a:lnTo>
                  <a:lnTo>
                    <a:pt x="917" y="47"/>
                  </a:lnTo>
                  <a:lnTo>
                    <a:pt x="950" y="60"/>
                  </a:lnTo>
                  <a:lnTo>
                    <a:pt x="982" y="75"/>
                  </a:lnTo>
                  <a:lnTo>
                    <a:pt x="1014" y="91"/>
                  </a:lnTo>
                  <a:lnTo>
                    <a:pt x="1044" y="109"/>
                  </a:lnTo>
                  <a:lnTo>
                    <a:pt x="1073" y="128"/>
                  </a:lnTo>
                  <a:lnTo>
                    <a:pt x="1101" y="150"/>
                  </a:lnTo>
                  <a:lnTo>
                    <a:pt x="1126" y="173"/>
                  </a:lnTo>
                  <a:lnTo>
                    <a:pt x="1152" y="198"/>
                  </a:lnTo>
                  <a:lnTo>
                    <a:pt x="1175" y="225"/>
                  </a:lnTo>
                  <a:lnTo>
                    <a:pt x="1197" y="254"/>
                  </a:lnTo>
                  <a:lnTo>
                    <a:pt x="1217" y="285"/>
                  </a:lnTo>
                  <a:lnTo>
                    <a:pt x="1232" y="310"/>
                  </a:lnTo>
                  <a:lnTo>
                    <a:pt x="1248" y="333"/>
                  </a:lnTo>
                  <a:lnTo>
                    <a:pt x="1263" y="355"/>
                  </a:lnTo>
                  <a:lnTo>
                    <a:pt x="1280" y="374"/>
                  </a:lnTo>
                  <a:lnTo>
                    <a:pt x="1296" y="393"/>
                  </a:lnTo>
                  <a:lnTo>
                    <a:pt x="1311" y="412"/>
                  </a:lnTo>
                  <a:lnTo>
                    <a:pt x="1328" y="429"/>
                  </a:lnTo>
                  <a:lnTo>
                    <a:pt x="1345" y="443"/>
                  </a:lnTo>
                  <a:lnTo>
                    <a:pt x="1361" y="457"/>
                  </a:lnTo>
                  <a:lnTo>
                    <a:pt x="1377" y="468"/>
                  </a:lnTo>
                  <a:lnTo>
                    <a:pt x="1395" y="479"/>
                  </a:lnTo>
                  <a:lnTo>
                    <a:pt x="1412" y="489"/>
                  </a:lnTo>
                  <a:lnTo>
                    <a:pt x="1428" y="496"/>
                  </a:lnTo>
                  <a:lnTo>
                    <a:pt x="1446" y="502"/>
                  </a:lnTo>
                  <a:lnTo>
                    <a:pt x="1463" y="508"/>
                  </a:lnTo>
                  <a:lnTo>
                    <a:pt x="1480" y="511"/>
                  </a:lnTo>
                  <a:lnTo>
                    <a:pt x="1501" y="514"/>
                  </a:lnTo>
                  <a:lnTo>
                    <a:pt x="1521" y="514"/>
                  </a:lnTo>
                  <a:lnTo>
                    <a:pt x="1540" y="512"/>
                  </a:lnTo>
                  <a:lnTo>
                    <a:pt x="1557" y="508"/>
                  </a:lnTo>
                  <a:lnTo>
                    <a:pt x="1575" y="505"/>
                  </a:lnTo>
                  <a:lnTo>
                    <a:pt x="1590" y="499"/>
                  </a:lnTo>
                  <a:lnTo>
                    <a:pt x="1605" y="493"/>
                  </a:lnTo>
                  <a:lnTo>
                    <a:pt x="1619" y="486"/>
                  </a:lnTo>
                  <a:lnTo>
                    <a:pt x="1630" y="480"/>
                  </a:lnTo>
                  <a:lnTo>
                    <a:pt x="1641" y="473"/>
                  </a:lnTo>
                  <a:lnTo>
                    <a:pt x="1650" y="467"/>
                  </a:lnTo>
                  <a:lnTo>
                    <a:pt x="1658" y="461"/>
                  </a:lnTo>
                  <a:lnTo>
                    <a:pt x="1665" y="455"/>
                  </a:lnTo>
                  <a:lnTo>
                    <a:pt x="1670" y="452"/>
                  </a:lnTo>
                  <a:lnTo>
                    <a:pt x="1672" y="449"/>
                  </a:lnTo>
                  <a:lnTo>
                    <a:pt x="1673" y="448"/>
                  </a:lnTo>
                  <a:lnTo>
                    <a:pt x="1683" y="464"/>
                  </a:lnTo>
                  <a:lnTo>
                    <a:pt x="1681" y="465"/>
                  </a:lnTo>
                  <a:lnTo>
                    <a:pt x="1678" y="468"/>
                  </a:lnTo>
                  <a:lnTo>
                    <a:pt x="1673" y="473"/>
                  </a:lnTo>
                  <a:lnTo>
                    <a:pt x="1666" y="479"/>
                  </a:lnTo>
                  <a:lnTo>
                    <a:pt x="1658" y="484"/>
                  </a:lnTo>
                  <a:lnTo>
                    <a:pt x="1649" y="492"/>
                  </a:lnTo>
                  <a:lnTo>
                    <a:pt x="1637" y="499"/>
                  </a:lnTo>
                  <a:lnTo>
                    <a:pt x="1624" y="506"/>
                  </a:lnTo>
                  <a:lnTo>
                    <a:pt x="1611" y="512"/>
                  </a:lnTo>
                  <a:lnTo>
                    <a:pt x="1595" y="520"/>
                  </a:lnTo>
                  <a:lnTo>
                    <a:pt x="1578" y="524"/>
                  </a:lnTo>
                  <a:lnTo>
                    <a:pt x="1561" y="528"/>
                  </a:lnTo>
                  <a:lnTo>
                    <a:pt x="1542" y="531"/>
                  </a:lnTo>
                  <a:lnTo>
                    <a:pt x="1522" y="534"/>
                  </a:lnTo>
                  <a:lnTo>
                    <a:pt x="1501" y="533"/>
                  </a:lnTo>
                  <a:lnTo>
                    <a:pt x="1479" y="5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3" name="Freeform 114"/>
            <p:cNvSpPr>
              <a:spLocks/>
            </p:cNvSpPr>
            <p:nvPr/>
          </p:nvSpPr>
          <p:spPr bwMode="auto">
            <a:xfrm>
              <a:off x="4335" y="3847"/>
              <a:ext cx="178" cy="132"/>
            </a:xfrm>
            <a:custGeom>
              <a:avLst/>
              <a:gdLst>
                <a:gd name="T0" fmla="*/ 5 w 355"/>
                <a:gd name="T1" fmla="*/ 3 h 265"/>
                <a:gd name="T2" fmla="*/ 5 w 355"/>
                <a:gd name="T3" fmla="*/ 3 h 265"/>
                <a:gd name="T4" fmla="*/ 5 w 355"/>
                <a:gd name="T5" fmla="*/ 4 h 265"/>
                <a:gd name="T6" fmla="*/ 5 w 355"/>
                <a:gd name="T7" fmla="*/ 4 h 265"/>
                <a:gd name="T8" fmla="*/ 5 w 355"/>
                <a:gd name="T9" fmla="*/ 4 h 265"/>
                <a:gd name="T10" fmla="*/ 4 w 355"/>
                <a:gd name="T11" fmla="*/ 4 h 265"/>
                <a:gd name="T12" fmla="*/ 4 w 355"/>
                <a:gd name="T13" fmla="*/ 4 h 265"/>
                <a:gd name="T14" fmla="*/ 4 w 355"/>
                <a:gd name="T15" fmla="*/ 4 h 265"/>
                <a:gd name="T16" fmla="*/ 4 w 355"/>
                <a:gd name="T17" fmla="*/ 3 h 265"/>
                <a:gd name="T18" fmla="*/ 3 w 355"/>
                <a:gd name="T19" fmla="*/ 3 h 265"/>
                <a:gd name="T20" fmla="*/ 3 w 355"/>
                <a:gd name="T21" fmla="*/ 3 h 265"/>
                <a:gd name="T22" fmla="*/ 3 w 355"/>
                <a:gd name="T23" fmla="*/ 3 h 265"/>
                <a:gd name="T24" fmla="*/ 2 w 355"/>
                <a:gd name="T25" fmla="*/ 3 h 265"/>
                <a:gd name="T26" fmla="*/ 2 w 355"/>
                <a:gd name="T27" fmla="*/ 2 h 265"/>
                <a:gd name="T28" fmla="*/ 1 w 355"/>
                <a:gd name="T29" fmla="*/ 2 h 265"/>
                <a:gd name="T30" fmla="*/ 1 w 355"/>
                <a:gd name="T31" fmla="*/ 2 h 265"/>
                <a:gd name="T32" fmla="*/ 0 w 355"/>
                <a:gd name="T33" fmla="*/ 2 h 265"/>
                <a:gd name="T34" fmla="*/ 1 w 355"/>
                <a:gd name="T35" fmla="*/ 1 h 265"/>
                <a:gd name="T36" fmla="*/ 1 w 355"/>
                <a:gd name="T37" fmla="*/ 2 h 265"/>
                <a:gd name="T38" fmla="*/ 1 w 355"/>
                <a:gd name="T39" fmla="*/ 2 h 265"/>
                <a:gd name="T40" fmla="*/ 2 w 355"/>
                <a:gd name="T41" fmla="*/ 2 h 265"/>
                <a:gd name="T42" fmla="*/ 2 w 355"/>
                <a:gd name="T43" fmla="*/ 2 h 265"/>
                <a:gd name="T44" fmla="*/ 3 w 355"/>
                <a:gd name="T45" fmla="*/ 3 h 265"/>
                <a:gd name="T46" fmla="*/ 3 w 355"/>
                <a:gd name="T47" fmla="*/ 3 h 265"/>
                <a:gd name="T48" fmla="*/ 3 w 355"/>
                <a:gd name="T49" fmla="*/ 3 h 265"/>
                <a:gd name="T50" fmla="*/ 4 w 355"/>
                <a:gd name="T51" fmla="*/ 3 h 265"/>
                <a:gd name="T52" fmla="*/ 4 w 355"/>
                <a:gd name="T53" fmla="*/ 3 h 265"/>
                <a:gd name="T54" fmla="*/ 4 w 355"/>
                <a:gd name="T55" fmla="*/ 3 h 265"/>
                <a:gd name="T56" fmla="*/ 4 w 355"/>
                <a:gd name="T57" fmla="*/ 3 h 265"/>
                <a:gd name="T58" fmla="*/ 5 w 355"/>
                <a:gd name="T59" fmla="*/ 3 h 265"/>
                <a:gd name="T60" fmla="*/ 5 w 355"/>
                <a:gd name="T61" fmla="*/ 3 h 265"/>
                <a:gd name="T62" fmla="*/ 5 w 355"/>
                <a:gd name="T63" fmla="*/ 3 h 265"/>
                <a:gd name="T64" fmla="*/ 5 w 355"/>
                <a:gd name="T65" fmla="*/ 3 h 265"/>
                <a:gd name="T66" fmla="*/ 5 w 355"/>
                <a:gd name="T67" fmla="*/ 3 h 265"/>
                <a:gd name="T68" fmla="*/ 6 w 355"/>
                <a:gd name="T69" fmla="*/ 3 h 265"/>
                <a:gd name="T70" fmla="*/ 6 w 355"/>
                <a:gd name="T71" fmla="*/ 2 h 265"/>
                <a:gd name="T72" fmla="*/ 6 w 355"/>
                <a:gd name="T73" fmla="*/ 2 h 265"/>
                <a:gd name="T74" fmla="*/ 6 w 355"/>
                <a:gd name="T75" fmla="*/ 1 h 265"/>
                <a:gd name="T76" fmla="*/ 6 w 355"/>
                <a:gd name="T77" fmla="*/ 0 h 265"/>
                <a:gd name="T78" fmla="*/ 6 w 355"/>
                <a:gd name="T79" fmla="*/ 0 h 265"/>
                <a:gd name="T80" fmla="*/ 6 w 355"/>
                <a:gd name="T81" fmla="*/ 0 h 265"/>
                <a:gd name="T82" fmla="*/ 6 w 355"/>
                <a:gd name="T83" fmla="*/ 0 h 265"/>
                <a:gd name="T84" fmla="*/ 6 w 355"/>
                <a:gd name="T85" fmla="*/ 0 h 265"/>
                <a:gd name="T86" fmla="*/ 6 w 355"/>
                <a:gd name="T87" fmla="*/ 0 h 265"/>
                <a:gd name="T88" fmla="*/ 6 w 355"/>
                <a:gd name="T89" fmla="*/ 0 h 265"/>
                <a:gd name="T90" fmla="*/ 6 w 355"/>
                <a:gd name="T91" fmla="*/ 0 h 265"/>
                <a:gd name="T92" fmla="*/ 6 w 355"/>
                <a:gd name="T93" fmla="*/ 1 h 265"/>
                <a:gd name="T94" fmla="*/ 6 w 355"/>
                <a:gd name="T95" fmla="*/ 2 h 265"/>
                <a:gd name="T96" fmla="*/ 6 w 355"/>
                <a:gd name="T97" fmla="*/ 2 h 265"/>
                <a:gd name="T98" fmla="*/ 6 w 355"/>
                <a:gd name="T99" fmla="*/ 3 h 265"/>
                <a:gd name="T100" fmla="*/ 5 w 355"/>
                <a:gd name="T101" fmla="*/ 3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5" h="265">
                  <a:moveTo>
                    <a:pt x="313" y="243"/>
                  </a:moveTo>
                  <a:lnTo>
                    <a:pt x="302" y="251"/>
                  </a:lnTo>
                  <a:lnTo>
                    <a:pt x="290" y="257"/>
                  </a:lnTo>
                  <a:lnTo>
                    <a:pt x="276" y="262"/>
                  </a:lnTo>
                  <a:lnTo>
                    <a:pt x="262" y="263"/>
                  </a:lnTo>
                  <a:lnTo>
                    <a:pt x="246" y="265"/>
                  </a:lnTo>
                  <a:lnTo>
                    <a:pt x="230" y="262"/>
                  </a:lnTo>
                  <a:lnTo>
                    <a:pt x="212" y="259"/>
                  </a:lnTo>
                  <a:lnTo>
                    <a:pt x="193" y="251"/>
                  </a:lnTo>
                  <a:lnTo>
                    <a:pt x="173" y="244"/>
                  </a:lnTo>
                  <a:lnTo>
                    <a:pt x="151" y="234"/>
                  </a:lnTo>
                  <a:lnTo>
                    <a:pt x="129" y="222"/>
                  </a:lnTo>
                  <a:lnTo>
                    <a:pt x="105" y="207"/>
                  </a:lnTo>
                  <a:lnTo>
                    <a:pt x="80" y="191"/>
                  </a:lnTo>
                  <a:lnTo>
                    <a:pt x="54" y="172"/>
                  </a:lnTo>
                  <a:lnTo>
                    <a:pt x="28" y="152"/>
                  </a:lnTo>
                  <a:lnTo>
                    <a:pt x="0" y="130"/>
                  </a:lnTo>
                  <a:lnTo>
                    <a:pt x="8" y="112"/>
                  </a:lnTo>
                  <a:lnTo>
                    <a:pt x="35" y="134"/>
                  </a:lnTo>
                  <a:lnTo>
                    <a:pt x="60" y="153"/>
                  </a:lnTo>
                  <a:lnTo>
                    <a:pt x="85" y="171"/>
                  </a:lnTo>
                  <a:lnTo>
                    <a:pt x="109" y="187"/>
                  </a:lnTo>
                  <a:lnTo>
                    <a:pt x="131" y="200"/>
                  </a:lnTo>
                  <a:lnTo>
                    <a:pt x="153" y="212"/>
                  </a:lnTo>
                  <a:lnTo>
                    <a:pt x="173" y="222"/>
                  </a:lnTo>
                  <a:lnTo>
                    <a:pt x="193" y="229"/>
                  </a:lnTo>
                  <a:lnTo>
                    <a:pt x="210" y="237"/>
                  </a:lnTo>
                  <a:lnTo>
                    <a:pt x="227" y="241"/>
                  </a:lnTo>
                  <a:lnTo>
                    <a:pt x="243" y="243"/>
                  </a:lnTo>
                  <a:lnTo>
                    <a:pt x="258" y="243"/>
                  </a:lnTo>
                  <a:lnTo>
                    <a:pt x="272" y="241"/>
                  </a:lnTo>
                  <a:lnTo>
                    <a:pt x="283" y="238"/>
                  </a:lnTo>
                  <a:lnTo>
                    <a:pt x="295" y="232"/>
                  </a:lnTo>
                  <a:lnTo>
                    <a:pt x="304" y="225"/>
                  </a:lnTo>
                  <a:lnTo>
                    <a:pt x="323" y="200"/>
                  </a:lnTo>
                  <a:lnTo>
                    <a:pt x="333" y="168"/>
                  </a:lnTo>
                  <a:lnTo>
                    <a:pt x="338" y="132"/>
                  </a:lnTo>
                  <a:lnTo>
                    <a:pt x="339" y="96"/>
                  </a:lnTo>
                  <a:lnTo>
                    <a:pt x="337" y="62"/>
                  </a:lnTo>
                  <a:lnTo>
                    <a:pt x="332" y="33"/>
                  </a:lnTo>
                  <a:lnTo>
                    <a:pt x="330" y="14"/>
                  </a:lnTo>
                  <a:lnTo>
                    <a:pt x="327" y="6"/>
                  </a:lnTo>
                  <a:lnTo>
                    <a:pt x="344" y="0"/>
                  </a:lnTo>
                  <a:lnTo>
                    <a:pt x="346" y="11"/>
                  </a:lnTo>
                  <a:lnTo>
                    <a:pt x="349" y="33"/>
                  </a:lnTo>
                  <a:lnTo>
                    <a:pt x="353" y="63"/>
                  </a:lnTo>
                  <a:lnTo>
                    <a:pt x="355" y="100"/>
                  </a:lnTo>
                  <a:lnTo>
                    <a:pt x="353" y="140"/>
                  </a:lnTo>
                  <a:lnTo>
                    <a:pt x="347" y="179"/>
                  </a:lnTo>
                  <a:lnTo>
                    <a:pt x="334" y="215"/>
                  </a:lnTo>
                  <a:lnTo>
                    <a:pt x="313" y="243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4" name="Freeform 115"/>
            <p:cNvSpPr>
              <a:spLocks/>
            </p:cNvSpPr>
            <p:nvPr/>
          </p:nvSpPr>
          <p:spPr bwMode="auto">
            <a:xfrm>
              <a:off x="4511" y="3890"/>
              <a:ext cx="44" cy="25"/>
            </a:xfrm>
            <a:custGeom>
              <a:avLst/>
              <a:gdLst>
                <a:gd name="T0" fmla="*/ 1 w 87"/>
                <a:gd name="T1" fmla="*/ 0 h 50"/>
                <a:gd name="T2" fmla="*/ 1 w 87"/>
                <a:gd name="T3" fmla="*/ 0 h 50"/>
                <a:gd name="T4" fmla="*/ 1 w 87"/>
                <a:gd name="T5" fmla="*/ 1 h 50"/>
                <a:gd name="T6" fmla="*/ 1 w 87"/>
                <a:gd name="T7" fmla="*/ 1 h 50"/>
                <a:gd name="T8" fmla="*/ 1 w 87"/>
                <a:gd name="T9" fmla="*/ 1 h 50"/>
                <a:gd name="T10" fmla="*/ 1 w 87"/>
                <a:gd name="T11" fmla="*/ 1 h 50"/>
                <a:gd name="T12" fmla="*/ 0 w 87"/>
                <a:gd name="T13" fmla="*/ 1 h 50"/>
                <a:gd name="T14" fmla="*/ 0 w 87"/>
                <a:gd name="T15" fmla="*/ 1 h 50"/>
                <a:gd name="T16" fmla="*/ 0 w 87"/>
                <a:gd name="T17" fmla="*/ 1 h 50"/>
                <a:gd name="T18" fmla="*/ 0 w 87"/>
                <a:gd name="T19" fmla="*/ 1 h 50"/>
                <a:gd name="T20" fmla="*/ 0 w 87"/>
                <a:gd name="T21" fmla="*/ 1 h 50"/>
                <a:gd name="T22" fmla="*/ 1 w 87"/>
                <a:gd name="T23" fmla="*/ 1 h 50"/>
                <a:gd name="T24" fmla="*/ 1 w 87"/>
                <a:gd name="T25" fmla="*/ 1 h 50"/>
                <a:gd name="T26" fmla="*/ 1 w 87"/>
                <a:gd name="T27" fmla="*/ 1 h 50"/>
                <a:gd name="T28" fmla="*/ 1 w 87"/>
                <a:gd name="T29" fmla="*/ 1 h 50"/>
                <a:gd name="T30" fmla="*/ 1 w 87"/>
                <a:gd name="T31" fmla="*/ 1 h 50"/>
                <a:gd name="T32" fmla="*/ 1 w 87"/>
                <a:gd name="T33" fmla="*/ 1 h 50"/>
                <a:gd name="T34" fmla="*/ 1 w 87"/>
                <a:gd name="T35" fmla="*/ 1 h 50"/>
                <a:gd name="T36" fmla="*/ 1 w 87"/>
                <a:gd name="T37" fmla="*/ 1 h 50"/>
                <a:gd name="T38" fmla="*/ 2 w 87"/>
                <a:gd name="T39" fmla="*/ 1 h 50"/>
                <a:gd name="T40" fmla="*/ 2 w 87"/>
                <a:gd name="T41" fmla="*/ 1 h 50"/>
                <a:gd name="T42" fmla="*/ 2 w 87"/>
                <a:gd name="T43" fmla="*/ 1 h 50"/>
                <a:gd name="T44" fmla="*/ 2 w 87"/>
                <a:gd name="T45" fmla="*/ 1 h 50"/>
                <a:gd name="T46" fmla="*/ 2 w 87"/>
                <a:gd name="T47" fmla="*/ 1 h 50"/>
                <a:gd name="T48" fmla="*/ 2 w 87"/>
                <a:gd name="T49" fmla="*/ 1 h 50"/>
                <a:gd name="T50" fmla="*/ 2 w 87"/>
                <a:gd name="T51" fmla="*/ 1 h 50"/>
                <a:gd name="T52" fmla="*/ 2 w 87"/>
                <a:gd name="T53" fmla="*/ 1 h 50"/>
                <a:gd name="T54" fmla="*/ 2 w 87"/>
                <a:gd name="T55" fmla="*/ 1 h 50"/>
                <a:gd name="T56" fmla="*/ 2 w 87"/>
                <a:gd name="T57" fmla="*/ 1 h 50"/>
                <a:gd name="T58" fmla="*/ 2 w 87"/>
                <a:gd name="T59" fmla="*/ 1 h 50"/>
                <a:gd name="T60" fmla="*/ 1 w 87"/>
                <a:gd name="T61" fmla="*/ 1 h 50"/>
                <a:gd name="T62" fmla="*/ 1 w 87"/>
                <a:gd name="T63" fmla="*/ 1 h 50"/>
                <a:gd name="T64" fmla="*/ 1 w 87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50">
                  <a:moveTo>
                    <a:pt x="37" y="0"/>
                  </a:moveTo>
                  <a:lnTo>
                    <a:pt x="24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3" y="41"/>
                  </a:lnTo>
                  <a:lnTo>
                    <a:pt x="8" y="45"/>
                  </a:lnTo>
                  <a:lnTo>
                    <a:pt x="15" y="47"/>
                  </a:lnTo>
                  <a:lnTo>
                    <a:pt x="24" y="50"/>
                  </a:lnTo>
                  <a:lnTo>
                    <a:pt x="37" y="50"/>
                  </a:lnTo>
                  <a:lnTo>
                    <a:pt x="50" y="50"/>
                  </a:lnTo>
                  <a:lnTo>
                    <a:pt x="61" y="47"/>
                  </a:lnTo>
                  <a:lnTo>
                    <a:pt x="69" y="44"/>
                  </a:lnTo>
                  <a:lnTo>
                    <a:pt x="76" y="40"/>
                  </a:lnTo>
                  <a:lnTo>
                    <a:pt x="81" y="35"/>
                  </a:lnTo>
                  <a:lnTo>
                    <a:pt x="85" y="31"/>
                  </a:lnTo>
                  <a:lnTo>
                    <a:pt x="87" y="28"/>
                  </a:lnTo>
                  <a:lnTo>
                    <a:pt x="87" y="26"/>
                  </a:lnTo>
                  <a:lnTo>
                    <a:pt x="87" y="25"/>
                  </a:lnTo>
                  <a:lnTo>
                    <a:pt x="85" y="21"/>
                  </a:lnTo>
                  <a:lnTo>
                    <a:pt x="81" y="18"/>
                  </a:lnTo>
                  <a:lnTo>
                    <a:pt x="76" y="13"/>
                  </a:lnTo>
                  <a:lnTo>
                    <a:pt x="71" y="9"/>
                  </a:lnTo>
                  <a:lnTo>
                    <a:pt x="61" y="4"/>
                  </a:lnTo>
                  <a:lnTo>
                    <a:pt x="51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5" name="Freeform 116"/>
            <p:cNvSpPr>
              <a:spLocks/>
            </p:cNvSpPr>
            <p:nvPr/>
          </p:nvSpPr>
          <p:spPr bwMode="auto">
            <a:xfrm>
              <a:off x="4503" y="3890"/>
              <a:ext cx="12" cy="23"/>
            </a:xfrm>
            <a:custGeom>
              <a:avLst/>
              <a:gdLst>
                <a:gd name="T0" fmla="*/ 0 w 25"/>
                <a:gd name="T1" fmla="*/ 0 h 47"/>
                <a:gd name="T2" fmla="*/ 0 w 25"/>
                <a:gd name="T3" fmla="*/ 0 h 47"/>
                <a:gd name="T4" fmla="*/ 0 w 25"/>
                <a:gd name="T5" fmla="*/ 0 h 47"/>
                <a:gd name="T6" fmla="*/ 0 w 25"/>
                <a:gd name="T7" fmla="*/ 0 h 47"/>
                <a:gd name="T8" fmla="*/ 0 w 25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7">
                  <a:moveTo>
                    <a:pt x="0" y="45"/>
                  </a:moveTo>
                  <a:lnTo>
                    <a:pt x="25" y="47"/>
                  </a:lnTo>
                  <a:lnTo>
                    <a:pt x="25" y="1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6" name="Freeform 117"/>
            <p:cNvSpPr>
              <a:spLocks/>
            </p:cNvSpPr>
            <p:nvPr/>
          </p:nvSpPr>
          <p:spPr bwMode="auto">
            <a:xfrm>
              <a:off x="4462" y="3975"/>
              <a:ext cx="20" cy="55"/>
            </a:xfrm>
            <a:custGeom>
              <a:avLst/>
              <a:gdLst>
                <a:gd name="T0" fmla="*/ 1 w 39"/>
                <a:gd name="T1" fmla="*/ 1 h 110"/>
                <a:gd name="T2" fmla="*/ 1 w 39"/>
                <a:gd name="T3" fmla="*/ 1 h 110"/>
                <a:gd name="T4" fmla="*/ 1 w 39"/>
                <a:gd name="T5" fmla="*/ 1 h 110"/>
                <a:gd name="T6" fmla="*/ 1 w 39"/>
                <a:gd name="T7" fmla="*/ 0 h 110"/>
                <a:gd name="T8" fmla="*/ 1 w 39"/>
                <a:gd name="T9" fmla="*/ 0 h 110"/>
                <a:gd name="T10" fmla="*/ 1 w 39"/>
                <a:gd name="T11" fmla="*/ 1 h 110"/>
                <a:gd name="T12" fmla="*/ 1 w 39"/>
                <a:gd name="T13" fmla="*/ 1 h 110"/>
                <a:gd name="T14" fmla="*/ 0 w 39"/>
                <a:gd name="T15" fmla="*/ 1 h 110"/>
                <a:gd name="T16" fmla="*/ 0 w 39"/>
                <a:gd name="T17" fmla="*/ 1 h 110"/>
                <a:gd name="T18" fmla="*/ 1 w 39"/>
                <a:gd name="T19" fmla="*/ 2 h 110"/>
                <a:gd name="T20" fmla="*/ 1 w 39"/>
                <a:gd name="T21" fmla="*/ 2 h 110"/>
                <a:gd name="T22" fmla="*/ 1 w 39"/>
                <a:gd name="T23" fmla="*/ 2 h 110"/>
                <a:gd name="T24" fmla="*/ 1 w 39"/>
                <a:gd name="T25" fmla="*/ 2 h 110"/>
                <a:gd name="T26" fmla="*/ 1 w 39"/>
                <a:gd name="T27" fmla="*/ 2 h 110"/>
                <a:gd name="T28" fmla="*/ 1 w 39"/>
                <a:gd name="T29" fmla="*/ 2 h 110"/>
                <a:gd name="T30" fmla="*/ 1 w 39"/>
                <a:gd name="T31" fmla="*/ 2 h 110"/>
                <a:gd name="T32" fmla="*/ 1 w 39"/>
                <a:gd name="T33" fmla="*/ 1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110">
                  <a:moveTo>
                    <a:pt x="39" y="46"/>
                  </a:moveTo>
                  <a:lnTo>
                    <a:pt x="36" y="18"/>
                  </a:lnTo>
                  <a:lnTo>
                    <a:pt x="30" y="5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5" y="79"/>
                  </a:lnTo>
                  <a:lnTo>
                    <a:pt x="13" y="99"/>
                  </a:lnTo>
                  <a:lnTo>
                    <a:pt x="20" y="107"/>
                  </a:lnTo>
                  <a:lnTo>
                    <a:pt x="24" y="110"/>
                  </a:lnTo>
                  <a:lnTo>
                    <a:pt x="28" y="106"/>
                  </a:lnTo>
                  <a:lnTo>
                    <a:pt x="34" y="96"/>
                  </a:lnTo>
                  <a:lnTo>
                    <a:pt x="39" y="77"/>
                  </a:lnTo>
                  <a:lnTo>
                    <a:pt x="39" y="46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7" name="Freeform 118"/>
            <p:cNvSpPr>
              <a:spLocks/>
            </p:cNvSpPr>
            <p:nvPr/>
          </p:nvSpPr>
          <p:spPr bwMode="auto">
            <a:xfrm>
              <a:off x="4461" y="3963"/>
              <a:ext cx="18" cy="19"/>
            </a:xfrm>
            <a:custGeom>
              <a:avLst/>
              <a:gdLst>
                <a:gd name="T0" fmla="*/ 0 w 37"/>
                <a:gd name="T1" fmla="*/ 1 h 36"/>
                <a:gd name="T2" fmla="*/ 0 w 37"/>
                <a:gd name="T3" fmla="*/ 1 h 36"/>
                <a:gd name="T4" fmla="*/ 0 w 37"/>
                <a:gd name="T5" fmla="*/ 1 h 36"/>
                <a:gd name="T6" fmla="*/ 0 w 37"/>
                <a:gd name="T7" fmla="*/ 0 h 36"/>
                <a:gd name="T8" fmla="*/ 0 w 37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6">
                  <a:moveTo>
                    <a:pt x="0" y="6"/>
                  </a:moveTo>
                  <a:lnTo>
                    <a:pt x="1" y="36"/>
                  </a:lnTo>
                  <a:lnTo>
                    <a:pt x="37" y="31"/>
                  </a:lnTo>
                  <a:lnTo>
                    <a:pt x="3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8" name="Freeform 119"/>
            <p:cNvSpPr>
              <a:spLocks/>
            </p:cNvSpPr>
            <p:nvPr/>
          </p:nvSpPr>
          <p:spPr bwMode="auto">
            <a:xfrm>
              <a:off x="4381" y="3953"/>
              <a:ext cx="25" cy="51"/>
            </a:xfrm>
            <a:custGeom>
              <a:avLst/>
              <a:gdLst>
                <a:gd name="T0" fmla="*/ 0 w 51"/>
                <a:gd name="T1" fmla="*/ 0 h 103"/>
                <a:gd name="T2" fmla="*/ 0 w 51"/>
                <a:gd name="T3" fmla="*/ 0 h 103"/>
                <a:gd name="T4" fmla="*/ 0 w 51"/>
                <a:gd name="T5" fmla="*/ 0 h 103"/>
                <a:gd name="T6" fmla="*/ 0 w 51"/>
                <a:gd name="T7" fmla="*/ 0 h 103"/>
                <a:gd name="T8" fmla="*/ 0 w 51"/>
                <a:gd name="T9" fmla="*/ 0 h 103"/>
                <a:gd name="T10" fmla="*/ 0 w 51"/>
                <a:gd name="T11" fmla="*/ 0 h 103"/>
                <a:gd name="T12" fmla="*/ 0 w 51"/>
                <a:gd name="T13" fmla="*/ 0 h 103"/>
                <a:gd name="T14" fmla="*/ 0 w 51"/>
                <a:gd name="T15" fmla="*/ 0 h 103"/>
                <a:gd name="T16" fmla="*/ 0 w 51"/>
                <a:gd name="T17" fmla="*/ 0 h 103"/>
                <a:gd name="T18" fmla="*/ 0 w 51"/>
                <a:gd name="T19" fmla="*/ 1 h 103"/>
                <a:gd name="T20" fmla="*/ 0 w 51"/>
                <a:gd name="T21" fmla="*/ 1 h 103"/>
                <a:gd name="T22" fmla="*/ 0 w 51"/>
                <a:gd name="T23" fmla="*/ 1 h 103"/>
                <a:gd name="T24" fmla="*/ 0 w 51"/>
                <a:gd name="T25" fmla="*/ 1 h 103"/>
                <a:gd name="T26" fmla="*/ 0 w 51"/>
                <a:gd name="T27" fmla="*/ 1 h 103"/>
                <a:gd name="T28" fmla="*/ 0 w 51"/>
                <a:gd name="T29" fmla="*/ 1 h 103"/>
                <a:gd name="T30" fmla="*/ 0 w 51"/>
                <a:gd name="T31" fmla="*/ 1 h 103"/>
                <a:gd name="T32" fmla="*/ 0 w 51"/>
                <a:gd name="T33" fmla="*/ 1 h 103"/>
                <a:gd name="T34" fmla="*/ 0 w 51"/>
                <a:gd name="T35" fmla="*/ 1 h 103"/>
                <a:gd name="T36" fmla="*/ 0 w 51"/>
                <a:gd name="T37" fmla="*/ 1 h 103"/>
                <a:gd name="T38" fmla="*/ 0 w 51"/>
                <a:gd name="T39" fmla="*/ 1 h 103"/>
                <a:gd name="T40" fmla="*/ 0 w 51"/>
                <a:gd name="T41" fmla="*/ 0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103">
                  <a:moveTo>
                    <a:pt x="45" y="56"/>
                  </a:moveTo>
                  <a:lnTo>
                    <a:pt x="51" y="30"/>
                  </a:lnTo>
                  <a:lnTo>
                    <a:pt x="51" y="13"/>
                  </a:lnTo>
                  <a:lnTo>
                    <a:pt x="47" y="8"/>
                  </a:lnTo>
                  <a:lnTo>
                    <a:pt x="41" y="3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19" y="10"/>
                  </a:lnTo>
                  <a:lnTo>
                    <a:pt x="9" y="35"/>
                  </a:lnTo>
                  <a:lnTo>
                    <a:pt x="2" y="65"/>
                  </a:lnTo>
                  <a:lnTo>
                    <a:pt x="0" y="87"/>
                  </a:lnTo>
                  <a:lnTo>
                    <a:pt x="4" y="99"/>
                  </a:lnTo>
                  <a:lnTo>
                    <a:pt x="6" y="103"/>
                  </a:lnTo>
                  <a:lnTo>
                    <a:pt x="7" y="103"/>
                  </a:lnTo>
                  <a:lnTo>
                    <a:pt x="11" y="103"/>
                  </a:lnTo>
                  <a:lnTo>
                    <a:pt x="15" y="100"/>
                  </a:lnTo>
                  <a:lnTo>
                    <a:pt x="20" y="97"/>
                  </a:lnTo>
                  <a:lnTo>
                    <a:pt x="26" y="91"/>
                  </a:lnTo>
                  <a:lnTo>
                    <a:pt x="33" y="82"/>
                  </a:lnTo>
                  <a:lnTo>
                    <a:pt x="39" y="71"/>
                  </a:lnTo>
                  <a:lnTo>
                    <a:pt x="45" y="56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79" name="Freeform 120"/>
            <p:cNvSpPr>
              <a:spLocks/>
            </p:cNvSpPr>
            <p:nvPr/>
          </p:nvSpPr>
          <p:spPr bwMode="auto">
            <a:xfrm>
              <a:off x="4391" y="3941"/>
              <a:ext cx="22" cy="22"/>
            </a:xfrm>
            <a:custGeom>
              <a:avLst/>
              <a:gdLst>
                <a:gd name="T0" fmla="*/ 1 w 43"/>
                <a:gd name="T1" fmla="*/ 0 h 46"/>
                <a:gd name="T2" fmla="*/ 0 w 43"/>
                <a:gd name="T3" fmla="*/ 0 h 46"/>
                <a:gd name="T4" fmla="*/ 1 w 43"/>
                <a:gd name="T5" fmla="*/ 0 h 46"/>
                <a:gd name="T6" fmla="*/ 1 w 43"/>
                <a:gd name="T7" fmla="*/ 0 h 46"/>
                <a:gd name="T8" fmla="*/ 1 w 4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6">
                  <a:moveTo>
                    <a:pt x="11" y="0"/>
                  </a:moveTo>
                  <a:lnTo>
                    <a:pt x="0" y="28"/>
                  </a:lnTo>
                  <a:lnTo>
                    <a:pt x="34" y="46"/>
                  </a:lnTo>
                  <a:lnTo>
                    <a:pt x="43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0" name="Freeform 121"/>
            <p:cNvSpPr>
              <a:spLocks/>
            </p:cNvSpPr>
            <p:nvPr/>
          </p:nvSpPr>
          <p:spPr bwMode="auto">
            <a:xfrm>
              <a:off x="4308" y="3865"/>
              <a:ext cx="33" cy="46"/>
            </a:xfrm>
            <a:custGeom>
              <a:avLst/>
              <a:gdLst>
                <a:gd name="T0" fmla="*/ 1 w 66"/>
                <a:gd name="T1" fmla="*/ 2 h 91"/>
                <a:gd name="T2" fmla="*/ 1 w 66"/>
                <a:gd name="T3" fmla="*/ 2 h 91"/>
                <a:gd name="T4" fmla="*/ 1 w 66"/>
                <a:gd name="T5" fmla="*/ 2 h 91"/>
                <a:gd name="T6" fmla="*/ 1 w 66"/>
                <a:gd name="T7" fmla="*/ 2 h 91"/>
                <a:gd name="T8" fmla="*/ 1 w 66"/>
                <a:gd name="T9" fmla="*/ 2 h 91"/>
                <a:gd name="T10" fmla="*/ 1 w 66"/>
                <a:gd name="T11" fmla="*/ 2 h 91"/>
                <a:gd name="T12" fmla="*/ 1 w 66"/>
                <a:gd name="T13" fmla="*/ 2 h 91"/>
                <a:gd name="T14" fmla="*/ 1 w 66"/>
                <a:gd name="T15" fmla="*/ 2 h 91"/>
                <a:gd name="T16" fmla="*/ 1 w 66"/>
                <a:gd name="T17" fmla="*/ 2 h 91"/>
                <a:gd name="T18" fmla="*/ 1 w 66"/>
                <a:gd name="T19" fmla="*/ 2 h 91"/>
                <a:gd name="T20" fmla="*/ 2 w 66"/>
                <a:gd name="T21" fmla="*/ 2 h 91"/>
                <a:gd name="T22" fmla="*/ 1 w 66"/>
                <a:gd name="T23" fmla="*/ 1 h 91"/>
                <a:gd name="T24" fmla="*/ 1 w 66"/>
                <a:gd name="T25" fmla="*/ 1 h 91"/>
                <a:gd name="T26" fmla="*/ 1 w 66"/>
                <a:gd name="T27" fmla="*/ 1 h 91"/>
                <a:gd name="T28" fmla="*/ 1 w 66"/>
                <a:gd name="T29" fmla="*/ 1 h 91"/>
                <a:gd name="T30" fmla="*/ 1 w 66"/>
                <a:gd name="T31" fmla="*/ 1 h 91"/>
                <a:gd name="T32" fmla="*/ 1 w 66"/>
                <a:gd name="T33" fmla="*/ 1 h 91"/>
                <a:gd name="T34" fmla="*/ 1 w 66"/>
                <a:gd name="T35" fmla="*/ 1 h 91"/>
                <a:gd name="T36" fmla="*/ 1 w 66"/>
                <a:gd name="T37" fmla="*/ 0 h 91"/>
                <a:gd name="T38" fmla="*/ 1 w 66"/>
                <a:gd name="T39" fmla="*/ 1 h 91"/>
                <a:gd name="T40" fmla="*/ 1 w 66"/>
                <a:gd name="T41" fmla="*/ 1 h 91"/>
                <a:gd name="T42" fmla="*/ 0 w 66"/>
                <a:gd name="T43" fmla="*/ 1 h 91"/>
                <a:gd name="T44" fmla="*/ 0 w 66"/>
                <a:gd name="T45" fmla="*/ 1 h 91"/>
                <a:gd name="T46" fmla="*/ 1 w 66"/>
                <a:gd name="T47" fmla="*/ 1 h 91"/>
                <a:gd name="T48" fmla="*/ 1 w 66"/>
                <a:gd name="T49" fmla="*/ 2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91">
                  <a:moveTo>
                    <a:pt x="20" y="65"/>
                  </a:moveTo>
                  <a:lnTo>
                    <a:pt x="28" y="76"/>
                  </a:lnTo>
                  <a:lnTo>
                    <a:pt x="36" y="85"/>
                  </a:lnTo>
                  <a:lnTo>
                    <a:pt x="42" y="90"/>
                  </a:lnTo>
                  <a:lnTo>
                    <a:pt x="47" y="91"/>
                  </a:lnTo>
                  <a:lnTo>
                    <a:pt x="50" y="91"/>
                  </a:lnTo>
                  <a:lnTo>
                    <a:pt x="52" y="90"/>
                  </a:lnTo>
                  <a:lnTo>
                    <a:pt x="56" y="87"/>
                  </a:lnTo>
                  <a:lnTo>
                    <a:pt x="58" y="84"/>
                  </a:lnTo>
                  <a:lnTo>
                    <a:pt x="63" y="78"/>
                  </a:lnTo>
                  <a:lnTo>
                    <a:pt x="66" y="69"/>
                  </a:lnTo>
                  <a:lnTo>
                    <a:pt x="62" y="54"/>
                  </a:lnTo>
                  <a:lnTo>
                    <a:pt x="49" y="32"/>
                  </a:lnTo>
                  <a:lnTo>
                    <a:pt x="40" y="21"/>
                  </a:lnTo>
                  <a:lnTo>
                    <a:pt x="32" y="12"/>
                  </a:lnTo>
                  <a:lnTo>
                    <a:pt x="23" y="6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9"/>
                  </a:lnTo>
                  <a:lnTo>
                    <a:pt x="6" y="40"/>
                  </a:lnTo>
                  <a:lnTo>
                    <a:pt x="20" y="65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1" name="Freeform 122"/>
            <p:cNvSpPr>
              <a:spLocks/>
            </p:cNvSpPr>
            <p:nvPr/>
          </p:nvSpPr>
          <p:spPr bwMode="auto">
            <a:xfrm>
              <a:off x="4328" y="3896"/>
              <a:ext cx="21" cy="27"/>
            </a:xfrm>
            <a:custGeom>
              <a:avLst/>
              <a:gdLst>
                <a:gd name="T0" fmla="*/ 0 w 43"/>
                <a:gd name="T1" fmla="*/ 1 h 54"/>
                <a:gd name="T2" fmla="*/ 0 w 43"/>
                <a:gd name="T3" fmla="*/ 0 h 54"/>
                <a:gd name="T4" fmla="*/ 0 w 43"/>
                <a:gd name="T5" fmla="*/ 1 h 54"/>
                <a:gd name="T6" fmla="*/ 0 w 43"/>
                <a:gd name="T7" fmla="*/ 1 h 54"/>
                <a:gd name="T8" fmla="*/ 0 w 43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4">
                  <a:moveTo>
                    <a:pt x="43" y="23"/>
                  </a:moveTo>
                  <a:lnTo>
                    <a:pt x="28" y="0"/>
                  </a:lnTo>
                  <a:lnTo>
                    <a:pt x="0" y="31"/>
                  </a:lnTo>
                  <a:lnTo>
                    <a:pt x="16" y="54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2" name="Freeform 123"/>
            <p:cNvSpPr>
              <a:spLocks/>
            </p:cNvSpPr>
            <p:nvPr/>
          </p:nvSpPr>
          <p:spPr bwMode="auto">
            <a:xfrm>
              <a:off x="5255" y="3936"/>
              <a:ext cx="19" cy="55"/>
            </a:xfrm>
            <a:custGeom>
              <a:avLst/>
              <a:gdLst>
                <a:gd name="T0" fmla="*/ 0 w 40"/>
                <a:gd name="T1" fmla="*/ 1 h 109"/>
                <a:gd name="T2" fmla="*/ 0 w 40"/>
                <a:gd name="T3" fmla="*/ 1 h 109"/>
                <a:gd name="T4" fmla="*/ 0 w 40"/>
                <a:gd name="T5" fmla="*/ 1 h 109"/>
                <a:gd name="T6" fmla="*/ 0 w 40"/>
                <a:gd name="T7" fmla="*/ 0 h 109"/>
                <a:gd name="T8" fmla="*/ 0 w 40"/>
                <a:gd name="T9" fmla="*/ 0 h 109"/>
                <a:gd name="T10" fmla="*/ 0 w 40"/>
                <a:gd name="T11" fmla="*/ 0 h 109"/>
                <a:gd name="T12" fmla="*/ 0 w 40"/>
                <a:gd name="T13" fmla="*/ 1 h 109"/>
                <a:gd name="T14" fmla="*/ 0 w 40"/>
                <a:gd name="T15" fmla="*/ 1 h 109"/>
                <a:gd name="T16" fmla="*/ 0 w 40"/>
                <a:gd name="T17" fmla="*/ 1 h 109"/>
                <a:gd name="T18" fmla="*/ 0 w 40"/>
                <a:gd name="T19" fmla="*/ 2 h 109"/>
                <a:gd name="T20" fmla="*/ 0 w 40"/>
                <a:gd name="T21" fmla="*/ 2 h 109"/>
                <a:gd name="T22" fmla="*/ 0 w 40"/>
                <a:gd name="T23" fmla="*/ 2 h 109"/>
                <a:gd name="T24" fmla="*/ 0 w 40"/>
                <a:gd name="T25" fmla="*/ 2 h 109"/>
                <a:gd name="T26" fmla="*/ 0 w 40"/>
                <a:gd name="T27" fmla="*/ 2 h 109"/>
                <a:gd name="T28" fmla="*/ 0 w 40"/>
                <a:gd name="T29" fmla="*/ 2 h 109"/>
                <a:gd name="T30" fmla="*/ 0 w 40"/>
                <a:gd name="T31" fmla="*/ 2 h 109"/>
                <a:gd name="T32" fmla="*/ 0 w 40"/>
                <a:gd name="T33" fmla="*/ 1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09">
                  <a:moveTo>
                    <a:pt x="40" y="46"/>
                  </a:moveTo>
                  <a:lnTo>
                    <a:pt x="38" y="18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20"/>
                  </a:lnTo>
                  <a:lnTo>
                    <a:pt x="0" y="47"/>
                  </a:lnTo>
                  <a:lnTo>
                    <a:pt x="5" y="78"/>
                  </a:lnTo>
                  <a:lnTo>
                    <a:pt x="12" y="97"/>
                  </a:lnTo>
                  <a:lnTo>
                    <a:pt x="18" y="106"/>
                  </a:lnTo>
                  <a:lnTo>
                    <a:pt x="23" y="109"/>
                  </a:lnTo>
                  <a:lnTo>
                    <a:pt x="26" y="106"/>
                  </a:lnTo>
                  <a:lnTo>
                    <a:pt x="33" y="96"/>
                  </a:lnTo>
                  <a:lnTo>
                    <a:pt x="39" y="77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3" name="Freeform 124"/>
            <p:cNvSpPr>
              <a:spLocks/>
            </p:cNvSpPr>
            <p:nvPr/>
          </p:nvSpPr>
          <p:spPr bwMode="auto">
            <a:xfrm>
              <a:off x="5255" y="3925"/>
              <a:ext cx="18" cy="16"/>
            </a:xfrm>
            <a:custGeom>
              <a:avLst/>
              <a:gdLst>
                <a:gd name="T0" fmla="*/ 0 w 38"/>
                <a:gd name="T1" fmla="*/ 0 h 33"/>
                <a:gd name="T2" fmla="*/ 0 w 38"/>
                <a:gd name="T3" fmla="*/ 0 h 33"/>
                <a:gd name="T4" fmla="*/ 0 w 38"/>
                <a:gd name="T5" fmla="*/ 0 h 33"/>
                <a:gd name="T6" fmla="*/ 0 w 38"/>
                <a:gd name="T7" fmla="*/ 0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3">
                  <a:moveTo>
                    <a:pt x="0" y="2"/>
                  </a:moveTo>
                  <a:lnTo>
                    <a:pt x="0" y="33"/>
                  </a:lnTo>
                  <a:lnTo>
                    <a:pt x="38" y="31"/>
                  </a:lnTo>
                  <a:lnTo>
                    <a:pt x="3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4" name="Freeform 125"/>
            <p:cNvSpPr>
              <a:spLocks/>
            </p:cNvSpPr>
            <p:nvPr/>
          </p:nvSpPr>
          <p:spPr bwMode="auto">
            <a:xfrm>
              <a:off x="4987" y="3727"/>
              <a:ext cx="24" cy="53"/>
            </a:xfrm>
            <a:custGeom>
              <a:avLst/>
              <a:gdLst>
                <a:gd name="T0" fmla="*/ 0 w 49"/>
                <a:gd name="T1" fmla="*/ 1 h 106"/>
                <a:gd name="T2" fmla="*/ 0 w 49"/>
                <a:gd name="T3" fmla="*/ 1 h 106"/>
                <a:gd name="T4" fmla="*/ 0 w 49"/>
                <a:gd name="T5" fmla="*/ 1 h 106"/>
                <a:gd name="T6" fmla="*/ 0 w 49"/>
                <a:gd name="T7" fmla="*/ 1 h 106"/>
                <a:gd name="T8" fmla="*/ 0 w 49"/>
                <a:gd name="T9" fmla="*/ 1 h 106"/>
                <a:gd name="T10" fmla="*/ 0 w 49"/>
                <a:gd name="T11" fmla="*/ 0 h 106"/>
                <a:gd name="T12" fmla="*/ 0 w 49"/>
                <a:gd name="T13" fmla="*/ 1 h 106"/>
                <a:gd name="T14" fmla="*/ 0 w 49"/>
                <a:gd name="T15" fmla="*/ 1 h 106"/>
                <a:gd name="T16" fmla="*/ 0 w 49"/>
                <a:gd name="T17" fmla="*/ 1 h 106"/>
                <a:gd name="T18" fmla="*/ 0 w 49"/>
                <a:gd name="T19" fmla="*/ 2 h 106"/>
                <a:gd name="T20" fmla="*/ 0 w 49"/>
                <a:gd name="T21" fmla="*/ 2 h 106"/>
                <a:gd name="T22" fmla="*/ 0 w 49"/>
                <a:gd name="T23" fmla="*/ 2 h 106"/>
                <a:gd name="T24" fmla="*/ 0 w 49"/>
                <a:gd name="T25" fmla="*/ 2 h 106"/>
                <a:gd name="T26" fmla="*/ 0 w 49"/>
                <a:gd name="T27" fmla="*/ 2 h 106"/>
                <a:gd name="T28" fmla="*/ 0 w 49"/>
                <a:gd name="T29" fmla="*/ 2 h 106"/>
                <a:gd name="T30" fmla="*/ 0 w 49"/>
                <a:gd name="T31" fmla="*/ 2 h 106"/>
                <a:gd name="T32" fmla="*/ 0 w 49"/>
                <a:gd name="T33" fmla="*/ 2 h 106"/>
                <a:gd name="T34" fmla="*/ 0 w 49"/>
                <a:gd name="T35" fmla="*/ 2 h 106"/>
                <a:gd name="T36" fmla="*/ 0 w 49"/>
                <a:gd name="T37" fmla="*/ 2 h 106"/>
                <a:gd name="T38" fmla="*/ 0 w 49"/>
                <a:gd name="T39" fmla="*/ 2 h 106"/>
                <a:gd name="T40" fmla="*/ 0 w 49"/>
                <a:gd name="T41" fmla="*/ 1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106">
                  <a:moveTo>
                    <a:pt x="43" y="56"/>
                  </a:moveTo>
                  <a:lnTo>
                    <a:pt x="49" y="30"/>
                  </a:lnTo>
                  <a:lnTo>
                    <a:pt x="49" y="13"/>
                  </a:lnTo>
                  <a:lnTo>
                    <a:pt x="44" y="7"/>
                  </a:lnTo>
                  <a:lnTo>
                    <a:pt x="38" y="3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16" y="12"/>
                  </a:lnTo>
                  <a:lnTo>
                    <a:pt x="6" y="38"/>
                  </a:lnTo>
                  <a:lnTo>
                    <a:pt x="0" y="68"/>
                  </a:lnTo>
                  <a:lnTo>
                    <a:pt x="0" y="88"/>
                  </a:lnTo>
                  <a:lnTo>
                    <a:pt x="3" y="101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12" y="104"/>
                  </a:lnTo>
                  <a:lnTo>
                    <a:pt x="15" y="101"/>
                  </a:lnTo>
                  <a:lnTo>
                    <a:pt x="20" y="98"/>
                  </a:lnTo>
                  <a:lnTo>
                    <a:pt x="26" y="91"/>
                  </a:lnTo>
                  <a:lnTo>
                    <a:pt x="31" y="82"/>
                  </a:lnTo>
                  <a:lnTo>
                    <a:pt x="37" y="71"/>
                  </a:lnTo>
                  <a:lnTo>
                    <a:pt x="43" y="5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5" name="Freeform 126"/>
            <p:cNvSpPr>
              <a:spLocks/>
            </p:cNvSpPr>
            <p:nvPr/>
          </p:nvSpPr>
          <p:spPr bwMode="auto">
            <a:xfrm>
              <a:off x="4996" y="3715"/>
              <a:ext cx="22" cy="22"/>
            </a:xfrm>
            <a:custGeom>
              <a:avLst/>
              <a:gdLst>
                <a:gd name="T0" fmla="*/ 1 w 43"/>
                <a:gd name="T1" fmla="*/ 0 h 46"/>
                <a:gd name="T2" fmla="*/ 0 w 43"/>
                <a:gd name="T3" fmla="*/ 0 h 46"/>
                <a:gd name="T4" fmla="*/ 1 w 43"/>
                <a:gd name="T5" fmla="*/ 0 h 46"/>
                <a:gd name="T6" fmla="*/ 1 w 43"/>
                <a:gd name="T7" fmla="*/ 0 h 46"/>
                <a:gd name="T8" fmla="*/ 1 w 4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6">
                  <a:moveTo>
                    <a:pt x="9" y="0"/>
                  </a:moveTo>
                  <a:lnTo>
                    <a:pt x="0" y="30"/>
                  </a:lnTo>
                  <a:lnTo>
                    <a:pt x="33" y="46"/>
                  </a:lnTo>
                  <a:lnTo>
                    <a:pt x="43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6" name="Freeform 127"/>
            <p:cNvSpPr>
              <a:spLocks/>
            </p:cNvSpPr>
            <p:nvPr/>
          </p:nvSpPr>
          <p:spPr bwMode="auto">
            <a:xfrm>
              <a:off x="5098" y="3860"/>
              <a:ext cx="35" cy="43"/>
            </a:xfrm>
            <a:custGeom>
              <a:avLst/>
              <a:gdLst>
                <a:gd name="T0" fmla="*/ 1 w 70"/>
                <a:gd name="T1" fmla="*/ 1 h 86"/>
                <a:gd name="T2" fmla="*/ 2 w 70"/>
                <a:gd name="T3" fmla="*/ 1 h 86"/>
                <a:gd name="T4" fmla="*/ 2 w 70"/>
                <a:gd name="T5" fmla="*/ 1 h 86"/>
                <a:gd name="T6" fmla="*/ 2 w 70"/>
                <a:gd name="T7" fmla="*/ 1 h 86"/>
                <a:gd name="T8" fmla="*/ 1 w 70"/>
                <a:gd name="T9" fmla="*/ 1 h 86"/>
                <a:gd name="T10" fmla="*/ 1 w 70"/>
                <a:gd name="T11" fmla="*/ 1 h 86"/>
                <a:gd name="T12" fmla="*/ 1 w 70"/>
                <a:gd name="T13" fmla="*/ 1 h 86"/>
                <a:gd name="T14" fmla="*/ 1 w 70"/>
                <a:gd name="T15" fmla="*/ 1 h 86"/>
                <a:gd name="T16" fmla="*/ 1 w 70"/>
                <a:gd name="T17" fmla="*/ 0 h 86"/>
                <a:gd name="T18" fmla="*/ 1 w 70"/>
                <a:gd name="T19" fmla="*/ 1 h 86"/>
                <a:gd name="T20" fmla="*/ 1 w 70"/>
                <a:gd name="T21" fmla="*/ 1 h 86"/>
                <a:gd name="T22" fmla="*/ 1 w 70"/>
                <a:gd name="T23" fmla="*/ 1 h 86"/>
                <a:gd name="T24" fmla="*/ 1 w 70"/>
                <a:gd name="T25" fmla="*/ 1 h 86"/>
                <a:gd name="T26" fmla="*/ 1 w 70"/>
                <a:gd name="T27" fmla="*/ 1 h 86"/>
                <a:gd name="T28" fmla="*/ 1 w 70"/>
                <a:gd name="T29" fmla="*/ 2 h 86"/>
                <a:gd name="T30" fmla="*/ 0 w 70"/>
                <a:gd name="T31" fmla="*/ 2 h 86"/>
                <a:gd name="T32" fmla="*/ 1 w 70"/>
                <a:gd name="T33" fmla="*/ 2 h 86"/>
                <a:gd name="T34" fmla="*/ 1 w 70"/>
                <a:gd name="T35" fmla="*/ 2 h 86"/>
                <a:gd name="T36" fmla="*/ 1 w 70"/>
                <a:gd name="T37" fmla="*/ 2 h 86"/>
                <a:gd name="T38" fmla="*/ 1 w 70"/>
                <a:gd name="T39" fmla="*/ 2 h 86"/>
                <a:gd name="T40" fmla="*/ 1 w 70"/>
                <a:gd name="T41" fmla="*/ 2 h 86"/>
                <a:gd name="T42" fmla="*/ 1 w 70"/>
                <a:gd name="T43" fmla="*/ 2 h 86"/>
                <a:gd name="T44" fmla="*/ 1 w 70"/>
                <a:gd name="T45" fmla="*/ 2 h 86"/>
                <a:gd name="T46" fmla="*/ 1 w 70"/>
                <a:gd name="T47" fmla="*/ 2 h 86"/>
                <a:gd name="T48" fmla="*/ 1 w 70"/>
                <a:gd name="T49" fmla="*/ 1 h 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0" h="86">
                  <a:moveTo>
                    <a:pt x="51" y="60"/>
                  </a:moveTo>
                  <a:lnTo>
                    <a:pt x="66" y="38"/>
                  </a:lnTo>
                  <a:lnTo>
                    <a:pt x="70" y="25"/>
                  </a:lnTo>
                  <a:lnTo>
                    <a:pt x="68" y="16"/>
                  </a:lnTo>
                  <a:lnTo>
                    <a:pt x="64" y="9"/>
                  </a:lnTo>
                  <a:lnTo>
                    <a:pt x="61" y="6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1" y="0"/>
                  </a:lnTo>
                  <a:lnTo>
                    <a:pt x="46" y="1"/>
                  </a:lnTo>
                  <a:lnTo>
                    <a:pt x="41" y="6"/>
                  </a:lnTo>
                  <a:lnTo>
                    <a:pt x="32" y="13"/>
                  </a:lnTo>
                  <a:lnTo>
                    <a:pt x="23" y="23"/>
                  </a:lnTo>
                  <a:lnTo>
                    <a:pt x="8" y="47"/>
                  </a:lnTo>
                  <a:lnTo>
                    <a:pt x="1" y="66"/>
                  </a:lnTo>
                  <a:lnTo>
                    <a:pt x="0" y="79"/>
                  </a:lnTo>
                  <a:lnTo>
                    <a:pt x="1" y="85"/>
                  </a:lnTo>
                  <a:lnTo>
                    <a:pt x="2" y="85"/>
                  </a:lnTo>
                  <a:lnTo>
                    <a:pt x="6" y="86"/>
                  </a:lnTo>
                  <a:lnTo>
                    <a:pt x="9" y="86"/>
                  </a:lnTo>
                  <a:lnTo>
                    <a:pt x="16" y="85"/>
                  </a:lnTo>
                  <a:lnTo>
                    <a:pt x="23" y="83"/>
                  </a:lnTo>
                  <a:lnTo>
                    <a:pt x="31" y="78"/>
                  </a:lnTo>
                  <a:lnTo>
                    <a:pt x="41" y="70"/>
                  </a:lnTo>
                  <a:lnTo>
                    <a:pt x="51" y="60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7" name="Freeform 128"/>
            <p:cNvSpPr>
              <a:spLocks/>
            </p:cNvSpPr>
            <p:nvPr/>
          </p:nvSpPr>
          <p:spPr bwMode="auto">
            <a:xfrm>
              <a:off x="5121" y="3849"/>
              <a:ext cx="22" cy="27"/>
            </a:xfrm>
            <a:custGeom>
              <a:avLst/>
              <a:gdLst>
                <a:gd name="T0" fmla="*/ 1 w 44"/>
                <a:gd name="T1" fmla="*/ 0 h 54"/>
                <a:gd name="T2" fmla="*/ 0 w 44"/>
                <a:gd name="T3" fmla="*/ 1 h 54"/>
                <a:gd name="T4" fmla="*/ 1 w 44"/>
                <a:gd name="T5" fmla="*/ 1 h 54"/>
                <a:gd name="T6" fmla="*/ 1 w 44"/>
                <a:gd name="T7" fmla="*/ 1 h 54"/>
                <a:gd name="T8" fmla="*/ 1 w 44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19" y="0"/>
                  </a:moveTo>
                  <a:lnTo>
                    <a:pt x="0" y="22"/>
                  </a:lnTo>
                  <a:lnTo>
                    <a:pt x="26" y="54"/>
                  </a:lnTo>
                  <a:lnTo>
                    <a:pt x="44" y="3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8" name="Freeform 129"/>
            <p:cNvSpPr>
              <a:spLocks/>
            </p:cNvSpPr>
            <p:nvPr/>
          </p:nvSpPr>
          <p:spPr bwMode="auto">
            <a:xfrm>
              <a:off x="5079" y="3745"/>
              <a:ext cx="34" cy="45"/>
            </a:xfrm>
            <a:custGeom>
              <a:avLst/>
              <a:gdLst>
                <a:gd name="T0" fmla="*/ 1 w 67"/>
                <a:gd name="T1" fmla="*/ 1 h 89"/>
                <a:gd name="T2" fmla="*/ 1 w 67"/>
                <a:gd name="T3" fmla="*/ 1 h 89"/>
                <a:gd name="T4" fmla="*/ 0 w 67"/>
                <a:gd name="T5" fmla="*/ 2 h 89"/>
                <a:gd name="T6" fmla="*/ 1 w 67"/>
                <a:gd name="T7" fmla="*/ 2 h 89"/>
                <a:gd name="T8" fmla="*/ 1 w 67"/>
                <a:gd name="T9" fmla="*/ 2 h 89"/>
                <a:gd name="T10" fmla="*/ 1 w 67"/>
                <a:gd name="T11" fmla="*/ 2 h 89"/>
                <a:gd name="T12" fmla="*/ 1 w 67"/>
                <a:gd name="T13" fmla="*/ 2 h 89"/>
                <a:gd name="T14" fmla="*/ 1 w 67"/>
                <a:gd name="T15" fmla="*/ 2 h 89"/>
                <a:gd name="T16" fmla="*/ 1 w 67"/>
                <a:gd name="T17" fmla="*/ 2 h 89"/>
                <a:gd name="T18" fmla="*/ 1 w 67"/>
                <a:gd name="T19" fmla="*/ 2 h 89"/>
                <a:gd name="T20" fmla="*/ 1 w 67"/>
                <a:gd name="T21" fmla="*/ 2 h 89"/>
                <a:gd name="T22" fmla="*/ 1 w 67"/>
                <a:gd name="T23" fmla="*/ 2 h 89"/>
                <a:gd name="T24" fmla="*/ 1 w 67"/>
                <a:gd name="T25" fmla="*/ 1 h 89"/>
                <a:gd name="T26" fmla="*/ 1 w 67"/>
                <a:gd name="T27" fmla="*/ 1 h 89"/>
                <a:gd name="T28" fmla="*/ 2 w 67"/>
                <a:gd name="T29" fmla="*/ 1 h 89"/>
                <a:gd name="T30" fmla="*/ 2 w 67"/>
                <a:gd name="T31" fmla="*/ 1 h 89"/>
                <a:gd name="T32" fmla="*/ 2 w 67"/>
                <a:gd name="T33" fmla="*/ 1 h 89"/>
                <a:gd name="T34" fmla="*/ 2 w 67"/>
                <a:gd name="T35" fmla="*/ 1 h 89"/>
                <a:gd name="T36" fmla="*/ 1 w 67"/>
                <a:gd name="T37" fmla="*/ 0 h 89"/>
                <a:gd name="T38" fmla="*/ 1 w 67"/>
                <a:gd name="T39" fmla="*/ 0 h 89"/>
                <a:gd name="T40" fmla="*/ 1 w 67"/>
                <a:gd name="T41" fmla="*/ 1 h 89"/>
                <a:gd name="T42" fmla="*/ 1 w 67"/>
                <a:gd name="T43" fmla="*/ 1 h 89"/>
                <a:gd name="T44" fmla="*/ 1 w 67"/>
                <a:gd name="T45" fmla="*/ 1 h 89"/>
                <a:gd name="T46" fmla="*/ 1 w 67"/>
                <a:gd name="T47" fmla="*/ 1 h 89"/>
                <a:gd name="T48" fmla="*/ 1 w 67"/>
                <a:gd name="T49" fmla="*/ 1 h 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89">
                  <a:moveTo>
                    <a:pt x="17" y="31"/>
                  </a:moveTo>
                  <a:lnTo>
                    <a:pt x="3" y="53"/>
                  </a:lnTo>
                  <a:lnTo>
                    <a:pt x="0" y="67"/>
                  </a:lnTo>
                  <a:lnTo>
                    <a:pt x="2" y="76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12" y="88"/>
                  </a:lnTo>
                  <a:lnTo>
                    <a:pt x="15" y="89"/>
                  </a:lnTo>
                  <a:lnTo>
                    <a:pt x="19" y="89"/>
                  </a:lnTo>
                  <a:lnTo>
                    <a:pt x="24" y="88"/>
                  </a:lnTo>
                  <a:lnTo>
                    <a:pt x="30" y="84"/>
                  </a:lnTo>
                  <a:lnTo>
                    <a:pt x="37" y="76"/>
                  </a:lnTo>
                  <a:lnTo>
                    <a:pt x="46" y="64"/>
                  </a:lnTo>
                  <a:lnTo>
                    <a:pt x="61" y="39"/>
                  </a:lnTo>
                  <a:lnTo>
                    <a:pt x="67" y="19"/>
                  </a:lnTo>
                  <a:lnTo>
                    <a:pt x="67" y="7"/>
                  </a:lnTo>
                  <a:lnTo>
                    <a:pt x="66" y="1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1" y="1"/>
                  </a:lnTo>
                  <a:lnTo>
                    <a:pt x="44" y="4"/>
                  </a:lnTo>
                  <a:lnTo>
                    <a:pt x="36" y="10"/>
                  </a:lnTo>
                  <a:lnTo>
                    <a:pt x="26" y="19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89" name="Freeform 130"/>
            <p:cNvSpPr>
              <a:spLocks/>
            </p:cNvSpPr>
            <p:nvPr/>
          </p:nvSpPr>
          <p:spPr bwMode="auto">
            <a:xfrm>
              <a:off x="5070" y="3775"/>
              <a:ext cx="22" cy="27"/>
            </a:xfrm>
            <a:custGeom>
              <a:avLst/>
              <a:gdLst>
                <a:gd name="T0" fmla="*/ 1 w 44"/>
                <a:gd name="T1" fmla="*/ 1 h 54"/>
                <a:gd name="T2" fmla="*/ 1 w 44"/>
                <a:gd name="T3" fmla="*/ 1 h 54"/>
                <a:gd name="T4" fmla="*/ 1 w 44"/>
                <a:gd name="T5" fmla="*/ 0 h 54"/>
                <a:gd name="T6" fmla="*/ 0 w 44"/>
                <a:gd name="T7" fmla="*/ 1 h 54"/>
                <a:gd name="T8" fmla="*/ 1 w 44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27" y="54"/>
                  </a:moveTo>
                  <a:lnTo>
                    <a:pt x="44" y="30"/>
                  </a:lnTo>
                  <a:lnTo>
                    <a:pt x="18" y="0"/>
                  </a:lnTo>
                  <a:lnTo>
                    <a:pt x="0" y="22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0" name="Freeform 131"/>
            <p:cNvSpPr>
              <a:spLocks/>
            </p:cNvSpPr>
            <p:nvPr/>
          </p:nvSpPr>
          <p:spPr bwMode="auto">
            <a:xfrm>
              <a:off x="4745" y="3624"/>
              <a:ext cx="23" cy="55"/>
            </a:xfrm>
            <a:custGeom>
              <a:avLst/>
              <a:gdLst>
                <a:gd name="T0" fmla="*/ 1 w 45"/>
                <a:gd name="T1" fmla="*/ 2 h 108"/>
                <a:gd name="T2" fmla="*/ 1 w 45"/>
                <a:gd name="T3" fmla="*/ 2 h 108"/>
                <a:gd name="T4" fmla="*/ 1 w 45"/>
                <a:gd name="T5" fmla="*/ 2 h 108"/>
                <a:gd name="T6" fmla="*/ 1 w 45"/>
                <a:gd name="T7" fmla="*/ 2 h 108"/>
                <a:gd name="T8" fmla="*/ 1 w 45"/>
                <a:gd name="T9" fmla="*/ 2 h 108"/>
                <a:gd name="T10" fmla="*/ 1 w 45"/>
                <a:gd name="T11" fmla="*/ 2 h 108"/>
                <a:gd name="T12" fmla="*/ 1 w 45"/>
                <a:gd name="T13" fmla="*/ 2 h 108"/>
                <a:gd name="T14" fmla="*/ 1 w 45"/>
                <a:gd name="T15" fmla="*/ 2 h 108"/>
                <a:gd name="T16" fmla="*/ 1 w 45"/>
                <a:gd name="T17" fmla="*/ 1 h 108"/>
                <a:gd name="T18" fmla="*/ 1 w 45"/>
                <a:gd name="T19" fmla="*/ 1 h 108"/>
                <a:gd name="T20" fmla="*/ 1 w 45"/>
                <a:gd name="T21" fmla="*/ 1 h 108"/>
                <a:gd name="T22" fmla="*/ 1 w 45"/>
                <a:gd name="T23" fmla="*/ 1 h 108"/>
                <a:gd name="T24" fmla="*/ 1 w 45"/>
                <a:gd name="T25" fmla="*/ 0 h 108"/>
                <a:gd name="T26" fmla="*/ 1 w 45"/>
                <a:gd name="T27" fmla="*/ 1 h 108"/>
                <a:gd name="T28" fmla="*/ 1 w 45"/>
                <a:gd name="T29" fmla="*/ 1 h 108"/>
                <a:gd name="T30" fmla="*/ 0 w 45"/>
                <a:gd name="T31" fmla="*/ 1 h 108"/>
                <a:gd name="T32" fmla="*/ 1 w 45"/>
                <a:gd name="T33" fmla="*/ 2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8">
                  <a:moveTo>
                    <a:pt x="3" y="67"/>
                  </a:moveTo>
                  <a:lnTo>
                    <a:pt x="9" y="94"/>
                  </a:lnTo>
                  <a:lnTo>
                    <a:pt x="16" y="107"/>
                  </a:lnTo>
                  <a:lnTo>
                    <a:pt x="23" y="108"/>
                  </a:lnTo>
                  <a:lnTo>
                    <a:pt x="30" y="107"/>
                  </a:lnTo>
                  <a:lnTo>
                    <a:pt x="37" y="105"/>
                  </a:lnTo>
                  <a:lnTo>
                    <a:pt x="43" y="98"/>
                  </a:lnTo>
                  <a:lnTo>
                    <a:pt x="45" y="83"/>
                  </a:lnTo>
                  <a:lnTo>
                    <a:pt x="42" y="55"/>
                  </a:lnTo>
                  <a:lnTo>
                    <a:pt x="34" y="28"/>
                  </a:lnTo>
                  <a:lnTo>
                    <a:pt x="24" y="10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8" y="4"/>
                  </a:lnTo>
                  <a:lnTo>
                    <a:pt x="3" y="16"/>
                  </a:lnTo>
                  <a:lnTo>
                    <a:pt x="0" y="36"/>
                  </a:lnTo>
                  <a:lnTo>
                    <a:pt x="3" y="67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1" name="Freeform 132"/>
            <p:cNvSpPr>
              <a:spLocks/>
            </p:cNvSpPr>
            <p:nvPr/>
          </p:nvSpPr>
          <p:spPr bwMode="auto">
            <a:xfrm>
              <a:off x="4751" y="3671"/>
              <a:ext cx="20" cy="20"/>
            </a:xfrm>
            <a:custGeom>
              <a:avLst/>
              <a:gdLst>
                <a:gd name="T0" fmla="*/ 0 w 41"/>
                <a:gd name="T1" fmla="*/ 0 h 41"/>
                <a:gd name="T2" fmla="*/ 0 w 41"/>
                <a:gd name="T3" fmla="*/ 0 h 41"/>
                <a:gd name="T4" fmla="*/ 0 w 41"/>
                <a:gd name="T5" fmla="*/ 0 h 41"/>
                <a:gd name="T6" fmla="*/ 0 w 41"/>
                <a:gd name="T7" fmla="*/ 0 h 41"/>
                <a:gd name="T8" fmla="*/ 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1">
                  <a:moveTo>
                    <a:pt x="41" y="31"/>
                  </a:moveTo>
                  <a:lnTo>
                    <a:pt x="36" y="0"/>
                  </a:lnTo>
                  <a:lnTo>
                    <a:pt x="0" y="10"/>
                  </a:lnTo>
                  <a:lnTo>
                    <a:pt x="5" y="41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2" name="Freeform 133"/>
            <p:cNvSpPr>
              <a:spLocks/>
            </p:cNvSpPr>
            <p:nvPr/>
          </p:nvSpPr>
          <p:spPr bwMode="auto">
            <a:xfrm>
              <a:off x="4910" y="3694"/>
              <a:ext cx="22" cy="54"/>
            </a:xfrm>
            <a:custGeom>
              <a:avLst/>
              <a:gdLst>
                <a:gd name="T0" fmla="*/ 1 w 43"/>
                <a:gd name="T1" fmla="*/ 0 h 109"/>
                <a:gd name="T2" fmla="*/ 1 w 43"/>
                <a:gd name="T3" fmla="*/ 0 h 109"/>
                <a:gd name="T4" fmla="*/ 1 w 43"/>
                <a:gd name="T5" fmla="*/ 0 h 109"/>
                <a:gd name="T6" fmla="*/ 1 w 43"/>
                <a:gd name="T7" fmla="*/ 0 h 109"/>
                <a:gd name="T8" fmla="*/ 1 w 43"/>
                <a:gd name="T9" fmla="*/ 0 h 109"/>
                <a:gd name="T10" fmla="*/ 1 w 43"/>
                <a:gd name="T11" fmla="*/ 0 h 109"/>
                <a:gd name="T12" fmla="*/ 1 w 43"/>
                <a:gd name="T13" fmla="*/ 0 h 109"/>
                <a:gd name="T14" fmla="*/ 1 w 43"/>
                <a:gd name="T15" fmla="*/ 0 h 109"/>
                <a:gd name="T16" fmla="*/ 1 w 43"/>
                <a:gd name="T17" fmla="*/ 0 h 109"/>
                <a:gd name="T18" fmla="*/ 0 w 43"/>
                <a:gd name="T19" fmla="*/ 1 h 109"/>
                <a:gd name="T20" fmla="*/ 1 w 43"/>
                <a:gd name="T21" fmla="*/ 1 h 109"/>
                <a:gd name="T22" fmla="*/ 1 w 43"/>
                <a:gd name="T23" fmla="*/ 1 h 109"/>
                <a:gd name="T24" fmla="*/ 1 w 43"/>
                <a:gd name="T25" fmla="*/ 1 h 109"/>
                <a:gd name="T26" fmla="*/ 1 w 43"/>
                <a:gd name="T27" fmla="*/ 1 h 109"/>
                <a:gd name="T28" fmla="*/ 1 w 43"/>
                <a:gd name="T29" fmla="*/ 1 h 109"/>
                <a:gd name="T30" fmla="*/ 1 w 43"/>
                <a:gd name="T31" fmla="*/ 1 h 109"/>
                <a:gd name="T32" fmla="*/ 1 w 43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09">
                  <a:moveTo>
                    <a:pt x="40" y="51"/>
                  </a:moveTo>
                  <a:lnTo>
                    <a:pt x="43" y="24"/>
                  </a:lnTo>
                  <a:lnTo>
                    <a:pt x="40" y="9"/>
                  </a:lnTo>
                  <a:lnTo>
                    <a:pt x="35" y="3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5" y="3"/>
                  </a:lnTo>
                  <a:lnTo>
                    <a:pt x="8" y="15"/>
                  </a:lnTo>
                  <a:lnTo>
                    <a:pt x="1" y="43"/>
                  </a:lnTo>
                  <a:lnTo>
                    <a:pt x="0" y="73"/>
                  </a:lnTo>
                  <a:lnTo>
                    <a:pt x="3" y="93"/>
                  </a:lnTo>
                  <a:lnTo>
                    <a:pt x="8" y="104"/>
                  </a:lnTo>
                  <a:lnTo>
                    <a:pt x="11" y="109"/>
                  </a:lnTo>
                  <a:lnTo>
                    <a:pt x="16" y="107"/>
                  </a:lnTo>
                  <a:lnTo>
                    <a:pt x="24" y="98"/>
                  </a:lnTo>
                  <a:lnTo>
                    <a:pt x="32" y="81"/>
                  </a:lnTo>
                  <a:lnTo>
                    <a:pt x="40" y="51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3" name="Freeform 134"/>
            <p:cNvSpPr>
              <a:spLocks/>
            </p:cNvSpPr>
            <p:nvPr/>
          </p:nvSpPr>
          <p:spPr bwMode="auto">
            <a:xfrm>
              <a:off x="4915" y="3682"/>
              <a:ext cx="20" cy="19"/>
            </a:xfrm>
            <a:custGeom>
              <a:avLst/>
              <a:gdLst>
                <a:gd name="T0" fmla="*/ 0 w 41"/>
                <a:gd name="T1" fmla="*/ 0 h 38"/>
                <a:gd name="T2" fmla="*/ 0 w 41"/>
                <a:gd name="T3" fmla="*/ 1 h 38"/>
                <a:gd name="T4" fmla="*/ 0 w 41"/>
                <a:gd name="T5" fmla="*/ 1 h 38"/>
                <a:gd name="T6" fmla="*/ 0 w 41"/>
                <a:gd name="T7" fmla="*/ 1 h 38"/>
                <a:gd name="T8" fmla="*/ 0 w 4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8">
                  <a:moveTo>
                    <a:pt x="5" y="0"/>
                  </a:moveTo>
                  <a:lnTo>
                    <a:pt x="0" y="29"/>
                  </a:lnTo>
                  <a:lnTo>
                    <a:pt x="36" y="38"/>
                  </a:lnTo>
                  <a:lnTo>
                    <a:pt x="41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4" name="Freeform 135"/>
            <p:cNvSpPr>
              <a:spLocks/>
            </p:cNvSpPr>
            <p:nvPr/>
          </p:nvSpPr>
          <p:spPr bwMode="auto">
            <a:xfrm>
              <a:off x="4829" y="3682"/>
              <a:ext cx="20" cy="55"/>
            </a:xfrm>
            <a:custGeom>
              <a:avLst/>
              <a:gdLst>
                <a:gd name="T0" fmla="*/ 1 w 40"/>
                <a:gd name="T1" fmla="*/ 1 h 110"/>
                <a:gd name="T2" fmla="*/ 1 w 40"/>
                <a:gd name="T3" fmla="*/ 1 h 110"/>
                <a:gd name="T4" fmla="*/ 1 w 40"/>
                <a:gd name="T5" fmla="*/ 1 h 110"/>
                <a:gd name="T6" fmla="*/ 1 w 40"/>
                <a:gd name="T7" fmla="*/ 1 h 110"/>
                <a:gd name="T8" fmla="*/ 1 w 40"/>
                <a:gd name="T9" fmla="*/ 0 h 110"/>
                <a:gd name="T10" fmla="*/ 1 w 40"/>
                <a:gd name="T11" fmla="*/ 0 h 110"/>
                <a:gd name="T12" fmla="*/ 1 w 40"/>
                <a:gd name="T13" fmla="*/ 1 h 110"/>
                <a:gd name="T14" fmla="*/ 1 w 40"/>
                <a:gd name="T15" fmla="*/ 1 h 110"/>
                <a:gd name="T16" fmla="*/ 0 w 40"/>
                <a:gd name="T17" fmla="*/ 1 h 110"/>
                <a:gd name="T18" fmla="*/ 1 w 40"/>
                <a:gd name="T19" fmla="*/ 2 h 110"/>
                <a:gd name="T20" fmla="*/ 1 w 40"/>
                <a:gd name="T21" fmla="*/ 2 h 110"/>
                <a:gd name="T22" fmla="*/ 1 w 40"/>
                <a:gd name="T23" fmla="*/ 2 h 110"/>
                <a:gd name="T24" fmla="*/ 1 w 40"/>
                <a:gd name="T25" fmla="*/ 2 h 110"/>
                <a:gd name="T26" fmla="*/ 1 w 40"/>
                <a:gd name="T27" fmla="*/ 2 h 110"/>
                <a:gd name="T28" fmla="*/ 1 w 40"/>
                <a:gd name="T29" fmla="*/ 2 h 110"/>
                <a:gd name="T30" fmla="*/ 1 w 40"/>
                <a:gd name="T31" fmla="*/ 2 h 110"/>
                <a:gd name="T32" fmla="*/ 1 w 40"/>
                <a:gd name="T33" fmla="*/ 1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10">
                  <a:moveTo>
                    <a:pt x="40" y="48"/>
                  </a:moveTo>
                  <a:lnTo>
                    <a:pt x="40" y="20"/>
                  </a:lnTo>
                  <a:lnTo>
                    <a:pt x="35" y="6"/>
                  </a:lnTo>
                  <a:lnTo>
                    <a:pt x="29" y="1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4"/>
                  </a:lnTo>
                  <a:lnTo>
                    <a:pt x="4" y="17"/>
                  </a:lnTo>
                  <a:lnTo>
                    <a:pt x="0" y="45"/>
                  </a:lnTo>
                  <a:lnTo>
                    <a:pt x="1" y="76"/>
                  </a:lnTo>
                  <a:lnTo>
                    <a:pt x="7" y="95"/>
                  </a:lnTo>
                  <a:lnTo>
                    <a:pt x="13" y="105"/>
                  </a:lnTo>
                  <a:lnTo>
                    <a:pt x="16" y="110"/>
                  </a:lnTo>
                  <a:lnTo>
                    <a:pt x="21" y="107"/>
                  </a:lnTo>
                  <a:lnTo>
                    <a:pt x="28" y="98"/>
                  </a:lnTo>
                  <a:lnTo>
                    <a:pt x="35" y="79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5" name="Freeform 136"/>
            <p:cNvSpPr>
              <a:spLocks/>
            </p:cNvSpPr>
            <p:nvPr/>
          </p:nvSpPr>
          <p:spPr bwMode="auto">
            <a:xfrm>
              <a:off x="4831" y="3671"/>
              <a:ext cx="20" cy="17"/>
            </a:xfrm>
            <a:custGeom>
              <a:avLst/>
              <a:gdLst>
                <a:gd name="T0" fmla="*/ 1 w 39"/>
                <a:gd name="T1" fmla="*/ 0 h 33"/>
                <a:gd name="T2" fmla="*/ 0 w 39"/>
                <a:gd name="T3" fmla="*/ 1 h 33"/>
                <a:gd name="T4" fmla="*/ 1 w 39"/>
                <a:gd name="T5" fmla="*/ 1 h 33"/>
                <a:gd name="T6" fmla="*/ 1 w 39"/>
                <a:gd name="T7" fmla="*/ 1 h 33"/>
                <a:gd name="T8" fmla="*/ 1 w 3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3">
                  <a:moveTo>
                    <a:pt x="2" y="0"/>
                  </a:moveTo>
                  <a:lnTo>
                    <a:pt x="0" y="30"/>
                  </a:lnTo>
                  <a:lnTo>
                    <a:pt x="37" y="33"/>
                  </a:lnTo>
                  <a:lnTo>
                    <a:pt x="39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6" name="Freeform 137"/>
            <p:cNvSpPr>
              <a:spLocks/>
            </p:cNvSpPr>
            <p:nvPr/>
          </p:nvSpPr>
          <p:spPr bwMode="auto">
            <a:xfrm>
              <a:off x="4658" y="3703"/>
              <a:ext cx="24" cy="53"/>
            </a:xfrm>
            <a:custGeom>
              <a:avLst/>
              <a:gdLst>
                <a:gd name="T0" fmla="*/ 1 w 48"/>
                <a:gd name="T1" fmla="*/ 1 h 105"/>
                <a:gd name="T2" fmla="*/ 1 w 48"/>
                <a:gd name="T3" fmla="*/ 1 h 105"/>
                <a:gd name="T4" fmla="*/ 1 w 48"/>
                <a:gd name="T5" fmla="*/ 1 h 105"/>
                <a:gd name="T6" fmla="*/ 1 w 48"/>
                <a:gd name="T7" fmla="*/ 0 h 105"/>
                <a:gd name="T8" fmla="*/ 1 w 48"/>
                <a:gd name="T9" fmla="*/ 1 h 105"/>
                <a:gd name="T10" fmla="*/ 1 w 48"/>
                <a:gd name="T11" fmla="*/ 1 h 105"/>
                <a:gd name="T12" fmla="*/ 1 w 48"/>
                <a:gd name="T13" fmla="*/ 1 h 105"/>
                <a:gd name="T14" fmla="*/ 0 w 48"/>
                <a:gd name="T15" fmla="*/ 1 h 105"/>
                <a:gd name="T16" fmla="*/ 1 w 48"/>
                <a:gd name="T17" fmla="*/ 1 h 105"/>
                <a:gd name="T18" fmla="*/ 1 w 48"/>
                <a:gd name="T19" fmla="*/ 2 h 105"/>
                <a:gd name="T20" fmla="*/ 1 w 48"/>
                <a:gd name="T21" fmla="*/ 2 h 105"/>
                <a:gd name="T22" fmla="*/ 1 w 48"/>
                <a:gd name="T23" fmla="*/ 2 h 105"/>
                <a:gd name="T24" fmla="*/ 1 w 48"/>
                <a:gd name="T25" fmla="*/ 2 h 105"/>
                <a:gd name="T26" fmla="*/ 1 w 48"/>
                <a:gd name="T27" fmla="*/ 2 h 105"/>
                <a:gd name="T28" fmla="*/ 1 w 48"/>
                <a:gd name="T29" fmla="*/ 2 h 105"/>
                <a:gd name="T30" fmla="*/ 1 w 48"/>
                <a:gd name="T31" fmla="*/ 2 h 105"/>
                <a:gd name="T32" fmla="*/ 1 w 48"/>
                <a:gd name="T33" fmla="*/ 2 h 105"/>
                <a:gd name="T34" fmla="*/ 1 w 48"/>
                <a:gd name="T35" fmla="*/ 2 h 105"/>
                <a:gd name="T36" fmla="*/ 1 w 48"/>
                <a:gd name="T37" fmla="*/ 2 h 105"/>
                <a:gd name="T38" fmla="*/ 1 w 48"/>
                <a:gd name="T39" fmla="*/ 2 h 105"/>
                <a:gd name="T40" fmla="*/ 1 w 48"/>
                <a:gd name="T41" fmla="*/ 1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105">
                  <a:moveTo>
                    <a:pt x="43" y="38"/>
                  </a:moveTo>
                  <a:lnTo>
                    <a:pt x="34" y="11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4"/>
                  </a:lnTo>
                  <a:lnTo>
                    <a:pt x="2" y="11"/>
                  </a:lnTo>
                  <a:lnTo>
                    <a:pt x="0" y="26"/>
                  </a:lnTo>
                  <a:lnTo>
                    <a:pt x="5" y="54"/>
                  </a:lnTo>
                  <a:lnTo>
                    <a:pt x="10" y="70"/>
                  </a:lnTo>
                  <a:lnTo>
                    <a:pt x="16" y="82"/>
                  </a:lnTo>
                  <a:lnTo>
                    <a:pt x="21" y="91"/>
                  </a:lnTo>
                  <a:lnTo>
                    <a:pt x="26" y="98"/>
                  </a:lnTo>
                  <a:lnTo>
                    <a:pt x="32" y="102"/>
                  </a:lnTo>
                  <a:lnTo>
                    <a:pt x="35" y="104"/>
                  </a:lnTo>
                  <a:lnTo>
                    <a:pt x="39" y="105"/>
                  </a:lnTo>
                  <a:lnTo>
                    <a:pt x="40" y="105"/>
                  </a:lnTo>
                  <a:lnTo>
                    <a:pt x="42" y="101"/>
                  </a:lnTo>
                  <a:lnTo>
                    <a:pt x="47" y="89"/>
                  </a:lnTo>
                  <a:lnTo>
                    <a:pt x="48" y="69"/>
                  </a:lnTo>
                  <a:lnTo>
                    <a:pt x="43" y="38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7" name="Freeform 138"/>
            <p:cNvSpPr>
              <a:spLocks/>
            </p:cNvSpPr>
            <p:nvPr/>
          </p:nvSpPr>
          <p:spPr bwMode="auto">
            <a:xfrm>
              <a:off x="4653" y="3690"/>
              <a:ext cx="21" cy="22"/>
            </a:xfrm>
            <a:custGeom>
              <a:avLst/>
              <a:gdLst>
                <a:gd name="T0" fmla="*/ 0 w 42"/>
                <a:gd name="T1" fmla="*/ 1 h 44"/>
                <a:gd name="T2" fmla="*/ 1 w 42"/>
                <a:gd name="T3" fmla="*/ 1 h 44"/>
                <a:gd name="T4" fmla="*/ 1 w 42"/>
                <a:gd name="T5" fmla="*/ 1 h 44"/>
                <a:gd name="T6" fmla="*/ 1 w 42"/>
                <a:gd name="T7" fmla="*/ 0 h 44"/>
                <a:gd name="T8" fmla="*/ 0 w 42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4">
                  <a:moveTo>
                    <a:pt x="0" y="15"/>
                  </a:moveTo>
                  <a:lnTo>
                    <a:pt x="7" y="44"/>
                  </a:lnTo>
                  <a:lnTo>
                    <a:pt x="42" y="31"/>
                  </a:lnTo>
                  <a:lnTo>
                    <a:pt x="3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8" name="Freeform 139"/>
            <p:cNvSpPr>
              <a:spLocks/>
            </p:cNvSpPr>
            <p:nvPr/>
          </p:nvSpPr>
          <p:spPr bwMode="auto">
            <a:xfrm>
              <a:off x="4577" y="3737"/>
              <a:ext cx="28" cy="50"/>
            </a:xfrm>
            <a:custGeom>
              <a:avLst/>
              <a:gdLst>
                <a:gd name="T0" fmla="*/ 1 w 56"/>
                <a:gd name="T1" fmla="*/ 1 h 100"/>
                <a:gd name="T2" fmla="*/ 1 w 56"/>
                <a:gd name="T3" fmla="*/ 1 h 100"/>
                <a:gd name="T4" fmla="*/ 1 w 56"/>
                <a:gd name="T5" fmla="*/ 1 h 100"/>
                <a:gd name="T6" fmla="*/ 1 w 56"/>
                <a:gd name="T7" fmla="*/ 1 h 100"/>
                <a:gd name="T8" fmla="*/ 1 w 56"/>
                <a:gd name="T9" fmla="*/ 0 h 100"/>
                <a:gd name="T10" fmla="*/ 1 w 56"/>
                <a:gd name="T11" fmla="*/ 0 h 100"/>
                <a:gd name="T12" fmla="*/ 1 w 56"/>
                <a:gd name="T13" fmla="*/ 0 h 100"/>
                <a:gd name="T14" fmla="*/ 1 w 56"/>
                <a:gd name="T15" fmla="*/ 1 h 100"/>
                <a:gd name="T16" fmla="*/ 1 w 56"/>
                <a:gd name="T17" fmla="*/ 1 h 100"/>
                <a:gd name="T18" fmla="*/ 1 w 56"/>
                <a:gd name="T19" fmla="*/ 1 h 100"/>
                <a:gd name="T20" fmla="*/ 0 w 56"/>
                <a:gd name="T21" fmla="*/ 1 h 100"/>
                <a:gd name="T22" fmla="*/ 1 w 56"/>
                <a:gd name="T23" fmla="*/ 1 h 100"/>
                <a:gd name="T24" fmla="*/ 1 w 56"/>
                <a:gd name="T25" fmla="*/ 1 h 100"/>
                <a:gd name="T26" fmla="*/ 1 w 56"/>
                <a:gd name="T27" fmla="*/ 2 h 100"/>
                <a:gd name="T28" fmla="*/ 1 w 56"/>
                <a:gd name="T29" fmla="*/ 2 h 100"/>
                <a:gd name="T30" fmla="*/ 1 w 56"/>
                <a:gd name="T31" fmla="*/ 2 h 100"/>
                <a:gd name="T32" fmla="*/ 1 w 56"/>
                <a:gd name="T33" fmla="*/ 2 h 100"/>
                <a:gd name="T34" fmla="*/ 1 w 56"/>
                <a:gd name="T35" fmla="*/ 2 h 100"/>
                <a:gd name="T36" fmla="*/ 1 w 56"/>
                <a:gd name="T37" fmla="*/ 2 h 100"/>
                <a:gd name="T38" fmla="*/ 1 w 56"/>
                <a:gd name="T39" fmla="*/ 2 h 100"/>
                <a:gd name="T40" fmla="*/ 1 w 56"/>
                <a:gd name="T41" fmla="*/ 2 h 100"/>
                <a:gd name="T42" fmla="*/ 1 w 56"/>
                <a:gd name="T43" fmla="*/ 2 h 100"/>
                <a:gd name="T44" fmla="*/ 1 w 56"/>
                <a:gd name="T45" fmla="*/ 2 h 100"/>
                <a:gd name="T46" fmla="*/ 1 w 56"/>
                <a:gd name="T47" fmla="*/ 1 h 100"/>
                <a:gd name="T48" fmla="*/ 1 w 56"/>
                <a:gd name="T49" fmla="*/ 1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00">
                  <a:moveTo>
                    <a:pt x="45" y="33"/>
                  </a:moveTo>
                  <a:lnTo>
                    <a:pt x="38" y="19"/>
                  </a:lnTo>
                  <a:lnTo>
                    <a:pt x="34" y="9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5" y="9"/>
                  </a:lnTo>
                  <a:lnTo>
                    <a:pt x="0" y="16"/>
                  </a:lnTo>
                  <a:lnTo>
                    <a:pt x="1" y="31"/>
                  </a:lnTo>
                  <a:lnTo>
                    <a:pt x="10" y="57"/>
                  </a:lnTo>
                  <a:lnTo>
                    <a:pt x="17" y="72"/>
                  </a:lnTo>
                  <a:lnTo>
                    <a:pt x="24" y="82"/>
                  </a:lnTo>
                  <a:lnTo>
                    <a:pt x="31" y="90"/>
                  </a:lnTo>
                  <a:lnTo>
                    <a:pt x="37" y="96"/>
                  </a:lnTo>
                  <a:lnTo>
                    <a:pt x="43" y="99"/>
                  </a:lnTo>
                  <a:lnTo>
                    <a:pt x="46" y="100"/>
                  </a:lnTo>
                  <a:lnTo>
                    <a:pt x="50" y="100"/>
                  </a:lnTo>
                  <a:lnTo>
                    <a:pt x="51" y="100"/>
                  </a:lnTo>
                  <a:lnTo>
                    <a:pt x="53" y="96"/>
                  </a:lnTo>
                  <a:lnTo>
                    <a:pt x="56" y="82"/>
                  </a:lnTo>
                  <a:lnTo>
                    <a:pt x="55" y="62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599" name="Freeform 140"/>
            <p:cNvSpPr>
              <a:spLocks/>
            </p:cNvSpPr>
            <p:nvPr/>
          </p:nvSpPr>
          <p:spPr bwMode="auto">
            <a:xfrm>
              <a:off x="4571" y="3723"/>
              <a:ext cx="21" cy="25"/>
            </a:xfrm>
            <a:custGeom>
              <a:avLst/>
              <a:gdLst>
                <a:gd name="T0" fmla="*/ 0 w 43"/>
                <a:gd name="T1" fmla="*/ 1 h 50"/>
                <a:gd name="T2" fmla="*/ 0 w 43"/>
                <a:gd name="T3" fmla="*/ 1 h 50"/>
                <a:gd name="T4" fmla="*/ 0 w 43"/>
                <a:gd name="T5" fmla="*/ 1 h 50"/>
                <a:gd name="T6" fmla="*/ 0 w 43"/>
                <a:gd name="T7" fmla="*/ 0 h 50"/>
                <a:gd name="T8" fmla="*/ 0 w 43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0">
                  <a:moveTo>
                    <a:pt x="0" y="22"/>
                  </a:moveTo>
                  <a:lnTo>
                    <a:pt x="12" y="50"/>
                  </a:lnTo>
                  <a:lnTo>
                    <a:pt x="43" y="28"/>
                  </a:ln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0" name="Freeform 141"/>
            <p:cNvSpPr>
              <a:spLocks/>
            </p:cNvSpPr>
            <p:nvPr/>
          </p:nvSpPr>
          <p:spPr bwMode="auto">
            <a:xfrm>
              <a:off x="4503" y="3826"/>
              <a:ext cx="44" cy="27"/>
            </a:xfrm>
            <a:custGeom>
              <a:avLst/>
              <a:gdLst>
                <a:gd name="T0" fmla="*/ 1 w 88"/>
                <a:gd name="T1" fmla="*/ 1 h 53"/>
                <a:gd name="T2" fmla="*/ 1 w 88"/>
                <a:gd name="T3" fmla="*/ 1 h 53"/>
                <a:gd name="T4" fmla="*/ 1 w 88"/>
                <a:gd name="T5" fmla="*/ 1 h 53"/>
                <a:gd name="T6" fmla="*/ 1 w 88"/>
                <a:gd name="T7" fmla="*/ 1 h 53"/>
                <a:gd name="T8" fmla="*/ 1 w 88"/>
                <a:gd name="T9" fmla="*/ 1 h 53"/>
                <a:gd name="T10" fmla="*/ 1 w 88"/>
                <a:gd name="T11" fmla="*/ 1 h 53"/>
                <a:gd name="T12" fmla="*/ 0 w 88"/>
                <a:gd name="T13" fmla="*/ 1 h 53"/>
                <a:gd name="T14" fmla="*/ 1 w 88"/>
                <a:gd name="T15" fmla="*/ 1 h 53"/>
                <a:gd name="T16" fmla="*/ 1 w 88"/>
                <a:gd name="T17" fmla="*/ 1 h 53"/>
                <a:gd name="T18" fmla="*/ 1 w 88"/>
                <a:gd name="T19" fmla="*/ 1 h 53"/>
                <a:gd name="T20" fmla="*/ 1 w 88"/>
                <a:gd name="T21" fmla="*/ 1 h 53"/>
                <a:gd name="T22" fmla="*/ 1 w 88"/>
                <a:gd name="T23" fmla="*/ 1 h 53"/>
                <a:gd name="T24" fmla="*/ 1 w 88"/>
                <a:gd name="T25" fmla="*/ 1 h 53"/>
                <a:gd name="T26" fmla="*/ 1 w 88"/>
                <a:gd name="T27" fmla="*/ 1 h 53"/>
                <a:gd name="T28" fmla="*/ 1 w 88"/>
                <a:gd name="T29" fmla="*/ 1 h 53"/>
                <a:gd name="T30" fmla="*/ 1 w 88"/>
                <a:gd name="T31" fmla="*/ 1 h 53"/>
                <a:gd name="T32" fmla="*/ 1 w 88"/>
                <a:gd name="T33" fmla="*/ 1 h 53"/>
                <a:gd name="T34" fmla="*/ 1 w 88"/>
                <a:gd name="T35" fmla="*/ 1 h 53"/>
                <a:gd name="T36" fmla="*/ 1 w 88"/>
                <a:gd name="T37" fmla="*/ 1 h 53"/>
                <a:gd name="T38" fmla="*/ 2 w 88"/>
                <a:gd name="T39" fmla="*/ 1 h 53"/>
                <a:gd name="T40" fmla="*/ 2 w 88"/>
                <a:gd name="T41" fmla="*/ 1 h 53"/>
                <a:gd name="T42" fmla="*/ 2 w 88"/>
                <a:gd name="T43" fmla="*/ 1 h 53"/>
                <a:gd name="T44" fmla="*/ 2 w 88"/>
                <a:gd name="T45" fmla="*/ 1 h 53"/>
                <a:gd name="T46" fmla="*/ 2 w 88"/>
                <a:gd name="T47" fmla="*/ 1 h 53"/>
                <a:gd name="T48" fmla="*/ 2 w 88"/>
                <a:gd name="T49" fmla="*/ 1 h 53"/>
                <a:gd name="T50" fmla="*/ 2 w 88"/>
                <a:gd name="T51" fmla="*/ 1 h 53"/>
                <a:gd name="T52" fmla="*/ 2 w 88"/>
                <a:gd name="T53" fmla="*/ 1 h 53"/>
                <a:gd name="T54" fmla="*/ 2 w 88"/>
                <a:gd name="T55" fmla="*/ 1 h 53"/>
                <a:gd name="T56" fmla="*/ 2 w 88"/>
                <a:gd name="T57" fmla="*/ 1 h 53"/>
                <a:gd name="T58" fmla="*/ 2 w 88"/>
                <a:gd name="T59" fmla="*/ 1 h 53"/>
                <a:gd name="T60" fmla="*/ 1 w 88"/>
                <a:gd name="T61" fmla="*/ 1 h 53"/>
                <a:gd name="T62" fmla="*/ 1 w 88"/>
                <a:gd name="T63" fmla="*/ 0 h 53"/>
                <a:gd name="T64" fmla="*/ 1 w 88"/>
                <a:gd name="T65" fmla="*/ 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" h="53">
                  <a:moveTo>
                    <a:pt x="35" y="2"/>
                  </a:moveTo>
                  <a:lnTo>
                    <a:pt x="23" y="5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33"/>
                  </a:lnTo>
                  <a:lnTo>
                    <a:pt x="2" y="37"/>
                  </a:lnTo>
                  <a:lnTo>
                    <a:pt x="3" y="41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2" y="52"/>
                  </a:lnTo>
                  <a:lnTo>
                    <a:pt x="18" y="53"/>
                  </a:lnTo>
                  <a:lnTo>
                    <a:pt x="28" y="53"/>
                  </a:lnTo>
                  <a:lnTo>
                    <a:pt x="41" y="52"/>
                  </a:lnTo>
                  <a:lnTo>
                    <a:pt x="54" y="49"/>
                  </a:lnTo>
                  <a:lnTo>
                    <a:pt x="64" y="44"/>
                  </a:lnTo>
                  <a:lnTo>
                    <a:pt x="72" y="38"/>
                  </a:lnTo>
                  <a:lnTo>
                    <a:pt x="78" y="33"/>
                  </a:lnTo>
                  <a:lnTo>
                    <a:pt x="83" y="28"/>
                  </a:lnTo>
                  <a:lnTo>
                    <a:pt x="85" y="24"/>
                  </a:lnTo>
                  <a:lnTo>
                    <a:pt x="88" y="19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3"/>
                  </a:lnTo>
                  <a:lnTo>
                    <a:pt x="81" y="11"/>
                  </a:lnTo>
                  <a:lnTo>
                    <a:pt x="76" y="6"/>
                  </a:lnTo>
                  <a:lnTo>
                    <a:pt x="68" y="3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1" name="Freeform 142"/>
            <p:cNvSpPr>
              <a:spLocks/>
            </p:cNvSpPr>
            <p:nvPr/>
          </p:nvSpPr>
          <p:spPr bwMode="auto">
            <a:xfrm>
              <a:off x="4494" y="3831"/>
              <a:ext cx="15" cy="24"/>
            </a:xfrm>
            <a:custGeom>
              <a:avLst/>
              <a:gdLst>
                <a:gd name="T0" fmla="*/ 1 w 30"/>
                <a:gd name="T1" fmla="*/ 0 h 49"/>
                <a:gd name="T2" fmla="*/ 1 w 30"/>
                <a:gd name="T3" fmla="*/ 0 h 49"/>
                <a:gd name="T4" fmla="*/ 1 w 30"/>
                <a:gd name="T5" fmla="*/ 0 h 49"/>
                <a:gd name="T6" fmla="*/ 0 w 30"/>
                <a:gd name="T7" fmla="*/ 0 h 49"/>
                <a:gd name="T8" fmla="*/ 1 w 3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9">
                  <a:moveTo>
                    <a:pt x="6" y="49"/>
                  </a:moveTo>
                  <a:lnTo>
                    <a:pt x="30" y="46"/>
                  </a:lnTo>
                  <a:lnTo>
                    <a:pt x="24" y="0"/>
                  </a:lnTo>
                  <a:lnTo>
                    <a:pt x="0" y="3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2" name="Freeform 143"/>
            <p:cNvSpPr>
              <a:spLocks/>
            </p:cNvSpPr>
            <p:nvPr/>
          </p:nvSpPr>
          <p:spPr bwMode="auto">
            <a:xfrm>
              <a:off x="5192" y="3864"/>
              <a:ext cx="28" cy="50"/>
            </a:xfrm>
            <a:custGeom>
              <a:avLst/>
              <a:gdLst>
                <a:gd name="T0" fmla="*/ 1 w 56"/>
                <a:gd name="T1" fmla="*/ 0 h 101"/>
                <a:gd name="T2" fmla="*/ 1 w 56"/>
                <a:gd name="T3" fmla="*/ 1 h 101"/>
                <a:gd name="T4" fmla="*/ 0 w 56"/>
                <a:gd name="T5" fmla="*/ 1 h 101"/>
                <a:gd name="T6" fmla="*/ 1 w 56"/>
                <a:gd name="T7" fmla="*/ 1 h 101"/>
                <a:gd name="T8" fmla="*/ 1 w 56"/>
                <a:gd name="T9" fmla="*/ 1 h 101"/>
                <a:gd name="T10" fmla="*/ 1 w 56"/>
                <a:gd name="T11" fmla="*/ 1 h 101"/>
                <a:gd name="T12" fmla="*/ 1 w 56"/>
                <a:gd name="T13" fmla="*/ 1 h 101"/>
                <a:gd name="T14" fmla="*/ 1 w 56"/>
                <a:gd name="T15" fmla="*/ 1 h 101"/>
                <a:gd name="T16" fmla="*/ 1 w 56"/>
                <a:gd name="T17" fmla="*/ 1 h 101"/>
                <a:gd name="T18" fmla="*/ 1 w 56"/>
                <a:gd name="T19" fmla="*/ 1 h 101"/>
                <a:gd name="T20" fmla="*/ 1 w 56"/>
                <a:gd name="T21" fmla="*/ 1 h 101"/>
                <a:gd name="T22" fmla="*/ 1 w 56"/>
                <a:gd name="T23" fmla="*/ 1 h 101"/>
                <a:gd name="T24" fmla="*/ 1 w 56"/>
                <a:gd name="T25" fmla="*/ 1 h 101"/>
                <a:gd name="T26" fmla="*/ 1 w 56"/>
                <a:gd name="T27" fmla="*/ 0 h 101"/>
                <a:gd name="T28" fmla="*/ 1 w 56"/>
                <a:gd name="T29" fmla="*/ 0 h 101"/>
                <a:gd name="T30" fmla="*/ 1 w 56"/>
                <a:gd name="T31" fmla="*/ 0 h 101"/>
                <a:gd name="T32" fmla="*/ 1 w 56"/>
                <a:gd name="T33" fmla="*/ 0 h 101"/>
                <a:gd name="T34" fmla="*/ 1 w 56"/>
                <a:gd name="T35" fmla="*/ 0 h 101"/>
                <a:gd name="T36" fmla="*/ 1 w 56"/>
                <a:gd name="T37" fmla="*/ 0 h 101"/>
                <a:gd name="T38" fmla="*/ 1 w 56"/>
                <a:gd name="T39" fmla="*/ 0 h 101"/>
                <a:gd name="T40" fmla="*/ 1 w 56"/>
                <a:gd name="T41" fmla="*/ 0 h 101"/>
                <a:gd name="T42" fmla="*/ 1 w 56"/>
                <a:gd name="T43" fmla="*/ 0 h 101"/>
                <a:gd name="T44" fmla="*/ 1 w 56"/>
                <a:gd name="T45" fmla="*/ 0 h 101"/>
                <a:gd name="T46" fmla="*/ 1 w 56"/>
                <a:gd name="T47" fmla="*/ 0 h 101"/>
                <a:gd name="T48" fmla="*/ 1 w 56"/>
                <a:gd name="T49" fmla="*/ 0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01">
                  <a:moveTo>
                    <a:pt x="10" y="44"/>
                  </a:moveTo>
                  <a:lnTo>
                    <a:pt x="1" y="69"/>
                  </a:lnTo>
                  <a:lnTo>
                    <a:pt x="0" y="84"/>
                  </a:lnTo>
                  <a:lnTo>
                    <a:pt x="5" y="93"/>
                  </a:lnTo>
                  <a:lnTo>
                    <a:pt x="10" y="97"/>
                  </a:lnTo>
                  <a:lnTo>
                    <a:pt x="14" y="100"/>
                  </a:lnTo>
                  <a:lnTo>
                    <a:pt x="16" y="101"/>
                  </a:lnTo>
                  <a:lnTo>
                    <a:pt x="20" y="101"/>
                  </a:lnTo>
                  <a:lnTo>
                    <a:pt x="24" y="101"/>
                  </a:lnTo>
                  <a:lnTo>
                    <a:pt x="28" y="98"/>
                  </a:lnTo>
                  <a:lnTo>
                    <a:pt x="34" y="91"/>
                  </a:lnTo>
                  <a:lnTo>
                    <a:pt x="38" y="82"/>
                  </a:lnTo>
                  <a:lnTo>
                    <a:pt x="45" y="68"/>
                  </a:lnTo>
                  <a:lnTo>
                    <a:pt x="55" y="38"/>
                  </a:lnTo>
                  <a:lnTo>
                    <a:pt x="56" y="18"/>
                  </a:lnTo>
                  <a:lnTo>
                    <a:pt x="55" y="5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37" y="5"/>
                  </a:lnTo>
                  <a:lnTo>
                    <a:pt x="31" y="10"/>
                  </a:lnTo>
                  <a:lnTo>
                    <a:pt x="24" y="19"/>
                  </a:lnTo>
                  <a:lnTo>
                    <a:pt x="17" y="29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3" name="Freeform 144"/>
            <p:cNvSpPr>
              <a:spLocks/>
            </p:cNvSpPr>
            <p:nvPr/>
          </p:nvSpPr>
          <p:spPr bwMode="auto">
            <a:xfrm>
              <a:off x="5184" y="3902"/>
              <a:ext cx="23" cy="25"/>
            </a:xfrm>
            <a:custGeom>
              <a:avLst/>
              <a:gdLst>
                <a:gd name="T0" fmla="*/ 1 w 45"/>
                <a:gd name="T1" fmla="*/ 1 h 48"/>
                <a:gd name="T2" fmla="*/ 1 w 45"/>
                <a:gd name="T3" fmla="*/ 1 h 48"/>
                <a:gd name="T4" fmla="*/ 1 w 45"/>
                <a:gd name="T5" fmla="*/ 0 h 48"/>
                <a:gd name="T6" fmla="*/ 0 w 45"/>
                <a:gd name="T7" fmla="*/ 1 h 48"/>
                <a:gd name="T8" fmla="*/ 1 w 45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8">
                  <a:moveTo>
                    <a:pt x="32" y="48"/>
                  </a:moveTo>
                  <a:lnTo>
                    <a:pt x="45" y="20"/>
                  </a:lnTo>
                  <a:lnTo>
                    <a:pt x="13" y="0"/>
                  </a:lnTo>
                  <a:lnTo>
                    <a:pt x="0" y="26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4" name="Freeform 145"/>
            <p:cNvSpPr>
              <a:spLocks/>
            </p:cNvSpPr>
            <p:nvPr/>
          </p:nvSpPr>
          <p:spPr bwMode="auto">
            <a:xfrm>
              <a:off x="3514" y="3713"/>
              <a:ext cx="55" cy="69"/>
            </a:xfrm>
            <a:custGeom>
              <a:avLst/>
              <a:gdLst>
                <a:gd name="T0" fmla="*/ 2 w 110"/>
                <a:gd name="T1" fmla="*/ 2 h 138"/>
                <a:gd name="T2" fmla="*/ 1 w 110"/>
                <a:gd name="T3" fmla="*/ 2 h 138"/>
                <a:gd name="T4" fmla="*/ 2 w 110"/>
                <a:gd name="T5" fmla="*/ 1 h 138"/>
                <a:gd name="T6" fmla="*/ 2 w 110"/>
                <a:gd name="T7" fmla="*/ 1 h 138"/>
                <a:gd name="T8" fmla="*/ 1 w 110"/>
                <a:gd name="T9" fmla="*/ 1 h 138"/>
                <a:gd name="T10" fmla="*/ 1 w 110"/>
                <a:gd name="T11" fmla="*/ 0 h 138"/>
                <a:gd name="T12" fmla="*/ 1 w 110"/>
                <a:gd name="T13" fmla="*/ 0 h 138"/>
                <a:gd name="T14" fmla="*/ 1 w 110"/>
                <a:gd name="T15" fmla="*/ 1 h 138"/>
                <a:gd name="T16" fmla="*/ 1 w 110"/>
                <a:gd name="T17" fmla="*/ 1 h 138"/>
                <a:gd name="T18" fmla="*/ 1 w 110"/>
                <a:gd name="T19" fmla="*/ 1 h 138"/>
                <a:gd name="T20" fmla="*/ 1 w 110"/>
                <a:gd name="T21" fmla="*/ 2 h 138"/>
                <a:gd name="T22" fmla="*/ 0 w 110"/>
                <a:gd name="T23" fmla="*/ 2 h 138"/>
                <a:gd name="T24" fmla="*/ 0 w 110"/>
                <a:gd name="T25" fmla="*/ 2 h 138"/>
                <a:gd name="T26" fmla="*/ 1 w 110"/>
                <a:gd name="T27" fmla="*/ 2 h 138"/>
                <a:gd name="T28" fmla="*/ 1 w 110"/>
                <a:gd name="T29" fmla="*/ 2 h 138"/>
                <a:gd name="T30" fmla="*/ 1 w 110"/>
                <a:gd name="T31" fmla="*/ 2 h 138"/>
                <a:gd name="T32" fmla="*/ 1 w 110"/>
                <a:gd name="T33" fmla="*/ 2 h 138"/>
                <a:gd name="T34" fmla="*/ 1 w 110"/>
                <a:gd name="T35" fmla="*/ 3 h 138"/>
                <a:gd name="T36" fmla="*/ 1 w 110"/>
                <a:gd name="T37" fmla="*/ 3 h 138"/>
                <a:gd name="T38" fmla="*/ 1 w 110"/>
                <a:gd name="T39" fmla="*/ 2 h 138"/>
                <a:gd name="T40" fmla="*/ 2 w 110"/>
                <a:gd name="T41" fmla="*/ 2 h 138"/>
                <a:gd name="T42" fmla="*/ 2 w 110"/>
                <a:gd name="T43" fmla="*/ 2 h 138"/>
                <a:gd name="T44" fmla="*/ 1 w 110"/>
                <a:gd name="T45" fmla="*/ 2 h 138"/>
                <a:gd name="T46" fmla="*/ 2 w 110"/>
                <a:gd name="T47" fmla="*/ 2 h 138"/>
                <a:gd name="T48" fmla="*/ 2 w 110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0" h="138">
                  <a:moveTo>
                    <a:pt x="110" y="65"/>
                  </a:moveTo>
                  <a:lnTo>
                    <a:pt x="63" y="65"/>
                  </a:lnTo>
                  <a:lnTo>
                    <a:pt x="96" y="24"/>
                  </a:lnTo>
                  <a:lnTo>
                    <a:pt x="91" y="16"/>
                  </a:lnTo>
                  <a:lnTo>
                    <a:pt x="58" y="59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9" y="16"/>
                  </a:lnTo>
                  <a:lnTo>
                    <a:pt x="14" y="24"/>
                  </a:lnTo>
                  <a:lnTo>
                    <a:pt x="47" y="65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47" y="74"/>
                  </a:lnTo>
                  <a:lnTo>
                    <a:pt x="14" y="115"/>
                  </a:lnTo>
                  <a:lnTo>
                    <a:pt x="19" y="121"/>
                  </a:lnTo>
                  <a:lnTo>
                    <a:pt x="51" y="80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80"/>
                  </a:lnTo>
                  <a:lnTo>
                    <a:pt x="91" y="121"/>
                  </a:lnTo>
                  <a:lnTo>
                    <a:pt x="96" y="115"/>
                  </a:lnTo>
                  <a:lnTo>
                    <a:pt x="63" y="74"/>
                  </a:lnTo>
                  <a:lnTo>
                    <a:pt x="110" y="74"/>
                  </a:lnTo>
                  <a:lnTo>
                    <a:pt x="110" y="6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5" name="Freeform 146"/>
            <p:cNvSpPr>
              <a:spLocks/>
            </p:cNvSpPr>
            <p:nvPr/>
          </p:nvSpPr>
          <p:spPr bwMode="auto">
            <a:xfrm>
              <a:off x="4127" y="3748"/>
              <a:ext cx="55" cy="69"/>
            </a:xfrm>
            <a:custGeom>
              <a:avLst/>
              <a:gdLst>
                <a:gd name="T0" fmla="*/ 2 w 109"/>
                <a:gd name="T1" fmla="*/ 1 h 138"/>
                <a:gd name="T2" fmla="*/ 1 w 109"/>
                <a:gd name="T3" fmla="*/ 1 h 138"/>
                <a:gd name="T4" fmla="*/ 2 w 109"/>
                <a:gd name="T5" fmla="*/ 1 h 138"/>
                <a:gd name="T6" fmla="*/ 2 w 109"/>
                <a:gd name="T7" fmla="*/ 1 h 138"/>
                <a:gd name="T8" fmla="*/ 1 w 109"/>
                <a:gd name="T9" fmla="*/ 1 h 138"/>
                <a:gd name="T10" fmla="*/ 1 w 109"/>
                <a:gd name="T11" fmla="*/ 0 h 138"/>
                <a:gd name="T12" fmla="*/ 1 w 109"/>
                <a:gd name="T13" fmla="*/ 0 h 138"/>
                <a:gd name="T14" fmla="*/ 1 w 109"/>
                <a:gd name="T15" fmla="*/ 1 h 138"/>
                <a:gd name="T16" fmla="*/ 1 w 109"/>
                <a:gd name="T17" fmla="*/ 1 h 138"/>
                <a:gd name="T18" fmla="*/ 1 w 109"/>
                <a:gd name="T19" fmla="*/ 1 h 138"/>
                <a:gd name="T20" fmla="*/ 1 w 109"/>
                <a:gd name="T21" fmla="*/ 1 h 138"/>
                <a:gd name="T22" fmla="*/ 0 w 109"/>
                <a:gd name="T23" fmla="*/ 1 h 138"/>
                <a:gd name="T24" fmla="*/ 0 w 109"/>
                <a:gd name="T25" fmla="*/ 2 h 138"/>
                <a:gd name="T26" fmla="*/ 1 w 109"/>
                <a:gd name="T27" fmla="*/ 2 h 138"/>
                <a:gd name="T28" fmla="*/ 1 w 109"/>
                <a:gd name="T29" fmla="*/ 2 h 138"/>
                <a:gd name="T30" fmla="*/ 1 w 109"/>
                <a:gd name="T31" fmla="*/ 2 h 138"/>
                <a:gd name="T32" fmla="*/ 1 w 109"/>
                <a:gd name="T33" fmla="*/ 2 h 138"/>
                <a:gd name="T34" fmla="*/ 1 w 109"/>
                <a:gd name="T35" fmla="*/ 3 h 138"/>
                <a:gd name="T36" fmla="*/ 1 w 109"/>
                <a:gd name="T37" fmla="*/ 3 h 138"/>
                <a:gd name="T38" fmla="*/ 1 w 109"/>
                <a:gd name="T39" fmla="*/ 2 h 138"/>
                <a:gd name="T40" fmla="*/ 2 w 109"/>
                <a:gd name="T41" fmla="*/ 2 h 138"/>
                <a:gd name="T42" fmla="*/ 2 w 109"/>
                <a:gd name="T43" fmla="*/ 2 h 138"/>
                <a:gd name="T44" fmla="*/ 1 w 109"/>
                <a:gd name="T45" fmla="*/ 2 h 138"/>
                <a:gd name="T46" fmla="*/ 2 w 109"/>
                <a:gd name="T47" fmla="*/ 2 h 138"/>
                <a:gd name="T48" fmla="*/ 2 w 109"/>
                <a:gd name="T49" fmla="*/ 1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4"/>
                  </a:moveTo>
                  <a:lnTo>
                    <a:pt x="63" y="64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58" y="58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51" y="58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46" y="64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46" y="73"/>
                  </a:lnTo>
                  <a:lnTo>
                    <a:pt x="13" y="114"/>
                  </a:lnTo>
                  <a:lnTo>
                    <a:pt x="19" y="122"/>
                  </a:lnTo>
                  <a:lnTo>
                    <a:pt x="51" y="79"/>
                  </a:lnTo>
                  <a:lnTo>
                    <a:pt x="51" y="138"/>
                  </a:lnTo>
                  <a:lnTo>
                    <a:pt x="58" y="138"/>
                  </a:lnTo>
                  <a:lnTo>
                    <a:pt x="58" y="79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63" y="73"/>
                  </a:lnTo>
                  <a:lnTo>
                    <a:pt x="109" y="73"/>
                  </a:lnTo>
                  <a:lnTo>
                    <a:pt x="109" y="64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6" name="Freeform 147"/>
            <p:cNvSpPr>
              <a:spLocks/>
            </p:cNvSpPr>
            <p:nvPr/>
          </p:nvSpPr>
          <p:spPr bwMode="auto">
            <a:xfrm>
              <a:off x="5609" y="3927"/>
              <a:ext cx="93" cy="119"/>
            </a:xfrm>
            <a:custGeom>
              <a:avLst/>
              <a:gdLst>
                <a:gd name="T0" fmla="*/ 3 w 186"/>
                <a:gd name="T1" fmla="*/ 2 h 236"/>
                <a:gd name="T2" fmla="*/ 2 w 186"/>
                <a:gd name="T3" fmla="*/ 2 h 236"/>
                <a:gd name="T4" fmla="*/ 3 w 186"/>
                <a:gd name="T5" fmla="*/ 1 h 236"/>
                <a:gd name="T6" fmla="*/ 3 w 186"/>
                <a:gd name="T7" fmla="*/ 1 h 236"/>
                <a:gd name="T8" fmla="*/ 2 w 186"/>
                <a:gd name="T9" fmla="*/ 2 h 236"/>
                <a:gd name="T10" fmla="*/ 2 w 186"/>
                <a:gd name="T11" fmla="*/ 0 h 236"/>
                <a:gd name="T12" fmla="*/ 2 w 186"/>
                <a:gd name="T13" fmla="*/ 0 h 236"/>
                <a:gd name="T14" fmla="*/ 2 w 186"/>
                <a:gd name="T15" fmla="*/ 2 h 236"/>
                <a:gd name="T16" fmla="*/ 1 w 186"/>
                <a:gd name="T17" fmla="*/ 1 h 236"/>
                <a:gd name="T18" fmla="*/ 1 w 186"/>
                <a:gd name="T19" fmla="*/ 1 h 236"/>
                <a:gd name="T20" fmla="*/ 2 w 186"/>
                <a:gd name="T21" fmla="*/ 2 h 236"/>
                <a:gd name="T22" fmla="*/ 0 w 186"/>
                <a:gd name="T23" fmla="*/ 2 h 236"/>
                <a:gd name="T24" fmla="*/ 0 w 186"/>
                <a:gd name="T25" fmla="*/ 2 h 236"/>
                <a:gd name="T26" fmla="*/ 2 w 186"/>
                <a:gd name="T27" fmla="*/ 2 h 236"/>
                <a:gd name="T28" fmla="*/ 1 w 186"/>
                <a:gd name="T29" fmla="*/ 4 h 236"/>
                <a:gd name="T30" fmla="*/ 1 w 186"/>
                <a:gd name="T31" fmla="*/ 4 h 236"/>
                <a:gd name="T32" fmla="*/ 2 w 186"/>
                <a:gd name="T33" fmla="*/ 3 h 236"/>
                <a:gd name="T34" fmla="*/ 2 w 186"/>
                <a:gd name="T35" fmla="*/ 4 h 236"/>
                <a:gd name="T36" fmla="*/ 2 w 186"/>
                <a:gd name="T37" fmla="*/ 4 h 236"/>
                <a:gd name="T38" fmla="*/ 2 w 186"/>
                <a:gd name="T39" fmla="*/ 3 h 236"/>
                <a:gd name="T40" fmla="*/ 3 w 186"/>
                <a:gd name="T41" fmla="*/ 4 h 236"/>
                <a:gd name="T42" fmla="*/ 3 w 186"/>
                <a:gd name="T43" fmla="*/ 4 h 236"/>
                <a:gd name="T44" fmla="*/ 2 w 186"/>
                <a:gd name="T45" fmla="*/ 2 h 236"/>
                <a:gd name="T46" fmla="*/ 3 w 186"/>
                <a:gd name="T47" fmla="*/ 2 h 236"/>
                <a:gd name="T48" fmla="*/ 3 w 186"/>
                <a:gd name="T49" fmla="*/ 2 h 2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36">
                  <a:moveTo>
                    <a:pt x="186" y="111"/>
                  </a:moveTo>
                  <a:lnTo>
                    <a:pt x="107" y="111"/>
                  </a:lnTo>
                  <a:lnTo>
                    <a:pt x="163" y="39"/>
                  </a:lnTo>
                  <a:lnTo>
                    <a:pt x="154" y="29"/>
                  </a:lnTo>
                  <a:lnTo>
                    <a:pt x="99" y="100"/>
                  </a:lnTo>
                  <a:lnTo>
                    <a:pt x="99" y="0"/>
                  </a:lnTo>
                  <a:lnTo>
                    <a:pt x="87" y="0"/>
                  </a:lnTo>
                  <a:lnTo>
                    <a:pt x="87" y="100"/>
                  </a:lnTo>
                  <a:lnTo>
                    <a:pt x="31" y="29"/>
                  </a:lnTo>
                  <a:lnTo>
                    <a:pt x="23" y="39"/>
                  </a:lnTo>
                  <a:lnTo>
                    <a:pt x="79" y="111"/>
                  </a:lnTo>
                  <a:lnTo>
                    <a:pt x="0" y="111"/>
                  </a:lnTo>
                  <a:lnTo>
                    <a:pt x="0" y="126"/>
                  </a:lnTo>
                  <a:lnTo>
                    <a:pt x="79" y="126"/>
                  </a:lnTo>
                  <a:lnTo>
                    <a:pt x="23" y="196"/>
                  </a:lnTo>
                  <a:lnTo>
                    <a:pt x="31" y="207"/>
                  </a:lnTo>
                  <a:lnTo>
                    <a:pt x="87" y="136"/>
                  </a:lnTo>
                  <a:lnTo>
                    <a:pt x="87" y="236"/>
                  </a:lnTo>
                  <a:lnTo>
                    <a:pt x="99" y="236"/>
                  </a:lnTo>
                  <a:lnTo>
                    <a:pt x="99" y="136"/>
                  </a:lnTo>
                  <a:lnTo>
                    <a:pt x="154" y="207"/>
                  </a:lnTo>
                  <a:lnTo>
                    <a:pt x="163" y="196"/>
                  </a:lnTo>
                  <a:lnTo>
                    <a:pt x="107" y="126"/>
                  </a:lnTo>
                  <a:lnTo>
                    <a:pt x="186" y="126"/>
                  </a:lnTo>
                  <a:lnTo>
                    <a:pt x="186" y="111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7" name="Freeform 148"/>
            <p:cNvSpPr>
              <a:spLocks/>
            </p:cNvSpPr>
            <p:nvPr/>
          </p:nvSpPr>
          <p:spPr bwMode="auto">
            <a:xfrm>
              <a:off x="5383" y="4063"/>
              <a:ext cx="54" cy="69"/>
            </a:xfrm>
            <a:custGeom>
              <a:avLst/>
              <a:gdLst>
                <a:gd name="T0" fmla="*/ 1 w 109"/>
                <a:gd name="T1" fmla="*/ 2 h 138"/>
                <a:gd name="T2" fmla="*/ 0 w 109"/>
                <a:gd name="T3" fmla="*/ 2 h 138"/>
                <a:gd name="T4" fmla="*/ 1 w 109"/>
                <a:gd name="T5" fmla="*/ 1 h 138"/>
                <a:gd name="T6" fmla="*/ 1 w 109"/>
                <a:gd name="T7" fmla="*/ 1 h 138"/>
                <a:gd name="T8" fmla="*/ 0 w 109"/>
                <a:gd name="T9" fmla="*/ 1 h 138"/>
                <a:gd name="T10" fmla="*/ 0 w 109"/>
                <a:gd name="T11" fmla="*/ 0 h 138"/>
                <a:gd name="T12" fmla="*/ 0 w 109"/>
                <a:gd name="T13" fmla="*/ 0 h 138"/>
                <a:gd name="T14" fmla="*/ 0 w 109"/>
                <a:gd name="T15" fmla="*/ 1 h 138"/>
                <a:gd name="T16" fmla="*/ 0 w 109"/>
                <a:gd name="T17" fmla="*/ 1 h 138"/>
                <a:gd name="T18" fmla="*/ 0 w 109"/>
                <a:gd name="T19" fmla="*/ 1 h 138"/>
                <a:gd name="T20" fmla="*/ 0 w 109"/>
                <a:gd name="T21" fmla="*/ 2 h 138"/>
                <a:gd name="T22" fmla="*/ 0 w 109"/>
                <a:gd name="T23" fmla="*/ 2 h 138"/>
                <a:gd name="T24" fmla="*/ 0 w 109"/>
                <a:gd name="T25" fmla="*/ 2 h 138"/>
                <a:gd name="T26" fmla="*/ 0 w 109"/>
                <a:gd name="T27" fmla="*/ 2 h 138"/>
                <a:gd name="T28" fmla="*/ 0 w 109"/>
                <a:gd name="T29" fmla="*/ 2 h 138"/>
                <a:gd name="T30" fmla="*/ 0 w 109"/>
                <a:gd name="T31" fmla="*/ 2 h 138"/>
                <a:gd name="T32" fmla="*/ 0 w 109"/>
                <a:gd name="T33" fmla="*/ 2 h 138"/>
                <a:gd name="T34" fmla="*/ 0 w 109"/>
                <a:gd name="T35" fmla="*/ 3 h 138"/>
                <a:gd name="T36" fmla="*/ 0 w 109"/>
                <a:gd name="T37" fmla="*/ 3 h 138"/>
                <a:gd name="T38" fmla="*/ 0 w 109"/>
                <a:gd name="T39" fmla="*/ 2 h 138"/>
                <a:gd name="T40" fmla="*/ 1 w 109"/>
                <a:gd name="T41" fmla="*/ 2 h 138"/>
                <a:gd name="T42" fmla="*/ 1 w 109"/>
                <a:gd name="T43" fmla="*/ 2 h 138"/>
                <a:gd name="T44" fmla="*/ 0 w 109"/>
                <a:gd name="T45" fmla="*/ 2 h 138"/>
                <a:gd name="T46" fmla="*/ 1 w 109"/>
                <a:gd name="T47" fmla="*/ 2 h 138"/>
                <a:gd name="T48" fmla="*/ 1 w 109"/>
                <a:gd name="T49" fmla="*/ 2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38">
                  <a:moveTo>
                    <a:pt x="109" y="65"/>
                  </a:moveTo>
                  <a:lnTo>
                    <a:pt x="63" y="65"/>
                  </a:lnTo>
                  <a:lnTo>
                    <a:pt x="95" y="24"/>
                  </a:lnTo>
                  <a:lnTo>
                    <a:pt x="91" y="16"/>
                  </a:lnTo>
                  <a:lnTo>
                    <a:pt x="57" y="59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17" y="16"/>
                  </a:lnTo>
                  <a:lnTo>
                    <a:pt x="13" y="24"/>
                  </a:lnTo>
                  <a:lnTo>
                    <a:pt x="45" y="65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45" y="74"/>
                  </a:lnTo>
                  <a:lnTo>
                    <a:pt x="13" y="115"/>
                  </a:lnTo>
                  <a:lnTo>
                    <a:pt x="17" y="121"/>
                  </a:lnTo>
                  <a:lnTo>
                    <a:pt x="51" y="80"/>
                  </a:lnTo>
                  <a:lnTo>
                    <a:pt x="51" y="138"/>
                  </a:lnTo>
                  <a:lnTo>
                    <a:pt x="57" y="138"/>
                  </a:lnTo>
                  <a:lnTo>
                    <a:pt x="57" y="80"/>
                  </a:lnTo>
                  <a:lnTo>
                    <a:pt x="91" y="121"/>
                  </a:lnTo>
                  <a:lnTo>
                    <a:pt x="95" y="115"/>
                  </a:lnTo>
                  <a:lnTo>
                    <a:pt x="63" y="74"/>
                  </a:lnTo>
                  <a:lnTo>
                    <a:pt x="109" y="74"/>
                  </a:lnTo>
                  <a:lnTo>
                    <a:pt x="109" y="65"/>
                  </a:lnTo>
                  <a:close/>
                </a:path>
              </a:pathLst>
            </a:custGeom>
            <a:solidFill>
              <a:srgbClr val="D1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8" name="Freeform 149"/>
            <p:cNvSpPr>
              <a:spLocks/>
            </p:cNvSpPr>
            <p:nvPr/>
          </p:nvSpPr>
          <p:spPr bwMode="auto">
            <a:xfrm>
              <a:off x="5328" y="3839"/>
              <a:ext cx="226" cy="116"/>
            </a:xfrm>
            <a:custGeom>
              <a:avLst/>
              <a:gdLst>
                <a:gd name="T0" fmla="*/ 4 w 453"/>
                <a:gd name="T1" fmla="*/ 1 h 232"/>
                <a:gd name="T2" fmla="*/ 4 w 453"/>
                <a:gd name="T3" fmla="*/ 1 h 232"/>
                <a:gd name="T4" fmla="*/ 3 w 453"/>
                <a:gd name="T5" fmla="*/ 1 h 232"/>
                <a:gd name="T6" fmla="*/ 3 w 453"/>
                <a:gd name="T7" fmla="*/ 1 h 232"/>
                <a:gd name="T8" fmla="*/ 3 w 453"/>
                <a:gd name="T9" fmla="*/ 0 h 232"/>
                <a:gd name="T10" fmla="*/ 3 w 453"/>
                <a:gd name="T11" fmla="*/ 0 h 232"/>
                <a:gd name="T12" fmla="*/ 2 w 453"/>
                <a:gd name="T13" fmla="*/ 1 h 232"/>
                <a:gd name="T14" fmla="*/ 2 w 453"/>
                <a:gd name="T15" fmla="*/ 1 h 232"/>
                <a:gd name="T16" fmla="*/ 2 w 453"/>
                <a:gd name="T17" fmla="*/ 1 h 232"/>
                <a:gd name="T18" fmla="*/ 2 w 453"/>
                <a:gd name="T19" fmla="*/ 1 h 232"/>
                <a:gd name="T20" fmla="*/ 1 w 453"/>
                <a:gd name="T21" fmla="*/ 1 h 232"/>
                <a:gd name="T22" fmla="*/ 1 w 453"/>
                <a:gd name="T23" fmla="*/ 1 h 232"/>
                <a:gd name="T24" fmla="*/ 1 w 453"/>
                <a:gd name="T25" fmla="*/ 1 h 232"/>
                <a:gd name="T26" fmla="*/ 0 w 453"/>
                <a:gd name="T27" fmla="*/ 2 h 232"/>
                <a:gd name="T28" fmla="*/ 0 w 453"/>
                <a:gd name="T29" fmla="*/ 2 h 232"/>
                <a:gd name="T30" fmla="*/ 0 w 453"/>
                <a:gd name="T31" fmla="*/ 2 h 232"/>
                <a:gd name="T32" fmla="*/ 0 w 453"/>
                <a:gd name="T33" fmla="*/ 2 h 232"/>
                <a:gd name="T34" fmla="*/ 0 w 453"/>
                <a:gd name="T35" fmla="*/ 3 h 232"/>
                <a:gd name="T36" fmla="*/ 0 w 453"/>
                <a:gd name="T37" fmla="*/ 2 h 232"/>
                <a:gd name="T38" fmla="*/ 0 w 453"/>
                <a:gd name="T39" fmla="*/ 2 h 232"/>
                <a:gd name="T40" fmla="*/ 1 w 453"/>
                <a:gd name="T41" fmla="*/ 2 h 232"/>
                <a:gd name="T42" fmla="*/ 1 w 453"/>
                <a:gd name="T43" fmla="*/ 2 h 232"/>
                <a:gd name="T44" fmla="*/ 1 w 453"/>
                <a:gd name="T45" fmla="*/ 1 h 232"/>
                <a:gd name="T46" fmla="*/ 1 w 453"/>
                <a:gd name="T47" fmla="*/ 1 h 232"/>
                <a:gd name="T48" fmla="*/ 2 w 453"/>
                <a:gd name="T49" fmla="*/ 1 h 232"/>
                <a:gd name="T50" fmla="*/ 2 w 453"/>
                <a:gd name="T51" fmla="*/ 1 h 232"/>
                <a:gd name="T52" fmla="*/ 2 w 453"/>
                <a:gd name="T53" fmla="*/ 1 h 232"/>
                <a:gd name="T54" fmla="*/ 2 w 453"/>
                <a:gd name="T55" fmla="*/ 1 h 232"/>
                <a:gd name="T56" fmla="*/ 3 w 453"/>
                <a:gd name="T57" fmla="*/ 1 h 232"/>
                <a:gd name="T58" fmla="*/ 3 w 453"/>
                <a:gd name="T59" fmla="*/ 1 h 232"/>
                <a:gd name="T60" fmla="*/ 3 w 453"/>
                <a:gd name="T61" fmla="*/ 1 h 232"/>
                <a:gd name="T62" fmla="*/ 3 w 453"/>
                <a:gd name="T63" fmla="*/ 1 h 232"/>
                <a:gd name="T64" fmla="*/ 4 w 453"/>
                <a:gd name="T65" fmla="*/ 1 h 232"/>
                <a:gd name="T66" fmla="*/ 4 w 453"/>
                <a:gd name="T67" fmla="*/ 1 h 232"/>
                <a:gd name="T68" fmla="*/ 4 w 453"/>
                <a:gd name="T69" fmla="*/ 1 h 232"/>
                <a:gd name="T70" fmla="*/ 5 w 453"/>
                <a:gd name="T71" fmla="*/ 2 h 232"/>
                <a:gd name="T72" fmla="*/ 5 w 453"/>
                <a:gd name="T73" fmla="*/ 2 h 232"/>
                <a:gd name="T74" fmla="*/ 6 w 453"/>
                <a:gd name="T75" fmla="*/ 3 h 232"/>
                <a:gd name="T76" fmla="*/ 6 w 453"/>
                <a:gd name="T77" fmla="*/ 3 h 232"/>
                <a:gd name="T78" fmla="*/ 6 w 453"/>
                <a:gd name="T79" fmla="*/ 4 h 232"/>
                <a:gd name="T80" fmla="*/ 6 w 453"/>
                <a:gd name="T81" fmla="*/ 4 h 232"/>
                <a:gd name="T82" fmla="*/ 6 w 453"/>
                <a:gd name="T83" fmla="*/ 4 h 232"/>
                <a:gd name="T84" fmla="*/ 7 w 453"/>
                <a:gd name="T85" fmla="*/ 4 h 232"/>
                <a:gd name="T86" fmla="*/ 7 w 453"/>
                <a:gd name="T87" fmla="*/ 4 h 232"/>
                <a:gd name="T88" fmla="*/ 6 w 453"/>
                <a:gd name="T89" fmla="*/ 4 h 232"/>
                <a:gd name="T90" fmla="*/ 6 w 453"/>
                <a:gd name="T91" fmla="*/ 3 h 232"/>
                <a:gd name="T92" fmla="*/ 6 w 453"/>
                <a:gd name="T93" fmla="*/ 3 h 232"/>
                <a:gd name="T94" fmla="*/ 6 w 453"/>
                <a:gd name="T95" fmla="*/ 2 h 232"/>
                <a:gd name="T96" fmla="*/ 5 w 453"/>
                <a:gd name="T97" fmla="*/ 2 h 232"/>
                <a:gd name="T98" fmla="*/ 5 w 453"/>
                <a:gd name="T99" fmla="*/ 1 h 232"/>
                <a:gd name="T100" fmla="*/ 4 w 453"/>
                <a:gd name="T101" fmla="*/ 1 h 2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53" h="232">
                  <a:moveTo>
                    <a:pt x="287" y="18"/>
                  </a:moveTo>
                  <a:lnTo>
                    <a:pt x="269" y="11"/>
                  </a:lnTo>
                  <a:lnTo>
                    <a:pt x="253" y="5"/>
                  </a:lnTo>
                  <a:lnTo>
                    <a:pt x="236" y="2"/>
                  </a:lnTo>
                  <a:lnTo>
                    <a:pt x="218" y="0"/>
                  </a:lnTo>
                  <a:lnTo>
                    <a:pt x="201" y="0"/>
                  </a:lnTo>
                  <a:lnTo>
                    <a:pt x="183" y="2"/>
                  </a:lnTo>
                  <a:lnTo>
                    <a:pt x="166" y="6"/>
                  </a:lnTo>
                  <a:lnTo>
                    <a:pt x="147" y="12"/>
                  </a:lnTo>
                  <a:lnTo>
                    <a:pt x="130" y="19"/>
                  </a:lnTo>
                  <a:lnTo>
                    <a:pt x="111" y="30"/>
                  </a:lnTo>
                  <a:lnTo>
                    <a:pt x="93" y="40"/>
                  </a:lnTo>
                  <a:lnTo>
                    <a:pt x="74" y="53"/>
                  </a:lnTo>
                  <a:lnTo>
                    <a:pt x="57" y="69"/>
                  </a:lnTo>
                  <a:lnTo>
                    <a:pt x="37" y="85"/>
                  </a:lnTo>
                  <a:lnTo>
                    <a:pt x="18" y="104"/>
                  </a:lnTo>
                  <a:lnTo>
                    <a:pt x="0" y="125"/>
                  </a:lnTo>
                  <a:lnTo>
                    <a:pt x="16" y="135"/>
                  </a:lnTo>
                  <a:lnTo>
                    <a:pt x="35" y="116"/>
                  </a:lnTo>
                  <a:lnTo>
                    <a:pt x="52" y="99"/>
                  </a:lnTo>
                  <a:lnTo>
                    <a:pt x="70" y="82"/>
                  </a:lnTo>
                  <a:lnTo>
                    <a:pt x="88" y="68"/>
                  </a:lnTo>
                  <a:lnTo>
                    <a:pt x="106" y="56"/>
                  </a:lnTo>
                  <a:lnTo>
                    <a:pt x="123" y="44"/>
                  </a:lnTo>
                  <a:lnTo>
                    <a:pt x="140" y="35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1" y="19"/>
                  </a:lnTo>
                  <a:lnTo>
                    <a:pt x="208" y="18"/>
                  </a:lnTo>
                  <a:lnTo>
                    <a:pt x="224" y="18"/>
                  </a:lnTo>
                  <a:lnTo>
                    <a:pt x="239" y="18"/>
                  </a:lnTo>
                  <a:lnTo>
                    <a:pt x="255" y="22"/>
                  </a:lnTo>
                  <a:lnTo>
                    <a:pt x="270" y="27"/>
                  </a:lnTo>
                  <a:lnTo>
                    <a:pt x="286" y="33"/>
                  </a:lnTo>
                  <a:lnTo>
                    <a:pt x="319" y="55"/>
                  </a:lnTo>
                  <a:lnTo>
                    <a:pt x="348" y="84"/>
                  </a:lnTo>
                  <a:lnTo>
                    <a:pt x="374" y="115"/>
                  </a:lnTo>
                  <a:lnTo>
                    <a:pt x="395" y="147"/>
                  </a:lnTo>
                  <a:lnTo>
                    <a:pt x="411" y="178"/>
                  </a:lnTo>
                  <a:lnTo>
                    <a:pt x="423" y="203"/>
                  </a:lnTo>
                  <a:lnTo>
                    <a:pt x="430" y="220"/>
                  </a:lnTo>
                  <a:lnTo>
                    <a:pt x="432" y="228"/>
                  </a:lnTo>
                  <a:lnTo>
                    <a:pt x="453" y="232"/>
                  </a:lnTo>
                  <a:lnTo>
                    <a:pt x="449" y="223"/>
                  </a:lnTo>
                  <a:lnTo>
                    <a:pt x="441" y="204"/>
                  </a:lnTo>
                  <a:lnTo>
                    <a:pt x="428" y="176"/>
                  </a:lnTo>
                  <a:lnTo>
                    <a:pt x="410" y="143"/>
                  </a:lnTo>
                  <a:lnTo>
                    <a:pt x="387" y="107"/>
                  </a:lnTo>
                  <a:lnTo>
                    <a:pt x="359" y="74"/>
                  </a:lnTo>
                  <a:lnTo>
                    <a:pt x="325" y="43"/>
                  </a:lnTo>
                  <a:lnTo>
                    <a:pt x="287" y="18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09" name="Freeform 150"/>
            <p:cNvSpPr>
              <a:spLocks/>
            </p:cNvSpPr>
            <p:nvPr/>
          </p:nvSpPr>
          <p:spPr bwMode="auto">
            <a:xfrm>
              <a:off x="5464" y="3799"/>
              <a:ext cx="27" cy="50"/>
            </a:xfrm>
            <a:custGeom>
              <a:avLst/>
              <a:gdLst>
                <a:gd name="T0" fmla="*/ 1 w 54"/>
                <a:gd name="T1" fmla="*/ 2 h 100"/>
                <a:gd name="T2" fmla="*/ 1 w 54"/>
                <a:gd name="T3" fmla="*/ 2 h 100"/>
                <a:gd name="T4" fmla="*/ 1 w 54"/>
                <a:gd name="T5" fmla="*/ 2 h 100"/>
                <a:gd name="T6" fmla="*/ 1 w 54"/>
                <a:gd name="T7" fmla="*/ 2 h 100"/>
                <a:gd name="T8" fmla="*/ 1 w 54"/>
                <a:gd name="T9" fmla="*/ 2 h 100"/>
                <a:gd name="T10" fmla="*/ 1 w 54"/>
                <a:gd name="T11" fmla="*/ 2 h 100"/>
                <a:gd name="T12" fmla="*/ 0 w 54"/>
                <a:gd name="T13" fmla="*/ 2 h 100"/>
                <a:gd name="T14" fmla="*/ 1 w 54"/>
                <a:gd name="T15" fmla="*/ 2 h 100"/>
                <a:gd name="T16" fmla="*/ 1 w 54"/>
                <a:gd name="T17" fmla="*/ 1 h 100"/>
                <a:gd name="T18" fmla="*/ 1 w 54"/>
                <a:gd name="T19" fmla="*/ 1 h 100"/>
                <a:gd name="T20" fmla="*/ 1 w 54"/>
                <a:gd name="T21" fmla="*/ 1 h 100"/>
                <a:gd name="T22" fmla="*/ 1 w 54"/>
                <a:gd name="T23" fmla="*/ 1 h 100"/>
                <a:gd name="T24" fmla="*/ 1 w 54"/>
                <a:gd name="T25" fmla="*/ 1 h 100"/>
                <a:gd name="T26" fmla="*/ 1 w 54"/>
                <a:gd name="T27" fmla="*/ 1 h 100"/>
                <a:gd name="T28" fmla="*/ 1 w 54"/>
                <a:gd name="T29" fmla="*/ 0 h 100"/>
                <a:gd name="T30" fmla="*/ 1 w 54"/>
                <a:gd name="T31" fmla="*/ 0 h 100"/>
                <a:gd name="T32" fmla="*/ 1 w 54"/>
                <a:gd name="T33" fmla="*/ 0 h 100"/>
                <a:gd name="T34" fmla="*/ 1 w 54"/>
                <a:gd name="T35" fmla="*/ 1 h 100"/>
                <a:gd name="T36" fmla="*/ 1 w 54"/>
                <a:gd name="T37" fmla="*/ 1 h 100"/>
                <a:gd name="T38" fmla="*/ 1 w 54"/>
                <a:gd name="T39" fmla="*/ 1 h 100"/>
                <a:gd name="T40" fmla="*/ 1 w 54"/>
                <a:gd name="T41" fmla="*/ 2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100">
                  <a:moveTo>
                    <a:pt x="44" y="66"/>
                  </a:moveTo>
                  <a:lnTo>
                    <a:pt x="32" y="90"/>
                  </a:lnTo>
                  <a:lnTo>
                    <a:pt x="24" y="100"/>
                  </a:lnTo>
                  <a:lnTo>
                    <a:pt x="16" y="100"/>
                  </a:lnTo>
                  <a:lnTo>
                    <a:pt x="10" y="97"/>
                  </a:lnTo>
                  <a:lnTo>
                    <a:pt x="3" y="92"/>
                  </a:lnTo>
                  <a:lnTo>
                    <a:pt x="0" y="84"/>
                  </a:lnTo>
                  <a:lnTo>
                    <a:pt x="1" y="69"/>
                  </a:lnTo>
                  <a:lnTo>
                    <a:pt x="9" y="44"/>
                  </a:lnTo>
                  <a:lnTo>
                    <a:pt x="16" y="29"/>
                  </a:lnTo>
                  <a:lnTo>
                    <a:pt x="23" y="19"/>
                  </a:lnTo>
                  <a:lnTo>
                    <a:pt x="30" y="10"/>
                  </a:lnTo>
                  <a:lnTo>
                    <a:pt x="36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4"/>
                  </a:lnTo>
                  <a:lnTo>
                    <a:pt x="54" y="18"/>
                  </a:lnTo>
                  <a:lnTo>
                    <a:pt x="53" y="38"/>
                  </a:lnTo>
                  <a:lnTo>
                    <a:pt x="44" y="66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0" name="Freeform 151"/>
            <p:cNvSpPr>
              <a:spLocks/>
            </p:cNvSpPr>
            <p:nvPr/>
          </p:nvSpPr>
          <p:spPr bwMode="auto">
            <a:xfrm>
              <a:off x="5457" y="3838"/>
              <a:ext cx="22" cy="24"/>
            </a:xfrm>
            <a:custGeom>
              <a:avLst/>
              <a:gdLst>
                <a:gd name="T0" fmla="*/ 0 w 44"/>
                <a:gd name="T1" fmla="*/ 1 h 48"/>
                <a:gd name="T2" fmla="*/ 1 w 44"/>
                <a:gd name="T3" fmla="*/ 0 h 48"/>
                <a:gd name="T4" fmla="*/ 1 w 44"/>
                <a:gd name="T5" fmla="*/ 1 h 48"/>
                <a:gd name="T6" fmla="*/ 1 w 44"/>
                <a:gd name="T7" fmla="*/ 1 h 48"/>
                <a:gd name="T8" fmla="*/ 0 w 44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8">
                  <a:moveTo>
                    <a:pt x="0" y="26"/>
                  </a:moveTo>
                  <a:lnTo>
                    <a:pt x="11" y="0"/>
                  </a:lnTo>
                  <a:lnTo>
                    <a:pt x="44" y="20"/>
                  </a:lnTo>
                  <a:lnTo>
                    <a:pt x="32" y="4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1" name="Freeform 152"/>
            <p:cNvSpPr>
              <a:spLocks/>
            </p:cNvSpPr>
            <p:nvPr/>
          </p:nvSpPr>
          <p:spPr bwMode="auto">
            <a:xfrm>
              <a:off x="5381" y="3796"/>
              <a:ext cx="26" cy="51"/>
            </a:xfrm>
            <a:custGeom>
              <a:avLst/>
              <a:gdLst>
                <a:gd name="T0" fmla="*/ 1 w 51"/>
                <a:gd name="T1" fmla="*/ 0 h 103"/>
                <a:gd name="T2" fmla="*/ 1 w 51"/>
                <a:gd name="T3" fmla="*/ 1 h 103"/>
                <a:gd name="T4" fmla="*/ 1 w 51"/>
                <a:gd name="T5" fmla="*/ 1 h 103"/>
                <a:gd name="T6" fmla="*/ 1 w 51"/>
                <a:gd name="T7" fmla="*/ 1 h 103"/>
                <a:gd name="T8" fmla="*/ 1 w 51"/>
                <a:gd name="T9" fmla="*/ 1 h 103"/>
                <a:gd name="T10" fmla="*/ 1 w 51"/>
                <a:gd name="T11" fmla="*/ 1 h 103"/>
                <a:gd name="T12" fmla="*/ 1 w 51"/>
                <a:gd name="T13" fmla="*/ 1 h 103"/>
                <a:gd name="T14" fmla="*/ 1 w 51"/>
                <a:gd name="T15" fmla="*/ 1 h 103"/>
                <a:gd name="T16" fmla="*/ 1 w 51"/>
                <a:gd name="T17" fmla="*/ 1 h 103"/>
                <a:gd name="T18" fmla="*/ 0 w 51"/>
                <a:gd name="T19" fmla="*/ 0 h 103"/>
                <a:gd name="T20" fmla="*/ 0 w 51"/>
                <a:gd name="T21" fmla="*/ 0 h 103"/>
                <a:gd name="T22" fmla="*/ 1 w 51"/>
                <a:gd name="T23" fmla="*/ 0 h 103"/>
                <a:gd name="T24" fmla="*/ 1 w 51"/>
                <a:gd name="T25" fmla="*/ 0 h 103"/>
                <a:gd name="T26" fmla="*/ 1 w 51"/>
                <a:gd name="T27" fmla="*/ 0 h 103"/>
                <a:gd name="T28" fmla="*/ 1 w 51"/>
                <a:gd name="T29" fmla="*/ 0 h 103"/>
                <a:gd name="T30" fmla="*/ 1 w 51"/>
                <a:gd name="T31" fmla="*/ 0 h 103"/>
                <a:gd name="T32" fmla="*/ 1 w 51"/>
                <a:gd name="T33" fmla="*/ 0 h 103"/>
                <a:gd name="T34" fmla="*/ 1 w 51"/>
                <a:gd name="T35" fmla="*/ 0 h 103"/>
                <a:gd name="T36" fmla="*/ 1 w 51"/>
                <a:gd name="T37" fmla="*/ 0 h 103"/>
                <a:gd name="T38" fmla="*/ 1 w 51"/>
                <a:gd name="T39" fmla="*/ 0 h 103"/>
                <a:gd name="T40" fmla="*/ 1 w 51"/>
                <a:gd name="T41" fmla="*/ 0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103">
                  <a:moveTo>
                    <a:pt x="44" y="47"/>
                  </a:moveTo>
                  <a:lnTo>
                    <a:pt x="51" y="73"/>
                  </a:lnTo>
                  <a:lnTo>
                    <a:pt x="51" y="88"/>
                  </a:lnTo>
                  <a:lnTo>
                    <a:pt x="46" y="96"/>
                  </a:lnTo>
                  <a:lnTo>
                    <a:pt x="39" y="100"/>
                  </a:lnTo>
                  <a:lnTo>
                    <a:pt x="33" y="103"/>
                  </a:lnTo>
                  <a:lnTo>
                    <a:pt x="25" y="103"/>
                  </a:lnTo>
                  <a:lnTo>
                    <a:pt x="17" y="93"/>
                  </a:lnTo>
                  <a:lnTo>
                    <a:pt x="7" y="68"/>
                  </a:lnTo>
                  <a:lnTo>
                    <a:pt x="0" y="38"/>
                  </a:lnTo>
                  <a:lnTo>
                    <a:pt x="0" y="16"/>
                  </a:lnTo>
                  <a:lnTo>
                    <a:pt x="2" y="5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5" y="12"/>
                  </a:lnTo>
                  <a:lnTo>
                    <a:pt x="31" y="21"/>
                  </a:lnTo>
                  <a:lnTo>
                    <a:pt x="38" y="32"/>
                  </a:lnTo>
                  <a:lnTo>
                    <a:pt x="44" y="47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2" name="Freeform 153"/>
            <p:cNvSpPr>
              <a:spLocks/>
            </p:cNvSpPr>
            <p:nvPr/>
          </p:nvSpPr>
          <p:spPr bwMode="auto">
            <a:xfrm>
              <a:off x="5392" y="3837"/>
              <a:ext cx="21" cy="23"/>
            </a:xfrm>
            <a:custGeom>
              <a:avLst/>
              <a:gdLst>
                <a:gd name="T0" fmla="*/ 0 w 43"/>
                <a:gd name="T1" fmla="*/ 1 h 46"/>
                <a:gd name="T2" fmla="*/ 0 w 43"/>
                <a:gd name="T3" fmla="*/ 1 h 46"/>
                <a:gd name="T4" fmla="*/ 0 w 43"/>
                <a:gd name="T5" fmla="*/ 0 h 46"/>
                <a:gd name="T6" fmla="*/ 0 w 43"/>
                <a:gd name="T7" fmla="*/ 1 h 46"/>
                <a:gd name="T8" fmla="*/ 0 w 43"/>
                <a:gd name="T9" fmla="*/ 1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6">
                  <a:moveTo>
                    <a:pt x="9" y="46"/>
                  </a:moveTo>
                  <a:lnTo>
                    <a:pt x="0" y="18"/>
                  </a:lnTo>
                  <a:lnTo>
                    <a:pt x="32" y="0"/>
                  </a:lnTo>
                  <a:lnTo>
                    <a:pt x="43" y="28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3" name="Freeform 154"/>
            <p:cNvSpPr>
              <a:spLocks/>
            </p:cNvSpPr>
            <p:nvPr/>
          </p:nvSpPr>
          <p:spPr bwMode="auto">
            <a:xfrm>
              <a:off x="5487" y="3900"/>
              <a:ext cx="36" cy="41"/>
            </a:xfrm>
            <a:custGeom>
              <a:avLst/>
              <a:gdLst>
                <a:gd name="T0" fmla="*/ 1 w 72"/>
                <a:gd name="T1" fmla="*/ 0 h 84"/>
                <a:gd name="T2" fmla="*/ 1 w 72"/>
                <a:gd name="T3" fmla="*/ 0 h 84"/>
                <a:gd name="T4" fmla="*/ 1 w 72"/>
                <a:gd name="T5" fmla="*/ 0 h 84"/>
                <a:gd name="T6" fmla="*/ 1 w 72"/>
                <a:gd name="T7" fmla="*/ 0 h 84"/>
                <a:gd name="T8" fmla="*/ 1 w 72"/>
                <a:gd name="T9" fmla="*/ 0 h 84"/>
                <a:gd name="T10" fmla="*/ 1 w 72"/>
                <a:gd name="T11" fmla="*/ 0 h 84"/>
                <a:gd name="T12" fmla="*/ 1 w 72"/>
                <a:gd name="T13" fmla="*/ 0 h 84"/>
                <a:gd name="T14" fmla="*/ 1 w 72"/>
                <a:gd name="T15" fmla="*/ 0 h 84"/>
                <a:gd name="T16" fmla="*/ 2 w 72"/>
                <a:gd name="T17" fmla="*/ 0 h 84"/>
                <a:gd name="T18" fmla="*/ 2 w 72"/>
                <a:gd name="T19" fmla="*/ 0 h 84"/>
                <a:gd name="T20" fmla="*/ 2 w 72"/>
                <a:gd name="T21" fmla="*/ 0 h 84"/>
                <a:gd name="T22" fmla="*/ 2 w 72"/>
                <a:gd name="T23" fmla="*/ 0 h 84"/>
                <a:gd name="T24" fmla="*/ 1 w 72"/>
                <a:gd name="T25" fmla="*/ 0 h 84"/>
                <a:gd name="T26" fmla="*/ 1 w 72"/>
                <a:gd name="T27" fmla="*/ 1 h 84"/>
                <a:gd name="T28" fmla="*/ 1 w 72"/>
                <a:gd name="T29" fmla="*/ 1 h 84"/>
                <a:gd name="T30" fmla="*/ 1 w 72"/>
                <a:gd name="T31" fmla="*/ 1 h 84"/>
                <a:gd name="T32" fmla="*/ 1 w 72"/>
                <a:gd name="T33" fmla="*/ 1 h 84"/>
                <a:gd name="T34" fmla="*/ 1 w 72"/>
                <a:gd name="T35" fmla="*/ 1 h 84"/>
                <a:gd name="T36" fmla="*/ 1 w 72"/>
                <a:gd name="T37" fmla="*/ 1 h 84"/>
                <a:gd name="T38" fmla="*/ 1 w 72"/>
                <a:gd name="T39" fmla="*/ 1 h 84"/>
                <a:gd name="T40" fmla="*/ 1 w 72"/>
                <a:gd name="T41" fmla="*/ 1 h 84"/>
                <a:gd name="T42" fmla="*/ 0 w 72"/>
                <a:gd name="T43" fmla="*/ 1 h 84"/>
                <a:gd name="T44" fmla="*/ 1 w 72"/>
                <a:gd name="T45" fmla="*/ 0 h 84"/>
                <a:gd name="T46" fmla="*/ 1 w 72"/>
                <a:gd name="T47" fmla="*/ 0 h 84"/>
                <a:gd name="T48" fmla="*/ 1 w 72"/>
                <a:gd name="T49" fmla="*/ 0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2" h="84">
                  <a:moveTo>
                    <a:pt x="26" y="22"/>
                  </a:moveTo>
                  <a:lnTo>
                    <a:pt x="35" y="12"/>
                  </a:lnTo>
                  <a:lnTo>
                    <a:pt x="43" y="6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4" y="7"/>
                  </a:lnTo>
                  <a:lnTo>
                    <a:pt x="66" y="10"/>
                  </a:lnTo>
                  <a:lnTo>
                    <a:pt x="71" y="18"/>
                  </a:lnTo>
                  <a:lnTo>
                    <a:pt x="72" y="26"/>
                  </a:lnTo>
                  <a:lnTo>
                    <a:pt x="67" y="40"/>
                  </a:lnTo>
                  <a:lnTo>
                    <a:pt x="51" y="60"/>
                  </a:lnTo>
                  <a:lnTo>
                    <a:pt x="41" y="70"/>
                  </a:lnTo>
                  <a:lnTo>
                    <a:pt x="31" y="78"/>
                  </a:lnTo>
                  <a:lnTo>
                    <a:pt x="23" y="82"/>
                  </a:lnTo>
                  <a:lnTo>
                    <a:pt x="16" y="84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2" y="84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2" y="63"/>
                  </a:lnTo>
                  <a:lnTo>
                    <a:pt x="9" y="46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4" name="Freeform 155"/>
            <p:cNvSpPr>
              <a:spLocks/>
            </p:cNvSpPr>
            <p:nvPr/>
          </p:nvSpPr>
          <p:spPr bwMode="auto">
            <a:xfrm>
              <a:off x="5511" y="3889"/>
              <a:ext cx="21" cy="27"/>
            </a:xfrm>
            <a:custGeom>
              <a:avLst/>
              <a:gdLst>
                <a:gd name="T0" fmla="*/ 1 w 42"/>
                <a:gd name="T1" fmla="*/ 0 h 56"/>
                <a:gd name="T2" fmla="*/ 1 w 42"/>
                <a:gd name="T3" fmla="*/ 0 h 56"/>
                <a:gd name="T4" fmla="*/ 0 w 42"/>
                <a:gd name="T5" fmla="*/ 0 h 56"/>
                <a:gd name="T6" fmla="*/ 1 w 42"/>
                <a:gd name="T7" fmla="*/ 0 h 56"/>
                <a:gd name="T8" fmla="*/ 1 w 4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6">
                  <a:moveTo>
                    <a:pt x="42" y="35"/>
                  </a:moveTo>
                  <a:lnTo>
                    <a:pt x="23" y="56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5" name="Freeform 156"/>
            <p:cNvSpPr>
              <a:spLocks/>
            </p:cNvSpPr>
            <p:nvPr/>
          </p:nvSpPr>
          <p:spPr bwMode="auto">
            <a:xfrm>
              <a:off x="5549" y="3919"/>
              <a:ext cx="41" cy="33"/>
            </a:xfrm>
            <a:custGeom>
              <a:avLst/>
              <a:gdLst>
                <a:gd name="T0" fmla="*/ 0 w 83"/>
                <a:gd name="T1" fmla="*/ 1 h 64"/>
                <a:gd name="T2" fmla="*/ 0 w 83"/>
                <a:gd name="T3" fmla="*/ 1 h 64"/>
                <a:gd name="T4" fmla="*/ 0 w 83"/>
                <a:gd name="T5" fmla="*/ 2 h 64"/>
                <a:gd name="T6" fmla="*/ 0 w 83"/>
                <a:gd name="T7" fmla="*/ 2 h 64"/>
                <a:gd name="T8" fmla="*/ 0 w 83"/>
                <a:gd name="T9" fmla="*/ 2 h 64"/>
                <a:gd name="T10" fmla="*/ 0 w 83"/>
                <a:gd name="T11" fmla="*/ 1 h 64"/>
                <a:gd name="T12" fmla="*/ 0 w 83"/>
                <a:gd name="T13" fmla="*/ 1 h 64"/>
                <a:gd name="T14" fmla="*/ 0 w 83"/>
                <a:gd name="T15" fmla="*/ 1 h 64"/>
                <a:gd name="T16" fmla="*/ 0 w 83"/>
                <a:gd name="T17" fmla="*/ 1 h 64"/>
                <a:gd name="T18" fmla="*/ 0 w 83"/>
                <a:gd name="T19" fmla="*/ 1 h 64"/>
                <a:gd name="T20" fmla="*/ 0 w 83"/>
                <a:gd name="T21" fmla="*/ 1 h 64"/>
                <a:gd name="T22" fmla="*/ 0 w 83"/>
                <a:gd name="T23" fmla="*/ 1 h 64"/>
                <a:gd name="T24" fmla="*/ 0 w 83"/>
                <a:gd name="T25" fmla="*/ 1 h 64"/>
                <a:gd name="T26" fmla="*/ 0 w 83"/>
                <a:gd name="T27" fmla="*/ 1 h 64"/>
                <a:gd name="T28" fmla="*/ 0 w 83"/>
                <a:gd name="T29" fmla="*/ 1 h 64"/>
                <a:gd name="T30" fmla="*/ 0 w 83"/>
                <a:gd name="T31" fmla="*/ 1 h 64"/>
                <a:gd name="T32" fmla="*/ 0 w 83"/>
                <a:gd name="T33" fmla="*/ 1 h 64"/>
                <a:gd name="T34" fmla="*/ 0 w 83"/>
                <a:gd name="T35" fmla="*/ 1 h 64"/>
                <a:gd name="T36" fmla="*/ 0 w 83"/>
                <a:gd name="T37" fmla="*/ 0 h 64"/>
                <a:gd name="T38" fmla="*/ 0 w 83"/>
                <a:gd name="T39" fmla="*/ 0 h 64"/>
                <a:gd name="T40" fmla="*/ 1 w 83"/>
                <a:gd name="T41" fmla="*/ 0 h 64"/>
                <a:gd name="T42" fmla="*/ 1 w 83"/>
                <a:gd name="T43" fmla="*/ 1 h 64"/>
                <a:gd name="T44" fmla="*/ 1 w 83"/>
                <a:gd name="T45" fmla="*/ 1 h 64"/>
                <a:gd name="T46" fmla="*/ 1 w 83"/>
                <a:gd name="T47" fmla="*/ 1 h 64"/>
                <a:gd name="T48" fmla="*/ 1 w 83"/>
                <a:gd name="T49" fmla="*/ 1 h 64"/>
                <a:gd name="T50" fmla="*/ 1 w 83"/>
                <a:gd name="T51" fmla="*/ 1 h 64"/>
                <a:gd name="T52" fmla="*/ 1 w 83"/>
                <a:gd name="T53" fmla="*/ 1 h 64"/>
                <a:gd name="T54" fmla="*/ 1 w 83"/>
                <a:gd name="T55" fmla="*/ 1 h 64"/>
                <a:gd name="T56" fmla="*/ 1 w 83"/>
                <a:gd name="T57" fmla="*/ 1 h 64"/>
                <a:gd name="T58" fmla="*/ 1 w 83"/>
                <a:gd name="T59" fmla="*/ 1 h 64"/>
                <a:gd name="T60" fmla="*/ 1 w 83"/>
                <a:gd name="T61" fmla="*/ 1 h 64"/>
                <a:gd name="T62" fmla="*/ 0 w 83"/>
                <a:gd name="T63" fmla="*/ 1 h 64"/>
                <a:gd name="T64" fmla="*/ 0 w 83"/>
                <a:gd name="T65" fmla="*/ 1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3" h="64">
                  <a:moveTo>
                    <a:pt x="44" y="55"/>
                  </a:moveTo>
                  <a:lnTo>
                    <a:pt x="32" y="61"/>
                  </a:lnTo>
                  <a:lnTo>
                    <a:pt x="22" y="63"/>
                  </a:lnTo>
                  <a:lnTo>
                    <a:pt x="15" y="64"/>
                  </a:lnTo>
                  <a:lnTo>
                    <a:pt x="11" y="63"/>
                  </a:lnTo>
                  <a:lnTo>
                    <a:pt x="7" y="61"/>
                  </a:lnTo>
                  <a:lnTo>
                    <a:pt x="5" y="57"/>
                  </a:lnTo>
                  <a:lnTo>
                    <a:pt x="4" y="54"/>
                  </a:lnTo>
                  <a:lnTo>
                    <a:pt x="3" y="50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4" y="26"/>
                  </a:lnTo>
                  <a:lnTo>
                    <a:pt x="9" y="20"/>
                  </a:lnTo>
                  <a:lnTo>
                    <a:pt x="18" y="14"/>
                  </a:lnTo>
                  <a:lnTo>
                    <a:pt x="29" y="8"/>
                  </a:lnTo>
                  <a:lnTo>
                    <a:pt x="42" y="3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5" y="3"/>
                  </a:lnTo>
                  <a:lnTo>
                    <a:pt x="79" y="4"/>
                  </a:lnTo>
                  <a:lnTo>
                    <a:pt x="82" y="7"/>
                  </a:lnTo>
                  <a:lnTo>
                    <a:pt x="83" y="8"/>
                  </a:lnTo>
                  <a:lnTo>
                    <a:pt x="83" y="10"/>
                  </a:lnTo>
                  <a:lnTo>
                    <a:pt x="83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72" y="33"/>
                  </a:lnTo>
                  <a:lnTo>
                    <a:pt x="65" y="41"/>
                  </a:lnTo>
                  <a:lnTo>
                    <a:pt x="56" y="48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6" name="Freeform 157"/>
            <p:cNvSpPr>
              <a:spLocks/>
            </p:cNvSpPr>
            <p:nvPr/>
          </p:nvSpPr>
          <p:spPr bwMode="auto">
            <a:xfrm>
              <a:off x="5539" y="3932"/>
              <a:ext cx="18" cy="27"/>
            </a:xfrm>
            <a:custGeom>
              <a:avLst/>
              <a:gdLst>
                <a:gd name="T0" fmla="*/ 0 w 36"/>
                <a:gd name="T1" fmla="*/ 1 h 54"/>
                <a:gd name="T2" fmla="*/ 1 w 36"/>
                <a:gd name="T3" fmla="*/ 0 h 54"/>
                <a:gd name="T4" fmla="*/ 1 w 36"/>
                <a:gd name="T5" fmla="*/ 1 h 54"/>
                <a:gd name="T6" fmla="*/ 1 w 36"/>
                <a:gd name="T7" fmla="*/ 1 h 54"/>
                <a:gd name="T8" fmla="*/ 0 w 36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54">
                  <a:moveTo>
                    <a:pt x="0" y="11"/>
                  </a:moveTo>
                  <a:lnTo>
                    <a:pt x="23" y="0"/>
                  </a:lnTo>
                  <a:lnTo>
                    <a:pt x="36" y="42"/>
                  </a:lnTo>
                  <a:lnTo>
                    <a:pt x="13" y="5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7" name="Freeform 158"/>
            <p:cNvSpPr>
              <a:spLocks/>
            </p:cNvSpPr>
            <p:nvPr/>
          </p:nvSpPr>
          <p:spPr bwMode="auto">
            <a:xfrm>
              <a:off x="5330" y="3900"/>
              <a:ext cx="33" cy="47"/>
            </a:xfrm>
            <a:custGeom>
              <a:avLst/>
              <a:gdLst>
                <a:gd name="T0" fmla="*/ 1 w 66"/>
                <a:gd name="T1" fmla="*/ 1 h 93"/>
                <a:gd name="T2" fmla="*/ 1 w 66"/>
                <a:gd name="T3" fmla="*/ 1 h 93"/>
                <a:gd name="T4" fmla="*/ 1 w 66"/>
                <a:gd name="T5" fmla="*/ 1 h 93"/>
                <a:gd name="T6" fmla="*/ 1 w 66"/>
                <a:gd name="T7" fmla="*/ 1 h 93"/>
                <a:gd name="T8" fmla="*/ 1 w 66"/>
                <a:gd name="T9" fmla="*/ 0 h 93"/>
                <a:gd name="T10" fmla="*/ 1 w 66"/>
                <a:gd name="T11" fmla="*/ 0 h 93"/>
                <a:gd name="T12" fmla="*/ 1 w 66"/>
                <a:gd name="T13" fmla="*/ 1 h 93"/>
                <a:gd name="T14" fmla="*/ 1 w 66"/>
                <a:gd name="T15" fmla="*/ 1 h 93"/>
                <a:gd name="T16" fmla="*/ 1 w 66"/>
                <a:gd name="T17" fmla="*/ 1 h 93"/>
                <a:gd name="T18" fmla="*/ 1 w 66"/>
                <a:gd name="T19" fmla="*/ 1 h 93"/>
                <a:gd name="T20" fmla="*/ 0 w 66"/>
                <a:gd name="T21" fmla="*/ 1 h 93"/>
                <a:gd name="T22" fmla="*/ 1 w 66"/>
                <a:gd name="T23" fmla="*/ 1 h 93"/>
                <a:gd name="T24" fmla="*/ 1 w 66"/>
                <a:gd name="T25" fmla="*/ 1 h 93"/>
                <a:gd name="T26" fmla="*/ 1 w 66"/>
                <a:gd name="T27" fmla="*/ 2 h 93"/>
                <a:gd name="T28" fmla="*/ 1 w 66"/>
                <a:gd name="T29" fmla="*/ 2 h 93"/>
                <a:gd name="T30" fmla="*/ 1 w 66"/>
                <a:gd name="T31" fmla="*/ 2 h 93"/>
                <a:gd name="T32" fmla="*/ 1 w 66"/>
                <a:gd name="T33" fmla="*/ 2 h 93"/>
                <a:gd name="T34" fmla="*/ 1 w 66"/>
                <a:gd name="T35" fmla="*/ 2 h 93"/>
                <a:gd name="T36" fmla="*/ 1 w 66"/>
                <a:gd name="T37" fmla="*/ 2 h 93"/>
                <a:gd name="T38" fmla="*/ 1 w 66"/>
                <a:gd name="T39" fmla="*/ 2 h 93"/>
                <a:gd name="T40" fmla="*/ 1 w 66"/>
                <a:gd name="T41" fmla="*/ 2 h 93"/>
                <a:gd name="T42" fmla="*/ 2 w 66"/>
                <a:gd name="T43" fmla="*/ 2 h 93"/>
                <a:gd name="T44" fmla="*/ 2 w 66"/>
                <a:gd name="T45" fmla="*/ 2 h 93"/>
                <a:gd name="T46" fmla="*/ 1 w 66"/>
                <a:gd name="T47" fmla="*/ 1 h 93"/>
                <a:gd name="T48" fmla="*/ 1 w 66"/>
                <a:gd name="T49" fmla="*/ 1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93">
                  <a:moveTo>
                    <a:pt x="47" y="27"/>
                  </a:moveTo>
                  <a:lnTo>
                    <a:pt x="39" y="16"/>
                  </a:lnTo>
                  <a:lnTo>
                    <a:pt x="32" y="7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4"/>
                  </a:lnTo>
                  <a:lnTo>
                    <a:pt x="9" y="7"/>
                  </a:lnTo>
                  <a:lnTo>
                    <a:pt x="4" y="13"/>
                  </a:lnTo>
                  <a:lnTo>
                    <a:pt x="0" y="22"/>
                  </a:lnTo>
                  <a:lnTo>
                    <a:pt x="4" y="36"/>
                  </a:lnTo>
                  <a:lnTo>
                    <a:pt x="17" y="60"/>
                  </a:lnTo>
                  <a:lnTo>
                    <a:pt x="26" y="71"/>
                  </a:lnTo>
                  <a:lnTo>
                    <a:pt x="34" y="82"/>
                  </a:lnTo>
                  <a:lnTo>
                    <a:pt x="42" y="88"/>
                  </a:lnTo>
                  <a:lnTo>
                    <a:pt x="49" y="91"/>
                  </a:lnTo>
                  <a:lnTo>
                    <a:pt x="54" y="92"/>
                  </a:lnTo>
                  <a:lnTo>
                    <a:pt x="59" y="93"/>
                  </a:lnTo>
                  <a:lnTo>
                    <a:pt x="62" y="92"/>
                  </a:lnTo>
                  <a:lnTo>
                    <a:pt x="63" y="92"/>
                  </a:lnTo>
                  <a:lnTo>
                    <a:pt x="66" y="86"/>
                  </a:lnTo>
                  <a:lnTo>
                    <a:pt x="66" y="73"/>
                  </a:lnTo>
                  <a:lnTo>
                    <a:pt x="61" y="54"/>
                  </a:lnTo>
                  <a:lnTo>
                    <a:pt x="47" y="27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9618" name="Freeform 159"/>
            <p:cNvSpPr>
              <a:spLocks/>
            </p:cNvSpPr>
            <p:nvPr/>
          </p:nvSpPr>
          <p:spPr bwMode="auto">
            <a:xfrm>
              <a:off x="5322" y="3889"/>
              <a:ext cx="22" cy="26"/>
            </a:xfrm>
            <a:custGeom>
              <a:avLst/>
              <a:gdLst>
                <a:gd name="T0" fmla="*/ 0 w 43"/>
                <a:gd name="T1" fmla="*/ 0 h 53"/>
                <a:gd name="T2" fmla="*/ 1 w 43"/>
                <a:gd name="T3" fmla="*/ 0 h 53"/>
                <a:gd name="T4" fmla="*/ 1 w 43"/>
                <a:gd name="T5" fmla="*/ 0 h 53"/>
                <a:gd name="T6" fmla="*/ 1 w 43"/>
                <a:gd name="T7" fmla="*/ 0 h 53"/>
                <a:gd name="T8" fmla="*/ 0 w 43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3">
                  <a:moveTo>
                    <a:pt x="0" y="29"/>
                  </a:moveTo>
                  <a:lnTo>
                    <a:pt x="15" y="53"/>
                  </a:lnTo>
                  <a:lnTo>
                    <a:pt x="43" y="24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68C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pic>
        <p:nvPicPr>
          <p:cNvPr id="19460" name="Picture 160" descr="blue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6381750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63"/>
          <p:cNvSpPr txBox="1">
            <a:spLocks noChangeArrowheads="1"/>
          </p:cNvSpPr>
          <p:nvPr/>
        </p:nvSpPr>
        <p:spPr bwMode="auto">
          <a:xfrm>
            <a:off x="533400" y="228600"/>
            <a:ext cx="16764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3" name="Picture 164" descr="MCj03984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62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4210" y="764704"/>
            <a:ext cx="5152390" cy="44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27"/>
      </p:ext>
    </p:extLst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1008111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2 3"/>
          <p:cNvSpPr/>
          <p:nvPr/>
        </p:nvSpPr>
        <p:spPr bwMode="auto">
          <a:xfrm>
            <a:off x="603048" y="379512"/>
            <a:ext cx="3456384" cy="91440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</a:rPr>
              <a:t>Trả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</a:rPr>
              <a:t>lời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0602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993710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1628800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FF0000"/>
                </a:solidFill>
                <a:latin typeface=".VnTimeH" panose="020B7200000000000000" pitchFamily="34" charset="0"/>
              </a:rPr>
              <a:t>KÕt</a:t>
            </a:r>
            <a:r>
              <a:rPr lang="en-US" b="1" u="sng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.VnTimeH" panose="020B7200000000000000" pitchFamily="34" charset="0"/>
              </a:rPr>
              <a:t>luËn</a:t>
            </a:r>
            <a:r>
              <a:rPr lang="en-US" b="1" dirty="0">
                <a:solidFill>
                  <a:srgbClr val="FF0000"/>
                </a:solidFill>
                <a:latin typeface=".VnTimeH" panose="020B7200000000000000" pitchFamily="34" charset="0"/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5311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3"/>
          <p:cNvSpPr txBox="1">
            <a:spLocks noChangeArrowheads="1"/>
          </p:cNvSpPr>
          <p:nvPr/>
        </p:nvSpPr>
        <p:spPr bwMode="auto">
          <a:xfrm>
            <a:off x="4876800" y="4495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 sz="2400">
              <a:solidFill>
                <a:srgbClr val="FFFFFF"/>
              </a:solidFill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81000" y="609600"/>
            <a:ext cx="8763000" cy="377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 typeface="Webdings" pitchFamily="18" charset="2"/>
              <a:buChar char="H"/>
            </a:pPr>
            <a:r>
              <a:rPr lang="en-US" altLang="vi-VN" sz="3600" dirty="0">
                <a:solidFill>
                  <a:srgbClr val="000000"/>
                </a:solidFill>
              </a:rPr>
              <a:t> </a:t>
            </a:r>
            <a:r>
              <a:rPr lang="en-US" altLang="vi-VN" sz="3600" u="sng" dirty="0" err="1">
                <a:solidFill>
                  <a:srgbClr val="000000"/>
                </a:solidFill>
              </a:rPr>
              <a:t>Bµi</a:t>
            </a:r>
            <a:r>
              <a:rPr lang="en-US" altLang="vi-VN" sz="3600" u="sng" dirty="0">
                <a:solidFill>
                  <a:srgbClr val="000000"/>
                </a:solidFill>
              </a:rPr>
              <a:t> </a:t>
            </a:r>
            <a:r>
              <a:rPr lang="en-US" altLang="vi-VN" sz="3600" u="sng" dirty="0" err="1">
                <a:solidFill>
                  <a:srgbClr val="000000"/>
                </a:solidFill>
              </a:rPr>
              <a:t>häc</a:t>
            </a:r>
            <a:r>
              <a:rPr lang="en-US" altLang="vi-VN" sz="3600" dirty="0">
                <a:solidFill>
                  <a:srgbClr val="000000"/>
                </a:solidFill>
              </a:rPr>
              <a:t>: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10000"/>
              </a:spcBef>
              <a:spcAft>
                <a:spcPct val="0"/>
              </a:spcAft>
              <a:buFont typeface="Webdings" pitchFamily="18" charset="2"/>
              <a:buNone/>
            </a:pPr>
            <a:r>
              <a:rPr lang="en-US" altLang="vi-VN" sz="3600" dirty="0" smtClean="0">
                <a:solidFill>
                  <a:srgbClr val="FF0000"/>
                </a:solidFill>
              </a:rPr>
              <a:t>.</a:t>
            </a:r>
            <a:endParaRPr lang="en-US" altLang="vi-VN" sz="3600" dirty="0">
              <a:solidFill>
                <a:srgbClr val="FF0000"/>
              </a:solidFill>
            </a:endParaRPr>
          </a:p>
        </p:txBody>
      </p:sp>
      <p:pic>
        <p:nvPicPr>
          <p:cNvPr id="24580" name="Picture 25" descr="MCj03984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6" descr="MCj03984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8800"/>
            <a:ext cx="449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04716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52705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MT: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53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0350" y="1143000"/>
            <a:ext cx="4114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539552" y="2228850"/>
            <a:ext cx="74168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143250"/>
            <a:ext cx="75608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221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Nd9GcQM8LwOdfQk9Sv1BEXWqI6fTlzuzzPKa6CcdgKCy1WvxehIm3_8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0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1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68638"/>
            <a:ext cx="1023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3" name="Group 5"/>
          <p:cNvGrpSpPr>
            <a:grpSpLocks/>
          </p:cNvGrpSpPr>
          <p:nvPr/>
        </p:nvGrpSpPr>
        <p:grpSpPr bwMode="auto">
          <a:xfrm>
            <a:off x="609600" y="381000"/>
            <a:ext cx="7924800" cy="5943600"/>
            <a:chOff x="384" y="240"/>
            <a:chExt cx="4992" cy="3744"/>
          </a:xfrm>
        </p:grpSpPr>
        <p:sp>
          <p:nvSpPr>
            <p:cNvPr id="26642" name="AutoShape 6"/>
            <p:cNvSpPr>
              <a:spLocks noChangeArrowheads="1"/>
            </p:cNvSpPr>
            <p:nvPr/>
          </p:nvSpPr>
          <p:spPr bwMode="ltGray">
            <a:xfrm>
              <a:off x="384" y="384"/>
              <a:ext cx="528" cy="96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43" name="AutoShape 7"/>
            <p:cNvSpPr>
              <a:spLocks noChangeArrowheads="1"/>
            </p:cNvSpPr>
            <p:nvPr/>
          </p:nvSpPr>
          <p:spPr bwMode="ltGray">
            <a:xfrm>
              <a:off x="576" y="3552"/>
              <a:ext cx="1824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44" name="AutoShape 8"/>
            <p:cNvSpPr>
              <a:spLocks noChangeArrowheads="1"/>
            </p:cNvSpPr>
            <p:nvPr/>
          </p:nvSpPr>
          <p:spPr bwMode="ltGray">
            <a:xfrm>
              <a:off x="1968" y="24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45" name="AutoShape 9"/>
            <p:cNvSpPr>
              <a:spLocks noChangeArrowheads="1"/>
            </p:cNvSpPr>
            <p:nvPr/>
          </p:nvSpPr>
          <p:spPr bwMode="ltGray">
            <a:xfrm>
              <a:off x="1968" y="1200"/>
              <a:ext cx="144" cy="48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46" name="AutoShape 10"/>
            <p:cNvSpPr>
              <a:spLocks noChangeArrowheads="1"/>
            </p:cNvSpPr>
            <p:nvPr/>
          </p:nvSpPr>
          <p:spPr bwMode="ltGray">
            <a:xfrm>
              <a:off x="5088" y="2592"/>
              <a:ext cx="288" cy="120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47" name="AutoShape 11"/>
            <p:cNvSpPr>
              <a:spLocks noChangeArrowheads="1"/>
            </p:cNvSpPr>
            <p:nvPr/>
          </p:nvSpPr>
          <p:spPr bwMode="ltGray">
            <a:xfrm>
              <a:off x="2928" y="672"/>
              <a:ext cx="144" cy="288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48" name="AutoShape 12"/>
            <p:cNvSpPr>
              <a:spLocks noChangeArrowheads="1"/>
            </p:cNvSpPr>
            <p:nvPr/>
          </p:nvSpPr>
          <p:spPr bwMode="ltGray">
            <a:xfrm>
              <a:off x="4800" y="1296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49" name="AutoShape 13"/>
            <p:cNvSpPr>
              <a:spLocks noChangeArrowheads="1"/>
            </p:cNvSpPr>
            <p:nvPr/>
          </p:nvSpPr>
          <p:spPr bwMode="ltGray">
            <a:xfrm>
              <a:off x="1680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50" name="AutoShape 14"/>
            <p:cNvSpPr>
              <a:spLocks noChangeArrowheads="1"/>
            </p:cNvSpPr>
            <p:nvPr/>
          </p:nvSpPr>
          <p:spPr bwMode="ltGray">
            <a:xfrm>
              <a:off x="3552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6630" name="Picture 15" descr="Photobuck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28988"/>
            <a:ext cx="29892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0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52738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1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92150"/>
            <a:ext cx="1023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2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10144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0" descr="Photobuck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263"/>
            <a:ext cx="4284663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0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102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1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92375"/>
            <a:ext cx="86518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0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227013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1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8651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5" descr="Photobuck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5148263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WordArt 26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696200" cy="518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599" y="1815238"/>
            <a:ext cx="7672389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CHÀO CÁC 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</a:t>
            </a:r>
            <a:endParaRPr lang="vi-VN" sz="5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2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379984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3105835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Một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vi-VN" dirty="0" smtClean="0"/>
              <a:t> </a:t>
            </a:r>
            <a:r>
              <a:rPr lang="vi-VN" dirty="0"/>
              <a:t>số ngày kỉ niệm, sự kiện của gia đình (tiết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85749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9"/>
            <a:ext cx="8964488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245612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7325" y="3810000"/>
            <a:ext cx="9185275" cy="3048000"/>
          </a:xfrm>
        </p:spPr>
        <p:txBody>
          <a:bodyPr/>
          <a:lstStyle/>
          <a:p>
            <a:pPr>
              <a:defRPr/>
            </a:pP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Hãy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dịp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gặp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mặt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hàng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mà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bạn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nhớ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nhất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4487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-323850" y="1576389"/>
            <a:ext cx="9105900" cy="5540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sz="3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000" b="1" u="sng" dirty="0">
              <a:solidFill>
                <a:srgbClr val="1A05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438400"/>
            <a:ext cx="82424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kỉ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niệm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kiện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đình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44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T1</a:t>
            </a:r>
            <a:r>
              <a:rPr lang="en-US" sz="44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vi-VN" sz="4400" b="1" kern="10" dirty="0">
              <a:ln w="12700">
                <a:solidFill>
                  <a:srgbClr val="333399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28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2286000" y="990600"/>
            <a:ext cx="3352800" cy="3886200"/>
          </a:xfrm>
          <a:prstGeom prst="cloudCallout">
            <a:avLst>
              <a:gd name="adj1" fmla="val 76704"/>
              <a:gd name="adj2" fmla="val 4767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400" dirty="0">
              <a:solidFill>
                <a:srgbClr val="FFFFFF"/>
              </a:solidFill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2743200" y="1905000"/>
            <a:ext cx="2590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0033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Quan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s¸t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tranh</a:t>
            </a:r>
            <a:r>
              <a:rPr lang="en-US" altLang="vi-VN" sz="3200" b="1" dirty="0">
                <a:solidFill>
                  <a:srgbClr val="FF0000"/>
                </a:solidFill>
              </a:rPr>
              <a:t> vµ </a:t>
            </a:r>
            <a:r>
              <a:rPr lang="en-US" altLang="vi-VN" sz="3200" b="1" dirty="0" err="1">
                <a:solidFill>
                  <a:srgbClr val="FF0000"/>
                </a:solidFill>
              </a:rPr>
              <a:t>tr</a:t>
            </a:r>
            <a:r>
              <a:rPr lang="en-US" altLang="vi-VN" sz="3200" b="1" dirty="0">
                <a:solidFill>
                  <a:srgbClr val="FF0000"/>
                </a:solidFill>
              </a:rPr>
              <a:t>¶ </a:t>
            </a:r>
            <a:r>
              <a:rPr lang="en-US" altLang="vi-VN" sz="3200" b="1" dirty="0" err="1">
                <a:solidFill>
                  <a:srgbClr val="FF0000"/>
                </a:solidFill>
              </a:rPr>
              <a:t>lêi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c©u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hái</a:t>
            </a:r>
            <a:r>
              <a:rPr lang="en-US" altLang="vi-VN" sz="3200" b="1" dirty="0">
                <a:solidFill>
                  <a:srgbClr val="003300"/>
                </a:solidFill>
              </a:rPr>
              <a:t>.</a:t>
            </a:r>
            <a:endParaRPr lang="en-US" altLang="vi-VN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75652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2514600" y="1905000"/>
            <a:ext cx="6096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dirty="0" smtClean="0">
                <a:solidFill>
                  <a:srgbClr val="003300"/>
                </a:solidFill>
              </a:rPr>
              <a:t>1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ạn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ạn </a:t>
            </a:r>
            <a:r>
              <a:rPr lang="nl-NL" sz="3200" dirty="0" smtClean="0"/>
              <a:t>Hà và bạn An đã có những sự kiện đáng nhớ nào trong gia đình?</a:t>
            </a:r>
            <a:endParaRPr lang="en-US" altLang="vi-VN" sz="3200" dirty="0">
              <a:solidFill>
                <a:srgbClr val="003300"/>
              </a:solidFill>
            </a:endParaRPr>
          </a:p>
        </p:txBody>
      </p:sp>
      <p:grpSp>
        <p:nvGrpSpPr>
          <p:cNvPr id="151555" name="Group 3"/>
          <p:cNvGrpSpPr>
            <a:grpSpLocks/>
          </p:cNvGrpSpPr>
          <p:nvPr/>
        </p:nvGrpSpPr>
        <p:grpSpPr bwMode="auto">
          <a:xfrm>
            <a:off x="228600" y="1828800"/>
            <a:ext cx="1981200" cy="1524000"/>
            <a:chOff x="1152" y="432"/>
            <a:chExt cx="1008" cy="960"/>
          </a:xfrm>
        </p:grpSpPr>
        <p:sp>
          <p:nvSpPr>
            <p:cNvPr id="14346" name="Oval 4"/>
            <p:cNvSpPr>
              <a:spLocks noChangeArrowheads="1"/>
            </p:cNvSpPr>
            <p:nvPr/>
          </p:nvSpPr>
          <p:spPr bwMode="auto">
            <a:xfrm>
              <a:off x="1152" y="432"/>
              <a:ext cx="1008" cy="960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FFFFFF"/>
                </a:solidFill>
              </a:endParaRPr>
            </a:p>
          </p:txBody>
        </p:sp>
        <p:sp>
          <p:nvSpPr>
            <p:cNvPr id="14347" name="Text Box 5"/>
            <p:cNvSpPr txBox="1">
              <a:spLocks noChangeArrowheads="1"/>
            </p:cNvSpPr>
            <p:nvPr/>
          </p:nvSpPr>
          <p:spPr bwMode="auto">
            <a:xfrm>
              <a:off x="1392" y="602"/>
              <a:ext cx="480" cy="576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5400" dirty="0">
                  <a:solidFill>
                    <a:srgbClr val="FF0000"/>
                  </a:solidFill>
                  <a:sym typeface="Marlett" pitchFamily="2" charset="2"/>
                </a:rPr>
                <a:t></a:t>
              </a:r>
              <a:endParaRPr lang="en-US" altLang="vi-VN" sz="5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340" name="Text Box 6"/>
          <p:cNvSpPr txBox="1">
            <a:spLocks noChangeArrowheads="1"/>
          </p:cNvSpPr>
          <p:nvPr/>
        </p:nvSpPr>
        <p:spPr bwMode="auto">
          <a:xfrm rot="47486">
            <a:off x="4114800" y="15240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 sz="2400">
              <a:solidFill>
                <a:srgbClr val="FFFFFF"/>
              </a:solidFill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228600" y="381000"/>
            <a:ext cx="510540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u="sng" dirty="0" err="1" smtClean="0">
                <a:solidFill>
                  <a:srgbClr val="FF0000"/>
                </a:solidFill>
              </a:rPr>
              <a:t>B­</a:t>
            </a:r>
            <a:r>
              <a:rPr lang="en-US" altLang="vi-VN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altLang="vi-VN" sz="3200" u="sng" dirty="0" err="1" smtClean="0">
                <a:solidFill>
                  <a:srgbClr val="FF0000"/>
                </a:solidFill>
              </a:rPr>
              <a:t>c</a:t>
            </a:r>
            <a:r>
              <a:rPr lang="en-US" altLang="vi-VN" sz="3200" u="sng" dirty="0" smtClean="0">
                <a:solidFill>
                  <a:srgbClr val="FF0000"/>
                </a:solidFill>
              </a:rPr>
              <a:t> </a:t>
            </a:r>
            <a:r>
              <a:rPr lang="en-US" altLang="vi-VN" sz="3200" u="sng" dirty="0">
                <a:solidFill>
                  <a:srgbClr val="FF0000"/>
                </a:solidFill>
              </a:rPr>
              <a:t>1</a:t>
            </a:r>
            <a:r>
              <a:rPr lang="en-US" altLang="vi-VN" sz="3200" dirty="0">
                <a:solidFill>
                  <a:srgbClr val="FF0000"/>
                </a:solidFill>
              </a:rPr>
              <a:t>: </a:t>
            </a:r>
            <a:r>
              <a:rPr lang="en-US" altLang="vi-VN" sz="3200" dirty="0" err="1">
                <a:solidFill>
                  <a:srgbClr val="FF0000"/>
                </a:solidFill>
              </a:rPr>
              <a:t>Th¶o</a:t>
            </a:r>
            <a:r>
              <a:rPr lang="en-US" altLang="vi-VN" sz="3200" dirty="0">
                <a:solidFill>
                  <a:srgbClr val="FF0000"/>
                </a:solidFill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</a:rPr>
              <a:t>luËn</a:t>
            </a:r>
            <a:r>
              <a:rPr lang="en-US" altLang="vi-VN" sz="3200" dirty="0">
                <a:solidFill>
                  <a:srgbClr val="FF0000"/>
                </a:solidFill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</a:rPr>
              <a:t>nhãm</a:t>
            </a:r>
            <a:r>
              <a:rPr lang="en-US" altLang="vi-VN" sz="3200" dirty="0">
                <a:solidFill>
                  <a:srgbClr val="FF0000"/>
                </a:solidFill>
              </a:rPr>
              <a:t> ®«</a:t>
            </a:r>
            <a:r>
              <a:rPr lang="en-US" altLang="vi-VN" sz="3200" dirty="0" err="1">
                <a:solidFill>
                  <a:srgbClr val="FF0000"/>
                </a:solidFill>
              </a:rPr>
              <a:t>i</a:t>
            </a:r>
            <a:r>
              <a:rPr lang="en-US" altLang="vi-VN" sz="3200" dirty="0">
                <a:solidFill>
                  <a:srgbClr val="FF0000"/>
                </a:solidFill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vi-VN" sz="2800" dirty="0">
              <a:solidFill>
                <a:srgbClr val="000000"/>
              </a:solidFill>
            </a:endParaRPr>
          </a:p>
        </p:txBody>
      </p:sp>
      <p:pic>
        <p:nvPicPr>
          <p:cNvPr id="151560" name="Picture 8" descr="pe0316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43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1828800" y="244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400" i="1">
              <a:solidFill>
                <a:srgbClr val="000000"/>
              </a:solidFill>
            </a:endParaRPr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2667000" y="3657600"/>
            <a:ext cx="6096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dirty="0">
                <a:solidFill>
                  <a:srgbClr val="000000"/>
                </a:solidFill>
              </a:rPr>
              <a:t>2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3200" dirty="0" smtClean="0">
                <a:solidFill>
                  <a:srgbClr val="000000"/>
                </a:solidFill>
              </a:rPr>
              <a:t>?</a:t>
            </a:r>
            <a:endParaRPr lang="en-US" altLang="vi-VN" sz="3200" dirty="0">
              <a:solidFill>
                <a:srgbClr val="000000"/>
              </a:solidFill>
            </a:endParaRPr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533400" y="5181600"/>
            <a:ext cx="701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u="sng" dirty="0" err="1">
                <a:solidFill>
                  <a:srgbClr val="FF0000"/>
                </a:solidFill>
                <a:latin typeface=".VnTime"/>
              </a:rPr>
              <a:t>B­</a:t>
            </a:r>
            <a:r>
              <a:rPr lang="en-US" alt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altLang="vi-VN" sz="3200" u="sng" dirty="0" err="1">
                <a:solidFill>
                  <a:srgbClr val="FF0000"/>
                </a:solidFill>
                <a:latin typeface=".VnTime"/>
              </a:rPr>
              <a:t>c</a:t>
            </a:r>
            <a:r>
              <a:rPr lang="en-US" altLang="vi-VN" sz="3200" u="sng" dirty="0">
                <a:solidFill>
                  <a:srgbClr val="FF0000"/>
                </a:solidFill>
                <a:latin typeface=".VnTime"/>
              </a:rPr>
              <a:t> </a:t>
            </a:r>
            <a:r>
              <a:rPr lang="en-US" altLang="vi-VN" sz="3600" u="sng" dirty="0" smtClean="0">
                <a:solidFill>
                  <a:srgbClr val="FF0000"/>
                </a:solidFill>
              </a:rPr>
              <a:t>2</a:t>
            </a:r>
            <a:r>
              <a:rPr lang="en-US" altLang="vi-VN" sz="3600" dirty="0">
                <a:solidFill>
                  <a:srgbClr val="FF0000"/>
                </a:solidFill>
              </a:rPr>
              <a:t>: </a:t>
            </a:r>
            <a:r>
              <a:rPr lang="en-US" altLang="vi-VN" sz="3600" dirty="0" err="1">
                <a:solidFill>
                  <a:srgbClr val="FF0000"/>
                </a:solidFill>
              </a:rPr>
              <a:t>Lµm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viÖc</a:t>
            </a:r>
            <a:r>
              <a:rPr lang="en-US" altLang="vi-VN" sz="3600" dirty="0">
                <a:solidFill>
                  <a:srgbClr val="FF0000"/>
                </a:solidFill>
              </a:rPr>
              <a:t> c¶ </a:t>
            </a:r>
            <a:r>
              <a:rPr lang="en-US" altLang="vi-VN" sz="3600" dirty="0" err="1">
                <a:solidFill>
                  <a:srgbClr val="FF0000"/>
                </a:solidFill>
              </a:rPr>
              <a:t>líp</a:t>
            </a:r>
            <a:r>
              <a:rPr lang="en-US" altLang="vi-VN" sz="3600" dirty="0">
                <a:solidFill>
                  <a:srgbClr val="FF0000"/>
                </a:solidFill>
              </a:rPr>
              <a:t>                       </a:t>
            </a:r>
            <a:r>
              <a:rPr lang="en-US" altLang="vi-VN" sz="3600" dirty="0" err="1">
                <a:solidFill>
                  <a:srgbClr val="FF0000"/>
                </a:solidFill>
              </a:rPr>
              <a:t>Mêi</a:t>
            </a:r>
            <a:r>
              <a:rPr lang="en-US" altLang="vi-VN" sz="3600" dirty="0">
                <a:solidFill>
                  <a:srgbClr val="FF0000"/>
                </a:solidFill>
              </a:rPr>
              <a:t> ®¹i </a:t>
            </a:r>
            <a:r>
              <a:rPr lang="en-US" altLang="vi-VN" sz="3600" dirty="0" err="1">
                <a:solidFill>
                  <a:srgbClr val="FF0000"/>
                </a:solidFill>
              </a:rPr>
              <a:t>diÖn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c¸c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nhãm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tr×nh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bµy</a:t>
            </a:r>
            <a:endParaRPr lang="en-US" alt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9438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9" grpId="0"/>
      <p:bldP spid="1515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260648"/>
            <a:ext cx="8424935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8371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519</Words>
  <Application>Microsoft Office PowerPoint</Application>
  <PresentationFormat>On-screen Show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Ocean</vt:lpstr>
      <vt:lpstr>1_Ocean</vt:lpstr>
      <vt:lpstr>2_Ocean</vt:lpstr>
      <vt:lpstr>1_Office Theme</vt:lpstr>
      <vt:lpstr>3_Ocean</vt:lpstr>
      <vt:lpstr>4_Ocean</vt:lpstr>
      <vt:lpstr>10_Ocean</vt:lpstr>
      <vt:lpstr>11_Ocean</vt:lpstr>
      <vt:lpstr>12_Ocean</vt:lpstr>
      <vt:lpstr>13_Ocean</vt:lpstr>
      <vt:lpstr>14_Ocean</vt:lpstr>
      <vt:lpstr>15_Ocean</vt:lpstr>
      <vt:lpstr>17_Ocean</vt:lpstr>
      <vt:lpstr>Default Design</vt:lpstr>
      <vt:lpstr>Office Theme</vt:lpstr>
      <vt:lpstr>PowerPoint Presentation</vt:lpstr>
      <vt:lpstr>MT: Hãy cùng nhau tìm hiểu về: -Một số ngày kỉ niệm, sự kiện quan trọng của gia đình. - Sự thay đổi của gia đình theo thời gian.</vt:lpstr>
      <vt:lpstr>Cùng ôn lại bài nhé!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KÕt luËn: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admin</cp:lastModifiedBy>
  <cp:revision>21</cp:revision>
  <dcterms:created xsi:type="dcterms:W3CDTF">2022-08-21T15:52:07Z</dcterms:created>
  <dcterms:modified xsi:type="dcterms:W3CDTF">2022-09-11T14:52:34Z</dcterms:modified>
</cp:coreProperties>
</file>