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6"/>
  </p:notesMasterIdLst>
  <p:sldIdLst>
    <p:sldId id="273" r:id="rId2"/>
    <p:sldId id="257" r:id="rId3"/>
    <p:sldId id="259" r:id="rId4"/>
    <p:sldId id="256" r:id="rId5"/>
    <p:sldId id="258" r:id="rId6"/>
    <p:sldId id="260" r:id="rId7"/>
    <p:sldId id="261" r:id="rId8"/>
    <p:sldId id="263" r:id="rId9"/>
    <p:sldId id="275" r:id="rId10"/>
    <p:sldId id="306" r:id="rId11"/>
    <p:sldId id="270" r:id="rId12"/>
    <p:sldId id="266" r:id="rId13"/>
    <p:sldId id="272" r:id="rId14"/>
    <p:sldId id="262" r:id="rId15"/>
  </p:sldIdLst>
  <p:sldSz cx="9144000" cy="5143500" type="screen16x9"/>
  <p:notesSz cx="6858000" cy="9144000"/>
  <p:embeddedFontLst>
    <p:embeddedFont>
      <p:font typeface="Bebas Neue" panose="020B0604020202020204" charset="0"/>
      <p:regular r:id="rId17"/>
    </p:embeddedFont>
    <p:embeddedFont>
      <p:font typeface="Barlow" panose="020B0604020202020204" charset="0"/>
      <p:regular r:id="rId18"/>
      <p:bold r:id="rId19"/>
      <p:italic r:id="rId20"/>
      <p:boldItalic r:id="rId21"/>
    </p:embeddedFont>
    <p:embeddedFont>
      <p:font typeface="Londrina Soli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FBAAB3-2D2B-4EC7-AC6A-94028D96411C}">
  <a:tblStyle styleId="{DDFBAAB3-2D2B-4EC7-AC6A-94028D9641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3567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f38a1ba138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f38a1ba138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20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f3986c5d54_1_43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f3986c5d54_1_43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63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02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f38a1ba138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f38a1ba138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57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f38a1ba138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8" name="Google Shape;2368;gf38a1ba138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464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f38a1ba138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f38a1ba138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89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f38a1ba138_0_6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f38a1ba138_0_6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46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f96fb9278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f96fb9278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f38a1ba138_0_4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f38a1ba138_0_4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64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38a1ba138_0_8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38a1ba138_0_8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41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463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24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f38a1ba138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f38a1ba138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289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f3986c5d54_1_43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f3986c5d54_1_43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25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14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73" name="Google Shape;573;p14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74" name="Google Shape;574;p14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75" name="Google Shape;575;p14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76" name="Google Shape;576;p14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77" name="Google Shape;577;p14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78" name="Google Shape;578;p14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79" name="Google Shape;579;p14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0" name="Google Shape;580;p14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1" name="Google Shape;581;p14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2" name="Google Shape;582;p14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4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4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4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4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4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4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4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4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91" name="Google Shape;591;p14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4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4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4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4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4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4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4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4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14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14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4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4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4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4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4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4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4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4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4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4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4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4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4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4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19" name="Google Shape;619;p14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4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1" name="Google Shape;62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4"/>
          <p:cNvSpPr/>
          <p:nvPr/>
        </p:nvSpPr>
        <p:spPr>
          <a:xfrm rot="-5400000">
            <a:off x="8003366" y="-9520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4"/>
          <p:cNvSpPr/>
          <p:nvPr/>
        </p:nvSpPr>
        <p:spPr>
          <a:xfrm rot="5400000">
            <a:off x="17696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15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26" name="Google Shape;626;p15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27" name="Google Shape;627;p15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28" name="Google Shape;628;p15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5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5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5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5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5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5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5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5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5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5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9" name="Google Shape;639;p15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0" name="Google Shape;640;p15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1" name="Google Shape;641;p15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2" name="Google Shape;642;p15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3" name="Google Shape;643;p15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644" name="Google Shape;644;p15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5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5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5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5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5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5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5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5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5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5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5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5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5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5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5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5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5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5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72" name="Google Shape;672;p15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5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4" name="Google Shape;674;p15"/>
          <p:cNvSpPr txBox="1">
            <a:spLocks noGrp="1"/>
          </p:cNvSpPr>
          <p:nvPr>
            <p:ph type="title"/>
          </p:nvPr>
        </p:nvSpPr>
        <p:spPr>
          <a:xfrm>
            <a:off x="3078075" y="3920775"/>
            <a:ext cx="29877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75" name="Google Shape;675;p15"/>
          <p:cNvSpPr txBox="1">
            <a:spLocks noGrp="1"/>
          </p:cNvSpPr>
          <p:nvPr>
            <p:ph type="subTitle" idx="1"/>
          </p:nvPr>
        </p:nvSpPr>
        <p:spPr>
          <a:xfrm>
            <a:off x="1458150" y="19551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676" name="Google Shape;676;p15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677" name="Google Shape;677;p15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16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81" name="Google Shape;681;p16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82" name="Google Shape;682;p16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83" name="Google Shape;683;p16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4" name="Google Shape;684;p16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5" name="Google Shape;685;p16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6" name="Google Shape;686;p16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7" name="Google Shape;687;p16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8" name="Google Shape;688;p16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9" name="Google Shape;689;p16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0" name="Google Shape;690;p16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1" name="Google Shape;691;p16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2" name="Google Shape;692;p16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6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6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6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6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6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6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699" name="Google Shape;699;p16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6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6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6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6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6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6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6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6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6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6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6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6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6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27" name="Google Shape;727;p16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6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5043850" y="2975038"/>
            <a:ext cx="3096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/>
          </p:nvPr>
        </p:nvSpPr>
        <p:spPr>
          <a:xfrm>
            <a:off x="5043850" y="1225863"/>
            <a:ext cx="3385200" cy="15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6"/>
          <p:cNvSpPr/>
          <p:nvPr/>
        </p:nvSpPr>
        <p:spPr>
          <a:xfrm rot="5400000" flipH="1">
            <a:off x="28779" y="-9520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6"/>
          <p:cNvSpPr/>
          <p:nvPr/>
        </p:nvSpPr>
        <p:spPr>
          <a:xfrm rot="-5400000" flipH="1">
            <a:off x="8161495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18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789" name="Google Shape;789;p18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790" name="Google Shape;790;p18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791" name="Google Shape;791;p18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8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8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8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8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6" name="Google Shape;796;p18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7" name="Google Shape;797;p18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8" name="Google Shape;798;p18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9" name="Google Shape;799;p18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8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8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8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8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8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8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8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07" name="Google Shape;807;p18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8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8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8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8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8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8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8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8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8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18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18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8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8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8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8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8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8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8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8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8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8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8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8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8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8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8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8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35" name="Google Shape;835;p18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8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7" name="Google Shape;837;p18"/>
          <p:cNvSpPr txBox="1">
            <a:spLocks noGrp="1"/>
          </p:cNvSpPr>
          <p:nvPr>
            <p:ph type="subTitle" idx="1"/>
          </p:nvPr>
        </p:nvSpPr>
        <p:spPr>
          <a:xfrm>
            <a:off x="1858625" y="775925"/>
            <a:ext cx="2233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8" name="Google Shape;838;p18"/>
          <p:cNvSpPr txBox="1">
            <a:spLocks noGrp="1"/>
          </p:cNvSpPr>
          <p:nvPr>
            <p:ph type="subTitle" idx="2"/>
          </p:nvPr>
        </p:nvSpPr>
        <p:spPr>
          <a:xfrm>
            <a:off x="5052150" y="2887725"/>
            <a:ext cx="2233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9" name="Google Shape;839;p18"/>
          <p:cNvSpPr txBox="1">
            <a:spLocks noGrp="1"/>
          </p:cNvSpPr>
          <p:nvPr>
            <p:ph type="subTitle" idx="3"/>
          </p:nvPr>
        </p:nvSpPr>
        <p:spPr>
          <a:xfrm>
            <a:off x="1858625" y="1542350"/>
            <a:ext cx="2233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8"/>
          <p:cNvSpPr txBox="1">
            <a:spLocks noGrp="1"/>
          </p:cNvSpPr>
          <p:nvPr>
            <p:ph type="subTitle" idx="4"/>
          </p:nvPr>
        </p:nvSpPr>
        <p:spPr>
          <a:xfrm>
            <a:off x="5052150" y="3654150"/>
            <a:ext cx="2233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1" name="Google Shape;841;p18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842" name="Google Shape;842;p18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2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31" name="Google Shape;1031;p2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032" name="Google Shape;1032;p2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033" name="Google Shape;1033;p2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2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2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2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2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2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9" name="Google Shape;1039;p2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0" name="Google Shape;1040;p2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1" name="Google Shape;1041;p2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2" name="Google Shape;1042;p2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3" name="Google Shape;1043;p2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4" name="Google Shape;1044;p2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5" name="Google Shape;1045;p2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6" name="Google Shape;1046;p2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7" name="Google Shape;1047;p2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8" name="Google Shape;1048;p2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049" name="Google Shape;1049;p2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2" name="Google Shape;1052;p2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3" name="Google Shape;1053;p2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77" name="Google Shape;1077;p2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2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9" name="Google Shape;1079;p22"/>
          <p:cNvSpPr txBox="1">
            <a:spLocks noGrp="1"/>
          </p:cNvSpPr>
          <p:nvPr>
            <p:ph type="title" hasCustomPrompt="1"/>
          </p:nvPr>
        </p:nvSpPr>
        <p:spPr>
          <a:xfrm>
            <a:off x="4820500" y="2796725"/>
            <a:ext cx="360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80" name="Google Shape;1080;p22"/>
          <p:cNvSpPr txBox="1">
            <a:spLocks noGrp="1"/>
          </p:cNvSpPr>
          <p:nvPr>
            <p:ph type="subTitle" idx="1"/>
          </p:nvPr>
        </p:nvSpPr>
        <p:spPr>
          <a:xfrm>
            <a:off x="4820500" y="3669911"/>
            <a:ext cx="36084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2"/>
          <p:cNvSpPr txBox="1">
            <a:spLocks noGrp="1"/>
          </p:cNvSpPr>
          <p:nvPr>
            <p:ph type="title" idx="2" hasCustomPrompt="1"/>
          </p:nvPr>
        </p:nvSpPr>
        <p:spPr>
          <a:xfrm>
            <a:off x="2767800" y="1195542"/>
            <a:ext cx="360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82" name="Google Shape;1082;p22"/>
          <p:cNvSpPr txBox="1">
            <a:spLocks noGrp="1"/>
          </p:cNvSpPr>
          <p:nvPr>
            <p:ph type="subTitle" idx="3"/>
          </p:nvPr>
        </p:nvSpPr>
        <p:spPr>
          <a:xfrm>
            <a:off x="2767800" y="2068728"/>
            <a:ext cx="36084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22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796721"/>
            <a:ext cx="36084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84" name="Google Shape;1084;p22"/>
          <p:cNvSpPr txBox="1">
            <a:spLocks noGrp="1"/>
          </p:cNvSpPr>
          <p:nvPr>
            <p:ph type="subTitle" idx="5"/>
          </p:nvPr>
        </p:nvSpPr>
        <p:spPr>
          <a:xfrm>
            <a:off x="715100" y="3669908"/>
            <a:ext cx="36084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22"/>
          <p:cNvSpPr/>
          <p:nvPr/>
        </p:nvSpPr>
        <p:spPr>
          <a:xfrm rot="5400000" flipH="1">
            <a:off x="28779" y="-9520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2"/>
          <p:cNvSpPr/>
          <p:nvPr/>
        </p:nvSpPr>
        <p:spPr>
          <a:xfrm rot="-5400000" flipH="1">
            <a:off x="8161495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24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144" name="Google Shape;1144;p24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45" name="Google Shape;1145;p24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146" name="Google Shape;1146;p24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7" name="Google Shape;1147;p24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8" name="Google Shape;1148;p24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9" name="Google Shape;1149;p24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0" name="Google Shape;1150;p24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1" name="Google Shape;1151;p24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2" name="Google Shape;1152;p24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3" name="Google Shape;1153;p24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4" name="Google Shape;1154;p24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5" name="Google Shape;1155;p24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6" name="Google Shape;1156;p24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7" name="Google Shape;1157;p24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8" name="Google Shape;1158;p24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9" name="Google Shape;1159;p24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0" name="Google Shape;1160;p24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1" name="Google Shape;1161;p24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162" name="Google Shape;1162;p24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4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4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4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4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4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4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4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4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4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4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4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4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4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4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90" name="Google Shape;1190;p24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4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21" name="Google Shape;121;p4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22" name="Google Shape;122;p4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3" name="Google Shape;123;p4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4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4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4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4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4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4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4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4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2" name="Google Shape;132;p4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3" name="Google Shape;133;p4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4" name="Google Shape;134;p4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5" name="Google Shape;135;p4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4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4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4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39" name="Google Shape;139;p4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4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4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4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4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4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4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4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4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4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4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4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4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4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4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4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4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4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4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4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4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" name="Google Shape;167;p4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"/>
          <p:cNvSpPr/>
          <p:nvPr/>
        </p:nvSpPr>
        <p:spPr>
          <a:xfrm rot="5400000" flipH="1">
            <a:off x="28779" y="-9520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5400000" flipH="1">
            <a:off x="8161495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5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75" name="Google Shape;175;p5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76" name="Google Shape;176;p5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77" name="Google Shape;177;p5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" name="Google Shape;178;p5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" name="Google Shape;179;p5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" name="Google Shape;180;p5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1" name="Google Shape;181;p5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2" name="Google Shape;182;p5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5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5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5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5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5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5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5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5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5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5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3" name="Google Shape;193;p5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5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5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5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5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5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5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5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5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5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5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5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5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5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5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5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5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5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5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5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5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5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5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5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5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5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5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5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1" name="Google Shape;221;p5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5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5"/>
          <p:cNvSpPr txBox="1">
            <a:spLocks noGrp="1"/>
          </p:cNvSpPr>
          <p:nvPr>
            <p:ph type="subTitle" idx="1"/>
          </p:nvPr>
        </p:nvSpPr>
        <p:spPr>
          <a:xfrm>
            <a:off x="1491475" y="2688600"/>
            <a:ext cx="2506200" cy="2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2"/>
          </p:nvPr>
        </p:nvSpPr>
        <p:spPr>
          <a:xfrm>
            <a:off x="5146350" y="2688600"/>
            <a:ext cx="2506200" cy="2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ubTitle" idx="3"/>
          </p:nvPr>
        </p:nvSpPr>
        <p:spPr>
          <a:xfrm>
            <a:off x="1491550" y="3103250"/>
            <a:ext cx="25062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subTitle" idx="4"/>
          </p:nvPr>
        </p:nvSpPr>
        <p:spPr>
          <a:xfrm>
            <a:off x="5146325" y="3103250"/>
            <a:ext cx="25062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"/>
          <p:cNvSpPr/>
          <p:nvPr/>
        </p:nvSpPr>
        <p:spPr>
          <a:xfrm rot="5400000" flipH="1">
            <a:off x="28779" y="-9520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"/>
          <p:cNvSpPr/>
          <p:nvPr/>
        </p:nvSpPr>
        <p:spPr>
          <a:xfrm rot="-5400000" flipH="1">
            <a:off x="8161495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8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39" name="Google Shape;339;p8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40" name="Google Shape;340;p8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41" name="Google Shape;341;p8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2" name="Google Shape;342;p8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3" name="Google Shape;343;p8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8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5" name="Google Shape;345;p8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6" name="Google Shape;346;p8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7" name="Google Shape;347;p8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8" name="Google Shape;348;p8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9" name="Google Shape;349;p8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8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8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8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8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8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8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8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57" name="Google Shape;357;p8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8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8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8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8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8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8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85" name="Google Shape;385;p8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8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1956475" y="1520175"/>
            <a:ext cx="5231100" cy="21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389" name="Google Shape;389;p8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1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09" name="Google Shape;509;p1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10" name="Google Shape;510;p1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1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1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1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4" name="Google Shape;514;p1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5" name="Google Shape;515;p1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6" name="Google Shape;516;p1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7" name="Google Shape;517;p1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8" name="Google Shape;518;p1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9" name="Google Shape;519;p1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0" name="Google Shape;520;p1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1" name="Google Shape;521;p1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2" name="Google Shape;522;p1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3" name="Google Shape;523;p1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4" name="Google Shape;524;p1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26" name="Google Shape;526;p1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54" name="Google Shape;554;p1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13"/>
          <p:cNvSpPr txBox="1">
            <a:spLocks noGrp="1"/>
          </p:cNvSpPr>
          <p:nvPr>
            <p:ph type="title"/>
          </p:nvPr>
        </p:nvSpPr>
        <p:spPr>
          <a:xfrm>
            <a:off x="1931438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2" hasCustomPrompt="1"/>
          </p:nvPr>
        </p:nvSpPr>
        <p:spPr>
          <a:xfrm>
            <a:off x="812713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1"/>
          </p:nvPr>
        </p:nvSpPr>
        <p:spPr>
          <a:xfrm>
            <a:off x="1931438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3"/>
          </p:nvPr>
        </p:nvSpPr>
        <p:spPr>
          <a:xfrm>
            <a:off x="6110063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4" hasCustomPrompt="1"/>
          </p:nvPr>
        </p:nvSpPr>
        <p:spPr>
          <a:xfrm>
            <a:off x="4991341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5"/>
          </p:nvPr>
        </p:nvSpPr>
        <p:spPr>
          <a:xfrm>
            <a:off x="6110063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6"/>
          </p:nvPr>
        </p:nvSpPr>
        <p:spPr>
          <a:xfrm>
            <a:off x="1931438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7" hasCustomPrompt="1"/>
          </p:nvPr>
        </p:nvSpPr>
        <p:spPr>
          <a:xfrm>
            <a:off x="812713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8"/>
          </p:nvPr>
        </p:nvSpPr>
        <p:spPr>
          <a:xfrm>
            <a:off x="1931438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9"/>
          </p:nvPr>
        </p:nvSpPr>
        <p:spPr>
          <a:xfrm>
            <a:off x="6110063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1341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4"/>
          </p:nvPr>
        </p:nvSpPr>
        <p:spPr>
          <a:xfrm>
            <a:off x="6110063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/>
          <p:nvPr/>
        </p:nvSpPr>
        <p:spPr>
          <a:xfrm rot="-5400000">
            <a:off x="8003366" y="-9065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3"/>
          <p:cNvSpPr/>
          <p:nvPr/>
        </p:nvSpPr>
        <p:spPr>
          <a:xfrm rot="5400000">
            <a:off x="17701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8" r:id="rId14"/>
    <p:sldLayoutId id="214748367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45"/>
          <p:cNvSpPr/>
          <p:nvPr/>
        </p:nvSpPr>
        <p:spPr>
          <a:xfrm>
            <a:off x="673813" y="1029228"/>
            <a:ext cx="8010484" cy="303952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7" name="Google Shape;2447;p45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448" name="Google Shape;2448;p4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3" name="Google Shape;2453;p45"/>
          <p:cNvGrpSpPr/>
          <p:nvPr/>
        </p:nvGrpSpPr>
        <p:grpSpPr>
          <a:xfrm rot="1371040">
            <a:off x="1431698" y="3848998"/>
            <a:ext cx="334472" cy="321388"/>
            <a:chOff x="2416614" y="-315052"/>
            <a:chExt cx="2274706" cy="2185722"/>
          </a:xfrm>
        </p:grpSpPr>
        <p:sp>
          <p:nvSpPr>
            <p:cNvPr id="2454" name="Google Shape;2454;p4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9" name="Google Shape;2459;p45"/>
          <p:cNvGrpSpPr/>
          <p:nvPr/>
        </p:nvGrpSpPr>
        <p:grpSpPr>
          <a:xfrm rot="1372388">
            <a:off x="7133555" y="734329"/>
            <a:ext cx="352303" cy="338521"/>
            <a:chOff x="2416614" y="-315052"/>
            <a:chExt cx="2274706" cy="2185722"/>
          </a:xfrm>
        </p:grpSpPr>
        <p:sp>
          <p:nvSpPr>
            <p:cNvPr id="2460" name="Google Shape;2460;p4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45"/>
          <p:cNvGrpSpPr/>
          <p:nvPr/>
        </p:nvGrpSpPr>
        <p:grpSpPr>
          <a:xfrm rot="-760498">
            <a:off x="1511036" y="534262"/>
            <a:ext cx="653793" cy="653728"/>
            <a:chOff x="1501624" y="2333024"/>
            <a:chExt cx="477548" cy="477500"/>
          </a:xfrm>
        </p:grpSpPr>
        <p:sp>
          <p:nvSpPr>
            <p:cNvPr id="2466" name="Google Shape;2466;p45"/>
            <p:cNvSpPr/>
            <p:nvPr/>
          </p:nvSpPr>
          <p:spPr>
            <a:xfrm>
              <a:off x="1501624" y="2333024"/>
              <a:ext cx="477548" cy="477500"/>
            </a:xfrm>
            <a:custGeom>
              <a:avLst/>
              <a:gdLst/>
              <a:ahLst/>
              <a:cxnLst/>
              <a:rect l="l" t="t" r="r" b="b"/>
              <a:pathLst>
                <a:path w="10117" h="10116" extrusionOk="0">
                  <a:moveTo>
                    <a:pt x="1892" y="0"/>
                  </a:moveTo>
                  <a:cubicBezTo>
                    <a:pt x="851" y="0"/>
                    <a:pt x="1" y="847"/>
                    <a:pt x="1" y="1891"/>
                  </a:cubicBezTo>
                  <a:lnTo>
                    <a:pt x="1" y="2356"/>
                  </a:lnTo>
                  <a:cubicBezTo>
                    <a:pt x="1" y="2434"/>
                    <a:pt x="7" y="2514"/>
                    <a:pt x="21" y="2587"/>
                  </a:cubicBezTo>
                  <a:cubicBezTo>
                    <a:pt x="7" y="2664"/>
                    <a:pt x="1" y="2741"/>
                    <a:pt x="1" y="2818"/>
                  </a:cubicBezTo>
                  <a:lnTo>
                    <a:pt x="1" y="8221"/>
                  </a:lnTo>
                  <a:cubicBezTo>
                    <a:pt x="1" y="9266"/>
                    <a:pt x="851" y="10116"/>
                    <a:pt x="1892" y="10116"/>
                  </a:cubicBezTo>
                  <a:lnTo>
                    <a:pt x="8225" y="10116"/>
                  </a:lnTo>
                  <a:cubicBezTo>
                    <a:pt x="9270" y="10116"/>
                    <a:pt x="10116" y="9266"/>
                    <a:pt x="10116" y="8221"/>
                  </a:cubicBezTo>
                  <a:lnTo>
                    <a:pt x="10116" y="7749"/>
                  </a:lnTo>
                  <a:cubicBezTo>
                    <a:pt x="10116" y="7672"/>
                    <a:pt x="10110" y="7592"/>
                    <a:pt x="10096" y="7518"/>
                  </a:cubicBezTo>
                  <a:cubicBezTo>
                    <a:pt x="10110" y="7444"/>
                    <a:pt x="10116" y="7364"/>
                    <a:pt x="10116" y="7287"/>
                  </a:cubicBezTo>
                  <a:lnTo>
                    <a:pt x="10116" y="1891"/>
                  </a:lnTo>
                  <a:cubicBezTo>
                    <a:pt x="10116" y="847"/>
                    <a:pt x="9270" y="0"/>
                    <a:pt x="8225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5"/>
            <p:cNvSpPr/>
            <p:nvPr/>
          </p:nvSpPr>
          <p:spPr>
            <a:xfrm>
              <a:off x="1559117" y="2571727"/>
              <a:ext cx="181352" cy="181305"/>
            </a:xfrm>
            <a:custGeom>
              <a:avLst/>
              <a:gdLst/>
              <a:ahLst/>
              <a:cxnLst/>
              <a:rect l="l" t="t" r="r" b="b"/>
              <a:pathLst>
                <a:path w="3842" h="3841" extrusionOk="0">
                  <a:moveTo>
                    <a:pt x="1280" y="0"/>
                  </a:moveTo>
                  <a:lnTo>
                    <a:pt x="1" y="1279"/>
                  </a:lnTo>
                  <a:lnTo>
                    <a:pt x="1" y="3164"/>
                  </a:lnTo>
                  <a:cubicBezTo>
                    <a:pt x="1" y="3539"/>
                    <a:pt x="302" y="3841"/>
                    <a:pt x="674" y="3841"/>
                  </a:cubicBezTo>
                  <a:lnTo>
                    <a:pt x="2562" y="3841"/>
                  </a:lnTo>
                  <a:lnTo>
                    <a:pt x="3841" y="2562"/>
                  </a:lnTo>
                  <a:lnTo>
                    <a:pt x="2562" y="1279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5"/>
            <p:cNvSpPr/>
            <p:nvPr/>
          </p:nvSpPr>
          <p:spPr>
            <a:xfrm>
              <a:off x="1559117" y="2571727"/>
              <a:ext cx="74958" cy="181305"/>
            </a:xfrm>
            <a:custGeom>
              <a:avLst/>
              <a:gdLst/>
              <a:ahLst/>
              <a:cxnLst/>
              <a:rect l="l" t="t" r="r" b="b"/>
              <a:pathLst>
                <a:path w="1588" h="3841" extrusionOk="0">
                  <a:moveTo>
                    <a:pt x="1280" y="0"/>
                  </a:moveTo>
                  <a:lnTo>
                    <a:pt x="1" y="1279"/>
                  </a:lnTo>
                  <a:lnTo>
                    <a:pt x="1" y="3164"/>
                  </a:lnTo>
                  <a:cubicBezTo>
                    <a:pt x="1" y="3539"/>
                    <a:pt x="302" y="3841"/>
                    <a:pt x="674" y="3841"/>
                  </a:cubicBezTo>
                  <a:lnTo>
                    <a:pt x="1294" y="3841"/>
                  </a:lnTo>
                  <a:cubicBezTo>
                    <a:pt x="922" y="3841"/>
                    <a:pt x="617" y="3539"/>
                    <a:pt x="617" y="3164"/>
                  </a:cubicBezTo>
                  <a:lnTo>
                    <a:pt x="617" y="1279"/>
                  </a:lnTo>
                  <a:lnTo>
                    <a:pt x="1588" y="309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5"/>
            <p:cNvSpPr/>
            <p:nvPr/>
          </p:nvSpPr>
          <p:spPr>
            <a:xfrm>
              <a:off x="1740421" y="2571727"/>
              <a:ext cx="181258" cy="181305"/>
            </a:xfrm>
            <a:custGeom>
              <a:avLst/>
              <a:gdLst/>
              <a:ahLst/>
              <a:cxnLst/>
              <a:rect l="l" t="t" r="r" b="b"/>
              <a:pathLst>
                <a:path w="3840" h="3841" extrusionOk="0">
                  <a:moveTo>
                    <a:pt x="2560" y="0"/>
                  </a:moveTo>
                  <a:lnTo>
                    <a:pt x="1278" y="1279"/>
                  </a:lnTo>
                  <a:lnTo>
                    <a:pt x="0" y="2562"/>
                  </a:lnTo>
                  <a:lnTo>
                    <a:pt x="1278" y="3841"/>
                  </a:lnTo>
                  <a:lnTo>
                    <a:pt x="3166" y="3841"/>
                  </a:lnTo>
                  <a:cubicBezTo>
                    <a:pt x="3538" y="3841"/>
                    <a:pt x="3839" y="3539"/>
                    <a:pt x="3839" y="3164"/>
                  </a:cubicBezTo>
                  <a:lnTo>
                    <a:pt x="3839" y="1279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5"/>
            <p:cNvSpPr/>
            <p:nvPr/>
          </p:nvSpPr>
          <p:spPr>
            <a:xfrm>
              <a:off x="1740421" y="2390517"/>
              <a:ext cx="181258" cy="181258"/>
            </a:xfrm>
            <a:custGeom>
              <a:avLst/>
              <a:gdLst/>
              <a:ahLst/>
              <a:cxnLst/>
              <a:rect l="l" t="t" r="r" b="b"/>
              <a:pathLst>
                <a:path w="3840" h="3840" extrusionOk="0">
                  <a:moveTo>
                    <a:pt x="1278" y="0"/>
                  </a:moveTo>
                  <a:lnTo>
                    <a:pt x="0" y="1279"/>
                  </a:lnTo>
                  <a:lnTo>
                    <a:pt x="1278" y="2558"/>
                  </a:lnTo>
                  <a:lnTo>
                    <a:pt x="2560" y="3839"/>
                  </a:lnTo>
                  <a:lnTo>
                    <a:pt x="3839" y="2558"/>
                  </a:lnTo>
                  <a:lnTo>
                    <a:pt x="3839" y="673"/>
                  </a:lnTo>
                  <a:cubicBezTo>
                    <a:pt x="3839" y="301"/>
                    <a:pt x="3538" y="0"/>
                    <a:pt x="3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5"/>
            <p:cNvSpPr/>
            <p:nvPr/>
          </p:nvSpPr>
          <p:spPr>
            <a:xfrm>
              <a:off x="1619489" y="2450888"/>
              <a:ext cx="241818" cy="241771"/>
            </a:xfrm>
            <a:custGeom>
              <a:avLst/>
              <a:gdLst/>
              <a:ahLst/>
              <a:cxnLst/>
              <a:rect l="l" t="t" r="r" b="b"/>
              <a:pathLst>
                <a:path w="5123" h="5122" extrusionOk="0">
                  <a:moveTo>
                    <a:pt x="2562" y="0"/>
                  </a:moveTo>
                  <a:lnTo>
                    <a:pt x="1" y="2560"/>
                  </a:lnTo>
                  <a:lnTo>
                    <a:pt x="2562" y="5122"/>
                  </a:lnTo>
                  <a:lnTo>
                    <a:pt x="5122" y="2560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5"/>
            <p:cNvSpPr/>
            <p:nvPr/>
          </p:nvSpPr>
          <p:spPr>
            <a:xfrm>
              <a:off x="1800746" y="2511260"/>
              <a:ext cx="120933" cy="120886"/>
            </a:xfrm>
            <a:custGeom>
              <a:avLst/>
              <a:gdLst/>
              <a:ahLst/>
              <a:cxnLst/>
              <a:rect l="l" t="t" r="r" b="b"/>
              <a:pathLst>
                <a:path w="2562" h="2561" extrusionOk="0">
                  <a:moveTo>
                    <a:pt x="0" y="0"/>
                  </a:moveTo>
                  <a:lnTo>
                    <a:pt x="0" y="2560"/>
                  </a:lnTo>
                  <a:lnTo>
                    <a:pt x="2561" y="2560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5"/>
            <p:cNvSpPr/>
            <p:nvPr/>
          </p:nvSpPr>
          <p:spPr>
            <a:xfrm>
              <a:off x="1559117" y="2390517"/>
              <a:ext cx="181352" cy="181258"/>
            </a:xfrm>
            <a:custGeom>
              <a:avLst/>
              <a:gdLst/>
              <a:ahLst/>
              <a:cxnLst/>
              <a:rect l="l" t="t" r="r" b="b"/>
              <a:pathLst>
                <a:path w="3842" h="3840" extrusionOk="0">
                  <a:moveTo>
                    <a:pt x="674" y="0"/>
                  </a:moveTo>
                  <a:cubicBezTo>
                    <a:pt x="302" y="0"/>
                    <a:pt x="1" y="301"/>
                    <a:pt x="1" y="673"/>
                  </a:cubicBezTo>
                  <a:lnTo>
                    <a:pt x="1" y="2558"/>
                  </a:lnTo>
                  <a:lnTo>
                    <a:pt x="1280" y="3839"/>
                  </a:lnTo>
                  <a:lnTo>
                    <a:pt x="3841" y="1279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5"/>
            <p:cNvSpPr/>
            <p:nvPr/>
          </p:nvSpPr>
          <p:spPr>
            <a:xfrm>
              <a:off x="1559117" y="2390517"/>
              <a:ext cx="74958" cy="181258"/>
            </a:xfrm>
            <a:custGeom>
              <a:avLst/>
              <a:gdLst/>
              <a:ahLst/>
              <a:cxnLst/>
              <a:rect l="l" t="t" r="r" b="b"/>
              <a:pathLst>
                <a:path w="1588" h="3840" extrusionOk="0">
                  <a:moveTo>
                    <a:pt x="674" y="0"/>
                  </a:moveTo>
                  <a:cubicBezTo>
                    <a:pt x="302" y="0"/>
                    <a:pt x="1" y="301"/>
                    <a:pt x="1" y="673"/>
                  </a:cubicBezTo>
                  <a:lnTo>
                    <a:pt x="1" y="2558"/>
                  </a:lnTo>
                  <a:lnTo>
                    <a:pt x="1280" y="3839"/>
                  </a:lnTo>
                  <a:lnTo>
                    <a:pt x="1588" y="3532"/>
                  </a:lnTo>
                  <a:lnTo>
                    <a:pt x="617" y="2558"/>
                  </a:lnTo>
                  <a:lnTo>
                    <a:pt x="617" y="673"/>
                  </a:lnTo>
                  <a:cubicBezTo>
                    <a:pt x="617" y="301"/>
                    <a:pt x="922" y="0"/>
                    <a:pt x="1294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5"/>
            <p:cNvSpPr/>
            <p:nvPr/>
          </p:nvSpPr>
          <p:spPr>
            <a:xfrm>
              <a:off x="1680049" y="2390517"/>
              <a:ext cx="120744" cy="120791"/>
            </a:xfrm>
            <a:custGeom>
              <a:avLst/>
              <a:gdLst/>
              <a:ahLst/>
              <a:cxnLst/>
              <a:rect l="l" t="t" r="r" b="b"/>
              <a:pathLst>
                <a:path w="2558" h="2559" extrusionOk="0">
                  <a:moveTo>
                    <a:pt x="0" y="0"/>
                  </a:moveTo>
                  <a:lnTo>
                    <a:pt x="0" y="2558"/>
                  </a:lnTo>
                  <a:lnTo>
                    <a:pt x="2557" y="2558"/>
                  </a:lnTo>
                  <a:lnTo>
                    <a:pt x="2557" y="0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5"/>
            <p:cNvSpPr/>
            <p:nvPr/>
          </p:nvSpPr>
          <p:spPr>
            <a:xfrm>
              <a:off x="1680049" y="2632098"/>
              <a:ext cx="120744" cy="120933"/>
            </a:xfrm>
            <a:custGeom>
              <a:avLst/>
              <a:gdLst/>
              <a:ahLst/>
              <a:cxnLst/>
              <a:rect l="l" t="t" r="r" b="b"/>
              <a:pathLst>
                <a:path w="2558" h="2562" extrusionOk="0">
                  <a:moveTo>
                    <a:pt x="0" y="0"/>
                  </a:moveTo>
                  <a:lnTo>
                    <a:pt x="0" y="2562"/>
                  </a:lnTo>
                  <a:lnTo>
                    <a:pt x="2557" y="2562"/>
                  </a:lnTo>
                  <a:lnTo>
                    <a:pt x="2557" y="0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5"/>
            <p:cNvSpPr/>
            <p:nvPr/>
          </p:nvSpPr>
          <p:spPr>
            <a:xfrm>
              <a:off x="1559117" y="2511260"/>
              <a:ext cx="120980" cy="120886"/>
            </a:xfrm>
            <a:custGeom>
              <a:avLst/>
              <a:gdLst/>
              <a:ahLst/>
              <a:cxnLst/>
              <a:rect l="l" t="t" r="r" b="b"/>
              <a:pathLst>
                <a:path w="2563" h="2561" extrusionOk="0">
                  <a:moveTo>
                    <a:pt x="1" y="0"/>
                  </a:moveTo>
                  <a:lnTo>
                    <a:pt x="1" y="2560"/>
                  </a:lnTo>
                  <a:lnTo>
                    <a:pt x="2562" y="2560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5"/>
            <p:cNvSpPr/>
            <p:nvPr/>
          </p:nvSpPr>
          <p:spPr>
            <a:xfrm>
              <a:off x="1559117" y="2511260"/>
              <a:ext cx="29171" cy="120886"/>
            </a:xfrm>
            <a:custGeom>
              <a:avLst/>
              <a:gdLst/>
              <a:ahLst/>
              <a:cxnLst/>
              <a:rect l="l" t="t" r="r" b="b"/>
              <a:pathLst>
                <a:path w="618" h="2561" extrusionOk="0">
                  <a:moveTo>
                    <a:pt x="1" y="0"/>
                  </a:moveTo>
                  <a:lnTo>
                    <a:pt x="1" y="2560"/>
                  </a:lnTo>
                  <a:lnTo>
                    <a:pt x="617" y="256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5"/>
            <p:cNvSpPr/>
            <p:nvPr/>
          </p:nvSpPr>
          <p:spPr>
            <a:xfrm>
              <a:off x="1553641" y="2384947"/>
              <a:ext cx="373561" cy="373608"/>
            </a:xfrm>
            <a:custGeom>
              <a:avLst/>
              <a:gdLst/>
              <a:ahLst/>
              <a:cxnLst/>
              <a:rect l="l" t="t" r="r" b="b"/>
              <a:pathLst>
                <a:path w="7914" h="7915" extrusionOk="0">
                  <a:moveTo>
                    <a:pt x="5122" y="232"/>
                  </a:moveTo>
                  <a:lnTo>
                    <a:pt x="5122" y="2562"/>
                  </a:lnTo>
                  <a:lnTo>
                    <a:pt x="2792" y="2562"/>
                  </a:lnTo>
                  <a:lnTo>
                    <a:pt x="2792" y="232"/>
                  </a:lnTo>
                  <a:close/>
                  <a:moveTo>
                    <a:pt x="7123" y="232"/>
                  </a:moveTo>
                  <a:cubicBezTo>
                    <a:pt x="7432" y="232"/>
                    <a:pt x="7682" y="483"/>
                    <a:pt x="7682" y="791"/>
                  </a:cubicBezTo>
                  <a:lnTo>
                    <a:pt x="7682" y="2562"/>
                  </a:lnTo>
                  <a:lnTo>
                    <a:pt x="5353" y="2562"/>
                  </a:lnTo>
                  <a:lnTo>
                    <a:pt x="5353" y="232"/>
                  </a:lnTo>
                  <a:close/>
                  <a:moveTo>
                    <a:pt x="2561" y="2793"/>
                  </a:moveTo>
                  <a:lnTo>
                    <a:pt x="2561" y="5122"/>
                  </a:lnTo>
                  <a:lnTo>
                    <a:pt x="231" y="5122"/>
                  </a:lnTo>
                  <a:lnTo>
                    <a:pt x="231" y="2793"/>
                  </a:lnTo>
                  <a:close/>
                  <a:moveTo>
                    <a:pt x="5122" y="2793"/>
                  </a:moveTo>
                  <a:lnTo>
                    <a:pt x="5122" y="5122"/>
                  </a:lnTo>
                  <a:lnTo>
                    <a:pt x="2792" y="5122"/>
                  </a:lnTo>
                  <a:lnTo>
                    <a:pt x="2792" y="2793"/>
                  </a:lnTo>
                  <a:close/>
                  <a:moveTo>
                    <a:pt x="7682" y="2793"/>
                  </a:moveTo>
                  <a:lnTo>
                    <a:pt x="7682" y="5122"/>
                  </a:lnTo>
                  <a:lnTo>
                    <a:pt x="5353" y="5122"/>
                  </a:lnTo>
                  <a:lnTo>
                    <a:pt x="5353" y="2793"/>
                  </a:lnTo>
                  <a:close/>
                  <a:moveTo>
                    <a:pt x="2561" y="5354"/>
                  </a:moveTo>
                  <a:lnTo>
                    <a:pt x="2561" y="7684"/>
                  </a:lnTo>
                  <a:lnTo>
                    <a:pt x="790" y="7684"/>
                  </a:lnTo>
                  <a:cubicBezTo>
                    <a:pt x="482" y="7684"/>
                    <a:pt x="231" y="7432"/>
                    <a:pt x="231" y="7121"/>
                  </a:cubicBezTo>
                  <a:lnTo>
                    <a:pt x="231" y="5354"/>
                  </a:lnTo>
                  <a:close/>
                  <a:moveTo>
                    <a:pt x="5122" y="5354"/>
                  </a:moveTo>
                  <a:lnTo>
                    <a:pt x="5122" y="7684"/>
                  </a:lnTo>
                  <a:lnTo>
                    <a:pt x="2792" y="7684"/>
                  </a:lnTo>
                  <a:lnTo>
                    <a:pt x="2792" y="5354"/>
                  </a:lnTo>
                  <a:close/>
                  <a:moveTo>
                    <a:pt x="790" y="1"/>
                  </a:moveTo>
                  <a:cubicBezTo>
                    <a:pt x="355" y="1"/>
                    <a:pt x="0" y="356"/>
                    <a:pt x="0" y="791"/>
                  </a:cubicBezTo>
                  <a:lnTo>
                    <a:pt x="0" y="1256"/>
                  </a:lnTo>
                  <a:cubicBezTo>
                    <a:pt x="0" y="1320"/>
                    <a:pt x="53" y="1371"/>
                    <a:pt x="117" y="1371"/>
                  </a:cubicBezTo>
                  <a:cubicBezTo>
                    <a:pt x="181" y="1371"/>
                    <a:pt x="231" y="1320"/>
                    <a:pt x="231" y="1256"/>
                  </a:cubicBezTo>
                  <a:lnTo>
                    <a:pt x="231" y="791"/>
                  </a:lnTo>
                  <a:cubicBezTo>
                    <a:pt x="231" y="483"/>
                    <a:pt x="482" y="232"/>
                    <a:pt x="790" y="232"/>
                  </a:cubicBezTo>
                  <a:lnTo>
                    <a:pt x="2561" y="232"/>
                  </a:lnTo>
                  <a:lnTo>
                    <a:pt x="2561" y="2562"/>
                  </a:lnTo>
                  <a:lnTo>
                    <a:pt x="231" y="2562"/>
                  </a:lnTo>
                  <a:lnTo>
                    <a:pt x="231" y="1718"/>
                  </a:lnTo>
                  <a:cubicBezTo>
                    <a:pt x="231" y="1655"/>
                    <a:pt x="181" y="1604"/>
                    <a:pt x="117" y="1604"/>
                  </a:cubicBezTo>
                  <a:cubicBezTo>
                    <a:pt x="53" y="1604"/>
                    <a:pt x="0" y="1655"/>
                    <a:pt x="0" y="1718"/>
                  </a:cubicBezTo>
                  <a:lnTo>
                    <a:pt x="0" y="7121"/>
                  </a:lnTo>
                  <a:cubicBezTo>
                    <a:pt x="0" y="7560"/>
                    <a:pt x="355" y="7914"/>
                    <a:pt x="790" y="7914"/>
                  </a:cubicBezTo>
                  <a:lnTo>
                    <a:pt x="7123" y="7914"/>
                  </a:lnTo>
                  <a:cubicBezTo>
                    <a:pt x="7559" y="7914"/>
                    <a:pt x="7914" y="7560"/>
                    <a:pt x="7914" y="7121"/>
                  </a:cubicBezTo>
                  <a:lnTo>
                    <a:pt x="7914" y="6649"/>
                  </a:lnTo>
                  <a:cubicBezTo>
                    <a:pt x="7914" y="6585"/>
                    <a:pt x="7860" y="6536"/>
                    <a:pt x="7796" y="6536"/>
                  </a:cubicBezTo>
                  <a:cubicBezTo>
                    <a:pt x="7733" y="6536"/>
                    <a:pt x="7682" y="6585"/>
                    <a:pt x="7682" y="6649"/>
                  </a:cubicBezTo>
                  <a:lnTo>
                    <a:pt x="7682" y="7121"/>
                  </a:lnTo>
                  <a:cubicBezTo>
                    <a:pt x="7682" y="7432"/>
                    <a:pt x="7432" y="7684"/>
                    <a:pt x="7123" y="7684"/>
                  </a:cubicBezTo>
                  <a:lnTo>
                    <a:pt x="5353" y="7684"/>
                  </a:lnTo>
                  <a:lnTo>
                    <a:pt x="5353" y="5354"/>
                  </a:lnTo>
                  <a:lnTo>
                    <a:pt x="7682" y="5354"/>
                  </a:lnTo>
                  <a:lnTo>
                    <a:pt x="7682" y="6187"/>
                  </a:lnTo>
                  <a:cubicBezTo>
                    <a:pt x="7682" y="6251"/>
                    <a:pt x="7733" y="6301"/>
                    <a:pt x="7796" y="6301"/>
                  </a:cubicBezTo>
                  <a:cubicBezTo>
                    <a:pt x="7860" y="6301"/>
                    <a:pt x="7914" y="6251"/>
                    <a:pt x="7914" y="6187"/>
                  </a:cubicBezTo>
                  <a:lnTo>
                    <a:pt x="7914" y="791"/>
                  </a:lnTo>
                  <a:cubicBezTo>
                    <a:pt x="7914" y="356"/>
                    <a:pt x="7559" y="1"/>
                    <a:pt x="7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5"/>
            <p:cNvSpPr/>
            <p:nvPr/>
          </p:nvSpPr>
          <p:spPr>
            <a:xfrm>
              <a:off x="1641957" y="2553412"/>
              <a:ext cx="10951" cy="27708"/>
            </a:xfrm>
            <a:custGeom>
              <a:avLst/>
              <a:gdLst/>
              <a:ahLst/>
              <a:cxnLst/>
              <a:rect l="l" t="t" r="r" b="b"/>
              <a:pathLst>
                <a:path w="232" h="587" extrusionOk="0">
                  <a:moveTo>
                    <a:pt x="118" y="0"/>
                  </a:moveTo>
                  <a:cubicBezTo>
                    <a:pt x="50" y="0"/>
                    <a:pt x="0" y="51"/>
                    <a:pt x="0" y="114"/>
                  </a:cubicBezTo>
                  <a:lnTo>
                    <a:pt x="0" y="473"/>
                  </a:lnTo>
                  <a:cubicBezTo>
                    <a:pt x="0" y="536"/>
                    <a:pt x="50" y="586"/>
                    <a:pt x="118" y="586"/>
                  </a:cubicBezTo>
                  <a:cubicBezTo>
                    <a:pt x="181" y="586"/>
                    <a:pt x="231" y="536"/>
                    <a:pt x="231" y="473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5"/>
            <p:cNvSpPr/>
            <p:nvPr/>
          </p:nvSpPr>
          <p:spPr>
            <a:xfrm>
              <a:off x="1827935" y="2553412"/>
              <a:ext cx="10904" cy="27708"/>
            </a:xfrm>
            <a:custGeom>
              <a:avLst/>
              <a:gdLst/>
              <a:ahLst/>
              <a:cxnLst/>
              <a:rect l="l" t="t" r="r" b="b"/>
              <a:pathLst>
                <a:path w="231" h="587" extrusionOk="0">
                  <a:moveTo>
                    <a:pt x="114" y="0"/>
                  </a:moveTo>
                  <a:cubicBezTo>
                    <a:pt x="50" y="0"/>
                    <a:pt x="0" y="51"/>
                    <a:pt x="0" y="114"/>
                  </a:cubicBezTo>
                  <a:lnTo>
                    <a:pt x="0" y="473"/>
                  </a:lnTo>
                  <a:cubicBezTo>
                    <a:pt x="0" y="536"/>
                    <a:pt x="50" y="586"/>
                    <a:pt x="114" y="586"/>
                  </a:cubicBezTo>
                  <a:cubicBezTo>
                    <a:pt x="181" y="586"/>
                    <a:pt x="231" y="536"/>
                    <a:pt x="231" y="473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5"/>
            <p:cNvSpPr/>
            <p:nvPr/>
          </p:nvSpPr>
          <p:spPr>
            <a:xfrm>
              <a:off x="1716679" y="2570216"/>
              <a:ext cx="47486" cy="18787"/>
            </a:xfrm>
            <a:custGeom>
              <a:avLst/>
              <a:gdLst/>
              <a:ahLst/>
              <a:cxnLst/>
              <a:rect l="l" t="t" r="r" b="b"/>
              <a:pathLst>
                <a:path w="1006" h="398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69"/>
                    <a:pt x="1" y="143"/>
                    <a:pt x="44" y="193"/>
                  </a:cubicBezTo>
                  <a:cubicBezTo>
                    <a:pt x="158" y="321"/>
                    <a:pt x="326" y="398"/>
                    <a:pt x="503" y="398"/>
                  </a:cubicBezTo>
                  <a:cubicBezTo>
                    <a:pt x="680" y="398"/>
                    <a:pt x="848" y="321"/>
                    <a:pt x="961" y="193"/>
                  </a:cubicBezTo>
                  <a:cubicBezTo>
                    <a:pt x="1005" y="143"/>
                    <a:pt x="998" y="69"/>
                    <a:pt x="951" y="29"/>
                  </a:cubicBezTo>
                  <a:cubicBezTo>
                    <a:pt x="928" y="10"/>
                    <a:pt x="901" y="0"/>
                    <a:pt x="874" y="0"/>
                  </a:cubicBezTo>
                  <a:cubicBezTo>
                    <a:pt x="841" y="0"/>
                    <a:pt x="809" y="14"/>
                    <a:pt x="787" y="40"/>
                  </a:cubicBezTo>
                  <a:cubicBezTo>
                    <a:pt x="717" y="120"/>
                    <a:pt x="613" y="163"/>
                    <a:pt x="503" y="163"/>
                  </a:cubicBezTo>
                  <a:cubicBezTo>
                    <a:pt x="392" y="163"/>
                    <a:pt x="289" y="120"/>
                    <a:pt x="218" y="40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3" name="Google Shape;2483;p45"/>
          <p:cNvGrpSpPr/>
          <p:nvPr/>
        </p:nvGrpSpPr>
        <p:grpSpPr>
          <a:xfrm rot="723938">
            <a:off x="6820617" y="3408807"/>
            <a:ext cx="978181" cy="934496"/>
            <a:chOff x="3928631" y="2940188"/>
            <a:chExt cx="477737" cy="456401"/>
          </a:xfrm>
        </p:grpSpPr>
        <p:sp>
          <p:nvSpPr>
            <p:cNvPr id="2484" name="Google Shape;2484;p45"/>
            <p:cNvSpPr/>
            <p:nvPr/>
          </p:nvSpPr>
          <p:spPr>
            <a:xfrm>
              <a:off x="3928631" y="2940188"/>
              <a:ext cx="477737" cy="456401"/>
            </a:xfrm>
            <a:custGeom>
              <a:avLst/>
              <a:gdLst/>
              <a:ahLst/>
              <a:cxnLst/>
              <a:rect l="l" t="t" r="r" b="b"/>
              <a:pathLst>
                <a:path w="10121" h="9669" extrusionOk="0">
                  <a:moveTo>
                    <a:pt x="1447" y="1"/>
                  </a:moveTo>
                  <a:cubicBezTo>
                    <a:pt x="650" y="1"/>
                    <a:pt x="1" y="647"/>
                    <a:pt x="1" y="1444"/>
                  </a:cubicBezTo>
                  <a:lnTo>
                    <a:pt x="1" y="2321"/>
                  </a:lnTo>
                  <a:cubicBezTo>
                    <a:pt x="1" y="2615"/>
                    <a:pt x="88" y="2890"/>
                    <a:pt x="242" y="3125"/>
                  </a:cubicBezTo>
                  <a:lnTo>
                    <a:pt x="242" y="5601"/>
                  </a:lnTo>
                  <a:cubicBezTo>
                    <a:pt x="88" y="5832"/>
                    <a:pt x="1" y="6110"/>
                    <a:pt x="1" y="6405"/>
                  </a:cubicBezTo>
                  <a:lnTo>
                    <a:pt x="1" y="7325"/>
                  </a:lnTo>
                  <a:cubicBezTo>
                    <a:pt x="1" y="7934"/>
                    <a:pt x="379" y="8460"/>
                    <a:pt x="914" y="8678"/>
                  </a:cubicBezTo>
                  <a:cubicBezTo>
                    <a:pt x="1289" y="9277"/>
                    <a:pt x="1952" y="9668"/>
                    <a:pt x="2702" y="9668"/>
                  </a:cubicBezTo>
                  <a:cubicBezTo>
                    <a:pt x="3402" y="9668"/>
                    <a:pt x="4031" y="9324"/>
                    <a:pt x="4416" y="8784"/>
                  </a:cubicBezTo>
                  <a:lnTo>
                    <a:pt x="4814" y="8784"/>
                  </a:lnTo>
                  <a:cubicBezTo>
                    <a:pt x="5196" y="9324"/>
                    <a:pt x="5825" y="9668"/>
                    <a:pt x="6528" y="9668"/>
                  </a:cubicBezTo>
                  <a:cubicBezTo>
                    <a:pt x="7231" y="9668"/>
                    <a:pt x="7860" y="9324"/>
                    <a:pt x="8242" y="8784"/>
                  </a:cubicBezTo>
                  <a:lnTo>
                    <a:pt x="8530" y="8784"/>
                  </a:lnTo>
                  <a:cubicBezTo>
                    <a:pt x="9008" y="8784"/>
                    <a:pt x="9450" y="8543"/>
                    <a:pt x="9715" y="8142"/>
                  </a:cubicBezTo>
                  <a:cubicBezTo>
                    <a:pt x="9976" y="7740"/>
                    <a:pt x="10020" y="7238"/>
                    <a:pt x="9829" y="6800"/>
                  </a:cubicBezTo>
                  <a:lnTo>
                    <a:pt x="9601" y="6278"/>
                  </a:lnTo>
                  <a:cubicBezTo>
                    <a:pt x="9929" y="5916"/>
                    <a:pt x="10120" y="5438"/>
                    <a:pt x="10120" y="4939"/>
                  </a:cubicBezTo>
                  <a:cubicBezTo>
                    <a:pt x="10120" y="4232"/>
                    <a:pt x="9742" y="3573"/>
                    <a:pt x="9132" y="3218"/>
                  </a:cubicBezTo>
                  <a:lnTo>
                    <a:pt x="9129" y="3218"/>
                  </a:lnTo>
                  <a:cubicBezTo>
                    <a:pt x="9109" y="3205"/>
                    <a:pt x="9086" y="3191"/>
                    <a:pt x="9062" y="3181"/>
                  </a:cubicBezTo>
                  <a:cubicBezTo>
                    <a:pt x="9106" y="3047"/>
                    <a:pt x="9129" y="2904"/>
                    <a:pt x="9129" y="2756"/>
                  </a:cubicBezTo>
                  <a:lnTo>
                    <a:pt x="9129" y="2408"/>
                  </a:lnTo>
                  <a:cubicBezTo>
                    <a:pt x="9129" y="1634"/>
                    <a:pt x="8500" y="1002"/>
                    <a:pt x="7723" y="1002"/>
                  </a:cubicBezTo>
                  <a:lnTo>
                    <a:pt x="6601" y="1002"/>
                  </a:lnTo>
                  <a:cubicBezTo>
                    <a:pt x="6414" y="423"/>
                    <a:pt x="5869" y="1"/>
                    <a:pt x="5226" y="1"/>
                  </a:cubicBezTo>
                  <a:lnTo>
                    <a:pt x="2842" y="1"/>
                  </a:lnTo>
                  <a:cubicBezTo>
                    <a:pt x="2765" y="1"/>
                    <a:pt x="2685" y="7"/>
                    <a:pt x="2612" y="21"/>
                  </a:cubicBezTo>
                  <a:cubicBezTo>
                    <a:pt x="2538" y="7"/>
                    <a:pt x="2458" y="1"/>
                    <a:pt x="2380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5"/>
            <p:cNvSpPr/>
            <p:nvPr/>
          </p:nvSpPr>
          <p:spPr>
            <a:xfrm>
              <a:off x="4287936" y="3141696"/>
              <a:ext cx="51876" cy="63204"/>
            </a:xfrm>
            <a:custGeom>
              <a:avLst/>
              <a:gdLst/>
              <a:ahLst/>
              <a:cxnLst/>
              <a:rect l="l" t="t" r="r" b="b"/>
              <a:pathLst>
                <a:path w="1099" h="1339" extrusionOk="0">
                  <a:moveTo>
                    <a:pt x="905" y="0"/>
                  </a:moveTo>
                  <a:cubicBezTo>
                    <a:pt x="905" y="0"/>
                    <a:pt x="423" y="274"/>
                    <a:pt x="1" y="274"/>
                  </a:cubicBezTo>
                  <a:lnTo>
                    <a:pt x="1" y="1061"/>
                  </a:lnTo>
                  <a:cubicBezTo>
                    <a:pt x="423" y="1061"/>
                    <a:pt x="905" y="1339"/>
                    <a:pt x="905" y="1339"/>
                  </a:cubicBezTo>
                  <a:lnTo>
                    <a:pt x="1098" y="670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5"/>
            <p:cNvSpPr/>
            <p:nvPr/>
          </p:nvSpPr>
          <p:spPr>
            <a:xfrm>
              <a:off x="4330607" y="3141696"/>
              <a:ext cx="18220" cy="63204"/>
            </a:xfrm>
            <a:custGeom>
              <a:avLst/>
              <a:gdLst/>
              <a:ahLst/>
              <a:cxnLst/>
              <a:rect l="l" t="t" r="r" b="b"/>
              <a:pathLst>
                <a:path w="386" h="1339" extrusionOk="0">
                  <a:moveTo>
                    <a:pt x="1" y="0"/>
                  </a:moveTo>
                  <a:lnTo>
                    <a:pt x="1" y="1339"/>
                  </a:lnTo>
                  <a:cubicBezTo>
                    <a:pt x="231" y="1205"/>
                    <a:pt x="386" y="954"/>
                    <a:pt x="386" y="670"/>
                  </a:cubicBezTo>
                  <a:cubicBezTo>
                    <a:pt x="386" y="385"/>
                    <a:pt x="231" y="134"/>
                    <a:pt x="1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5"/>
            <p:cNvSpPr/>
            <p:nvPr/>
          </p:nvSpPr>
          <p:spPr>
            <a:xfrm>
              <a:off x="4230113" y="3060319"/>
              <a:ext cx="59428" cy="84728"/>
            </a:xfrm>
            <a:custGeom>
              <a:avLst/>
              <a:gdLst/>
              <a:ahLst/>
              <a:cxnLst/>
              <a:rect l="l" t="t" r="r" b="b"/>
              <a:pathLst>
                <a:path w="1259" h="1795" extrusionOk="0">
                  <a:moveTo>
                    <a:pt x="1" y="0"/>
                  </a:moveTo>
                  <a:lnTo>
                    <a:pt x="1" y="1794"/>
                  </a:lnTo>
                  <a:lnTo>
                    <a:pt x="1259" y="1794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5"/>
            <p:cNvSpPr/>
            <p:nvPr/>
          </p:nvSpPr>
          <p:spPr>
            <a:xfrm>
              <a:off x="3997499" y="3038794"/>
              <a:ext cx="307099" cy="216707"/>
            </a:xfrm>
            <a:custGeom>
              <a:avLst/>
              <a:gdLst/>
              <a:ahLst/>
              <a:cxnLst/>
              <a:rect l="l" t="t" r="r" b="b"/>
              <a:pathLst>
                <a:path w="6506" h="4591" extrusionOk="0">
                  <a:moveTo>
                    <a:pt x="1" y="1"/>
                  </a:moveTo>
                  <a:lnTo>
                    <a:pt x="1" y="4075"/>
                  </a:lnTo>
                  <a:lnTo>
                    <a:pt x="2903" y="4591"/>
                  </a:lnTo>
                  <a:lnTo>
                    <a:pt x="6505" y="4075"/>
                  </a:lnTo>
                  <a:lnTo>
                    <a:pt x="6505" y="2167"/>
                  </a:lnTo>
                  <a:cubicBezTo>
                    <a:pt x="6505" y="1989"/>
                    <a:pt x="6364" y="1845"/>
                    <a:pt x="6187" y="1845"/>
                  </a:cubicBezTo>
                  <a:lnTo>
                    <a:pt x="3982" y="1845"/>
                  </a:lnTo>
                  <a:cubicBezTo>
                    <a:pt x="3854" y="1845"/>
                    <a:pt x="3753" y="1745"/>
                    <a:pt x="3753" y="1618"/>
                  </a:cubicBezTo>
                  <a:lnTo>
                    <a:pt x="3753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5"/>
            <p:cNvSpPr/>
            <p:nvPr/>
          </p:nvSpPr>
          <p:spPr>
            <a:xfrm>
              <a:off x="3997499" y="3038794"/>
              <a:ext cx="149254" cy="216707"/>
            </a:xfrm>
            <a:custGeom>
              <a:avLst/>
              <a:gdLst/>
              <a:ahLst/>
              <a:cxnLst/>
              <a:rect l="l" t="t" r="r" b="b"/>
              <a:pathLst>
                <a:path w="3162" h="4591" extrusionOk="0">
                  <a:moveTo>
                    <a:pt x="1" y="1"/>
                  </a:moveTo>
                  <a:lnTo>
                    <a:pt x="1" y="4075"/>
                  </a:lnTo>
                  <a:lnTo>
                    <a:pt x="2903" y="4591"/>
                  </a:lnTo>
                  <a:lnTo>
                    <a:pt x="3161" y="4554"/>
                  </a:lnTo>
                  <a:lnTo>
                    <a:pt x="467" y="407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5"/>
            <p:cNvSpPr/>
            <p:nvPr/>
          </p:nvSpPr>
          <p:spPr>
            <a:xfrm>
              <a:off x="3986124" y="2997728"/>
              <a:ext cx="199950" cy="62638"/>
            </a:xfrm>
            <a:custGeom>
              <a:avLst/>
              <a:gdLst/>
              <a:ahLst/>
              <a:cxnLst/>
              <a:rect l="l" t="t" r="r" b="b"/>
              <a:pathLst>
                <a:path w="4236" h="1327" extrusionOk="0">
                  <a:moveTo>
                    <a:pt x="229" y="1"/>
                  </a:moveTo>
                  <a:cubicBezTo>
                    <a:pt x="101" y="1"/>
                    <a:pt x="1" y="101"/>
                    <a:pt x="1" y="225"/>
                  </a:cubicBezTo>
                  <a:lnTo>
                    <a:pt x="1" y="1102"/>
                  </a:lnTo>
                  <a:cubicBezTo>
                    <a:pt x="1" y="1226"/>
                    <a:pt x="101" y="1326"/>
                    <a:pt x="229" y="1326"/>
                  </a:cubicBezTo>
                  <a:lnTo>
                    <a:pt x="4008" y="1326"/>
                  </a:lnTo>
                  <a:cubicBezTo>
                    <a:pt x="4135" y="1326"/>
                    <a:pt x="4235" y="1226"/>
                    <a:pt x="4235" y="1102"/>
                  </a:cubicBezTo>
                  <a:lnTo>
                    <a:pt x="4235" y="225"/>
                  </a:lnTo>
                  <a:cubicBezTo>
                    <a:pt x="4235" y="101"/>
                    <a:pt x="4135" y="1"/>
                    <a:pt x="400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5"/>
            <p:cNvSpPr/>
            <p:nvPr/>
          </p:nvSpPr>
          <p:spPr>
            <a:xfrm>
              <a:off x="3986124" y="2997728"/>
              <a:ext cx="32617" cy="62638"/>
            </a:xfrm>
            <a:custGeom>
              <a:avLst/>
              <a:gdLst/>
              <a:ahLst/>
              <a:cxnLst/>
              <a:rect l="l" t="t" r="r" b="b"/>
              <a:pathLst>
                <a:path w="691" h="1327" extrusionOk="0">
                  <a:moveTo>
                    <a:pt x="229" y="1"/>
                  </a:moveTo>
                  <a:cubicBezTo>
                    <a:pt x="101" y="1"/>
                    <a:pt x="1" y="101"/>
                    <a:pt x="1" y="225"/>
                  </a:cubicBezTo>
                  <a:lnTo>
                    <a:pt x="1" y="1102"/>
                  </a:lnTo>
                  <a:cubicBezTo>
                    <a:pt x="1" y="1226"/>
                    <a:pt x="101" y="1326"/>
                    <a:pt x="229" y="1326"/>
                  </a:cubicBezTo>
                  <a:lnTo>
                    <a:pt x="691" y="1326"/>
                  </a:lnTo>
                  <a:cubicBezTo>
                    <a:pt x="567" y="1326"/>
                    <a:pt x="467" y="1226"/>
                    <a:pt x="467" y="1102"/>
                  </a:cubicBezTo>
                  <a:lnTo>
                    <a:pt x="467" y="225"/>
                  </a:lnTo>
                  <a:cubicBezTo>
                    <a:pt x="467" y="101"/>
                    <a:pt x="567" y="1"/>
                    <a:pt x="69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5"/>
            <p:cNvSpPr/>
            <p:nvPr/>
          </p:nvSpPr>
          <p:spPr>
            <a:xfrm>
              <a:off x="3986124" y="3231097"/>
              <a:ext cx="356379" cy="66272"/>
            </a:xfrm>
            <a:custGeom>
              <a:avLst/>
              <a:gdLst/>
              <a:ahLst/>
              <a:cxnLst/>
              <a:rect l="l" t="t" r="r" b="b"/>
              <a:pathLst>
                <a:path w="7550" h="1404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lnTo>
                    <a:pt x="1" y="1162"/>
                  </a:lnTo>
                  <a:cubicBezTo>
                    <a:pt x="1" y="1296"/>
                    <a:pt x="108" y="1404"/>
                    <a:pt x="242" y="1404"/>
                  </a:cubicBezTo>
                  <a:lnTo>
                    <a:pt x="7312" y="1404"/>
                  </a:lnTo>
                  <a:cubicBezTo>
                    <a:pt x="7456" y="1404"/>
                    <a:pt x="7549" y="1256"/>
                    <a:pt x="7492" y="1126"/>
                  </a:cubicBezTo>
                  <a:lnTo>
                    <a:pt x="7168" y="376"/>
                  </a:lnTo>
                  <a:cubicBezTo>
                    <a:pt x="7067" y="148"/>
                    <a:pt x="6998" y="1"/>
                    <a:pt x="6746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5"/>
            <p:cNvSpPr/>
            <p:nvPr/>
          </p:nvSpPr>
          <p:spPr>
            <a:xfrm>
              <a:off x="3986124" y="3231097"/>
              <a:ext cx="33419" cy="66272"/>
            </a:xfrm>
            <a:custGeom>
              <a:avLst/>
              <a:gdLst/>
              <a:ahLst/>
              <a:cxnLst/>
              <a:rect l="l" t="t" r="r" b="b"/>
              <a:pathLst>
                <a:path w="708" h="1404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lnTo>
                    <a:pt x="1" y="1162"/>
                  </a:lnTo>
                  <a:cubicBezTo>
                    <a:pt x="1" y="1296"/>
                    <a:pt x="108" y="1404"/>
                    <a:pt x="242" y="1404"/>
                  </a:cubicBezTo>
                  <a:lnTo>
                    <a:pt x="708" y="1404"/>
                  </a:lnTo>
                  <a:cubicBezTo>
                    <a:pt x="574" y="1404"/>
                    <a:pt x="467" y="1296"/>
                    <a:pt x="467" y="1162"/>
                  </a:cubicBezTo>
                  <a:lnTo>
                    <a:pt x="467" y="242"/>
                  </a:lnTo>
                  <a:cubicBezTo>
                    <a:pt x="467" y="108"/>
                    <a:pt x="574" y="1"/>
                    <a:pt x="70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5"/>
            <p:cNvSpPr/>
            <p:nvPr/>
          </p:nvSpPr>
          <p:spPr>
            <a:xfrm>
              <a:off x="4195042" y="3255453"/>
              <a:ext cx="83643" cy="83643"/>
            </a:xfrm>
            <a:custGeom>
              <a:avLst/>
              <a:gdLst/>
              <a:ahLst/>
              <a:cxnLst/>
              <a:rect l="l" t="t" r="r" b="b"/>
              <a:pathLst>
                <a:path w="1772" h="1772" extrusionOk="0">
                  <a:moveTo>
                    <a:pt x="884" y="1"/>
                  </a:moveTo>
                  <a:cubicBezTo>
                    <a:pt x="395" y="1"/>
                    <a:pt x="1" y="398"/>
                    <a:pt x="1" y="888"/>
                  </a:cubicBezTo>
                  <a:cubicBezTo>
                    <a:pt x="1" y="1376"/>
                    <a:pt x="395" y="1771"/>
                    <a:pt x="884" y="1771"/>
                  </a:cubicBezTo>
                  <a:cubicBezTo>
                    <a:pt x="1373" y="1771"/>
                    <a:pt x="1771" y="1376"/>
                    <a:pt x="1771" y="888"/>
                  </a:cubicBezTo>
                  <a:cubicBezTo>
                    <a:pt x="1771" y="398"/>
                    <a:pt x="1373" y="1"/>
                    <a:pt x="884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5"/>
            <p:cNvSpPr/>
            <p:nvPr/>
          </p:nvSpPr>
          <p:spPr>
            <a:xfrm>
              <a:off x="4218124" y="3278535"/>
              <a:ext cx="37479" cy="37432"/>
            </a:xfrm>
            <a:custGeom>
              <a:avLst/>
              <a:gdLst/>
              <a:ahLst/>
              <a:cxnLst/>
              <a:rect l="l" t="t" r="r" b="b"/>
              <a:pathLst>
                <a:path w="794" h="793" extrusionOk="0">
                  <a:moveTo>
                    <a:pt x="395" y="0"/>
                  </a:moveTo>
                  <a:cubicBezTo>
                    <a:pt x="178" y="0"/>
                    <a:pt x="0" y="178"/>
                    <a:pt x="0" y="399"/>
                  </a:cubicBezTo>
                  <a:cubicBezTo>
                    <a:pt x="0" y="616"/>
                    <a:pt x="178" y="793"/>
                    <a:pt x="395" y="793"/>
                  </a:cubicBezTo>
                  <a:cubicBezTo>
                    <a:pt x="616" y="793"/>
                    <a:pt x="794" y="616"/>
                    <a:pt x="794" y="399"/>
                  </a:cubicBezTo>
                  <a:cubicBezTo>
                    <a:pt x="794" y="178"/>
                    <a:pt x="616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5"/>
            <p:cNvSpPr/>
            <p:nvPr/>
          </p:nvSpPr>
          <p:spPr>
            <a:xfrm>
              <a:off x="4014256" y="3255453"/>
              <a:ext cx="83643" cy="83643"/>
            </a:xfrm>
            <a:custGeom>
              <a:avLst/>
              <a:gdLst/>
              <a:ahLst/>
              <a:cxnLst/>
              <a:rect l="l" t="t" r="r" b="b"/>
              <a:pathLst>
                <a:path w="1772" h="1772" extrusionOk="0">
                  <a:moveTo>
                    <a:pt x="888" y="1"/>
                  </a:moveTo>
                  <a:cubicBezTo>
                    <a:pt x="399" y="1"/>
                    <a:pt x="1" y="398"/>
                    <a:pt x="1" y="888"/>
                  </a:cubicBezTo>
                  <a:cubicBezTo>
                    <a:pt x="1" y="1376"/>
                    <a:pt x="399" y="1771"/>
                    <a:pt x="888" y="1771"/>
                  </a:cubicBezTo>
                  <a:cubicBezTo>
                    <a:pt x="1377" y="1771"/>
                    <a:pt x="1772" y="1376"/>
                    <a:pt x="1772" y="888"/>
                  </a:cubicBezTo>
                  <a:cubicBezTo>
                    <a:pt x="1772" y="398"/>
                    <a:pt x="1377" y="1"/>
                    <a:pt x="88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5"/>
            <p:cNvSpPr/>
            <p:nvPr/>
          </p:nvSpPr>
          <p:spPr>
            <a:xfrm>
              <a:off x="4037338" y="3278535"/>
              <a:ext cx="37526" cy="37432"/>
            </a:xfrm>
            <a:custGeom>
              <a:avLst/>
              <a:gdLst/>
              <a:ahLst/>
              <a:cxnLst/>
              <a:rect l="l" t="t" r="r" b="b"/>
              <a:pathLst>
                <a:path w="795" h="793" extrusionOk="0">
                  <a:moveTo>
                    <a:pt x="399" y="0"/>
                  </a:moveTo>
                  <a:cubicBezTo>
                    <a:pt x="178" y="0"/>
                    <a:pt x="0" y="178"/>
                    <a:pt x="0" y="399"/>
                  </a:cubicBezTo>
                  <a:cubicBezTo>
                    <a:pt x="0" y="616"/>
                    <a:pt x="178" y="793"/>
                    <a:pt x="399" y="793"/>
                  </a:cubicBezTo>
                  <a:cubicBezTo>
                    <a:pt x="617" y="793"/>
                    <a:pt x="794" y="616"/>
                    <a:pt x="794" y="399"/>
                  </a:cubicBezTo>
                  <a:cubicBezTo>
                    <a:pt x="794" y="178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5"/>
            <p:cNvSpPr/>
            <p:nvPr/>
          </p:nvSpPr>
          <p:spPr>
            <a:xfrm>
              <a:off x="4032760" y="3090811"/>
              <a:ext cx="106725" cy="78215"/>
            </a:xfrm>
            <a:custGeom>
              <a:avLst/>
              <a:gdLst/>
              <a:ahLst/>
              <a:cxnLst/>
              <a:rect l="l" t="t" r="r" b="b"/>
              <a:pathLst>
                <a:path w="2261" h="1657" extrusionOk="0">
                  <a:moveTo>
                    <a:pt x="295" y="0"/>
                  </a:moveTo>
                  <a:cubicBezTo>
                    <a:pt x="134" y="0"/>
                    <a:pt x="1" y="134"/>
                    <a:pt x="1" y="295"/>
                  </a:cubicBezTo>
                  <a:lnTo>
                    <a:pt x="1" y="1360"/>
                  </a:lnTo>
                  <a:cubicBezTo>
                    <a:pt x="1" y="1523"/>
                    <a:pt x="134" y="1657"/>
                    <a:pt x="295" y="1657"/>
                  </a:cubicBezTo>
                  <a:lnTo>
                    <a:pt x="1965" y="1657"/>
                  </a:lnTo>
                  <a:cubicBezTo>
                    <a:pt x="2130" y="1657"/>
                    <a:pt x="2260" y="1523"/>
                    <a:pt x="2260" y="1360"/>
                  </a:cubicBezTo>
                  <a:lnTo>
                    <a:pt x="2260" y="295"/>
                  </a:lnTo>
                  <a:cubicBezTo>
                    <a:pt x="2260" y="134"/>
                    <a:pt x="2130" y="0"/>
                    <a:pt x="1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5"/>
            <p:cNvSpPr/>
            <p:nvPr/>
          </p:nvSpPr>
          <p:spPr>
            <a:xfrm>
              <a:off x="4230113" y="3060319"/>
              <a:ext cx="59428" cy="40641"/>
            </a:xfrm>
            <a:custGeom>
              <a:avLst/>
              <a:gdLst/>
              <a:ahLst/>
              <a:cxnLst/>
              <a:rect l="l" t="t" r="r" b="b"/>
              <a:pathLst>
                <a:path w="1259" h="861" extrusionOk="0">
                  <a:moveTo>
                    <a:pt x="1" y="0"/>
                  </a:moveTo>
                  <a:lnTo>
                    <a:pt x="1" y="861"/>
                  </a:lnTo>
                  <a:lnTo>
                    <a:pt x="1259" y="861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5"/>
            <p:cNvSpPr/>
            <p:nvPr/>
          </p:nvSpPr>
          <p:spPr>
            <a:xfrm>
              <a:off x="4217463" y="3044978"/>
              <a:ext cx="84634" cy="34175"/>
            </a:xfrm>
            <a:custGeom>
              <a:avLst/>
              <a:gdLst/>
              <a:ahLst/>
              <a:cxnLst/>
              <a:rect l="l" t="t" r="r" b="b"/>
              <a:pathLst>
                <a:path w="1793" h="724" extrusionOk="0">
                  <a:moveTo>
                    <a:pt x="188" y="1"/>
                  </a:moveTo>
                  <a:cubicBezTo>
                    <a:pt x="85" y="1"/>
                    <a:pt x="0" y="84"/>
                    <a:pt x="0" y="188"/>
                  </a:cubicBezTo>
                  <a:lnTo>
                    <a:pt x="0" y="536"/>
                  </a:lnTo>
                  <a:cubicBezTo>
                    <a:pt x="0" y="639"/>
                    <a:pt x="85" y="724"/>
                    <a:pt x="188" y="724"/>
                  </a:cubicBezTo>
                  <a:lnTo>
                    <a:pt x="1604" y="724"/>
                  </a:lnTo>
                  <a:cubicBezTo>
                    <a:pt x="1708" y="724"/>
                    <a:pt x="1792" y="639"/>
                    <a:pt x="1792" y="536"/>
                  </a:cubicBezTo>
                  <a:lnTo>
                    <a:pt x="1792" y="188"/>
                  </a:lnTo>
                  <a:cubicBezTo>
                    <a:pt x="1792" y="84"/>
                    <a:pt x="1708" y="1"/>
                    <a:pt x="1604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5"/>
            <p:cNvSpPr/>
            <p:nvPr/>
          </p:nvSpPr>
          <p:spPr>
            <a:xfrm>
              <a:off x="4217463" y="3044978"/>
              <a:ext cx="30870" cy="34175"/>
            </a:xfrm>
            <a:custGeom>
              <a:avLst/>
              <a:gdLst/>
              <a:ahLst/>
              <a:cxnLst/>
              <a:rect l="l" t="t" r="r" b="b"/>
              <a:pathLst>
                <a:path w="654" h="724" extrusionOk="0">
                  <a:moveTo>
                    <a:pt x="188" y="1"/>
                  </a:moveTo>
                  <a:cubicBezTo>
                    <a:pt x="85" y="1"/>
                    <a:pt x="0" y="84"/>
                    <a:pt x="0" y="188"/>
                  </a:cubicBezTo>
                  <a:lnTo>
                    <a:pt x="0" y="536"/>
                  </a:lnTo>
                  <a:cubicBezTo>
                    <a:pt x="0" y="639"/>
                    <a:pt x="85" y="724"/>
                    <a:pt x="188" y="724"/>
                  </a:cubicBezTo>
                  <a:lnTo>
                    <a:pt x="654" y="724"/>
                  </a:lnTo>
                  <a:cubicBezTo>
                    <a:pt x="550" y="724"/>
                    <a:pt x="466" y="639"/>
                    <a:pt x="466" y="536"/>
                  </a:cubicBezTo>
                  <a:lnTo>
                    <a:pt x="466" y="188"/>
                  </a:lnTo>
                  <a:cubicBezTo>
                    <a:pt x="466" y="84"/>
                    <a:pt x="550" y="1"/>
                    <a:pt x="654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5"/>
            <p:cNvSpPr/>
            <p:nvPr/>
          </p:nvSpPr>
          <p:spPr>
            <a:xfrm>
              <a:off x="4027379" y="3016043"/>
              <a:ext cx="10951" cy="20769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5" y="1"/>
                  </a:moveTo>
                  <a:cubicBezTo>
                    <a:pt x="51" y="1"/>
                    <a:pt x="1" y="55"/>
                    <a:pt x="1" y="118"/>
                  </a:cubicBezTo>
                  <a:lnTo>
                    <a:pt x="1" y="322"/>
                  </a:lnTo>
                  <a:cubicBezTo>
                    <a:pt x="1" y="386"/>
                    <a:pt x="51" y="439"/>
                    <a:pt x="115" y="439"/>
                  </a:cubicBezTo>
                  <a:cubicBezTo>
                    <a:pt x="178" y="439"/>
                    <a:pt x="231" y="386"/>
                    <a:pt x="231" y="322"/>
                  </a:cubicBezTo>
                  <a:lnTo>
                    <a:pt x="231" y="118"/>
                  </a:lnTo>
                  <a:cubicBezTo>
                    <a:pt x="231" y="55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5"/>
            <p:cNvSpPr/>
            <p:nvPr/>
          </p:nvSpPr>
          <p:spPr>
            <a:xfrm>
              <a:off x="4133867" y="3016043"/>
              <a:ext cx="11140" cy="20769"/>
            </a:xfrm>
            <a:custGeom>
              <a:avLst/>
              <a:gdLst/>
              <a:ahLst/>
              <a:cxnLst/>
              <a:rect l="l" t="t" r="r" b="b"/>
              <a:pathLst>
                <a:path w="236" h="440" extrusionOk="0">
                  <a:moveTo>
                    <a:pt x="118" y="1"/>
                  </a:moveTo>
                  <a:cubicBezTo>
                    <a:pt x="55" y="1"/>
                    <a:pt x="1" y="55"/>
                    <a:pt x="1" y="118"/>
                  </a:cubicBezTo>
                  <a:lnTo>
                    <a:pt x="1" y="322"/>
                  </a:lnTo>
                  <a:cubicBezTo>
                    <a:pt x="1" y="386"/>
                    <a:pt x="55" y="439"/>
                    <a:pt x="118" y="439"/>
                  </a:cubicBezTo>
                  <a:cubicBezTo>
                    <a:pt x="182" y="439"/>
                    <a:pt x="235" y="386"/>
                    <a:pt x="235" y="322"/>
                  </a:cubicBezTo>
                  <a:lnTo>
                    <a:pt x="235" y="118"/>
                  </a:lnTo>
                  <a:cubicBezTo>
                    <a:pt x="235" y="55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5"/>
            <p:cNvSpPr/>
            <p:nvPr/>
          </p:nvSpPr>
          <p:spPr>
            <a:xfrm>
              <a:off x="4066934" y="3025106"/>
              <a:ext cx="38564" cy="16757"/>
            </a:xfrm>
            <a:custGeom>
              <a:avLst/>
              <a:gdLst/>
              <a:ahLst/>
              <a:cxnLst/>
              <a:rect l="l" t="t" r="r" b="b"/>
              <a:pathLst>
                <a:path w="817" h="355" extrusionOk="0">
                  <a:moveTo>
                    <a:pt x="128" y="1"/>
                  </a:moveTo>
                  <a:cubicBezTo>
                    <a:pt x="101" y="1"/>
                    <a:pt x="75" y="10"/>
                    <a:pt x="53" y="30"/>
                  </a:cubicBezTo>
                  <a:cubicBezTo>
                    <a:pt x="3" y="70"/>
                    <a:pt x="0" y="144"/>
                    <a:pt x="40" y="194"/>
                  </a:cubicBezTo>
                  <a:cubicBezTo>
                    <a:pt x="130" y="297"/>
                    <a:pt x="264" y="354"/>
                    <a:pt x="408" y="354"/>
                  </a:cubicBezTo>
                  <a:cubicBezTo>
                    <a:pt x="549" y="354"/>
                    <a:pt x="683" y="297"/>
                    <a:pt x="773" y="194"/>
                  </a:cubicBezTo>
                  <a:cubicBezTo>
                    <a:pt x="816" y="144"/>
                    <a:pt x="810" y="70"/>
                    <a:pt x="763" y="30"/>
                  </a:cubicBezTo>
                  <a:cubicBezTo>
                    <a:pt x="740" y="10"/>
                    <a:pt x="712" y="1"/>
                    <a:pt x="685" y="1"/>
                  </a:cubicBezTo>
                  <a:cubicBezTo>
                    <a:pt x="652" y="1"/>
                    <a:pt x="620" y="14"/>
                    <a:pt x="599" y="40"/>
                  </a:cubicBezTo>
                  <a:cubicBezTo>
                    <a:pt x="552" y="93"/>
                    <a:pt x="482" y="124"/>
                    <a:pt x="408" y="124"/>
                  </a:cubicBezTo>
                  <a:cubicBezTo>
                    <a:pt x="331" y="124"/>
                    <a:pt x="261" y="93"/>
                    <a:pt x="214" y="40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5"/>
            <p:cNvSpPr/>
            <p:nvPr/>
          </p:nvSpPr>
          <p:spPr>
            <a:xfrm>
              <a:off x="4212554" y="3273107"/>
              <a:ext cx="48430" cy="48430"/>
            </a:xfrm>
            <a:custGeom>
              <a:avLst/>
              <a:gdLst/>
              <a:ahLst/>
              <a:cxnLst/>
              <a:rect l="l" t="t" r="r" b="b"/>
              <a:pathLst>
                <a:path w="1026" h="1026" extrusionOk="0">
                  <a:moveTo>
                    <a:pt x="513" y="232"/>
                  </a:moveTo>
                  <a:cubicBezTo>
                    <a:pt x="667" y="232"/>
                    <a:pt x="795" y="359"/>
                    <a:pt x="795" y="514"/>
                  </a:cubicBezTo>
                  <a:cubicBezTo>
                    <a:pt x="795" y="667"/>
                    <a:pt x="667" y="795"/>
                    <a:pt x="513" y="795"/>
                  </a:cubicBezTo>
                  <a:cubicBezTo>
                    <a:pt x="359" y="795"/>
                    <a:pt x="232" y="667"/>
                    <a:pt x="232" y="514"/>
                  </a:cubicBezTo>
                  <a:cubicBezTo>
                    <a:pt x="232" y="359"/>
                    <a:pt x="359" y="232"/>
                    <a:pt x="513" y="232"/>
                  </a:cubicBezTo>
                  <a:close/>
                  <a:moveTo>
                    <a:pt x="513" y="1"/>
                  </a:moveTo>
                  <a:cubicBezTo>
                    <a:pt x="232" y="1"/>
                    <a:pt x="1" y="229"/>
                    <a:pt x="1" y="514"/>
                  </a:cubicBezTo>
                  <a:cubicBezTo>
                    <a:pt x="1" y="795"/>
                    <a:pt x="232" y="1025"/>
                    <a:pt x="513" y="1025"/>
                  </a:cubicBezTo>
                  <a:cubicBezTo>
                    <a:pt x="798" y="1025"/>
                    <a:pt x="1025" y="795"/>
                    <a:pt x="1025" y="514"/>
                  </a:cubicBezTo>
                  <a:cubicBezTo>
                    <a:pt x="1025" y="229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5"/>
            <p:cNvSpPr/>
            <p:nvPr/>
          </p:nvSpPr>
          <p:spPr>
            <a:xfrm>
              <a:off x="4031816" y="3273107"/>
              <a:ext cx="48571" cy="48430"/>
            </a:xfrm>
            <a:custGeom>
              <a:avLst/>
              <a:gdLst/>
              <a:ahLst/>
              <a:cxnLst/>
              <a:rect l="l" t="t" r="r" b="b"/>
              <a:pathLst>
                <a:path w="1029" h="1026" extrusionOk="0">
                  <a:moveTo>
                    <a:pt x="516" y="232"/>
                  </a:moveTo>
                  <a:cubicBezTo>
                    <a:pt x="670" y="232"/>
                    <a:pt x="794" y="359"/>
                    <a:pt x="794" y="514"/>
                  </a:cubicBezTo>
                  <a:cubicBezTo>
                    <a:pt x="794" y="667"/>
                    <a:pt x="670" y="795"/>
                    <a:pt x="516" y="795"/>
                  </a:cubicBezTo>
                  <a:cubicBezTo>
                    <a:pt x="358" y="795"/>
                    <a:pt x="235" y="667"/>
                    <a:pt x="235" y="514"/>
                  </a:cubicBezTo>
                  <a:cubicBezTo>
                    <a:pt x="235" y="359"/>
                    <a:pt x="358" y="232"/>
                    <a:pt x="516" y="232"/>
                  </a:cubicBezTo>
                  <a:close/>
                  <a:moveTo>
                    <a:pt x="516" y="1"/>
                  </a:moveTo>
                  <a:cubicBezTo>
                    <a:pt x="231" y="1"/>
                    <a:pt x="1" y="229"/>
                    <a:pt x="1" y="514"/>
                  </a:cubicBezTo>
                  <a:cubicBezTo>
                    <a:pt x="1" y="795"/>
                    <a:pt x="231" y="1025"/>
                    <a:pt x="516" y="1025"/>
                  </a:cubicBezTo>
                  <a:cubicBezTo>
                    <a:pt x="797" y="1025"/>
                    <a:pt x="1028" y="795"/>
                    <a:pt x="1028" y="514"/>
                  </a:cubicBezTo>
                  <a:cubicBezTo>
                    <a:pt x="1028" y="229"/>
                    <a:pt x="797" y="1"/>
                    <a:pt x="51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5"/>
            <p:cNvSpPr/>
            <p:nvPr/>
          </p:nvSpPr>
          <p:spPr>
            <a:xfrm>
              <a:off x="4027379" y="3085430"/>
              <a:ext cx="117629" cy="88977"/>
            </a:xfrm>
            <a:custGeom>
              <a:avLst/>
              <a:gdLst/>
              <a:ahLst/>
              <a:cxnLst/>
              <a:rect l="l" t="t" r="r" b="b"/>
              <a:pathLst>
                <a:path w="2492" h="1885" extrusionOk="0">
                  <a:moveTo>
                    <a:pt x="2079" y="232"/>
                  </a:moveTo>
                  <a:cubicBezTo>
                    <a:pt x="2176" y="232"/>
                    <a:pt x="2257" y="312"/>
                    <a:pt x="2257" y="409"/>
                  </a:cubicBezTo>
                  <a:lnTo>
                    <a:pt x="2257" y="1474"/>
                  </a:lnTo>
                  <a:cubicBezTo>
                    <a:pt x="2257" y="1574"/>
                    <a:pt x="2176" y="1654"/>
                    <a:pt x="2079" y="1654"/>
                  </a:cubicBezTo>
                  <a:lnTo>
                    <a:pt x="409" y="1654"/>
                  </a:lnTo>
                  <a:cubicBezTo>
                    <a:pt x="312" y="1654"/>
                    <a:pt x="231" y="1574"/>
                    <a:pt x="231" y="1474"/>
                  </a:cubicBezTo>
                  <a:lnTo>
                    <a:pt x="231" y="409"/>
                  </a:lnTo>
                  <a:cubicBezTo>
                    <a:pt x="231" y="312"/>
                    <a:pt x="312" y="232"/>
                    <a:pt x="409" y="232"/>
                  </a:cubicBezTo>
                  <a:close/>
                  <a:moveTo>
                    <a:pt x="409" y="0"/>
                  </a:moveTo>
                  <a:cubicBezTo>
                    <a:pt x="185" y="0"/>
                    <a:pt x="1" y="184"/>
                    <a:pt x="1" y="409"/>
                  </a:cubicBezTo>
                  <a:lnTo>
                    <a:pt x="1" y="1474"/>
                  </a:lnTo>
                  <a:cubicBezTo>
                    <a:pt x="1" y="1701"/>
                    <a:pt x="185" y="1885"/>
                    <a:pt x="409" y="1885"/>
                  </a:cubicBezTo>
                  <a:lnTo>
                    <a:pt x="2079" y="1885"/>
                  </a:lnTo>
                  <a:cubicBezTo>
                    <a:pt x="2307" y="1885"/>
                    <a:pt x="2491" y="1701"/>
                    <a:pt x="2491" y="1474"/>
                  </a:cubicBezTo>
                  <a:lnTo>
                    <a:pt x="2491" y="409"/>
                  </a:lnTo>
                  <a:cubicBezTo>
                    <a:pt x="2491" y="184"/>
                    <a:pt x="2307" y="0"/>
                    <a:pt x="20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5"/>
            <p:cNvSpPr/>
            <p:nvPr/>
          </p:nvSpPr>
          <p:spPr>
            <a:xfrm>
              <a:off x="3980790" y="2992206"/>
              <a:ext cx="373561" cy="352414"/>
            </a:xfrm>
            <a:custGeom>
              <a:avLst/>
              <a:gdLst/>
              <a:ahLst/>
              <a:cxnLst/>
              <a:rect l="l" t="t" r="r" b="b"/>
              <a:pathLst>
                <a:path w="7914" h="7466" extrusionOk="0">
                  <a:moveTo>
                    <a:pt x="6618" y="1235"/>
                  </a:moveTo>
                  <a:cubicBezTo>
                    <a:pt x="6658" y="1235"/>
                    <a:pt x="6692" y="1266"/>
                    <a:pt x="6692" y="1306"/>
                  </a:cubicBezTo>
                  <a:lnTo>
                    <a:pt x="6692" y="1654"/>
                  </a:lnTo>
                  <a:cubicBezTo>
                    <a:pt x="6692" y="1694"/>
                    <a:pt x="6658" y="1724"/>
                    <a:pt x="6618" y="1724"/>
                  </a:cubicBezTo>
                  <a:lnTo>
                    <a:pt x="5202" y="1724"/>
                  </a:lnTo>
                  <a:cubicBezTo>
                    <a:pt x="5165" y="1724"/>
                    <a:pt x="5132" y="1694"/>
                    <a:pt x="5132" y="1654"/>
                  </a:cubicBezTo>
                  <a:lnTo>
                    <a:pt x="5132" y="1306"/>
                  </a:lnTo>
                  <a:cubicBezTo>
                    <a:pt x="5132" y="1266"/>
                    <a:pt x="5165" y="1235"/>
                    <a:pt x="5202" y="1235"/>
                  </a:cubicBezTo>
                  <a:close/>
                  <a:moveTo>
                    <a:pt x="6424" y="1955"/>
                  </a:moveTo>
                  <a:lnTo>
                    <a:pt x="6424" y="2715"/>
                  </a:lnTo>
                  <a:lnTo>
                    <a:pt x="5396" y="2715"/>
                  </a:lnTo>
                  <a:lnTo>
                    <a:pt x="5396" y="1955"/>
                  </a:lnTo>
                  <a:close/>
                  <a:moveTo>
                    <a:pt x="7529" y="3415"/>
                  </a:moveTo>
                  <a:cubicBezTo>
                    <a:pt x="7625" y="3532"/>
                    <a:pt x="7679" y="3682"/>
                    <a:pt x="7679" y="3837"/>
                  </a:cubicBezTo>
                  <a:cubicBezTo>
                    <a:pt x="7679" y="3991"/>
                    <a:pt x="7625" y="4141"/>
                    <a:pt x="7529" y="4258"/>
                  </a:cubicBezTo>
                  <a:lnTo>
                    <a:pt x="7529" y="3415"/>
                  </a:lnTo>
                  <a:close/>
                  <a:moveTo>
                    <a:pt x="7298" y="3355"/>
                  </a:moveTo>
                  <a:lnTo>
                    <a:pt x="7298" y="4319"/>
                  </a:lnTo>
                  <a:cubicBezTo>
                    <a:pt x="7211" y="4278"/>
                    <a:pt x="7100" y="4232"/>
                    <a:pt x="6976" y="4195"/>
                  </a:cubicBezTo>
                  <a:lnTo>
                    <a:pt x="6976" y="3478"/>
                  </a:lnTo>
                  <a:cubicBezTo>
                    <a:pt x="7100" y="3441"/>
                    <a:pt x="7211" y="3395"/>
                    <a:pt x="7298" y="3355"/>
                  </a:cubicBezTo>
                  <a:close/>
                  <a:moveTo>
                    <a:pt x="3990" y="1561"/>
                  </a:moveTo>
                  <a:lnTo>
                    <a:pt x="3990" y="2605"/>
                  </a:lnTo>
                  <a:cubicBezTo>
                    <a:pt x="3990" y="2795"/>
                    <a:pt x="4144" y="2950"/>
                    <a:pt x="4336" y="2950"/>
                  </a:cubicBezTo>
                  <a:lnTo>
                    <a:pt x="6541" y="2950"/>
                  </a:lnTo>
                  <a:cubicBezTo>
                    <a:pt x="6652" y="2950"/>
                    <a:pt x="6746" y="3040"/>
                    <a:pt x="6746" y="3154"/>
                  </a:cubicBezTo>
                  <a:lnTo>
                    <a:pt x="6746" y="4944"/>
                  </a:lnTo>
                  <a:lnTo>
                    <a:pt x="6130" y="4944"/>
                  </a:lnTo>
                  <a:cubicBezTo>
                    <a:pt x="6063" y="4944"/>
                    <a:pt x="6012" y="4995"/>
                    <a:pt x="6012" y="5062"/>
                  </a:cubicBezTo>
                  <a:cubicBezTo>
                    <a:pt x="6012" y="5122"/>
                    <a:pt x="6066" y="5176"/>
                    <a:pt x="6130" y="5176"/>
                  </a:cubicBezTo>
                  <a:lnTo>
                    <a:pt x="6859" y="5176"/>
                  </a:lnTo>
                  <a:cubicBezTo>
                    <a:pt x="7027" y="5176"/>
                    <a:pt x="7074" y="5249"/>
                    <a:pt x="7174" y="5484"/>
                  </a:cubicBezTo>
                  <a:lnTo>
                    <a:pt x="7499" y="6230"/>
                  </a:lnTo>
                  <a:cubicBezTo>
                    <a:pt x="7525" y="6287"/>
                    <a:pt x="7482" y="6347"/>
                    <a:pt x="7425" y="6347"/>
                  </a:cubicBezTo>
                  <a:lnTo>
                    <a:pt x="6417" y="6347"/>
                  </a:lnTo>
                  <a:cubicBezTo>
                    <a:pt x="6417" y="6341"/>
                    <a:pt x="6417" y="6334"/>
                    <a:pt x="6414" y="6327"/>
                  </a:cubicBezTo>
                  <a:cubicBezTo>
                    <a:pt x="6347" y="5839"/>
                    <a:pt x="5915" y="5463"/>
                    <a:pt x="5423" y="5463"/>
                  </a:cubicBezTo>
                  <a:cubicBezTo>
                    <a:pt x="4924" y="5463"/>
                    <a:pt x="4486" y="5852"/>
                    <a:pt x="4429" y="6347"/>
                  </a:cubicBezTo>
                  <a:lnTo>
                    <a:pt x="2588" y="6347"/>
                  </a:lnTo>
                  <a:cubicBezTo>
                    <a:pt x="2538" y="5892"/>
                    <a:pt x="2153" y="5517"/>
                    <a:pt x="1697" y="5467"/>
                  </a:cubicBezTo>
                  <a:cubicBezTo>
                    <a:pt x="1665" y="5463"/>
                    <a:pt x="1633" y="5462"/>
                    <a:pt x="1601" y="5462"/>
                  </a:cubicBezTo>
                  <a:cubicBezTo>
                    <a:pt x="1118" y="5462"/>
                    <a:pt x="672" y="5837"/>
                    <a:pt x="603" y="6327"/>
                  </a:cubicBezTo>
                  <a:lnTo>
                    <a:pt x="603" y="6347"/>
                  </a:lnTo>
                  <a:lnTo>
                    <a:pt x="355" y="6347"/>
                  </a:lnTo>
                  <a:cubicBezTo>
                    <a:pt x="288" y="6347"/>
                    <a:pt x="231" y="6290"/>
                    <a:pt x="231" y="6223"/>
                  </a:cubicBezTo>
                  <a:lnTo>
                    <a:pt x="231" y="5303"/>
                  </a:lnTo>
                  <a:cubicBezTo>
                    <a:pt x="231" y="5232"/>
                    <a:pt x="288" y="5176"/>
                    <a:pt x="355" y="5176"/>
                  </a:cubicBezTo>
                  <a:lnTo>
                    <a:pt x="5664" y="5176"/>
                  </a:lnTo>
                  <a:cubicBezTo>
                    <a:pt x="5728" y="5176"/>
                    <a:pt x="5782" y="5122"/>
                    <a:pt x="5782" y="5062"/>
                  </a:cubicBezTo>
                  <a:cubicBezTo>
                    <a:pt x="5782" y="4995"/>
                    <a:pt x="5728" y="4944"/>
                    <a:pt x="5664" y="4944"/>
                  </a:cubicBezTo>
                  <a:lnTo>
                    <a:pt x="472" y="4944"/>
                  </a:lnTo>
                  <a:lnTo>
                    <a:pt x="472" y="1561"/>
                  </a:lnTo>
                  <a:close/>
                  <a:moveTo>
                    <a:pt x="1597" y="5694"/>
                  </a:moveTo>
                  <a:cubicBezTo>
                    <a:pt x="2012" y="5694"/>
                    <a:pt x="2363" y="6046"/>
                    <a:pt x="2363" y="6465"/>
                  </a:cubicBezTo>
                  <a:cubicBezTo>
                    <a:pt x="2363" y="6886"/>
                    <a:pt x="2019" y="7231"/>
                    <a:pt x="1597" y="7231"/>
                  </a:cubicBezTo>
                  <a:cubicBezTo>
                    <a:pt x="1172" y="7231"/>
                    <a:pt x="827" y="6886"/>
                    <a:pt x="827" y="6465"/>
                  </a:cubicBezTo>
                  <a:cubicBezTo>
                    <a:pt x="827" y="6046"/>
                    <a:pt x="1178" y="5694"/>
                    <a:pt x="1597" y="5694"/>
                  </a:cubicBezTo>
                  <a:close/>
                  <a:moveTo>
                    <a:pt x="5423" y="5694"/>
                  </a:moveTo>
                  <a:cubicBezTo>
                    <a:pt x="5842" y="5694"/>
                    <a:pt x="6193" y="6046"/>
                    <a:pt x="6193" y="6465"/>
                  </a:cubicBezTo>
                  <a:cubicBezTo>
                    <a:pt x="6193" y="6886"/>
                    <a:pt x="5848" y="7231"/>
                    <a:pt x="5423" y="7231"/>
                  </a:cubicBezTo>
                  <a:cubicBezTo>
                    <a:pt x="5002" y="7231"/>
                    <a:pt x="4657" y="6886"/>
                    <a:pt x="4657" y="6465"/>
                  </a:cubicBezTo>
                  <a:cubicBezTo>
                    <a:pt x="4657" y="6046"/>
                    <a:pt x="5008" y="5694"/>
                    <a:pt x="5423" y="5694"/>
                  </a:cubicBezTo>
                  <a:close/>
                  <a:moveTo>
                    <a:pt x="342" y="0"/>
                  </a:moveTo>
                  <a:cubicBezTo>
                    <a:pt x="151" y="0"/>
                    <a:pt x="1" y="155"/>
                    <a:pt x="1" y="342"/>
                  </a:cubicBezTo>
                  <a:lnTo>
                    <a:pt x="1" y="1219"/>
                  </a:lnTo>
                  <a:cubicBezTo>
                    <a:pt x="1" y="1373"/>
                    <a:pt x="101" y="1504"/>
                    <a:pt x="242" y="1544"/>
                  </a:cubicBezTo>
                  <a:lnTo>
                    <a:pt x="242" y="4965"/>
                  </a:lnTo>
                  <a:cubicBezTo>
                    <a:pt x="101" y="5011"/>
                    <a:pt x="1" y="5145"/>
                    <a:pt x="1" y="5303"/>
                  </a:cubicBezTo>
                  <a:lnTo>
                    <a:pt x="1" y="6223"/>
                  </a:lnTo>
                  <a:cubicBezTo>
                    <a:pt x="1" y="6421"/>
                    <a:pt x="158" y="6578"/>
                    <a:pt x="355" y="6578"/>
                  </a:cubicBezTo>
                  <a:lnTo>
                    <a:pt x="603" y="6578"/>
                  </a:lnTo>
                  <a:cubicBezTo>
                    <a:pt x="660" y="7077"/>
                    <a:pt x="1082" y="7466"/>
                    <a:pt x="1597" y="7466"/>
                  </a:cubicBezTo>
                  <a:cubicBezTo>
                    <a:pt x="2109" y="7466"/>
                    <a:pt x="2531" y="7077"/>
                    <a:pt x="2588" y="6578"/>
                  </a:cubicBezTo>
                  <a:lnTo>
                    <a:pt x="4429" y="6578"/>
                  </a:lnTo>
                  <a:cubicBezTo>
                    <a:pt x="4489" y="7077"/>
                    <a:pt x="4911" y="7466"/>
                    <a:pt x="5423" y="7466"/>
                  </a:cubicBezTo>
                  <a:cubicBezTo>
                    <a:pt x="5935" y="7466"/>
                    <a:pt x="6360" y="7077"/>
                    <a:pt x="6417" y="6578"/>
                  </a:cubicBezTo>
                  <a:lnTo>
                    <a:pt x="7425" y="6578"/>
                  </a:lnTo>
                  <a:cubicBezTo>
                    <a:pt x="7529" y="6578"/>
                    <a:pt x="7629" y="6528"/>
                    <a:pt x="7686" y="6437"/>
                  </a:cubicBezTo>
                  <a:cubicBezTo>
                    <a:pt x="7746" y="6347"/>
                    <a:pt x="7756" y="6236"/>
                    <a:pt x="7713" y="6140"/>
                  </a:cubicBezTo>
                  <a:lnTo>
                    <a:pt x="7388" y="5390"/>
                  </a:lnTo>
                  <a:cubicBezTo>
                    <a:pt x="7304" y="5199"/>
                    <a:pt x="7217" y="5002"/>
                    <a:pt x="6976" y="4955"/>
                  </a:cubicBezTo>
                  <a:lnTo>
                    <a:pt x="6976" y="4439"/>
                  </a:lnTo>
                  <a:cubicBezTo>
                    <a:pt x="7191" y="4513"/>
                    <a:pt x="7355" y="4603"/>
                    <a:pt x="7355" y="4606"/>
                  </a:cubicBezTo>
                  <a:cubicBezTo>
                    <a:pt x="7373" y="4616"/>
                    <a:pt x="7393" y="4621"/>
                    <a:pt x="7413" y="4621"/>
                  </a:cubicBezTo>
                  <a:cubicBezTo>
                    <a:pt x="7433" y="4621"/>
                    <a:pt x="7454" y="4616"/>
                    <a:pt x="7472" y="4606"/>
                  </a:cubicBezTo>
                  <a:cubicBezTo>
                    <a:pt x="7743" y="4446"/>
                    <a:pt x="7914" y="4152"/>
                    <a:pt x="7914" y="3837"/>
                  </a:cubicBezTo>
                  <a:cubicBezTo>
                    <a:pt x="7914" y="3522"/>
                    <a:pt x="7743" y="3228"/>
                    <a:pt x="7472" y="3067"/>
                  </a:cubicBezTo>
                  <a:cubicBezTo>
                    <a:pt x="7454" y="3057"/>
                    <a:pt x="7433" y="3052"/>
                    <a:pt x="7413" y="3052"/>
                  </a:cubicBezTo>
                  <a:cubicBezTo>
                    <a:pt x="7393" y="3052"/>
                    <a:pt x="7373" y="3057"/>
                    <a:pt x="7355" y="3067"/>
                  </a:cubicBezTo>
                  <a:cubicBezTo>
                    <a:pt x="7355" y="3067"/>
                    <a:pt x="7191" y="3160"/>
                    <a:pt x="6976" y="3234"/>
                  </a:cubicBezTo>
                  <a:lnTo>
                    <a:pt x="6976" y="3154"/>
                  </a:lnTo>
                  <a:cubicBezTo>
                    <a:pt x="6976" y="2953"/>
                    <a:pt x="6839" y="2782"/>
                    <a:pt x="6655" y="2732"/>
                  </a:cubicBezTo>
                  <a:lnTo>
                    <a:pt x="6655" y="1955"/>
                  </a:lnTo>
                  <a:cubicBezTo>
                    <a:pt x="6806" y="1935"/>
                    <a:pt x="6923" y="1808"/>
                    <a:pt x="6923" y="1654"/>
                  </a:cubicBezTo>
                  <a:lnTo>
                    <a:pt x="6923" y="1306"/>
                  </a:lnTo>
                  <a:cubicBezTo>
                    <a:pt x="6923" y="1139"/>
                    <a:pt x="6786" y="1005"/>
                    <a:pt x="6618" y="1005"/>
                  </a:cubicBezTo>
                  <a:lnTo>
                    <a:pt x="5202" y="1005"/>
                  </a:lnTo>
                  <a:cubicBezTo>
                    <a:pt x="5035" y="1005"/>
                    <a:pt x="4901" y="1139"/>
                    <a:pt x="4901" y="1306"/>
                  </a:cubicBezTo>
                  <a:lnTo>
                    <a:pt x="4901" y="1654"/>
                  </a:lnTo>
                  <a:cubicBezTo>
                    <a:pt x="4901" y="1808"/>
                    <a:pt x="5014" y="1935"/>
                    <a:pt x="5165" y="1955"/>
                  </a:cubicBezTo>
                  <a:lnTo>
                    <a:pt x="5165" y="2715"/>
                  </a:lnTo>
                  <a:lnTo>
                    <a:pt x="4336" y="2715"/>
                  </a:lnTo>
                  <a:cubicBezTo>
                    <a:pt x="4271" y="2715"/>
                    <a:pt x="4225" y="2668"/>
                    <a:pt x="4225" y="2605"/>
                  </a:cubicBezTo>
                  <a:lnTo>
                    <a:pt x="4225" y="1544"/>
                  </a:lnTo>
                  <a:cubicBezTo>
                    <a:pt x="4362" y="1504"/>
                    <a:pt x="4466" y="1373"/>
                    <a:pt x="4466" y="1219"/>
                  </a:cubicBezTo>
                  <a:lnTo>
                    <a:pt x="4466" y="342"/>
                  </a:lnTo>
                  <a:cubicBezTo>
                    <a:pt x="4466" y="155"/>
                    <a:pt x="4311" y="0"/>
                    <a:pt x="4121" y="0"/>
                  </a:cubicBezTo>
                  <a:lnTo>
                    <a:pt x="1737" y="0"/>
                  </a:lnTo>
                  <a:cubicBezTo>
                    <a:pt x="1674" y="0"/>
                    <a:pt x="1624" y="50"/>
                    <a:pt x="1624" y="118"/>
                  </a:cubicBezTo>
                  <a:cubicBezTo>
                    <a:pt x="1624" y="181"/>
                    <a:pt x="1674" y="231"/>
                    <a:pt x="1737" y="231"/>
                  </a:cubicBezTo>
                  <a:lnTo>
                    <a:pt x="4121" y="231"/>
                  </a:lnTo>
                  <a:cubicBezTo>
                    <a:pt x="4185" y="231"/>
                    <a:pt x="4231" y="282"/>
                    <a:pt x="4231" y="342"/>
                  </a:cubicBezTo>
                  <a:lnTo>
                    <a:pt x="4231" y="1219"/>
                  </a:lnTo>
                  <a:cubicBezTo>
                    <a:pt x="4231" y="1279"/>
                    <a:pt x="4185" y="1329"/>
                    <a:pt x="4121" y="1329"/>
                  </a:cubicBezTo>
                  <a:lnTo>
                    <a:pt x="342" y="1329"/>
                  </a:lnTo>
                  <a:cubicBezTo>
                    <a:pt x="282" y="1329"/>
                    <a:pt x="231" y="1279"/>
                    <a:pt x="231" y="1219"/>
                  </a:cubicBezTo>
                  <a:lnTo>
                    <a:pt x="231" y="342"/>
                  </a:lnTo>
                  <a:cubicBezTo>
                    <a:pt x="231" y="282"/>
                    <a:pt x="282" y="231"/>
                    <a:pt x="342" y="231"/>
                  </a:cubicBezTo>
                  <a:lnTo>
                    <a:pt x="1275" y="231"/>
                  </a:lnTo>
                  <a:cubicBezTo>
                    <a:pt x="1339" y="231"/>
                    <a:pt x="1390" y="181"/>
                    <a:pt x="1390" y="118"/>
                  </a:cubicBezTo>
                  <a:cubicBezTo>
                    <a:pt x="1390" y="50"/>
                    <a:pt x="1339" y="0"/>
                    <a:pt x="127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45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510" name="Google Shape;2510;p4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5" name="Google Shape;2515;p45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516" name="Google Shape;2516;p4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39481" y="1397021"/>
            <a:ext cx="7643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ĐẾN VỚI TIẾT HỌC HÔM NAY!</a:t>
            </a:r>
            <a:endParaRPr lang="en-US" sz="40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78121" y="365425"/>
            <a:ext cx="4695290" cy="698642"/>
          </a:xfrm>
          <a:prstGeom prst="wedgeRoundRectCallout">
            <a:avLst>
              <a:gd name="adj1" fmla="val -53400"/>
              <a:gd name="adj2" fmla="val 44853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tưởng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trang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trí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lớp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học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57" y="1417832"/>
            <a:ext cx="4337407" cy="3253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3" y="1417831"/>
            <a:ext cx="3773544" cy="3253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393" flipH="1">
            <a:off x="159347" y="1118545"/>
            <a:ext cx="749403" cy="705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735" flipH="1">
            <a:off x="3451297" y="4378048"/>
            <a:ext cx="894559" cy="585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07" y="1306569"/>
            <a:ext cx="201185" cy="475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327">
            <a:off x="7354748" y="215467"/>
            <a:ext cx="1548518" cy="92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5" y="212945"/>
            <a:ext cx="948845" cy="9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42"/>
          <p:cNvSpPr/>
          <p:nvPr/>
        </p:nvSpPr>
        <p:spPr>
          <a:xfrm>
            <a:off x="2640458" y="544632"/>
            <a:ext cx="3755668" cy="8520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163780" y="1074204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7306975" y="3184424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6625546" y="3944138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1321973" y="817090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33652" y="534073"/>
            <a:ext cx="427437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4256" y="1651348"/>
            <a:ext cx="5927181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C</a:t>
            </a:r>
            <a:r>
              <a:rPr lang="vi-VN" sz="2000" dirty="0" smtClean="0"/>
              <a:t>ác </a:t>
            </a:r>
            <a:r>
              <a:rPr lang="vi-VN" sz="2000" dirty="0"/>
              <a:t>nhóm chia sẻ ý tưởng trang trí lớp học</a:t>
            </a:r>
            <a:r>
              <a:rPr lang="vi-VN" sz="2000" dirty="0" smtClean="0"/>
              <a:t>.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Các </a:t>
            </a:r>
            <a:r>
              <a:rPr lang="vi-VN" sz="2000" dirty="0"/>
              <a:t>bạn nhóm khác nhận </a:t>
            </a:r>
            <a:r>
              <a:rPr lang="vi-VN" sz="2000" dirty="0" smtClean="0"/>
              <a:t>xét</a:t>
            </a:r>
            <a:r>
              <a:rPr lang="en-US" sz="2000" dirty="0" smtClean="0"/>
              <a:t>: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ý </a:t>
            </a:r>
            <a:r>
              <a:rPr lang="en-US" sz="2000" dirty="0" err="1" smtClean="0"/>
              <a:t>tưởng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 </a:t>
            </a:r>
            <a:r>
              <a:rPr lang="en-US" sz="2000" dirty="0" err="1" smtClean="0"/>
              <a:t>lớp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 </a:t>
            </a:r>
            <a:r>
              <a:rPr lang="en-US" sz="2000" dirty="0" err="1" smtClean="0"/>
              <a:t>Vì</a:t>
            </a:r>
            <a:r>
              <a:rPr lang="en-US" sz="2000" dirty="0" smtClean="0"/>
              <a:t> </a:t>
            </a:r>
            <a:r>
              <a:rPr lang="en-US" sz="2000" dirty="0" err="1" smtClean="0"/>
              <a:t>sao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3"/>
          <a:stretch/>
        </p:blipFill>
        <p:spPr>
          <a:xfrm>
            <a:off x="947452" y="2352412"/>
            <a:ext cx="4176192" cy="280001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38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016" name="Google Shape;2016;p3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1" name="Google Shape;2021;p38"/>
          <p:cNvGrpSpPr/>
          <p:nvPr/>
        </p:nvGrpSpPr>
        <p:grpSpPr>
          <a:xfrm rot="1371040">
            <a:off x="942353" y="2020163"/>
            <a:ext cx="334472" cy="321388"/>
            <a:chOff x="2416614" y="-315052"/>
            <a:chExt cx="2274706" cy="2185722"/>
          </a:xfrm>
        </p:grpSpPr>
        <p:sp>
          <p:nvSpPr>
            <p:cNvPr id="2022" name="Google Shape;2022;p3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38"/>
          <p:cNvGrpSpPr/>
          <p:nvPr/>
        </p:nvGrpSpPr>
        <p:grpSpPr>
          <a:xfrm rot="1372388">
            <a:off x="6163780" y="1074204"/>
            <a:ext cx="352303" cy="338521"/>
            <a:chOff x="2416614" y="-315052"/>
            <a:chExt cx="2274706" cy="2185722"/>
          </a:xfrm>
        </p:grpSpPr>
        <p:sp>
          <p:nvSpPr>
            <p:cNvPr id="2028" name="Google Shape;2028;p3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38"/>
          <p:cNvGrpSpPr/>
          <p:nvPr/>
        </p:nvGrpSpPr>
        <p:grpSpPr>
          <a:xfrm rot="673254">
            <a:off x="7488778" y="1038227"/>
            <a:ext cx="892143" cy="1066017"/>
            <a:chOff x="8168975" y="2997391"/>
            <a:chExt cx="471238" cy="563138"/>
          </a:xfrm>
        </p:grpSpPr>
        <p:sp>
          <p:nvSpPr>
            <p:cNvPr id="2034" name="Google Shape;2034;p38"/>
            <p:cNvSpPr/>
            <p:nvPr/>
          </p:nvSpPr>
          <p:spPr>
            <a:xfrm>
              <a:off x="8168975" y="2997391"/>
              <a:ext cx="471238" cy="563138"/>
            </a:xfrm>
            <a:custGeom>
              <a:avLst/>
              <a:gdLst/>
              <a:ahLst/>
              <a:cxnLst/>
              <a:rect l="l" t="t" r="r" b="b"/>
              <a:pathLst>
                <a:path w="14091" h="16839" extrusionOk="0">
                  <a:moveTo>
                    <a:pt x="7045" y="1"/>
                  </a:moveTo>
                  <a:cubicBezTo>
                    <a:pt x="5958" y="1"/>
                    <a:pt x="4925" y="341"/>
                    <a:pt x="4055" y="986"/>
                  </a:cubicBezTo>
                  <a:cubicBezTo>
                    <a:pt x="3865" y="1123"/>
                    <a:pt x="3706" y="1291"/>
                    <a:pt x="3583" y="1477"/>
                  </a:cubicBezTo>
                  <a:cubicBezTo>
                    <a:pt x="3397" y="1595"/>
                    <a:pt x="3224" y="1746"/>
                    <a:pt x="3079" y="1927"/>
                  </a:cubicBezTo>
                  <a:cubicBezTo>
                    <a:pt x="2531" y="2629"/>
                    <a:pt x="2186" y="3434"/>
                    <a:pt x="2058" y="4299"/>
                  </a:cubicBezTo>
                  <a:cubicBezTo>
                    <a:pt x="1506" y="4865"/>
                    <a:pt x="1096" y="5554"/>
                    <a:pt x="861" y="6309"/>
                  </a:cubicBezTo>
                  <a:cubicBezTo>
                    <a:pt x="336" y="6737"/>
                    <a:pt x="1" y="7395"/>
                    <a:pt x="1" y="8129"/>
                  </a:cubicBezTo>
                  <a:lnTo>
                    <a:pt x="1" y="9242"/>
                  </a:lnTo>
                  <a:cubicBezTo>
                    <a:pt x="1" y="10023"/>
                    <a:pt x="384" y="10712"/>
                    <a:pt x="972" y="11146"/>
                  </a:cubicBezTo>
                  <a:lnTo>
                    <a:pt x="1489" y="14755"/>
                  </a:lnTo>
                  <a:cubicBezTo>
                    <a:pt x="1656" y="15943"/>
                    <a:pt x="2690" y="16839"/>
                    <a:pt x="3891" y="16839"/>
                  </a:cubicBezTo>
                  <a:lnTo>
                    <a:pt x="10195" y="16839"/>
                  </a:lnTo>
                  <a:cubicBezTo>
                    <a:pt x="11397" y="16839"/>
                    <a:pt x="12430" y="15943"/>
                    <a:pt x="12602" y="14755"/>
                  </a:cubicBezTo>
                  <a:lnTo>
                    <a:pt x="13119" y="11146"/>
                  </a:lnTo>
                  <a:cubicBezTo>
                    <a:pt x="13707" y="10717"/>
                    <a:pt x="14091" y="10023"/>
                    <a:pt x="14091" y="9242"/>
                  </a:cubicBezTo>
                  <a:lnTo>
                    <a:pt x="14091" y="8129"/>
                  </a:lnTo>
                  <a:cubicBezTo>
                    <a:pt x="14091" y="7395"/>
                    <a:pt x="13750" y="6737"/>
                    <a:pt x="13225" y="6304"/>
                  </a:cubicBezTo>
                  <a:cubicBezTo>
                    <a:pt x="12991" y="5554"/>
                    <a:pt x="12584" y="4865"/>
                    <a:pt x="12028" y="4294"/>
                  </a:cubicBezTo>
                  <a:cubicBezTo>
                    <a:pt x="11670" y="1870"/>
                    <a:pt x="9572" y="1"/>
                    <a:pt x="7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303974" y="3065509"/>
              <a:ext cx="201090" cy="201090"/>
            </a:xfrm>
            <a:custGeom>
              <a:avLst/>
              <a:gdLst/>
              <a:ahLst/>
              <a:cxnLst/>
              <a:rect l="l" t="t" r="r" b="b"/>
              <a:pathLst>
                <a:path w="6013" h="6013" extrusionOk="0">
                  <a:moveTo>
                    <a:pt x="3008" y="0"/>
                  </a:moveTo>
                  <a:cubicBezTo>
                    <a:pt x="1348" y="0"/>
                    <a:pt x="0" y="1344"/>
                    <a:pt x="0" y="3004"/>
                  </a:cubicBezTo>
                  <a:cubicBezTo>
                    <a:pt x="0" y="4665"/>
                    <a:pt x="1348" y="6012"/>
                    <a:pt x="3008" y="6012"/>
                  </a:cubicBezTo>
                  <a:cubicBezTo>
                    <a:pt x="4669" y="6012"/>
                    <a:pt x="6012" y="4665"/>
                    <a:pt x="6012" y="3004"/>
                  </a:cubicBezTo>
                  <a:cubicBezTo>
                    <a:pt x="6012" y="1344"/>
                    <a:pt x="4669" y="0"/>
                    <a:pt x="3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8303974" y="3065509"/>
              <a:ext cx="113470" cy="201090"/>
            </a:xfrm>
            <a:custGeom>
              <a:avLst/>
              <a:gdLst/>
              <a:ahLst/>
              <a:cxnLst/>
              <a:rect l="l" t="t" r="r" b="b"/>
              <a:pathLst>
                <a:path w="3393" h="6013" extrusionOk="0">
                  <a:moveTo>
                    <a:pt x="3008" y="0"/>
                  </a:moveTo>
                  <a:cubicBezTo>
                    <a:pt x="1348" y="0"/>
                    <a:pt x="0" y="1344"/>
                    <a:pt x="0" y="3004"/>
                  </a:cubicBezTo>
                  <a:cubicBezTo>
                    <a:pt x="0" y="4665"/>
                    <a:pt x="1348" y="6012"/>
                    <a:pt x="3008" y="6012"/>
                  </a:cubicBezTo>
                  <a:cubicBezTo>
                    <a:pt x="3136" y="6012"/>
                    <a:pt x="3269" y="6003"/>
                    <a:pt x="3393" y="5986"/>
                  </a:cubicBezTo>
                  <a:cubicBezTo>
                    <a:pt x="1917" y="5796"/>
                    <a:pt x="773" y="4532"/>
                    <a:pt x="773" y="3004"/>
                  </a:cubicBezTo>
                  <a:cubicBezTo>
                    <a:pt x="773" y="1476"/>
                    <a:pt x="1917" y="212"/>
                    <a:pt x="3393" y="23"/>
                  </a:cubicBezTo>
                  <a:cubicBezTo>
                    <a:pt x="3269" y="9"/>
                    <a:pt x="3136" y="0"/>
                    <a:pt x="300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258328" y="3157805"/>
              <a:ext cx="201056" cy="201090"/>
            </a:xfrm>
            <a:custGeom>
              <a:avLst/>
              <a:gdLst/>
              <a:ahLst/>
              <a:cxnLst/>
              <a:rect l="l" t="t" r="r" b="b"/>
              <a:pathLst>
                <a:path w="6012" h="6013" extrusionOk="0">
                  <a:moveTo>
                    <a:pt x="3004" y="1"/>
                  </a:moveTo>
                  <a:cubicBezTo>
                    <a:pt x="1347" y="1"/>
                    <a:pt x="0" y="1348"/>
                    <a:pt x="0" y="3010"/>
                  </a:cubicBezTo>
                  <a:cubicBezTo>
                    <a:pt x="0" y="4670"/>
                    <a:pt x="1347" y="6013"/>
                    <a:pt x="3004" y="6013"/>
                  </a:cubicBezTo>
                  <a:cubicBezTo>
                    <a:pt x="4665" y="6013"/>
                    <a:pt x="6012" y="4670"/>
                    <a:pt x="6012" y="3010"/>
                  </a:cubicBezTo>
                  <a:cubicBezTo>
                    <a:pt x="6012" y="1348"/>
                    <a:pt x="4665" y="1"/>
                    <a:pt x="3004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8258328" y="3157805"/>
              <a:ext cx="113470" cy="201090"/>
            </a:xfrm>
            <a:custGeom>
              <a:avLst/>
              <a:gdLst/>
              <a:ahLst/>
              <a:cxnLst/>
              <a:rect l="l" t="t" r="r" b="b"/>
              <a:pathLst>
                <a:path w="3393" h="6013" extrusionOk="0">
                  <a:moveTo>
                    <a:pt x="3004" y="1"/>
                  </a:moveTo>
                  <a:cubicBezTo>
                    <a:pt x="1347" y="1"/>
                    <a:pt x="0" y="1348"/>
                    <a:pt x="0" y="3010"/>
                  </a:cubicBezTo>
                  <a:cubicBezTo>
                    <a:pt x="0" y="4670"/>
                    <a:pt x="1347" y="6013"/>
                    <a:pt x="3004" y="6013"/>
                  </a:cubicBezTo>
                  <a:cubicBezTo>
                    <a:pt x="3137" y="6013"/>
                    <a:pt x="3265" y="6004"/>
                    <a:pt x="3392" y="5991"/>
                  </a:cubicBezTo>
                  <a:cubicBezTo>
                    <a:pt x="1914" y="5801"/>
                    <a:pt x="769" y="4537"/>
                    <a:pt x="769" y="3010"/>
                  </a:cubicBezTo>
                  <a:cubicBezTo>
                    <a:pt x="769" y="1481"/>
                    <a:pt x="1914" y="217"/>
                    <a:pt x="3392" y="27"/>
                  </a:cubicBezTo>
                  <a:cubicBezTo>
                    <a:pt x="3265" y="9"/>
                    <a:pt x="3137" y="1"/>
                    <a:pt x="300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49788" y="3157805"/>
              <a:ext cx="201023" cy="201090"/>
            </a:xfrm>
            <a:custGeom>
              <a:avLst/>
              <a:gdLst/>
              <a:ahLst/>
              <a:cxnLst/>
              <a:rect l="l" t="t" r="r" b="b"/>
              <a:pathLst>
                <a:path w="6011" h="6013" extrusionOk="0">
                  <a:moveTo>
                    <a:pt x="3008" y="1"/>
                  </a:moveTo>
                  <a:cubicBezTo>
                    <a:pt x="1346" y="1"/>
                    <a:pt x="0" y="1348"/>
                    <a:pt x="0" y="3010"/>
                  </a:cubicBezTo>
                  <a:cubicBezTo>
                    <a:pt x="0" y="4670"/>
                    <a:pt x="1346" y="6013"/>
                    <a:pt x="3008" y="6013"/>
                  </a:cubicBezTo>
                  <a:cubicBezTo>
                    <a:pt x="4665" y="6013"/>
                    <a:pt x="6011" y="4670"/>
                    <a:pt x="6011" y="3010"/>
                  </a:cubicBezTo>
                  <a:cubicBezTo>
                    <a:pt x="6011" y="1348"/>
                    <a:pt x="4665" y="1"/>
                    <a:pt x="300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349788" y="3157805"/>
              <a:ext cx="113470" cy="201090"/>
            </a:xfrm>
            <a:custGeom>
              <a:avLst/>
              <a:gdLst/>
              <a:ahLst/>
              <a:cxnLst/>
              <a:rect l="l" t="t" r="r" b="b"/>
              <a:pathLst>
                <a:path w="3393" h="6013" extrusionOk="0">
                  <a:moveTo>
                    <a:pt x="3008" y="1"/>
                  </a:moveTo>
                  <a:cubicBezTo>
                    <a:pt x="1346" y="1"/>
                    <a:pt x="0" y="1348"/>
                    <a:pt x="0" y="3010"/>
                  </a:cubicBezTo>
                  <a:cubicBezTo>
                    <a:pt x="0" y="4670"/>
                    <a:pt x="1346" y="6013"/>
                    <a:pt x="3008" y="6013"/>
                  </a:cubicBezTo>
                  <a:cubicBezTo>
                    <a:pt x="3136" y="6013"/>
                    <a:pt x="3264" y="6004"/>
                    <a:pt x="3392" y="5991"/>
                  </a:cubicBezTo>
                  <a:cubicBezTo>
                    <a:pt x="1913" y="5801"/>
                    <a:pt x="773" y="4537"/>
                    <a:pt x="773" y="3010"/>
                  </a:cubicBezTo>
                  <a:cubicBezTo>
                    <a:pt x="773" y="1481"/>
                    <a:pt x="1913" y="217"/>
                    <a:pt x="3392" y="27"/>
                  </a:cubicBezTo>
                  <a:cubicBezTo>
                    <a:pt x="3264" y="9"/>
                    <a:pt x="3136" y="1"/>
                    <a:pt x="300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8258328" y="3287821"/>
              <a:ext cx="292488" cy="204768"/>
            </a:xfrm>
            <a:custGeom>
              <a:avLst/>
              <a:gdLst/>
              <a:ahLst/>
              <a:cxnLst/>
              <a:rect l="l" t="t" r="r" b="b"/>
              <a:pathLst>
                <a:path w="8746" h="6123" extrusionOk="0">
                  <a:moveTo>
                    <a:pt x="0" y="0"/>
                  </a:moveTo>
                  <a:lnTo>
                    <a:pt x="831" y="5782"/>
                  </a:lnTo>
                  <a:cubicBezTo>
                    <a:pt x="858" y="5976"/>
                    <a:pt x="1025" y="6123"/>
                    <a:pt x="1219" y="6123"/>
                  </a:cubicBezTo>
                  <a:lnTo>
                    <a:pt x="7523" y="6123"/>
                  </a:lnTo>
                  <a:cubicBezTo>
                    <a:pt x="7722" y="6123"/>
                    <a:pt x="7889" y="5976"/>
                    <a:pt x="7916" y="5782"/>
                  </a:cubicBezTo>
                  <a:lnTo>
                    <a:pt x="87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8258328" y="3287821"/>
              <a:ext cx="66684" cy="204768"/>
            </a:xfrm>
            <a:custGeom>
              <a:avLst/>
              <a:gdLst/>
              <a:ahLst/>
              <a:cxnLst/>
              <a:rect l="l" t="t" r="r" b="b"/>
              <a:pathLst>
                <a:path w="1994" h="6123" extrusionOk="0">
                  <a:moveTo>
                    <a:pt x="0" y="0"/>
                  </a:moveTo>
                  <a:lnTo>
                    <a:pt x="831" y="5782"/>
                  </a:lnTo>
                  <a:cubicBezTo>
                    <a:pt x="858" y="5976"/>
                    <a:pt x="1025" y="6123"/>
                    <a:pt x="1219" y="6123"/>
                  </a:cubicBezTo>
                  <a:lnTo>
                    <a:pt x="1993" y="6123"/>
                  </a:lnTo>
                  <a:cubicBezTo>
                    <a:pt x="1794" y="6123"/>
                    <a:pt x="1630" y="5976"/>
                    <a:pt x="1600" y="5782"/>
                  </a:cubicBez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8237027" y="3258427"/>
              <a:ext cx="335094" cy="58825"/>
            </a:xfrm>
            <a:custGeom>
              <a:avLst/>
              <a:gdLst/>
              <a:ahLst/>
              <a:cxnLst/>
              <a:rect l="l" t="t" r="r" b="b"/>
              <a:pathLst>
                <a:path w="10020" h="1759" extrusionOk="0">
                  <a:moveTo>
                    <a:pt x="324" y="1"/>
                  </a:moveTo>
                  <a:cubicBezTo>
                    <a:pt x="147" y="1"/>
                    <a:pt x="1" y="142"/>
                    <a:pt x="1" y="323"/>
                  </a:cubicBezTo>
                  <a:lnTo>
                    <a:pt x="1" y="1436"/>
                  </a:lnTo>
                  <a:cubicBezTo>
                    <a:pt x="1" y="1612"/>
                    <a:pt x="147" y="1758"/>
                    <a:pt x="324" y="1758"/>
                  </a:cubicBezTo>
                  <a:lnTo>
                    <a:pt x="9697" y="1758"/>
                  </a:lnTo>
                  <a:cubicBezTo>
                    <a:pt x="9874" y="1758"/>
                    <a:pt x="10019" y="1612"/>
                    <a:pt x="10019" y="1436"/>
                  </a:cubicBezTo>
                  <a:lnTo>
                    <a:pt x="10019" y="323"/>
                  </a:lnTo>
                  <a:cubicBezTo>
                    <a:pt x="10019" y="142"/>
                    <a:pt x="9874" y="1"/>
                    <a:pt x="9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8237027" y="3258427"/>
              <a:ext cx="36553" cy="58825"/>
            </a:xfrm>
            <a:custGeom>
              <a:avLst/>
              <a:gdLst/>
              <a:ahLst/>
              <a:cxnLst/>
              <a:rect l="l" t="t" r="r" b="b"/>
              <a:pathLst>
                <a:path w="1093" h="1759" extrusionOk="0">
                  <a:moveTo>
                    <a:pt x="324" y="1"/>
                  </a:moveTo>
                  <a:cubicBezTo>
                    <a:pt x="147" y="1"/>
                    <a:pt x="1" y="142"/>
                    <a:pt x="1" y="323"/>
                  </a:cubicBezTo>
                  <a:lnTo>
                    <a:pt x="1" y="1436"/>
                  </a:lnTo>
                  <a:cubicBezTo>
                    <a:pt x="1" y="1612"/>
                    <a:pt x="147" y="1758"/>
                    <a:pt x="324" y="1758"/>
                  </a:cubicBezTo>
                  <a:lnTo>
                    <a:pt x="1093" y="1758"/>
                  </a:lnTo>
                  <a:cubicBezTo>
                    <a:pt x="916" y="1758"/>
                    <a:pt x="770" y="1612"/>
                    <a:pt x="770" y="1436"/>
                  </a:cubicBezTo>
                  <a:lnTo>
                    <a:pt x="770" y="323"/>
                  </a:lnTo>
                  <a:cubicBezTo>
                    <a:pt x="770" y="142"/>
                    <a:pt x="916" y="1"/>
                    <a:pt x="10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8389782" y="3384698"/>
              <a:ext cx="29597" cy="25884"/>
            </a:xfrm>
            <a:custGeom>
              <a:avLst/>
              <a:gdLst/>
              <a:ahLst/>
              <a:cxnLst/>
              <a:rect l="l" t="t" r="r" b="b"/>
              <a:pathLst>
                <a:path w="885" h="774" extrusionOk="0">
                  <a:moveTo>
                    <a:pt x="1" y="1"/>
                  </a:moveTo>
                  <a:lnTo>
                    <a:pt x="1" y="333"/>
                  </a:lnTo>
                  <a:cubicBezTo>
                    <a:pt x="1" y="575"/>
                    <a:pt x="199" y="774"/>
                    <a:pt x="442" y="774"/>
                  </a:cubicBezTo>
                  <a:cubicBezTo>
                    <a:pt x="686" y="774"/>
                    <a:pt x="884" y="575"/>
                    <a:pt x="884" y="333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8447969" y="3397405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1" y="0"/>
                  </a:moveTo>
                  <a:cubicBezTo>
                    <a:pt x="85" y="0"/>
                    <a:pt x="1" y="85"/>
                    <a:pt x="1" y="191"/>
                  </a:cubicBezTo>
                  <a:cubicBezTo>
                    <a:pt x="1" y="297"/>
                    <a:pt x="85" y="385"/>
                    <a:pt x="191" y="385"/>
                  </a:cubicBezTo>
                  <a:lnTo>
                    <a:pt x="483" y="385"/>
                  </a:lnTo>
                  <a:cubicBezTo>
                    <a:pt x="589" y="385"/>
                    <a:pt x="677" y="297"/>
                    <a:pt x="677" y="191"/>
                  </a:cubicBezTo>
                  <a:cubicBezTo>
                    <a:pt x="677" y="85"/>
                    <a:pt x="589" y="0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8338552" y="3397405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0"/>
                  </a:moveTo>
                  <a:cubicBezTo>
                    <a:pt x="84" y="0"/>
                    <a:pt x="0" y="85"/>
                    <a:pt x="0" y="191"/>
                  </a:cubicBezTo>
                  <a:cubicBezTo>
                    <a:pt x="0" y="297"/>
                    <a:pt x="84" y="385"/>
                    <a:pt x="190" y="385"/>
                  </a:cubicBezTo>
                  <a:lnTo>
                    <a:pt x="481" y="385"/>
                  </a:lnTo>
                  <a:cubicBezTo>
                    <a:pt x="592" y="385"/>
                    <a:pt x="675" y="297"/>
                    <a:pt x="675" y="191"/>
                  </a:cubicBezTo>
                  <a:cubicBezTo>
                    <a:pt x="675" y="85"/>
                    <a:pt x="592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8438672" y="3363296"/>
              <a:ext cx="41235" cy="20567"/>
            </a:xfrm>
            <a:custGeom>
              <a:avLst/>
              <a:gdLst/>
              <a:ahLst/>
              <a:cxnLst/>
              <a:rect l="l" t="t" r="r" b="b"/>
              <a:pathLst>
                <a:path w="1233" h="615" extrusionOk="0">
                  <a:moveTo>
                    <a:pt x="615" y="0"/>
                  </a:moveTo>
                  <a:cubicBezTo>
                    <a:pt x="385" y="0"/>
                    <a:pt x="168" y="124"/>
                    <a:pt x="54" y="327"/>
                  </a:cubicBezTo>
                  <a:cubicBezTo>
                    <a:pt x="1" y="420"/>
                    <a:pt x="32" y="535"/>
                    <a:pt x="125" y="588"/>
                  </a:cubicBezTo>
                  <a:cubicBezTo>
                    <a:pt x="155" y="605"/>
                    <a:pt x="189" y="614"/>
                    <a:pt x="222" y="614"/>
                  </a:cubicBezTo>
                  <a:cubicBezTo>
                    <a:pt x="289" y="614"/>
                    <a:pt x="354" y="579"/>
                    <a:pt x="390" y="517"/>
                  </a:cubicBezTo>
                  <a:cubicBezTo>
                    <a:pt x="433" y="437"/>
                    <a:pt x="522" y="384"/>
                    <a:pt x="615" y="384"/>
                  </a:cubicBezTo>
                  <a:cubicBezTo>
                    <a:pt x="712" y="384"/>
                    <a:pt x="796" y="437"/>
                    <a:pt x="845" y="517"/>
                  </a:cubicBezTo>
                  <a:cubicBezTo>
                    <a:pt x="880" y="579"/>
                    <a:pt x="947" y="614"/>
                    <a:pt x="1012" y="614"/>
                  </a:cubicBezTo>
                  <a:cubicBezTo>
                    <a:pt x="1043" y="614"/>
                    <a:pt x="1079" y="606"/>
                    <a:pt x="1110" y="588"/>
                  </a:cubicBezTo>
                  <a:cubicBezTo>
                    <a:pt x="1202" y="535"/>
                    <a:pt x="1233" y="420"/>
                    <a:pt x="1180" y="327"/>
                  </a:cubicBezTo>
                  <a:cubicBezTo>
                    <a:pt x="1065" y="124"/>
                    <a:pt x="849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8329222" y="3363296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615" y="0"/>
                  </a:moveTo>
                  <a:cubicBezTo>
                    <a:pt x="385" y="0"/>
                    <a:pt x="169" y="124"/>
                    <a:pt x="53" y="327"/>
                  </a:cubicBezTo>
                  <a:cubicBezTo>
                    <a:pt x="0" y="420"/>
                    <a:pt x="32" y="535"/>
                    <a:pt x="124" y="588"/>
                  </a:cubicBezTo>
                  <a:cubicBezTo>
                    <a:pt x="155" y="605"/>
                    <a:pt x="189" y="614"/>
                    <a:pt x="222" y="614"/>
                  </a:cubicBezTo>
                  <a:cubicBezTo>
                    <a:pt x="289" y="614"/>
                    <a:pt x="354" y="579"/>
                    <a:pt x="389" y="517"/>
                  </a:cubicBezTo>
                  <a:cubicBezTo>
                    <a:pt x="434" y="437"/>
                    <a:pt x="522" y="384"/>
                    <a:pt x="615" y="384"/>
                  </a:cubicBezTo>
                  <a:cubicBezTo>
                    <a:pt x="712" y="384"/>
                    <a:pt x="801" y="437"/>
                    <a:pt x="844" y="517"/>
                  </a:cubicBezTo>
                  <a:cubicBezTo>
                    <a:pt x="880" y="579"/>
                    <a:pt x="946" y="614"/>
                    <a:pt x="1013" y="614"/>
                  </a:cubicBezTo>
                  <a:cubicBezTo>
                    <a:pt x="1043" y="614"/>
                    <a:pt x="1078" y="606"/>
                    <a:pt x="1109" y="588"/>
                  </a:cubicBezTo>
                  <a:cubicBezTo>
                    <a:pt x="1202" y="535"/>
                    <a:pt x="1233" y="420"/>
                    <a:pt x="1180" y="327"/>
                  </a:cubicBezTo>
                  <a:cubicBezTo>
                    <a:pt x="1066" y="124"/>
                    <a:pt x="848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383261" y="3378210"/>
              <a:ext cx="42606" cy="38726"/>
            </a:xfrm>
            <a:custGeom>
              <a:avLst/>
              <a:gdLst/>
              <a:ahLst/>
              <a:cxnLst/>
              <a:rect l="l" t="t" r="r" b="b"/>
              <a:pathLst>
                <a:path w="1274" h="1158" extrusionOk="0">
                  <a:moveTo>
                    <a:pt x="885" y="384"/>
                  </a:moveTo>
                  <a:lnTo>
                    <a:pt x="885" y="527"/>
                  </a:lnTo>
                  <a:cubicBezTo>
                    <a:pt x="885" y="663"/>
                    <a:pt x="775" y="774"/>
                    <a:pt x="637" y="774"/>
                  </a:cubicBezTo>
                  <a:cubicBezTo>
                    <a:pt x="500" y="774"/>
                    <a:pt x="386" y="663"/>
                    <a:pt x="386" y="527"/>
                  </a:cubicBezTo>
                  <a:lnTo>
                    <a:pt x="386" y="384"/>
                  </a:lnTo>
                  <a:close/>
                  <a:moveTo>
                    <a:pt x="196" y="1"/>
                  </a:moveTo>
                  <a:cubicBezTo>
                    <a:pt x="90" y="1"/>
                    <a:pt x="1" y="89"/>
                    <a:pt x="1" y="195"/>
                  </a:cubicBezTo>
                  <a:lnTo>
                    <a:pt x="1" y="527"/>
                  </a:lnTo>
                  <a:cubicBezTo>
                    <a:pt x="1" y="875"/>
                    <a:pt x="288" y="1157"/>
                    <a:pt x="637" y="1157"/>
                  </a:cubicBezTo>
                  <a:cubicBezTo>
                    <a:pt x="987" y="1157"/>
                    <a:pt x="1273" y="875"/>
                    <a:pt x="1273" y="527"/>
                  </a:cubicBezTo>
                  <a:lnTo>
                    <a:pt x="1273" y="195"/>
                  </a:lnTo>
                  <a:cubicBezTo>
                    <a:pt x="1273" y="89"/>
                    <a:pt x="1185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8230539" y="3059022"/>
              <a:ext cx="347936" cy="439936"/>
            </a:xfrm>
            <a:custGeom>
              <a:avLst/>
              <a:gdLst/>
              <a:ahLst/>
              <a:cxnLst/>
              <a:rect l="l" t="t" r="r" b="b"/>
              <a:pathLst>
                <a:path w="10404" h="13155" extrusionOk="0">
                  <a:moveTo>
                    <a:pt x="3835" y="3149"/>
                  </a:moveTo>
                  <a:cubicBezTo>
                    <a:pt x="4162" y="3149"/>
                    <a:pt x="4480" y="3202"/>
                    <a:pt x="4785" y="3313"/>
                  </a:cubicBezTo>
                  <a:cubicBezTo>
                    <a:pt x="3981" y="3856"/>
                    <a:pt x="3442" y="4749"/>
                    <a:pt x="3381" y="5769"/>
                  </a:cubicBezTo>
                  <a:lnTo>
                    <a:pt x="1030" y="5769"/>
                  </a:lnTo>
                  <a:cubicBezTo>
                    <a:pt x="1132" y="4307"/>
                    <a:pt x="2351" y="3149"/>
                    <a:pt x="3835" y="3149"/>
                  </a:cubicBezTo>
                  <a:close/>
                  <a:moveTo>
                    <a:pt x="6569" y="3149"/>
                  </a:moveTo>
                  <a:cubicBezTo>
                    <a:pt x="8058" y="3149"/>
                    <a:pt x="9277" y="4307"/>
                    <a:pt x="9379" y="5769"/>
                  </a:cubicBezTo>
                  <a:lnTo>
                    <a:pt x="7347" y="5769"/>
                  </a:lnTo>
                  <a:cubicBezTo>
                    <a:pt x="7240" y="5769"/>
                    <a:pt x="7153" y="5858"/>
                    <a:pt x="7153" y="5964"/>
                  </a:cubicBezTo>
                  <a:cubicBezTo>
                    <a:pt x="7153" y="6070"/>
                    <a:pt x="7240" y="6153"/>
                    <a:pt x="7347" y="6153"/>
                  </a:cubicBezTo>
                  <a:lnTo>
                    <a:pt x="9891" y="6153"/>
                  </a:lnTo>
                  <a:cubicBezTo>
                    <a:pt x="9962" y="6153"/>
                    <a:pt x="10019" y="6215"/>
                    <a:pt x="10019" y="6286"/>
                  </a:cubicBezTo>
                  <a:lnTo>
                    <a:pt x="10019" y="7399"/>
                  </a:lnTo>
                  <a:cubicBezTo>
                    <a:pt x="10019" y="7469"/>
                    <a:pt x="9962" y="7527"/>
                    <a:pt x="9891" y="7527"/>
                  </a:cubicBezTo>
                  <a:lnTo>
                    <a:pt x="518" y="7527"/>
                  </a:lnTo>
                  <a:cubicBezTo>
                    <a:pt x="447" y="7527"/>
                    <a:pt x="390" y="7469"/>
                    <a:pt x="390" y="7399"/>
                  </a:cubicBezTo>
                  <a:lnTo>
                    <a:pt x="390" y="6286"/>
                  </a:lnTo>
                  <a:cubicBezTo>
                    <a:pt x="390" y="6215"/>
                    <a:pt x="447" y="6153"/>
                    <a:pt x="518" y="6153"/>
                  </a:cubicBezTo>
                  <a:lnTo>
                    <a:pt x="6627" y="6153"/>
                  </a:lnTo>
                  <a:cubicBezTo>
                    <a:pt x="6733" y="6153"/>
                    <a:pt x="6821" y="6070"/>
                    <a:pt x="6821" y="5964"/>
                  </a:cubicBezTo>
                  <a:cubicBezTo>
                    <a:pt x="6821" y="5858"/>
                    <a:pt x="6733" y="5769"/>
                    <a:pt x="6627" y="5769"/>
                  </a:cubicBezTo>
                  <a:lnTo>
                    <a:pt x="3764" y="5769"/>
                  </a:lnTo>
                  <a:cubicBezTo>
                    <a:pt x="3866" y="4307"/>
                    <a:pt x="5085" y="3149"/>
                    <a:pt x="6569" y="3149"/>
                  </a:cubicBezTo>
                  <a:close/>
                  <a:moveTo>
                    <a:pt x="9228" y="7911"/>
                  </a:moveTo>
                  <a:lnTo>
                    <a:pt x="8557" y="12598"/>
                  </a:lnTo>
                  <a:cubicBezTo>
                    <a:pt x="8543" y="12695"/>
                    <a:pt x="8455" y="12770"/>
                    <a:pt x="8354" y="12770"/>
                  </a:cubicBezTo>
                  <a:lnTo>
                    <a:pt x="2050" y="12770"/>
                  </a:lnTo>
                  <a:cubicBezTo>
                    <a:pt x="1954" y="12770"/>
                    <a:pt x="1865" y="12695"/>
                    <a:pt x="1852" y="12598"/>
                  </a:cubicBezTo>
                  <a:lnTo>
                    <a:pt x="1181" y="7911"/>
                  </a:lnTo>
                  <a:close/>
                  <a:moveTo>
                    <a:pt x="5204" y="0"/>
                  </a:moveTo>
                  <a:cubicBezTo>
                    <a:pt x="4515" y="0"/>
                    <a:pt x="3862" y="217"/>
                    <a:pt x="3310" y="623"/>
                  </a:cubicBezTo>
                  <a:cubicBezTo>
                    <a:pt x="3222" y="690"/>
                    <a:pt x="3204" y="808"/>
                    <a:pt x="3265" y="892"/>
                  </a:cubicBezTo>
                  <a:cubicBezTo>
                    <a:pt x="3305" y="945"/>
                    <a:pt x="3362" y="972"/>
                    <a:pt x="3420" y="972"/>
                  </a:cubicBezTo>
                  <a:cubicBezTo>
                    <a:pt x="3460" y="972"/>
                    <a:pt x="3500" y="959"/>
                    <a:pt x="3534" y="932"/>
                  </a:cubicBezTo>
                  <a:cubicBezTo>
                    <a:pt x="4021" y="574"/>
                    <a:pt x="4600" y="384"/>
                    <a:pt x="5204" y="384"/>
                  </a:cubicBezTo>
                  <a:cubicBezTo>
                    <a:pt x="6724" y="384"/>
                    <a:pt x="7966" y="1599"/>
                    <a:pt x="8013" y="3110"/>
                  </a:cubicBezTo>
                  <a:cubicBezTo>
                    <a:pt x="7581" y="2889"/>
                    <a:pt x="7091" y="2765"/>
                    <a:pt x="6569" y="2765"/>
                  </a:cubicBezTo>
                  <a:cubicBezTo>
                    <a:pt x="6084" y="2765"/>
                    <a:pt x="5620" y="2875"/>
                    <a:pt x="5204" y="3069"/>
                  </a:cubicBezTo>
                  <a:cubicBezTo>
                    <a:pt x="4776" y="2867"/>
                    <a:pt x="4317" y="2765"/>
                    <a:pt x="3835" y="2765"/>
                  </a:cubicBezTo>
                  <a:cubicBezTo>
                    <a:pt x="3318" y="2765"/>
                    <a:pt x="2828" y="2889"/>
                    <a:pt x="2395" y="3110"/>
                  </a:cubicBezTo>
                  <a:cubicBezTo>
                    <a:pt x="2413" y="2504"/>
                    <a:pt x="2616" y="1939"/>
                    <a:pt x="2992" y="1462"/>
                  </a:cubicBezTo>
                  <a:cubicBezTo>
                    <a:pt x="3057" y="1379"/>
                    <a:pt x="3045" y="1259"/>
                    <a:pt x="2961" y="1193"/>
                  </a:cubicBezTo>
                  <a:cubicBezTo>
                    <a:pt x="2925" y="1165"/>
                    <a:pt x="2882" y="1151"/>
                    <a:pt x="2839" y="1151"/>
                  </a:cubicBezTo>
                  <a:cubicBezTo>
                    <a:pt x="2782" y="1151"/>
                    <a:pt x="2725" y="1176"/>
                    <a:pt x="2686" y="1224"/>
                  </a:cubicBezTo>
                  <a:cubicBezTo>
                    <a:pt x="2241" y="1793"/>
                    <a:pt x="2007" y="2474"/>
                    <a:pt x="2007" y="3198"/>
                  </a:cubicBezTo>
                  <a:cubicBezTo>
                    <a:pt x="2007" y="3247"/>
                    <a:pt x="2007" y="3291"/>
                    <a:pt x="2011" y="3340"/>
                  </a:cubicBezTo>
                  <a:cubicBezTo>
                    <a:pt x="1229" y="3883"/>
                    <a:pt x="704" y="4766"/>
                    <a:pt x="646" y="5769"/>
                  </a:cubicBezTo>
                  <a:lnTo>
                    <a:pt x="518" y="5769"/>
                  </a:lnTo>
                  <a:cubicBezTo>
                    <a:pt x="235" y="5769"/>
                    <a:pt x="1" y="5999"/>
                    <a:pt x="1" y="6286"/>
                  </a:cubicBezTo>
                  <a:lnTo>
                    <a:pt x="1" y="7399"/>
                  </a:lnTo>
                  <a:cubicBezTo>
                    <a:pt x="1" y="7681"/>
                    <a:pt x="235" y="7911"/>
                    <a:pt x="518" y="7911"/>
                  </a:cubicBezTo>
                  <a:lnTo>
                    <a:pt x="792" y="7911"/>
                  </a:lnTo>
                  <a:lnTo>
                    <a:pt x="1472" y="12651"/>
                  </a:lnTo>
                  <a:cubicBezTo>
                    <a:pt x="1512" y="12938"/>
                    <a:pt x="1764" y="13154"/>
                    <a:pt x="2050" y="13154"/>
                  </a:cubicBezTo>
                  <a:lnTo>
                    <a:pt x="8354" y="13154"/>
                  </a:lnTo>
                  <a:cubicBezTo>
                    <a:pt x="8645" y="13154"/>
                    <a:pt x="8897" y="12938"/>
                    <a:pt x="8937" y="12651"/>
                  </a:cubicBezTo>
                  <a:lnTo>
                    <a:pt x="9617" y="7911"/>
                  </a:lnTo>
                  <a:lnTo>
                    <a:pt x="9891" y="7911"/>
                  </a:lnTo>
                  <a:cubicBezTo>
                    <a:pt x="10174" y="7911"/>
                    <a:pt x="10404" y="7681"/>
                    <a:pt x="10404" y="7399"/>
                  </a:cubicBezTo>
                  <a:lnTo>
                    <a:pt x="10404" y="6286"/>
                  </a:lnTo>
                  <a:cubicBezTo>
                    <a:pt x="10404" y="5999"/>
                    <a:pt x="10174" y="5769"/>
                    <a:pt x="9891" y="5769"/>
                  </a:cubicBezTo>
                  <a:lnTo>
                    <a:pt x="9763" y="5769"/>
                  </a:lnTo>
                  <a:cubicBezTo>
                    <a:pt x="9705" y="4766"/>
                    <a:pt x="9175" y="3883"/>
                    <a:pt x="8398" y="3340"/>
                  </a:cubicBezTo>
                  <a:cubicBezTo>
                    <a:pt x="8402" y="3291"/>
                    <a:pt x="8402" y="3247"/>
                    <a:pt x="8402" y="3198"/>
                  </a:cubicBezTo>
                  <a:cubicBezTo>
                    <a:pt x="8402" y="1436"/>
                    <a:pt x="6967" y="0"/>
                    <a:pt x="5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2" name="Google Shape;2052;p38"/>
          <p:cNvGrpSpPr/>
          <p:nvPr/>
        </p:nvGrpSpPr>
        <p:grpSpPr>
          <a:xfrm rot="-406225">
            <a:off x="1103684" y="915919"/>
            <a:ext cx="444851" cy="575599"/>
            <a:chOff x="8186532" y="1581758"/>
            <a:chExt cx="435221" cy="563138"/>
          </a:xfrm>
        </p:grpSpPr>
        <p:sp>
          <p:nvSpPr>
            <p:cNvPr id="2053" name="Google Shape;2053;p38"/>
            <p:cNvSpPr/>
            <p:nvPr/>
          </p:nvSpPr>
          <p:spPr>
            <a:xfrm>
              <a:off x="8186532" y="1581758"/>
              <a:ext cx="435221" cy="563138"/>
            </a:xfrm>
            <a:custGeom>
              <a:avLst/>
              <a:gdLst/>
              <a:ahLst/>
              <a:cxnLst/>
              <a:rect l="l" t="t" r="r" b="b"/>
              <a:pathLst>
                <a:path w="13014" h="16839" extrusionOk="0">
                  <a:moveTo>
                    <a:pt x="4555" y="0"/>
                  </a:moveTo>
                  <a:cubicBezTo>
                    <a:pt x="3225" y="0"/>
                    <a:pt x="2139" y="1087"/>
                    <a:pt x="2139" y="2416"/>
                  </a:cubicBezTo>
                  <a:lnTo>
                    <a:pt x="2139" y="3017"/>
                  </a:lnTo>
                  <a:cubicBezTo>
                    <a:pt x="1392" y="3516"/>
                    <a:pt x="893" y="4369"/>
                    <a:pt x="893" y="5336"/>
                  </a:cubicBezTo>
                  <a:lnTo>
                    <a:pt x="893" y="6824"/>
                  </a:lnTo>
                  <a:cubicBezTo>
                    <a:pt x="893" y="7130"/>
                    <a:pt x="946" y="7425"/>
                    <a:pt x="1039" y="7703"/>
                  </a:cubicBezTo>
                  <a:cubicBezTo>
                    <a:pt x="407" y="8216"/>
                    <a:pt x="0" y="8998"/>
                    <a:pt x="0" y="9872"/>
                  </a:cubicBezTo>
                  <a:lnTo>
                    <a:pt x="0" y="11692"/>
                  </a:lnTo>
                  <a:cubicBezTo>
                    <a:pt x="0" y="12182"/>
                    <a:pt x="124" y="12651"/>
                    <a:pt x="359" y="13062"/>
                  </a:cubicBezTo>
                  <a:lnTo>
                    <a:pt x="359" y="14422"/>
                  </a:lnTo>
                  <a:cubicBezTo>
                    <a:pt x="359" y="15756"/>
                    <a:pt x="1441" y="16838"/>
                    <a:pt x="2775" y="16838"/>
                  </a:cubicBezTo>
                  <a:lnTo>
                    <a:pt x="10240" y="16838"/>
                  </a:lnTo>
                  <a:cubicBezTo>
                    <a:pt x="11574" y="16838"/>
                    <a:pt x="12656" y="15756"/>
                    <a:pt x="12656" y="14422"/>
                  </a:cubicBezTo>
                  <a:lnTo>
                    <a:pt x="12656" y="12377"/>
                  </a:lnTo>
                  <a:cubicBezTo>
                    <a:pt x="12890" y="11962"/>
                    <a:pt x="13013" y="11493"/>
                    <a:pt x="13013" y="11008"/>
                  </a:cubicBezTo>
                  <a:lnTo>
                    <a:pt x="13013" y="9872"/>
                  </a:lnTo>
                  <a:cubicBezTo>
                    <a:pt x="13013" y="8822"/>
                    <a:pt x="12430" y="7907"/>
                    <a:pt x="11574" y="7434"/>
                  </a:cubicBezTo>
                  <a:lnTo>
                    <a:pt x="11574" y="7421"/>
                  </a:lnTo>
                  <a:cubicBezTo>
                    <a:pt x="11922" y="6953"/>
                    <a:pt x="12122" y="6374"/>
                    <a:pt x="12122" y="5764"/>
                  </a:cubicBezTo>
                  <a:lnTo>
                    <a:pt x="12122" y="5336"/>
                  </a:lnTo>
                  <a:cubicBezTo>
                    <a:pt x="12122" y="4369"/>
                    <a:pt x="11627" y="3516"/>
                    <a:pt x="10876" y="3017"/>
                  </a:cubicBezTo>
                  <a:lnTo>
                    <a:pt x="10876" y="2416"/>
                  </a:lnTo>
                  <a:cubicBezTo>
                    <a:pt x="10876" y="1087"/>
                    <a:pt x="9789" y="0"/>
                    <a:pt x="8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8326145" y="1649843"/>
              <a:ext cx="156009" cy="156176"/>
            </a:xfrm>
            <a:custGeom>
              <a:avLst/>
              <a:gdLst/>
              <a:ahLst/>
              <a:cxnLst/>
              <a:rect l="l" t="t" r="r" b="b"/>
              <a:pathLst>
                <a:path w="4665" h="4670" extrusionOk="0">
                  <a:moveTo>
                    <a:pt x="380" y="1"/>
                  </a:moveTo>
                  <a:cubicBezTo>
                    <a:pt x="172" y="1"/>
                    <a:pt x="0" y="168"/>
                    <a:pt x="0" y="380"/>
                  </a:cubicBezTo>
                  <a:lnTo>
                    <a:pt x="0" y="4670"/>
                  </a:lnTo>
                  <a:lnTo>
                    <a:pt x="4665" y="4670"/>
                  </a:lnTo>
                  <a:lnTo>
                    <a:pt x="4665" y="380"/>
                  </a:lnTo>
                  <a:cubicBezTo>
                    <a:pt x="4665" y="168"/>
                    <a:pt x="4492" y="1"/>
                    <a:pt x="42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8326145" y="1649843"/>
              <a:ext cx="38559" cy="156176"/>
            </a:xfrm>
            <a:custGeom>
              <a:avLst/>
              <a:gdLst/>
              <a:ahLst/>
              <a:cxnLst/>
              <a:rect l="l" t="t" r="r" b="b"/>
              <a:pathLst>
                <a:path w="1153" h="4670" extrusionOk="0">
                  <a:moveTo>
                    <a:pt x="380" y="1"/>
                  </a:moveTo>
                  <a:cubicBezTo>
                    <a:pt x="172" y="1"/>
                    <a:pt x="0" y="168"/>
                    <a:pt x="0" y="380"/>
                  </a:cubicBezTo>
                  <a:lnTo>
                    <a:pt x="0" y="4670"/>
                  </a:lnTo>
                  <a:lnTo>
                    <a:pt x="773" y="4670"/>
                  </a:lnTo>
                  <a:lnTo>
                    <a:pt x="773" y="380"/>
                  </a:lnTo>
                  <a:cubicBezTo>
                    <a:pt x="773" y="168"/>
                    <a:pt x="940" y="1"/>
                    <a:pt x="115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8266621" y="1911715"/>
              <a:ext cx="275198" cy="165173"/>
            </a:xfrm>
            <a:custGeom>
              <a:avLst/>
              <a:gdLst/>
              <a:ahLst/>
              <a:cxnLst/>
              <a:rect l="l" t="t" r="r" b="b"/>
              <a:pathLst>
                <a:path w="8229" h="4939" extrusionOk="0">
                  <a:moveTo>
                    <a:pt x="0" y="1"/>
                  </a:moveTo>
                  <a:lnTo>
                    <a:pt x="0" y="4555"/>
                  </a:lnTo>
                  <a:cubicBezTo>
                    <a:pt x="0" y="4767"/>
                    <a:pt x="168" y="4939"/>
                    <a:pt x="380" y="4939"/>
                  </a:cubicBezTo>
                  <a:lnTo>
                    <a:pt x="7845" y="4939"/>
                  </a:lnTo>
                  <a:cubicBezTo>
                    <a:pt x="8057" y="4939"/>
                    <a:pt x="8229" y="4767"/>
                    <a:pt x="8229" y="4555"/>
                  </a:cubicBezTo>
                  <a:lnTo>
                    <a:pt x="82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8266621" y="1911715"/>
              <a:ext cx="275198" cy="165173"/>
            </a:xfrm>
            <a:custGeom>
              <a:avLst/>
              <a:gdLst/>
              <a:ahLst/>
              <a:cxnLst/>
              <a:rect l="l" t="t" r="r" b="b"/>
              <a:pathLst>
                <a:path w="8229" h="4939" extrusionOk="0">
                  <a:moveTo>
                    <a:pt x="0" y="1"/>
                  </a:moveTo>
                  <a:lnTo>
                    <a:pt x="0" y="4555"/>
                  </a:lnTo>
                  <a:cubicBezTo>
                    <a:pt x="0" y="4608"/>
                    <a:pt x="9" y="4661"/>
                    <a:pt x="27" y="4706"/>
                  </a:cubicBezTo>
                  <a:cubicBezTo>
                    <a:pt x="49" y="4749"/>
                    <a:pt x="75" y="4794"/>
                    <a:pt x="110" y="4824"/>
                  </a:cubicBezTo>
                  <a:cubicBezTo>
                    <a:pt x="176" y="4895"/>
                    <a:pt x="274" y="4939"/>
                    <a:pt x="380" y="4939"/>
                  </a:cubicBezTo>
                  <a:lnTo>
                    <a:pt x="1148" y="4939"/>
                  </a:lnTo>
                  <a:cubicBezTo>
                    <a:pt x="940" y="4939"/>
                    <a:pt x="769" y="4767"/>
                    <a:pt x="769" y="4555"/>
                  </a:cubicBezTo>
                  <a:lnTo>
                    <a:pt x="769" y="2973"/>
                  </a:lnTo>
                  <a:cubicBezTo>
                    <a:pt x="928" y="3014"/>
                    <a:pt x="1042" y="3155"/>
                    <a:pt x="1042" y="3328"/>
                  </a:cubicBezTo>
                  <a:lnTo>
                    <a:pt x="1042" y="3460"/>
                  </a:lnTo>
                  <a:cubicBezTo>
                    <a:pt x="1042" y="4087"/>
                    <a:pt x="1550" y="4594"/>
                    <a:pt x="2178" y="4594"/>
                  </a:cubicBezTo>
                  <a:lnTo>
                    <a:pt x="2469" y="4594"/>
                  </a:lnTo>
                  <a:cubicBezTo>
                    <a:pt x="3097" y="4594"/>
                    <a:pt x="3604" y="4087"/>
                    <a:pt x="3604" y="3460"/>
                  </a:cubicBezTo>
                  <a:lnTo>
                    <a:pt x="3604" y="1489"/>
                  </a:lnTo>
                  <a:cubicBezTo>
                    <a:pt x="3604" y="1291"/>
                    <a:pt x="3768" y="1128"/>
                    <a:pt x="3966" y="1128"/>
                  </a:cubicBezTo>
                  <a:lnTo>
                    <a:pt x="4258" y="1128"/>
                  </a:lnTo>
                  <a:cubicBezTo>
                    <a:pt x="4457" y="1128"/>
                    <a:pt x="4620" y="1291"/>
                    <a:pt x="4620" y="1489"/>
                  </a:cubicBezTo>
                  <a:lnTo>
                    <a:pt x="4620" y="2978"/>
                  </a:lnTo>
                  <a:cubicBezTo>
                    <a:pt x="4620" y="3605"/>
                    <a:pt x="5132" y="4113"/>
                    <a:pt x="5755" y="4113"/>
                  </a:cubicBezTo>
                  <a:lnTo>
                    <a:pt x="6047" y="4113"/>
                  </a:lnTo>
                  <a:cubicBezTo>
                    <a:pt x="6675" y="4113"/>
                    <a:pt x="7182" y="3605"/>
                    <a:pt x="7182" y="2978"/>
                  </a:cubicBezTo>
                  <a:lnTo>
                    <a:pt x="7182" y="2638"/>
                  </a:lnTo>
                  <a:cubicBezTo>
                    <a:pt x="7182" y="2439"/>
                    <a:pt x="7346" y="2276"/>
                    <a:pt x="7544" y="2276"/>
                  </a:cubicBezTo>
                  <a:lnTo>
                    <a:pt x="7835" y="2276"/>
                  </a:lnTo>
                  <a:cubicBezTo>
                    <a:pt x="7973" y="2276"/>
                    <a:pt x="8106" y="2249"/>
                    <a:pt x="8229" y="2205"/>
                  </a:cubicBezTo>
                  <a:lnTo>
                    <a:pt x="8229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8302804" y="1755448"/>
              <a:ext cx="202695" cy="156310"/>
            </a:xfrm>
            <a:custGeom>
              <a:avLst/>
              <a:gdLst/>
              <a:ahLst/>
              <a:cxnLst/>
              <a:rect l="l" t="t" r="r" b="b"/>
              <a:pathLst>
                <a:path w="6061" h="4674" extrusionOk="0">
                  <a:moveTo>
                    <a:pt x="0" y="1"/>
                  </a:moveTo>
                  <a:lnTo>
                    <a:pt x="0" y="4674"/>
                  </a:lnTo>
                  <a:lnTo>
                    <a:pt x="6060" y="4674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8302804" y="1755448"/>
              <a:ext cx="202695" cy="156310"/>
            </a:xfrm>
            <a:custGeom>
              <a:avLst/>
              <a:gdLst/>
              <a:ahLst/>
              <a:cxnLst/>
              <a:rect l="l" t="t" r="r" b="b"/>
              <a:pathLst>
                <a:path w="6061" h="4674" extrusionOk="0">
                  <a:moveTo>
                    <a:pt x="0" y="1"/>
                  </a:moveTo>
                  <a:lnTo>
                    <a:pt x="0" y="4674"/>
                  </a:lnTo>
                  <a:lnTo>
                    <a:pt x="773" y="4674"/>
                  </a:lnTo>
                  <a:lnTo>
                    <a:pt x="773" y="2731"/>
                  </a:lnTo>
                  <a:cubicBezTo>
                    <a:pt x="1263" y="2602"/>
                    <a:pt x="1626" y="2156"/>
                    <a:pt x="1626" y="1630"/>
                  </a:cubicBezTo>
                  <a:cubicBezTo>
                    <a:pt x="1626" y="1428"/>
                    <a:pt x="1789" y="1264"/>
                    <a:pt x="1992" y="1264"/>
                  </a:cubicBezTo>
                  <a:lnTo>
                    <a:pt x="2280" y="1264"/>
                  </a:lnTo>
                  <a:cubicBezTo>
                    <a:pt x="2482" y="1264"/>
                    <a:pt x="2645" y="1428"/>
                    <a:pt x="2645" y="1630"/>
                  </a:cubicBezTo>
                  <a:lnTo>
                    <a:pt x="2645" y="2456"/>
                  </a:lnTo>
                  <a:cubicBezTo>
                    <a:pt x="2645" y="3084"/>
                    <a:pt x="3154" y="3592"/>
                    <a:pt x="3781" y="3592"/>
                  </a:cubicBezTo>
                  <a:lnTo>
                    <a:pt x="4072" y="3592"/>
                  </a:lnTo>
                  <a:cubicBezTo>
                    <a:pt x="4696" y="3592"/>
                    <a:pt x="5204" y="3084"/>
                    <a:pt x="5204" y="2456"/>
                  </a:cubicBezTo>
                  <a:lnTo>
                    <a:pt x="5204" y="2068"/>
                  </a:lnTo>
                  <a:cubicBezTo>
                    <a:pt x="5204" y="1869"/>
                    <a:pt x="5367" y="1706"/>
                    <a:pt x="5570" y="1706"/>
                  </a:cubicBezTo>
                  <a:lnTo>
                    <a:pt x="5862" y="1706"/>
                  </a:lnTo>
                  <a:cubicBezTo>
                    <a:pt x="5928" y="1706"/>
                    <a:pt x="5994" y="1701"/>
                    <a:pt x="6060" y="1688"/>
                  </a:cubicBezTo>
                  <a:lnTo>
                    <a:pt x="606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8254482" y="1886768"/>
              <a:ext cx="299344" cy="165774"/>
            </a:xfrm>
            <a:custGeom>
              <a:avLst/>
              <a:gdLst/>
              <a:ahLst/>
              <a:cxnLst/>
              <a:rect l="l" t="t" r="r" b="b"/>
              <a:pathLst>
                <a:path w="8951" h="4957" extrusionOk="0">
                  <a:moveTo>
                    <a:pt x="751" y="1"/>
                  </a:moveTo>
                  <a:cubicBezTo>
                    <a:pt x="337" y="1"/>
                    <a:pt x="1" y="337"/>
                    <a:pt x="1" y="751"/>
                  </a:cubicBezTo>
                  <a:lnTo>
                    <a:pt x="1" y="2571"/>
                  </a:lnTo>
                  <a:cubicBezTo>
                    <a:pt x="1" y="2987"/>
                    <a:pt x="337" y="3322"/>
                    <a:pt x="751" y="3322"/>
                  </a:cubicBezTo>
                  <a:lnTo>
                    <a:pt x="1043" y="3322"/>
                  </a:lnTo>
                  <a:cubicBezTo>
                    <a:pt x="1458" y="3322"/>
                    <a:pt x="1790" y="3658"/>
                    <a:pt x="1790" y="4074"/>
                  </a:cubicBezTo>
                  <a:lnTo>
                    <a:pt x="1790" y="4206"/>
                  </a:lnTo>
                  <a:cubicBezTo>
                    <a:pt x="1790" y="4621"/>
                    <a:pt x="2125" y="4957"/>
                    <a:pt x="2541" y="4957"/>
                  </a:cubicBezTo>
                  <a:lnTo>
                    <a:pt x="2832" y="4957"/>
                  </a:lnTo>
                  <a:cubicBezTo>
                    <a:pt x="3248" y="4957"/>
                    <a:pt x="3583" y="4621"/>
                    <a:pt x="3583" y="4206"/>
                  </a:cubicBezTo>
                  <a:lnTo>
                    <a:pt x="3583" y="2235"/>
                  </a:lnTo>
                  <a:cubicBezTo>
                    <a:pt x="3583" y="1825"/>
                    <a:pt x="3914" y="1489"/>
                    <a:pt x="4329" y="1489"/>
                  </a:cubicBezTo>
                  <a:lnTo>
                    <a:pt x="4621" y="1489"/>
                  </a:lnTo>
                  <a:cubicBezTo>
                    <a:pt x="5036" y="1489"/>
                    <a:pt x="5372" y="1825"/>
                    <a:pt x="5372" y="2235"/>
                  </a:cubicBezTo>
                  <a:lnTo>
                    <a:pt x="5372" y="3724"/>
                  </a:lnTo>
                  <a:cubicBezTo>
                    <a:pt x="5372" y="4139"/>
                    <a:pt x="5707" y="4475"/>
                    <a:pt x="6118" y="4475"/>
                  </a:cubicBezTo>
                  <a:lnTo>
                    <a:pt x="6410" y="4475"/>
                  </a:lnTo>
                  <a:cubicBezTo>
                    <a:pt x="6826" y="4475"/>
                    <a:pt x="7161" y="4139"/>
                    <a:pt x="7161" y="3724"/>
                  </a:cubicBezTo>
                  <a:lnTo>
                    <a:pt x="7161" y="3384"/>
                  </a:lnTo>
                  <a:cubicBezTo>
                    <a:pt x="7161" y="2969"/>
                    <a:pt x="7497" y="2633"/>
                    <a:pt x="7907" y="2633"/>
                  </a:cubicBezTo>
                  <a:lnTo>
                    <a:pt x="8198" y="2633"/>
                  </a:lnTo>
                  <a:cubicBezTo>
                    <a:pt x="8614" y="2633"/>
                    <a:pt x="8950" y="2298"/>
                    <a:pt x="8950" y="1887"/>
                  </a:cubicBezTo>
                  <a:lnTo>
                    <a:pt x="8950" y="751"/>
                  </a:lnTo>
                  <a:cubicBezTo>
                    <a:pt x="8950" y="337"/>
                    <a:pt x="8614" y="1"/>
                    <a:pt x="8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8284479" y="1735216"/>
              <a:ext cx="239348" cy="127516"/>
            </a:xfrm>
            <a:custGeom>
              <a:avLst/>
              <a:gdLst/>
              <a:ahLst/>
              <a:cxnLst/>
              <a:rect l="l" t="t" r="r" b="b"/>
              <a:pathLst>
                <a:path w="7157" h="3813" extrusionOk="0">
                  <a:moveTo>
                    <a:pt x="751" y="1"/>
                  </a:moveTo>
                  <a:cubicBezTo>
                    <a:pt x="336" y="1"/>
                    <a:pt x="0" y="331"/>
                    <a:pt x="0" y="747"/>
                  </a:cubicBezTo>
                  <a:lnTo>
                    <a:pt x="0" y="2235"/>
                  </a:lnTo>
                  <a:cubicBezTo>
                    <a:pt x="0" y="2647"/>
                    <a:pt x="336" y="2982"/>
                    <a:pt x="751" y="2982"/>
                  </a:cubicBezTo>
                  <a:lnTo>
                    <a:pt x="1038" y="2982"/>
                  </a:lnTo>
                  <a:cubicBezTo>
                    <a:pt x="1454" y="2982"/>
                    <a:pt x="1789" y="2647"/>
                    <a:pt x="1789" y="2235"/>
                  </a:cubicBezTo>
                  <a:cubicBezTo>
                    <a:pt x="1789" y="1821"/>
                    <a:pt x="2125" y="1485"/>
                    <a:pt x="2540" y="1485"/>
                  </a:cubicBezTo>
                  <a:lnTo>
                    <a:pt x="2828" y="1485"/>
                  </a:lnTo>
                  <a:cubicBezTo>
                    <a:pt x="3242" y="1485"/>
                    <a:pt x="3578" y="1821"/>
                    <a:pt x="3578" y="2235"/>
                  </a:cubicBezTo>
                  <a:lnTo>
                    <a:pt x="3578" y="3061"/>
                  </a:lnTo>
                  <a:cubicBezTo>
                    <a:pt x="3578" y="3477"/>
                    <a:pt x="3914" y="3813"/>
                    <a:pt x="4329" y="3813"/>
                  </a:cubicBezTo>
                  <a:lnTo>
                    <a:pt x="4620" y="3813"/>
                  </a:lnTo>
                  <a:cubicBezTo>
                    <a:pt x="5032" y="3813"/>
                    <a:pt x="5367" y="3477"/>
                    <a:pt x="5367" y="3061"/>
                  </a:cubicBezTo>
                  <a:lnTo>
                    <a:pt x="5367" y="2673"/>
                  </a:lnTo>
                  <a:cubicBezTo>
                    <a:pt x="5367" y="2262"/>
                    <a:pt x="5703" y="1927"/>
                    <a:pt x="6118" y="1927"/>
                  </a:cubicBezTo>
                  <a:lnTo>
                    <a:pt x="6410" y="1927"/>
                  </a:lnTo>
                  <a:cubicBezTo>
                    <a:pt x="6820" y="1927"/>
                    <a:pt x="7156" y="1591"/>
                    <a:pt x="7156" y="1175"/>
                  </a:cubicBezTo>
                  <a:lnTo>
                    <a:pt x="7156" y="747"/>
                  </a:lnTo>
                  <a:cubicBezTo>
                    <a:pt x="7156" y="331"/>
                    <a:pt x="6820" y="1"/>
                    <a:pt x="6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8248129" y="1643322"/>
              <a:ext cx="312019" cy="439970"/>
            </a:xfrm>
            <a:custGeom>
              <a:avLst/>
              <a:gdLst/>
              <a:ahLst/>
              <a:cxnLst/>
              <a:rect l="l" t="t" r="r" b="b"/>
              <a:pathLst>
                <a:path w="9330" h="13156" extrusionOk="0">
                  <a:moveTo>
                    <a:pt x="6618" y="386"/>
                  </a:moveTo>
                  <a:cubicBezTo>
                    <a:pt x="6719" y="386"/>
                    <a:pt x="6804" y="474"/>
                    <a:pt x="6804" y="575"/>
                  </a:cubicBezTo>
                  <a:lnTo>
                    <a:pt x="6804" y="2555"/>
                  </a:lnTo>
                  <a:lnTo>
                    <a:pt x="6180" y="2555"/>
                  </a:lnTo>
                  <a:cubicBezTo>
                    <a:pt x="6074" y="2555"/>
                    <a:pt x="5990" y="2638"/>
                    <a:pt x="5990" y="2749"/>
                  </a:cubicBezTo>
                  <a:cubicBezTo>
                    <a:pt x="5990" y="2855"/>
                    <a:pt x="6074" y="2938"/>
                    <a:pt x="6180" y="2938"/>
                  </a:cubicBezTo>
                  <a:lnTo>
                    <a:pt x="7497" y="2938"/>
                  </a:lnTo>
                  <a:cubicBezTo>
                    <a:pt x="7801" y="2938"/>
                    <a:pt x="8053" y="3191"/>
                    <a:pt x="8053" y="3495"/>
                  </a:cubicBezTo>
                  <a:lnTo>
                    <a:pt x="8053" y="3923"/>
                  </a:lnTo>
                  <a:cubicBezTo>
                    <a:pt x="8053" y="4233"/>
                    <a:pt x="7801" y="4480"/>
                    <a:pt x="7497" y="4480"/>
                  </a:cubicBezTo>
                  <a:lnTo>
                    <a:pt x="7205" y="4480"/>
                  </a:lnTo>
                  <a:cubicBezTo>
                    <a:pt x="6684" y="4480"/>
                    <a:pt x="6264" y="4904"/>
                    <a:pt x="6264" y="5421"/>
                  </a:cubicBezTo>
                  <a:lnTo>
                    <a:pt x="6264" y="5809"/>
                  </a:lnTo>
                  <a:cubicBezTo>
                    <a:pt x="6264" y="6119"/>
                    <a:pt x="6013" y="6366"/>
                    <a:pt x="5707" y="6366"/>
                  </a:cubicBezTo>
                  <a:lnTo>
                    <a:pt x="5416" y="6366"/>
                  </a:lnTo>
                  <a:cubicBezTo>
                    <a:pt x="5107" y="6366"/>
                    <a:pt x="4859" y="6119"/>
                    <a:pt x="4859" y="5809"/>
                  </a:cubicBezTo>
                  <a:lnTo>
                    <a:pt x="4859" y="4983"/>
                  </a:lnTo>
                  <a:cubicBezTo>
                    <a:pt x="4859" y="4463"/>
                    <a:pt x="4435" y="4039"/>
                    <a:pt x="3915" y="4039"/>
                  </a:cubicBezTo>
                  <a:lnTo>
                    <a:pt x="3627" y="4039"/>
                  </a:lnTo>
                  <a:cubicBezTo>
                    <a:pt x="3106" y="4039"/>
                    <a:pt x="2682" y="4463"/>
                    <a:pt x="2682" y="4983"/>
                  </a:cubicBezTo>
                  <a:cubicBezTo>
                    <a:pt x="2682" y="5289"/>
                    <a:pt x="2435" y="5540"/>
                    <a:pt x="2125" y="5540"/>
                  </a:cubicBezTo>
                  <a:lnTo>
                    <a:pt x="1838" y="5540"/>
                  </a:lnTo>
                  <a:cubicBezTo>
                    <a:pt x="1529" y="5540"/>
                    <a:pt x="1281" y="5289"/>
                    <a:pt x="1281" y="4983"/>
                  </a:cubicBezTo>
                  <a:lnTo>
                    <a:pt x="1281" y="3495"/>
                  </a:lnTo>
                  <a:cubicBezTo>
                    <a:pt x="1281" y="3191"/>
                    <a:pt x="1529" y="2938"/>
                    <a:pt x="1838" y="2938"/>
                  </a:cubicBezTo>
                  <a:lnTo>
                    <a:pt x="5460" y="2938"/>
                  </a:lnTo>
                  <a:cubicBezTo>
                    <a:pt x="5571" y="2938"/>
                    <a:pt x="5654" y="2855"/>
                    <a:pt x="5654" y="2749"/>
                  </a:cubicBezTo>
                  <a:cubicBezTo>
                    <a:pt x="5654" y="2638"/>
                    <a:pt x="5571" y="2555"/>
                    <a:pt x="5460" y="2555"/>
                  </a:cubicBezTo>
                  <a:lnTo>
                    <a:pt x="2527" y="2555"/>
                  </a:lnTo>
                  <a:lnTo>
                    <a:pt x="2527" y="575"/>
                  </a:lnTo>
                  <a:cubicBezTo>
                    <a:pt x="2527" y="474"/>
                    <a:pt x="2611" y="386"/>
                    <a:pt x="2713" y="386"/>
                  </a:cubicBezTo>
                  <a:close/>
                  <a:moveTo>
                    <a:pt x="3915" y="4427"/>
                  </a:moveTo>
                  <a:cubicBezTo>
                    <a:pt x="4223" y="4427"/>
                    <a:pt x="4471" y="4675"/>
                    <a:pt x="4471" y="4983"/>
                  </a:cubicBezTo>
                  <a:lnTo>
                    <a:pt x="4471" y="5809"/>
                  </a:lnTo>
                  <a:cubicBezTo>
                    <a:pt x="4471" y="6331"/>
                    <a:pt x="4895" y="6755"/>
                    <a:pt x="5416" y="6755"/>
                  </a:cubicBezTo>
                  <a:lnTo>
                    <a:pt x="5707" y="6755"/>
                  </a:lnTo>
                  <a:cubicBezTo>
                    <a:pt x="6225" y="6755"/>
                    <a:pt x="6649" y="6331"/>
                    <a:pt x="6649" y="5809"/>
                  </a:cubicBezTo>
                  <a:lnTo>
                    <a:pt x="6649" y="5421"/>
                  </a:lnTo>
                  <a:cubicBezTo>
                    <a:pt x="6649" y="5116"/>
                    <a:pt x="6896" y="4865"/>
                    <a:pt x="7205" y="4865"/>
                  </a:cubicBezTo>
                  <a:lnTo>
                    <a:pt x="7501" y="4865"/>
                  </a:lnTo>
                  <a:lnTo>
                    <a:pt x="7501" y="7091"/>
                  </a:lnTo>
                  <a:lnTo>
                    <a:pt x="3627" y="7091"/>
                  </a:lnTo>
                  <a:cubicBezTo>
                    <a:pt x="3521" y="7091"/>
                    <a:pt x="3438" y="7175"/>
                    <a:pt x="3438" y="7281"/>
                  </a:cubicBezTo>
                  <a:cubicBezTo>
                    <a:pt x="3438" y="7387"/>
                    <a:pt x="3521" y="7475"/>
                    <a:pt x="3627" y="7475"/>
                  </a:cubicBezTo>
                  <a:lnTo>
                    <a:pt x="8388" y="7475"/>
                  </a:lnTo>
                  <a:cubicBezTo>
                    <a:pt x="8698" y="7475"/>
                    <a:pt x="8945" y="7723"/>
                    <a:pt x="8945" y="8031"/>
                  </a:cubicBezTo>
                  <a:lnTo>
                    <a:pt x="8945" y="9167"/>
                  </a:lnTo>
                  <a:cubicBezTo>
                    <a:pt x="8945" y="9472"/>
                    <a:pt x="8698" y="9723"/>
                    <a:pt x="8388" y="9723"/>
                  </a:cubicBezTo>
                  <a:lnTo>
                    <a:pt x="8097" y="9723"/>
                  </a:lnTo>
                  <a:cubicBezTo>
                    <a:pt x="7581" y="9723"/>
                    <a:pt x="7157" y="10143"/>
                    <a:pt x="7157" y="10664"/>
                  </a:cubicBezTo>
                  <a:lnTo>
                    <a:pt x="7157" y="11004"/>
                  </a:lnTo>
                  <a:cubicBezTo>
                    <a:pt x="7157" y="11309"/>
                    <a:pt x="6910" y="11560"/>
                    <a:pt x="6600" y="11560"/>
                  </a:cubicBezTo>
                  <a:lnTo>
                    <a:pt x="6308" y="11560"/>
                  </a:lnTo>
                  <a:cubicBezTo>
                    <a:pt x="6003" y="11560"/>
                    <a:pt x="5752" y="11309"/>
                    <a:pt x="5752" y="11004"/>
                  </a:cubicBezTo>
                  <a:lnTo>
                    <a:pt x="5752" y="9515"/>
                  </a:lnTo>
                  <a:cubicBezTo>
                    <a:pt x="5752" y="8999"/>
                    <a:pt x="5332" y="8575"/>
                    <a:pt x="4811" y="8575"/>
                  </a:cubicBezTo>
                  <a:lnTo>
                    <a:pt x="4519" y="8575"/>
                  </a:lnTo>
                  <a:cubicBezTo>
                    <a:pt x="4003" y="8575"/>
                    <a:pt x="3579" y="8999"/>
                    <a:pt x="3579" y="9515"/>
                  </a:cubicBezTo>
                  <a:lnTo>
                    <a:pt x="3579" y="11486"/>
                  </a:lnTo>
                  <a:cubicBezTo>
                    <a:pt x="3579" y="11795"/>
                    <a:pt x="3326" y="12043"/>
                    <a:pt x="3022" y="12043"/>
                  </a:cubicBezTo>
                  <a:lnTo>
                    <a:pt x="2731" y="12043"/>
                  </a:lnTo>
                  <a:cubicBezTo>
                    <a:pt x="2425" y="12043"/>
                    <a:pt x="2174" y="11795"/>
                    <a:pt x="2174" y="11486"/>
                  </a:cubicBezTo>
                  <a:lnTo>
                    <a:pt x="2174" y="11354"/>
                  </a:lnTo>
                  <a:cubicBezTo>
                    <a:pt x="2174" y="10832"/>
                    <a:pt x="1750" y="10408"/>
                    <a:pt x="1233" y="10408"/>
                  </a:cubicBezTo>
                  <a:lnTo>
                    <a:pt x="941" y="10408"/>
                  </a:lnTo>
                  <a:cubicBezTo>
                    <a:pt x="637" y="10408"/>
                    <a:pt x="385" y="10161"/>
                    <a:pt x="385" y="9851"/>
                  </a:cubicBezTo>
                  <a:lnTo>
                    <a:pt x="385" y="8031"/>
                  </a:lnTo>
                  <a:cubicBezTo>
                    <a:pt x="385" y="7723"/>
                    <a:pt x="637" y="7475"/>
                    <a:pt x="941" y="7475"/>
                  </a:cubicBezTo>
                  <a:lnTo>
                    <a:pt x="2908" y="7475"/>
                  </a:lnTo>
                  <a:cubicBezTo>
                    <a:pt x="3018" y="7475"/>
                    <a:pt x="3102" y="7387"/>
                    <a:pt x="3102" y="7281"/>
                  </a:cubicBezTo>
                  <a:cubicBezTo>
                    <a:pt x="3102" y="7175"/>
                    <a:pt x="3018" y="7091"/>
                    <a:pt x="2908" y="7091"/>
                  </a:cubicBezTo>
                  <a:lnTo>
                    <a:pt x="1829" y="7091"/>
                  </a:lnTo>
                  <a:lnTo>
                    <a:pt x="1829" y="5925"/>
                  </a:lnTo>
                  <a:lnTo>
                    <a:pt x="2125" y="5925"/>
                  </a:lnTo>
                  <a:cubicBezTo>
                    <a:pt x="2647" y="5925"/>
                    <a:pt x="3071" y="5501"/>
                    <a:pt x="3071" y="4983"/>
                  </a:cubicBezTo>
                  <a:cubicBezTo>
                    <a:pt x="3071" y="4675"/>
                    <a:pt x="3318" y="4427"/>
                    <a:pt x="3627" y="4427"/>
                  </a:cubicBezTo>
                  <a:close/>
                  <a:moveTo>
                    <a:pt x="4811" y="8959"/>
                  </a:moveTo>
                  <a:cubicBezTo>
                    <a:pt x="5116" y="8959"/>
                    <a:pt x="5367" y="9211"/>
                    <a:pt x="5367" y="9515"/>
                  </a:cubicBezTo>
                  <a:lnTo>
                    <a:pt x="5367" y="11004"/>
                  </a:lnTo>
                  <a:cubicBezTo>
                    <a:pt x="5367" y="11525"/>
                    <a:pt x="5791" y="11945"/>
                    <a:pt x="6308" y="11945"/>
                  </a:cubicBezTo>
                  <a:lnTo>
                    <a:pt x="6600" y="11945"/>
                  </a:lnTo>
                  <a:cubicBezTo>
                    <a:pt x="7122" y="11945"/>
                    <a:pt x="7540" y="11525"/>
                    <a:pt x="7540" y="11004"/>
                  </a:cubicBezTo>
                  <a:lnTo>
                    <a:pt x="7540" y="10664"/>
                  </a:lnTo>
                  <a:cubicBezTo>
                    <a:pt x="7540" y="10355"/>
                    <a:pt x="7793" y="10108"/>
                    <a:pt x="8097" y="10108"/>
                  </a:cubicBezTo>
                  <a:lnTo>
                    <a:pt x="8388" y="10108"/>
                  </a:lnTo>
                  <a:cubicBezTo>
                    <a:pt x="8455" y="10108"/>
                    <a:pt x="8521" y="10098"/>
                    <a:pt x="8588" y="10086"/>
                  </a:cubicBezTo>
                  <a:lnTo>
                    <a:pt x="8588" y="12581"/>
                  </a:lnTo>
                  <a:cubicBezTo>
                    <a:pt x="8588" y="12687"/>
                    <a:pt x="8504" y="12771"/>
                    <a:pt x="8398" y="12771"/>
                  </a:cubicBezTo>
                  <a:lnTo>
                    <a:pt x="933" y="12771"/>
                  </a:lnTo>
                  <a:cubicBezTo>
                    <a:pt x="827" y="12771"/>
                    <a:pt x="743" y="12687"/>
                    <a:pt x="743" y="12581"/>
                  </a:cubicBezTo>
                  <a:lnTo>
                    <a:pt x="743" y="10775"/>
                  </a:lnTo>
                  <a:cubicBezTo>
                    <a:pt x="809" y="10787"/>
                    <a:pt x="875" y="10797"/>
                    <a:pt x="941" y="10797"/>
                  </a:cubicBezTo>
                  <a:lnTo>
                    <a:pt x="1233" y="10797"/>
                  </a:lnTo>
                  <a:cubicBezTo>
                    <a:pt x="1538" y="10797"/>
                    <a:pt x="1789" y="11044"/>
                    <a:pt x="1789" y="11354"/>
                  </a:cubicBezTo>
                  <a:lnTo>
                    <a:pt x="1789" y="11486"/>
                  </a:lnTo>
                  <a:cubicBezTo>
                    <a:pt x="1789" y="12007"/>
                    <a:pt x="2213" y="12426"/>
                    <a:pt x="2731" y="12426"/>
                  </a:cubicBezTo>
                  <a:lnTo>
                    <a:pt x="3022" y="12426"/>
                  </a:lnTo>
                  <a:cubicBezTo>
                    <a:pt x="3544" y="12426"/>
                    <a:pt x="3962" y="12007"/>
                    <a:pt x="3962" y="11486"/>
                  </a:cubicBezTo>
                  <a:lnTo>
                    <a:pt x="3962" y="9515"/>
                  </a:lnTo>
                  <a:cubicBezTo>
                    <a:pt x="3962" y="9211"/>
                    <a:pt x="4215" y="8959"/>
                    <a:pt x="4519" y="8959"/>
                  </a:cubicBezTo>
                  <a:close/>
                  <a:moveTo>
                    <a:pt x="2713" y="1"/>
                  </a:moveTo>
                  <a:cubicBezTo>
                    <a:pt x="2399" y="1"/>
                    <a:pt x="2139" y="257"/>
                    <a:pt x="2139" y="575"/>
                  </a:cubicBezTo>
                  <a:lnTo>
                    <a:pt x="2139" y="2555"/>
                  </a:lnTo>
                  <a:lnTo>
                    <a:pt x="1838" y="2555"/>
                  </a:lnTo>
                  <a:cubicBezTo>
                    <a:pt x="1317" y="2555"/>
                    <a:pt x="893" y="2979"/>
                    <a:pt x="893" y="3495"/>
                  </a:cubicBezTo>
                  <a:lnTo>
                    <a:pt x="893" y="4983"/>
                  </a:lnTo>
                  <a:cubicBezTo>
                    <a:pt x="893" y="5364"/>
                    <a:pt x="1118" y="5690"/>
                    <a:pt x="1445" y="5836"/>
                  </a:cubicBezTo>
                  <a:lnTo>
                    <a:pt x="1445" y="7091"/>
                  </a:lnTo>
                  <a:lnTo>
                    <a:pt x="941" y="7091"/>
                  </a:lnTo>
                  <a:cubicBezTo>
                    <a:pt x="421" y="7091"/>
                    <a:pt x="1" y="7511"/>
                    <a:pt x="1" y="8031"/>
                  </a:cubicBezTo>
                  <a:lnTo>
                    <a:pt x="1" y="9851"/>
                  </a:lnTo>
                  <a:cubicBezTo>
                    <a:pt x="1" y="10151"/>
                    <a:pt x="142" y="10421"/>
                    <a:pt x="358" y="10593"/>
                  </a:cubicBezTo>
                  <a:lnTo>
                    <a:pt x="358" y="10598"/>
                  </a:lnTo>
                  <a:lnTo>
                    <a:pt x="358" y="12581"/>
                  </a:lnTo>
                  <a:cubicBezTo>
                    <a:pt x="358" y="12899"/>
                    <a:pt x="615" y="13156"/>
                    <a:pt x="933" y="13156"/>
                  </a:cubicBezTo>
                  <a:lnTo>
                    <a:pt x="8398" y="13156"/>
                  </a:lnTo>
                  <a:cubicBezTo>
                    <a:pt x="8716" y="13156"/>
                    <a:pt x="8971" y="12899"/>
                    <a:pt x="8971" y="12581"/>
                  </a:cubicBezTo>
                  <a:lnTo>
                    <a:pt x="8971" y="9904"/>
                  </a:lnTo>
                  <a:cubicBezTo>
                    <a:pt x="9193" y="9732"/>
                    <a:pt x="9330" y="9462"/>
                    <a:pt x="9330" y="9167"/>
                  </a:cubicBezTo>
                  <a:lnTo>
                    <a:pt x="9330" y="8031"/>
                  </a:lnTo>
                  <a:cubicBezTo>
                    <a:pt x="9330" y="7511"/>
                    <a:pt x="8910" y="7091"/>
                    <a:pt x="8388" y="7091"/>
                  </a:cubicBezTo>
                  <a:lnTo>
                    <a:pt x="7890" y="7091"/>
                  </a:lnTo>
                  <a:lnTo>
                    <a:pt x="7890" y="4781"/>
                  </a:lnTo>
                  <a:cubicBezTo>
                    <a:pt x="8212" y="4630"/>
                    <a:pt x="8437" y="4304"/>
                    <a:pt x="8437" y="3923"/>
                  </a:cubicBezTo>
                  <a:lnTo>
                    <a:pt x="8437" y="3495"/>
                  </a:lnTo>
                  <a:cubicBezTo>
                    <a:pt x="8437" y="2979"/>
                    <a:pt x="8013" y="2555"/>
                    <a:pt x="7497" y="2555"/>
                  </a:cubicBezTo>
                  <a:lnTo>
                    <a:pt x="7192" y="2555"/>
                  </a:lnTo>
                  <a:lnTo>
                    <a:pt x="7192" y="575"/>
                  </a:lnTo>
                  <a:cubicBezTo>
                    <a:pt x="7192" y="257"/>
                    <a:pt x="6931" y="1"/>
                    <a:pt x="6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38"/>
          <p:cNvGrpSpPr/>
          <p:nvPr/>
        </p:nvGrpSpPr>
        <p:grpSpPr>
          <a:xfrm rot="685120">
            <a:off x="4471052" y="4036548"/>
            <a:ext cx="564729" cy="686654"/>
            <a:chOff x="8172654" y="3705525"/>
            <a:chExt cx="463145" cy="563138"/>
          </a:xfrm>
        </p:grpSpPr>
        <p:sp>
          <p:nvSpPr>
            <p:cNvPr id="2064" name="Google Shape;2064;p38"/>
            <p:cNvSpPr/>
            <p:nvPr/>
          </p:nvSpPr>
          <p:spPr>
            <a:xfrm>
              <a:off x="8172654" y="3705525"/>
              <a:ext cx="463145" cy="563138"/>
            </a:xfrm>
            <a:custGeom>
              <a:avLst/>
              <a:gdLst/>
              <a:ahLst/>
              <a:cxnLst/>
              <a:rect l="l" t="t" r="r" b="b"/>
              <a:pathLst>
                <a:path w="13849" h="16839" extrusionOk="0">
                  <a:moveTo>
                    <a:pt x="6931" y="1"/>
                  </a:moveTo>
                  <a:cubicBezTo>
                    <a:pt x="5897" y="1"/>
                    <a:pt x="5041" y="774"/>
                    <a:pt x="4912" y="1772"/>
                  </a:cubicBezTo>
                  <a:cubicBezTo>
                    <a:pt x="4391" y="2139"/>
                    <a:pt x="3976" y="2638"/>
                    <a:pt x="3711" y="3216"/>
                  </a:cubicBezTo>
                  <a:cubicBezTo>
                    <a:pt x="2766" y="3650"/>
                    <a:pt x="1979" y="4325"/>
                    <a:pt x="1475" y="5165"/>
                  </a:cubicBezTo>
                  <a:cubicBezTo>
                    <a:pt x="875" y="6163"/>
                    <a:pt x="716" y="7285"/>
                    <a:pt x="1004" y="8358"/>
                  </a:cubicBezTo>
                  <a:cubicBezTo>
                    <a:pt x="928" y="8588"/>
                    <a:pt x="871" y="8818"/>
                    <a:pt x="835" y="9056"/>
                  </a:cubicBezTo>
                  <a:cubicBezTo>
                    <a:pt x="221" y="9891"/>
                    <a:pt x="1" y="10942"/>
                    <a:pt x="221" y="11958"/>
                  </a:cubicBezTo>
                  <a:lnTo>
                    <a:pt x="822" y="14692"/>
                  </a:lnTo>
                  <a:cubicBezTo>
                    <a:pt x="1096" y="15938"/>
                    <a:pt x="2217" y="16839"/>
                    <a:pt x="3495" y="16839"/>
                  </a:cubicBezTo>
                  <a:lnTo>
                    <a:pt x="10363" y="16839"/>
                  </a:lnTo>
                  <a:cubicBezTo>
                    <a:pt x="11640" y="16839"/>
                    <a:pt x="12761" y="15938"/>
                    <a:pt x="13036" y="14692"/>
                  </a:cubicBezTo>
                  <a:lnTo>
                    <a:pt x="13636" y="11958"/>
                  </a:lnTo>
                  <a:cubicBezTo>
                    <a:pt x="13848" y="10991"/>
                    <a:pt x="13654" y="9992"/>
                    <a:pt x="13110" y="9179"/>
                  </a:cubicBezTo>
                  <a:cubicBezTo>
                    <a:pt x="13110" y="8655"/>
                    <a:pt x="13026" y="8133"/>
                    <a:pt x="12872" y="7634"/>
                  </a:cubicBezTo>
                  <a:cubicBezTo>
                    <a:pt x="13252" y="6396"/>
                    <a:pt x="13137" y="5094"/>
                    <a:pt x="12537" y="3919"/>
                  </a:cubicBezTo>
                  <a:cubicBezTo>
                    <a:pt x="12501" y="3839"/>
                    <a:pt x="12466" y="3764"/>
                    <a:pt x="12426" y="3693"/>
                  </a:cubicBezTo>
                  <a:cubicBezTo>
                    <a:pt x="12060" y="3075"/>
                    <a:pt x="11387" y="2686"/>
                    <a:pt x="10668" y="2686"/>
                  </a:cubicBezTo>
                  <a:lnTo>
                    <a:pt x="9850" y="2686"/>
                  </a:lnTo>
                  <a:cubicBezTo>
                    <a:pt x="9608" y="2329"/>
                    <a:pt x="9303" y="2019"/>
                    <a:pt x="8945" y="1772"/>
                  </a:cubicBezTo>
                  <a:cubicBezTo>
                    <a:pt x="8817" y="774"/>
                    <a:pt x="7960" y="1"/>
                    <a:pt x="6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8354202" y="38115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502" y="1"/>
                  </a:moveTo>
                  <a:cubicBezTo>
                    <a:pt x="672" y="1"/>
                    <a:pt x="1" y="672"/>
                    <a:pt x="1" y="1498"/>
                  </a:cubicBezTo>
                  <a:cubicBezTo>
                    <a:pt x="1" y="2323"/>
                    <a:pt x="672" y="2995"/>
                    <a:pt x="1502" y="2995"/>
                  </a:cubicBezTo>
                  <a:cubicBezTo>
                    <a:pt x="2328" y="2995"/>
                    <a:pt x="3000" y="2323"/>
                    <a:pt x="3000" y="1498"/>
                  </a:cubicBezTo>
                  <a:cubicBezTo>
                    <a:pt x="3000" y="672"/>
                    <a:pt x="2328" y="1"/>
                    <a:pt x="15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8354202" y="38115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502" y="1"/>
                  </a:moveTo>
                  <a:cubicBezTo>
                    <a:pt x="672" y="1"/>
                    <a:pt x="1" y="672"/>
                    <a:pt x="1" y="1498"/>
                  </a:cubicBezTo>
                  <a:cubicBezTo>
                    <a:pt x="1" y="2323"/>
                    <a:pt x="672" y="2995"/>
                    <a:pt x="1502" y="2995"/>
                  </a:cubicBezTo>
                  <a:cubicBezTo>
                    <a:pt x="1634" y="2995"/>
                    <a:pt x="1763" y="2977"/>
                    <a:pt x="1887" y="2947"/>
                  </a:cubicBezTo>
                  <a:cubicBezTo>
                    <a:pt x="1246" y="2774"/>
                    <a:pt x="773" y="2191"/>
                    <a:pt x="773" y="1498"/>
                  </a:cubicBezTo>
                  <a:cubicBezTo>
                    <a:pt x="773" y="804"/>
                    <a:pt x="1246" y="221"/>
                    <a:pt x="1887" y="49"/>
                  </a:cubicBezTo>
                  <a:cubicBezTo>
                    <a:pt x="1763" y="18"/>
                    <a:pt x="1634" y="1"/>
                    <a:pt x="150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278861" y="3960910"/>
              <a:ext cx="272857" cy="196943"/>
            </a:xfrm>
            <a:custGeom>
              <a:avLst/>
              <a:gdLst/>
              <a:ahLst/>
              <a:cxnLst/>
              <a:rect l="l" t="t" r="r" b="b"/>
              <a:pathLst>
                <a:path w="8159" h="5889" extrusionOk="0">
                  <a:moveTo>
                    <a:pt x="7492" y="1"/>
                  </a:moveTo>
                  <a:lnTo>
                    <a:pt x="1710" y="2068"/>
                  </a:lnTo>
                  <a:cubicBezTo>
                    <a:pt x="941" y="2347"/>
                    <a:pt x="350" y="2885"/>
                    <a:pt x="1" y="3544"/>
                  </a:cubicBezTo>
                  <a:lnTo>
                    <a:pt x="3950" y="5889"/>
                  </a:lnTo>
                  <a:lnTo>
                    <a:pt x="7187" y="3544"/>
                  </a:lnTo>
                  <a:cubicBezTo>
                    <a:pt x="7978" y="2581"/>
                    <a:pt x="8158" y="1181"/>
                    <a:pt x="7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8245621" y="3863431"/>
              <a:ext cx="317470" cy="220152"/>
            </a:xfrm>
            <a:custGeom>
              <a:avLst/>
              <a:gdLst/>
              <a:ahLst/>
              <a:cxnLst/>
              <a:rect l="l" t="t" r="r" b="b"/>
              <a:pathLst>
                <a:path w="9493" h="6583" extrusionOk="0">
                  <a:moveTo>
                    <a:pt x="8477" y="1"/>
                  </a:moveTo>
                  <a:lnTo>
                    <a:pt x="3269" y="1865"/>
                  </a:lnTo>
                  <a:cubicBezTo>
                    <a:pt x="1008" y="2673"/>
                    <a:pt x="1" y="4789"/>
                    <a:pt x="1016" y="6583"/>
                  </a:cubicBezTo>
                  <a:lnTo>
                    <a:pt x="6229" y="4718"/>
                  </a:lnTo>
                  <a:cubicBezTo>
                    <a:pt x="8486" y="3910"/>
                    <a:pt x="9493" y="1799"/>
                    <a:pt x="8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8245621" y="3863431"/>
              <a:ext cx="287070" cy="220152"/>
            </a:xfrm>
            <a:custGeom>
              <a:avLst/>
              <a:gdLst/>
              <a:ahLst/>
              <a:cxnLst/>
              <a:rect l="l" t="t" r="r" b="b"/>
              <a:pathLst>
                <a:path w="8584" h="6583" extrusionOk="0">
                  <a:moveTo>
                    <a:pt x="8477" y="1"/>
                  </a:moveTo>
                  <a:lnTo>
                    <a:pt x="3269" y="1865"/>
                  </a:lnTo>
                  <a:cubicBezTo>
                    <a:pt x="1008" y="2673"/>
                    <a:pt x="1" y="4789"/>
                    <a:pt x="1016" y="6583"/>
                  </a:cubicBezTo>
                  <a:lnTo>
                    <a:pt x="1591" y="6379"/>
                  </a:lnTo>
                  <a:cubicBezTo>
                    <a:pt x="756" y="4630"/>
                    <a:pt x="1772" y="2647"/>
                    <a:pt x="3945" y="1865"/>
                  </a:cubicBezTo>
                  <a:lnTo>
                    <a:pt x="8583" y="204"/>
                  </a:lnTo>
                  <a:cubicBezTo>
                    <a:pt x="8552" y="137"/>
                    <a:pt x="8516" y="67"/>
                    <a:pt x="847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247995" y="3863431"/>
              <a:ext cx="281419" cy="122801"/>
            </a:xfrm>
            <a:custGeom>
              <a:avLst/>
              <a:gdLst/>
              <a:ahLst/>
              <a:cxnLst/>
              <a:rect l="l" t="t" r="r" b="b"/>
              <a:pathLst>
                <a:path w="8415" h="3672" extrusionOk="0">
                  <a:moveTo>
                    <a:pt x="3936" y="1"/>
                  </a:moveTo>
                  <a:cubicBezTo>
                    <a:pt x="1608" y="1"/>
                    <a:pt x="1" y="1886"/>
                    <a:pt x="906" y="3592"/>
                  </a:cubicBezTo>
                  <a:lnTo>
                    <a:pt x="945" y="3672"/>
                  </a:lnTo>
                  <a:lnTo>
                    <a:pt x="6158" y="1803"/>
                  </a:lnTo>
                  <a:cubicBezTo>
                    <a:pt x="7205" y="1427"/>
                    <a:pt x="7982" y="773"/>
                    <a:pt x="8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8247995" y="3863431"/>
              <a:ext cx="154270" cy="122801"/>
            </a:xfrm>
            <a:custGeom>
              <a:avLst/>
              <a:gdLst/>
              <a:ahLst/>
              <a:cxnLst/>
              <a:rect l="l" t="t" r="r" b="b"/>
              <a:pathLst>
                <a:path w="4613" h="3672" extrusionOk="0">
                  <a:moveTo>
                    <a:pt x="3936" y="1"/>
                  </a:moveTo>
                  <a:cubicBezTo>
                    <a:pt x="1608" y="1"/>
                    <a:pt x="1" y="1886"/>
                    <a:pt x="906" y="3592"/>
                  </a:cubicBezTo>
                  <a:lnTo>
                    <a:pt x="945" y="3672"/>
                  </a:lnTo>
                  <a:lnTo>
                    <a:pt x="1520" y="3464"/>
                  </a:lnTo>
                  <a:cubicBezTo>
                    <a:pt x="755" y="1794"/>
                    <a:pt x="2341" y="1"/>
                    <a:pt x="461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8239267" y="4026821"/>
              <a:ext cx="120594" cy="173901"/>
            </a:xfrm>
            <a:custGeom>
              <a:avLst/>
              <a:gdLst/>
              <a:ahLst/>
              <a:cxnLst/>
              <a:rect l="l" t="t" r="r" b="b"/>
              <a:pathLst>
                <a:path w="3606" h="5200" extrusionOk="0">
                  <a:moveTo>
                    <a:pt x="1758" y="1"/>
                  </a:moveTo>
                  <a:cubicBezTo>
                    <a:pt x="751" y="1"/>
                    <a:pt x="1" y="932"/>
                    <a:pt x="217" y="1913"/>
                  </a:cubicBezTo>
                  <a:lnTo>
                    <a:pt x="818" y="4647"/>
                  </a:lnTo>
                  <a:cubicBezTo>
                    <a:pt x="888" y="4969"/>
                    <a:pt x="1171" y="5199"/>
                    <a:pt x="1503" y="5199"/>
                  </a:cubicBezTo>
                  <a:lnTo>
                    <a:pt x="3605" y="5199"/>
                  </a:lnTo>
                  <a:lnTo>
                    <a:pt x="3332" y="1463"/>
                  </a:lnTo>
                  <a:cubicBezTo>
                    <a:pt x="3269" y="637"/>
                    <a:pt x="2584" y="1"/>
                    <a:pt x="1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8239267" y="40268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8" y="1"/>
                  </a:moveTo>
                  <a:cubicBezTo>
                    <a:pt x="751" y="1"/>
                    <a:pt x="1" y="932"/>
                    <a:pt x="217" y="1913"/>
                  </a:cubicBezTo>
                  <a:lnTo>
                    <a:pt x="818" y="4647"/>
                  </a:lnTo>
                  <a:cubicBezTo>
                    <a:pt x="888" y="4969"/>
                    <a:pt x="1171" y="5199"/>
                    <a:pt x="1503" y="5199"/>
                  </a:cubicBezTo>
                  <a:lnTo>
                    <a:pt x="2272" y="5199"/>
                  </a:lnTo>
                  <a:cubicBezTo>
                    <a:pt x="1944" y="5199"/>
                    <a:pt x="1662" y="4969"/>
                    <a:pt x="1591" y="4647"/>
                  </a:cubicBezTo>
                  <a:lnTo>
                    <a:pt x="990" y="1913"/>
                  </a:lnTo>
                  <a:cubicBezTo>
                    <a:pt x="800" y="1061"/>
                    <a:pt x="1339" y="248"/>
                    <a:pt x="2143" y="48"/>
                  </a:cubicBezTo>
                  <a:cubicBezTo>
                    <a:pt x="2019" y="18"/>
                    <a:pt x="1891" y="1"/>
                    <a:pt x="175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8349018" y="40268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1" y="1"/>
                    <a:pt x="1" y="778"/>
                    <a:pt x="67" y="1692"/>
                  </a:cubicBezTo>
                  <a:lnTo>
                    <a:pt x="323" y="5199"/>
                  </a:lnTo>
                  <a:lnTo>
                    <a:pt x="2986" y="5199"/>
                  </a:lnTo>
                  <a:lnTo>
                    <a:pt x="3243" y="1692"/>
                  </a:lnTo>
                  <a:cubicBezTo>
                    <a:pt x="3309" y="778"/>
                    <a:pt x="2589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8349018" y="40268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1" y="1"/>
                    <a:pt x="1" y="778"/>
                    <a:pt x="67" y="1692"/>
                  </a:cubicBezTo>
                  <a:lnTo>
                    <a:pt x="323" y="5199"/>
                  </a:lnTo>
                  <a:lnTo>
                    <a:pt x="1092" y="5199"/>
                  </a:lnTo>
                  <a:lnTo>
                    <a:pt x="835" y="1692"/>
                  </a:lnTo>
                  <a:cubicBezTo>
                    <a:pt x="778" y="906"/>
                    <a:pt x="1308" y="221"/>
                    <a:pt x="2042" y="44"/>
                  </a:cubicBezTo>
                  <a:cubicBezTo>
                    <a:pt x="1922" y="18"/>
                    <a:pt x="1799" y="1"/>
                    <a:pt x="167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8448871" y="40268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847" y="1"/>
                  </a:moveTo>
                  <a:cubicBezTo>
                    <a:pt x="1021" y="1"/>
                    <a:pt x="336" y="637"/>
                    <a:pt x="275" y="1463"/>
                  </a:cubicBezTo>
                  <a:lnTo>
                    <a:pt x="0" y="5199"/>
                  </a:lnTo>
                  <a:lnTo>
                    <a:pt x="2103" y="5199"/>
                  </a:lnTo>
                  <a:cubicBezTo>
                    <a:pt x="2434" y="5199"/>
                    <a:pt x="2717" y="4969"/>
                    <a:pt x="2788" y="4647"/>
                  </a:cubicBezTo>
                  <a:lnTo>
                    <a:pt x="3388" y="1913"/>
                  </a:lnTo>
                  <a:cubicBezTo>
                    <a:pt x="3605" y="932"/>
                    <a:pt x="2854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8448871" y="40268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7" y="1"/>
                  </a:moveTo>
                  <a:cubicBezTo>
                    <a:pt x="1021" y="1"/>
                    <a:pt x="336" y="637"/>
                    <a:pt x="275" y="1463"/>
                  </a:cubicBezTo>
                  <a:lnTo>
                    <a:pt x="0" y="5199"/>
                  </a:lnTo>
                  <a:lnTo>
                    <a:pt x="774" y="5199"/>
                  </a:lnTo>
                  <a:lnTo>
                    <a:pt x="1048" y="1463"/>
                  </a:lnTo>
                  <a:cubicBezTo>
                    <a:pt x="1096" y="769"/>
                    <a:pt x="1586" y="213"/>
                    <a:pt x="2232" y="48"/>
                  </a:cubicBezTo>
                  <a:cubicBezTo>
                    <a:pt x="2112" y="18"/>
                    <a:pt x="1979" y="1"/>
                    <a:pt x="184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8236458" y="3767156"/>
              <a:ext cx="335830" cy="439936"/>
            </a:xfrm>
            <a:custGeom>
              <a:avLst/>
              <a:gdLst/>
              <a:ahLst/>
              <a:cxnLst/>
              <a:rect l="l" t="t" r="r" b="b"/>
              <a:pathLst>
                <a:path w="10042" h="13155" extrusionOk="0">
                  <a:moveTo>
                    <a:pt x="5037" y="1519"/>
                  </a:moveTo>
                  <a:cubicBezTo>
                    <a:pt x="5703" y="1528"/>
                    <a:pt x="6251" y="2036"/>
                    <a:pt x="6317" y="2686"/>
                  </a:cubicBezTo>
                  <a:lnTo>
                    <a:pt x="4281" y="2686"/>
                  </a:lnTo>
                  <a:cubicBezTo>
                    <a:pt x="4091" y="2686"/>
                    <a:pt x="3901" y="2698"/>
                    <a:pt x="3720" y="2725"/>
                  </a:cubicBezTo>
                  <a:cubicBezTo>
                    <a:pt x="3773" y="2058"/>
                    <a:pt x="4325" y="1528"/>
                    <a:pt x="5006" y="1519"/>
                  </a:cubicBezTo>
                  <a:cubicBezTo>
                    <a:pt x="5010" y="1524"/>
                    <a:pt x="5014" y="1524"/>
                    <a:pt x="5023" y="1524"/>
                  </a:cubicBezTo>
                  <a:cubicBezTo>
                    <a:pt x="5027" y="1524"/>
                    <a:pt x="5032" y="1524"/>
                    <a:pt x="5037" y="1519"/>
                  </a:cubicBezTo>
                  <a:close/>
                  <a:moveTo>
                    <a:pt x="8411" y="3075"/>
                  </a:moveTo>
                  <a:cubicBezTo>
                    <a:pt x="8075" y="3552"/>
                    <a:pt x="7594" y="3953"/>
                    <a:pt x="7010" y="4253"/>
                  </a:cubicBezTo>
                  <a:cubicBezTo>
                    <a:pt x="6918" y="4302"/>
                    <a:pt x="6878" y="4421"/>
                    <a:pt x="6927" y="4514"/>
                  </a:cubicBezTo>
                  <a:cubicBezTo>
                    <a:pt x="6961" y="4580"/>
                    <a:pt x="7029" y="4619"/>
                    <a:pt x="7100" y="4619"/>
                  </a:cubicBezTo>
                  <a:cubicBezTo>
                    <a:pt x="7129" y="4619"/>
                    <a:pt x="7159" y="4612"/>
                    <a:pt x="7188" y="4598"/>
                  </a:cubicBezTo>
                  <a:cubicBezTo>
                    <a:pt x="7832" y="4267"/>
                    <a:pt x="8362" y="3817"/>
                    <a:pt x="8733" y="3281"/>
                  </a:cubicBezTo>
                  <a:cubicBezTo>
                    <a:pt x="9008" y="3927"/>
                    <a:pt x="9029" y="4629"/>
                    <a:pt x="8782" y="5287"/>
                  </a:cubicBezTo>
                  <a:cubicBezTo>
                    <a:pt x="8433" y="6233"/>
                    <a:pt x="7577" y="7010"/>
                    <a:pt x="6437" y="7416"/>
                  </a:cubicBezTo>
                  <a:lnTo>
                    <a:pt x="5673" y="7690"/>
                  </a:lnTo>
                  <a:cubicBezTo>
                    <a:pt x="5469" y="7615"/>
                    <a:pt x="5257" y="7571"/>
                    <a:pt x="5037" y="7571"/>
                  </a:cubicBezTo>
                  <a:lnTo>
                    <a:pt x="5006" y="7571"/>
                  </a:lnTo>
                  <a:cubicBezTo>
                    <a:pt x="4515" y="7571"/>
                    <a:pt x="4042" y="7778"/>
                    <a:pt x="3707" y="8137"/>
                  </a:cubicBezTo>
                  <a:cubicBezTo>
                    <a:pt x="3592" y="8260"/>
                    <a:pt x="3499" y="8402"/>
                    <a:pt x="3424" y="8551"/>
                  </a:cubicBezTo>
                  <a:cubicBezTo>
                    <a:pt x="3128" y="7968"/>
                    <a:pt x="2527" y="7571"/>
                    <a:pt x="1842" y="7571"/>
                  </a:cubicBezTo>
                  <a:cubicBezTo>
                    <a:pt x="1582" y="7571"/>
                    <a:pt x="1330" y="7628"/>
                    <a:pt x="1105" y="7734"/>
                  </a:cubicBezTo>
                  <a:cubicBezTo>
                    <a:pt x="1141" y="7381"/>
                    <a:pt x="1242" y="7041"/>
                    <a:pt x="1418" y="6710"/>
                  </a:cubicBezTo>
                  <a:lnTo>
                    <a:pt x="6445" y="4908"/>
                  </a:lnTo>
                  <a:cubicBezTo>
                    <a:pt x="6547" y="4872"/>
                    <a:pt x="6600" y="4761"/>
                    <a:pt x="6564" y="4665"/>
                  </a:cubicBezTo>
                  <a:cubicBezTo>
                    <a:pt x="6536" y="4584"/>
                    <a:pt x="6462" y="4534"/>
                    <a:pt x="6381" y="4534"/>
                  </a:cubicBezTo>
                  <a:cubicBezTo>
                    <a:pt x="6360" y="4534"/>
                    <a:pt x="6338" y="4538"/>
                    <a:pt x="6317" y="4545"/>
                  </a:cubicBezTo>
                  <a:lnTo>
                    <a:pt x="1383" y="6312"/>
                  </a:lnTo>
                  <a:cubicBezTo>
                    <a:pt x="1092" y="5707"/>
                    <a:pt x="1123" y="5057"/>
                    <a:pt x="1476" y="4470"/>
                  </a:cubicBezTo>
                  <a:cubicBezTo>
                    <a:pt x="1997" y="3609"/>
                    <a:pt x="3071" y="3075"/>
                    <a:pt x="4281" y="3075"/>
                  </a:cubicBezTo>
                  <a:close/>
                  <a:moveTo>
                    <a:pt x="8743" y="6188"/>
                  </a:moveTo>
                  <a:cubicBezTo>
                    <a:pt x="8949" y="6679"/>
                    <a:pt x="9020" y="7213"/>
                    <a:pt x="8949" y="7739"/>
                  </a:cubicBezTo>
                  <a:cubicBezTo>
                    <a:pt x="8716" y="7633"/>
                    <a:pt x="8464" y="7571"/>
                    <a:pt x="8199" y="7571"/>
                  </a:cubicBezTo>
                  <a:cubicBezTo>
                    <a:pt x="7514" y="7571"/>
                    <a:pt x="6914" y="7968"/>
                    <a:pt x="6617" y="8551"/>
                  </a:cubicBezTo>
                  <a:cubicBezTo>
                    <a:pt x="6543" y="8402"/>
                    <a:pt x="6450" y="8260"/>
                    <a:pt x="6335" y="8137"/>
                  </a:cubicBezTo>
                  <a:cubicBezTo>
                    <a:pt x="6268" y="8066"/>
                    <a:pt x="6193" y="7999"/>
                    <a:pt x="6119" y="7942"/>
                  </a:cubicBezTo>
                  <a:lnTo>
                    <a:pt x="6569" y="7778"/>
                  </a:lnTo>
                  <a:cubicBezTo>
                    <a:pt x="7497" y="7448"/>
                    <a:pt x="8252" y="6886"/>
                    <a:pt x="8743" y="6188"/>
                  </a:cubicBezTo>
                  <a:close/>
                  <a:moveTo>
                    <a:pt x="5037" y="7960"/>
                  </a:moveTo>
                  <a:cubicBezTo>
                    <a:pt x="5425" y="7960"/>
                    <a:pt x="5787" y="8114"/>
                    <a:pt x="6052" y="8402"/>
                  </a:cubicBezTo>
                  <a:cubicBezTo>
                    <a:pt x="6317" y="8684"/>
                    <a:pt x="6445" y="9055"/>
                    <a:pt x="6419" y="9444"/>
                  </a:cubicBezTo>
                  <a:lnTo>
                    <a:pt x="6176" y="12769"/>
                  </a:lnTo>
                  <a:lnTo>
                    <a:pt x="3866" y="12769"/>
                  </a:lnTo>
                  <a:lnTo>
                    <a:pt x="3817" y="12098"/>
                  </a:lnTo>
                  <a:cubicBezTo>
                    <a:pt x="3813" y="11998"/>
                    <a:pt x="3729" y="11921"/>
                    <a:pt x="3629" y="11921"/>
                  </a:cubicBezTo>
                  <a:cubicBezTo>
                    <a:pt x="3624" y="11921"/>
                    <a:pt x="3619" y="11921"/>
                    <a:pt x="3614" y="11921"/>
                  </a:cubicBezTo>
                  <a:cubicBezTo>
                    <a:pt x="3508" y="11931"/>
                    <a:pt x="3428" y="12023"/>
                    <a:pt x="3433" y="12129"/>
                  </a:cubicBezTo>
                  <a:lnTo>
                    <a:pt x="3481" y="12769"/>
                  </a:lnTo>
                  <a:lnTo>
                    <a:pt x="1587" y="12769"/>
                  </a:lnTo>
                  <a:cubicBezTo>
                    <a:pt x="1348" y="12769"/>
                    <a:pt x="1141" y="12602"/>
                    <a:pt x="1092" y="12372"/>
                  </a:cubicBezTo>
                  <a:lnTo>
                    <a:pt x="491" y="9638"/>
                  </a:lnTo>
                  <a:cubicBezTo>
                    <a:pt x="403" y="9228"/>
                    <a:pt x="500" y="8803"/>
                    <a:pt x="765" y="8476"/>
                  </a:cubicBezTo>
                  <a:cubicBezTo>
                    <a:pt x="1030" y="8145"/>
                    <a:pt x="1423" y="7960"/>
                    <a:pt x="1842" y="7960"/>
                  </a:cubicBezTo>
                  <a:cubicBezTo>
                    <a:pt x="2562" y="7960"/>
                    <a:pt x="3172" y="8520"/>
                    <a:pt x="3221" y="9240"/>
                  </a:cubicBezTo>
                  <a:cubicBezTo>
                    <a:pt x="3225" y="9263"/>
                    <a:pt x="3230" y="9281"/>
                    <a:pt x="3234" y="9297"/>
                  </a:cubicBezTo>
                  <a:cubicBezTo>
                    <a:pt x="3234" y="9356"/>
                    <a:pt x="3234" y="9413"/>
                    <a:pt x="3239" y="9470"/>
                  </a:cubicBezTo>
                  <a:lnTo>
                    <a:pt x="3380" y="11409"/>
                  </a:lnTo>
                  <a:cubicBezTo>
                    <a:pt x="3389" y="11510"/>
                    <a:pt x="3473" y="11587"/>
                    <a:pt x="3572" y="11587"/>
                  </a:cubicBezTo>
                  <a:cubicBezTo>
                    <a:pt x="3577" y="11587"/>
                    <a:pt x="3582" y="11587"/>
                    <a:pt x="3587" y="11586"/>
                  </a:cubicBezTo>
                  <a:cubicBezTo>
                    <a:pt x="3693" y="11577"/>
                    <a:pt x="3773" y="11485"/>
                    <a:pt x="3764" y="11378"/>
                  </a:cubicBezTo>
                  <a:lnTo>
                    <a:pt x="3622" y="9444"/>
                  </a:lnTo>
                  <a:cubicBezTo>
                    <a:pt x="3596" y="9055"/>
                    <a:pt x="3724" y="8684"/>
                    <a:pt x="3989" y="8402"/>
                  </a:cubicBezTo>
                  <a:cubicBezTo>
                    <a:pt x="4254" y="8114"/>
                    <a:pt x="4617" y="7960"/>
                    <a:pt x="5006" y="7960"/>
                  </a:cubicBezTo>
                  <a:close/>
                  <a:moveTo>
                    <a:pt x="8199" y="7960"/>
                  </a:moveTo>
                  <a:cubicBezTo>
                    <a:pt x="8619" y="7960"/>
                    <a:pt x="9012" y="8145"/>
                    <a:pt x="9277" y="8476"/>
                  </a:cubicBezTo>
                  <a:cubicBezTo>
                    <a:pt x="9542" y="8803"/>
                    <a:pt x="9644" y="9228"/>
                    <a:pt x="9551" y="9638"/>
                  </a:cubicBezTo>
                  <a:lnTo>
                    <a:pt x="8949" y="12372"/>
                  </a:lnTo>
                  <a:cubicBezTo>
                    <a:pt x="8902" y="12602"/>
                    <a:pt x="8694" y="12769"/>
                    <a:pt x="8455" y="12769"/>
                  </a:cubicBezTo>
                  <a:lnTo>
                    <a:pt x="6560" y="12769"/>
                  </a:lnTo>
                  <a:lnTo>
                    <a:pt x="6803" y="9470"/>
                  </a:lnTo>
                  <a:cubicBezTo>
                    <a:pt x="6808" y="9413"/>
                    <a:pt x="6808" y="9356"/>
                    <a:pt x="6808" y="9297"/>
                  </a:cubicBezTo>
                  <a:cubicBezTo>
                    <a:pt x="6812" y="9281"/>
                    <a:pt x="6816" y="9263"/>
                    <a:pt x="6821" y="9240"/>
                  </a:cubicBezTo>
                  <a:cubicBezTo>
                    <a:pt x="6874" y="8520"/>
                    <a:pt x="7479" y="7960"/>
                    <a:pt x="8199" y="7960"/>
                  </a:cubicBezTo>
                  <a:close/>
                  <a:moveTo>
                    <a:pt x="5023" y="0"/>
                  </a:moveTo>
                  <a:cubicBezTo>
                    <a:pt x="4913" y="0"/>
                    <a:pt x="4829" y="88"/>
                    <a:pt x="4829" y="194"/>
                  </a:cubicBezTo>
                  <a:lnTo>
                    <a:pt x="4829" y="1148"/>
                  </a:lnTo>
                  <a:cubicBezTo>
                    <a:pt x="3999" y="1241"/>
                    <a:pt x="3349" y="1939"/>
                    <a:pt x="3331" y="2792"/>
                  </a:cubicBezTo>
                  <a:cubicBezTo>
                    <a:pt x="2386" y="3004"/>
                    <a:pt x="1591" y="3534"/>
                    <a:pt x="1145" y="4271"/>
                  </a:cubicBezTo>
                  <a:cubicBezTo>
                    <a:pt x="712" y="4996"/>
                    <a:pt x="686" y="5799"/>
                    <a:pt x="1070" y="6541"/>
                  </a:cubicBezTo>
                  <a:cubicBezTo>
                    <a:pt x="831" y="7006"/>
                    <a:pt x="707" y="7487"/>
                    <a:pt x="703" y="7986"/>
                  </a:cubicBezTo>
                  <a:cubicBezTo>
                    <a:pt x="619" y="8061"/>
                    <a:pt x="535" y="8141"/>
                    <a:pt x="464" y="8233"/>
                  </a:cubicBezTo>
                  <a:cubicBezTo>
                    <a:pt x="124" y="8653"/>
                    <a:pt x="1" y="9197"/>
                    <a:pt x="115" y="9722"/>
                  </a:cubicBezTo>
                  <a:lnTo>
                    <a:pt x="712" y="12451"/>
                  </a:lnTo>
                  <a:cubicBezTo>
                    <a:pt x="805" y="12863"/>
                    <a:pt x="1171" y="13154"/>
                    <a:pt x="1587" y="13154"/>
                  </a:cubicBezTo>
                  <a:lnTo>
                    <a:pt x="8455" y="13154"/>
                  </a:lnTo>
                  <a:cubicBezTo>
                    <a:pt x="8870" y="13154"/>
                    <a:pt x="9237" y="12863"/>
                    <a:pt x="9330" y="12451"/>
                  </a:cubicBezTo>
                  <a:lnTo>
                    <a:pt x="9926" y="9722"/>
                  </a:lnTo>
                  <a:cubicBezTo>
                    <a:pt x="10041" y="9197"/>
                    <a:pt x="9917" y="8653"/>
                    <a:pt x="9577" y="8233"/>
                  </a:cubicBezTo>
                  <a:cubicBezTo>
                    <a:pt x="9498" y="8131"/>
                    <a:pt x="9405" y="8039"/>
                    <a:pt x="9304" y="7960"/>
                  </a:cubicBezTo>
                  <a:cubicBezTo>
                    <a:pt x="9445" y="7222"/>
                    <a:pt x="9330" y="6457"/>
                    <a:pt x="8981" y="5791"/>
                  </a:cubicBezTo>
                  <a:cubicBezTo>
                    <a:pt x="9043" y="5672"/>
                    <a:pt x="9096" y="5548"/>
                    <a:pt x="9144" y="5424"/>
                  </a:cubicBezTo>
                  <a:cubicBezTo>
                    <a:pt x="9463" y="4567"/>
                    <a:pt x="9392" y="3652"/>
                    <a:pt x="8945" y="2836"/>
                  </a:cubicBezTo>
                  <a:cubicBezTo>
                    <a:pt x="8941" y="2818"/>
                    <a:pt x="8937" y="2800"/>
                    <a:pt x="8928" y="2783"/>
                  </a:cubicBezTo>
                  <a:cubicBezTo>
                    <a:pt x="8892" y="2725"/>
                    <a:pt x="8831" y="2686"/>
                    <a:pt x="8760" y="2686"/>
                  </a:cubicBezTo>
                  <a:lnTo>
                    <a:pt x="6706" y="2686"/>
                  </a:lnTo>
                  <a:cubicBezTo>
                    <a:pt x="6639" y="1882"/>
                    <a:pt x="6008" y="1236"/>
                    <a:pt x="5213" y="1148"/>
                  </a:cubicBezTo>
                  <a:lnTo>
                    <a:pt x="5213" y="194"/>
                  </a:lnTo>
                  <a:cubicBezTo>
                    <a:pt x="5213" y="88"/>
                    <a:pt x="5129" y="0"/>
                    <a:pt x="5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8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080" name="Google Shape;2080;p3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38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086" name="Google Shape;2086;p3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81108" y="599315"/>
            <a:ext cx="277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VẬN DỤNG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2968" y="1404010"/>
            <a:ext cx="53895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nhiệm</a:t>
            </a:r>
            <a:r>
              <a:rPr lang="en-US" sz="2000" dirty="0" smtClean="0"/>
              <a:t> </a:t>
            </a:r>
            <a:r>
              <a:rPr lang="en-US" sz="2000" dirty="0" err="1" smtClean="0"/>
              <a:t>vụ</a:t>
            </a:r>
            <a:r>
              <a:rPr lang="en-US" sz="2000" dirty="0" smtClean="0"/>
              <a:t>,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cụ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 </a:t>
            </a:r>
            <a:r>
              <a:rPr lang="en-US" sz="2000" dirty="0" err="1" smtClean="0"/>
              <a:t>lớp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ý </a:t>
            </a:r>
            <a:r>
              <a:rPr lang="en-US" sz="2000" dirty="0" err="1" smtClean="0"/>
              <a:t>tưởng</a:t>
            </a:r>
            <a:r>
              <a:rPr lang="en-US" sz="2000" dirty="0" smtClean="0"/>
              <a:t> </a:t>
            </a:r>
            <a:r>
              <a:rPr lang="en-US" sz="2000" dirty="0" err="1" smtClean="0"/>
              <a:t>mà</a:t>
            </a:r>
            <a:r>
              <a:rPr lang="en-US" sz="2000" dirty="0" smtClean="0"/>
              <a:t> </a:t>
            </a:r>
            <a:r>
              <a:rPr lang="en-US" sz="2000" dirty="0" err="1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lập</a:t>
            </a:r>
            <a:r>
              <a:rPr lang="en-US" sz="2000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Chia </a:t>
            </a:r>
            <a:r>
              <a:rPr lang="en-US" sz="2000" dirty="0" err="1" smtClean="0"/>
              <a:t>sẻ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 </a:t>
            </a:r>
            <a:r>
              <a:rPr lang="en-US" sz="2000" dirty="0" err="1" smtClean="0"/>
              <a:t>lớp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44"/>
          <p:cNvSpPr/>
          <p:nvPr/>
        </p:nvSpPr>
        <p:spPr>
          <a:xfrm>
            <a:off x="5412060" y="3249030"/>
            <a:ext cx="1744580" cy="4051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02</a:t>
            </a: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71" name="Google Shape;2371;p44"/>
          <p:cNvSpPr/>
          <p:nvPr/>
        </p:nvSpPr>
        <p:spPr>
          <a:xfrm>
            <a:off x="2163988" y="1611101"/>
            <a:ext cx="1744580" cy="4051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01</a:t>
            </a: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376" name="Google Shape;2376;p44"/>
          <p:cNvGrpSpPr/>
          <p:nvPr/>
        </p:nvGrpSpPr>
        <p:grpSpPr>
          <a:xfrm rot="4499958" flipH="1">
            <a:off x="4371226" y="1597342"/>
            <a:ext cx="1186440" cy="1156249"/>
            <a:chOff x="5991725" y="2095262"/>
            <a:chExt cx="503917" cy="491074"/>
          </a:xfrm>
        </p:grpSpPr>
        <p:sp>
          <p:nvSpPr>
            <p:cNvPr id="2377" name="Google Shape;2377;p44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4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4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4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4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4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4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4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4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4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4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4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4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4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44"/>
          <p:cNvGrpSpPr/>
          <p:nvPr/>
        </p:nvGrpSpPr>
        <p:grpSpPr>
          <a:xfrm rot="-846265" flipH="1">
            <a:off x="3534899" y="3037189"/>
            <a:ext cx="1107330" cy="1211927"/>
            <a:chOff x="5156807" y="2090521"/>
            <a:chExt cx="460329" cy="503811"/>
          </a:xfrm>
        </p:grpSpPr>
        <p:sp>
          <p:nvSpPr>
            <p:cNvPr id="2393" name="Google Shape;2393;p44"/>
            <p:cNvSpPr/>
            <p:nvPr/>
          </p:nvSpPr>
          <p:spPr>
            <a:xfrm>
              <a:off x="5156807" y="2090521"/>
              <a:ext cx="460329" cy="503811"/>
            </a:xfrm>
            <a:custGeom>
              <a:avLst/>
              <a:gdLst/>
              <a:ahLst/>
              <a:cxnLst/>
              <a:rect l="l" t="t" r="r" b="b"/>
              <a:pathLst>
                <a:path w="13011" h="14240" extrusionOk="0">
                  <a:moveTo>
                    <a:pt x="6557" y="1"/>
                  </a:moveTo>
                  <a:cubicBezTo>
                    <a:pt x="4989" y="1"/>
                    <a:pt x="3684" y="1136"/>
                    <a:pt x="3414" y="2624"/>
                  </a:cubicBezTo>
                  <a:lnTo>
                    <a:pt x="2307" y="3027"/>
                  </a:lnTo>
                  <a:cubicBezTo>
                    <a:pt x="1714" y="3245"/>
                    <a:pt x="1260" y="3714"/>
                    <a:pt x="1065" y="4313"/>
                  </a:cubicBezTo>
                  <a:cubicBezTo>
                    <a:pt x="958" y="4633"/>
                    <a:pt x="933" y="4966"/>
                    <a:pt x="989" y="5285"/>
                  </a:cubicBezTo>
                  <a:cubicBezTo>
                    <a:pt x="115" y="6732"/>
                    <a:pt x="0" y="8529"/>
                    <a:pt x="735" y="10108"/>
                  </a:cubicBezTo>
                  <a:cubicBezTo>
                    <a:pt x="819" y="10287"/>
                    <a:pt x="930" y="10444"/>
                    <a:pt x="1058" y="10579"/>
                  </a:cubicBezTo>
                  <a:cubicBezTo>
                    <a:pt x="1121" y="10760"/>
                    <a:pt x="1211" y="10933"/>
                    <a:pt x="1332" y="11086"/>
                  </a:cubicBezTo>
                  <a:cubicBezTo>
                    <a:pt x="1596" y="11429"/>
                    <a:pt x="1901" y="11735"/>
                    <a:pt x="2238" y="11999"/>
                  </a:cubicBezTo>
                  <a:cubicBezTo>
                    <a:pt x="2290" y="12432"/>
                    <a:pt x="2453" y="12848"/>
                    <a:pt x="2717" y="13206"/>
                  </a:cubicBezTo>
                  <a:cubicBezTo>
                    <a:pt x="3192" y="13851"/>
                    <a:pt x="3958" y="14236"/>
                    <a:pt x="4760" y="14236"/>
                  </a:cubicBezTo>
                  <a:cubicBezTo>
                    <a:pt x="5454" y="14236"/>
                    <a:pt x="6096" y="13959"/>
                    <a:pt x="6557" y="13493"/>
                  </a:cubicBezTo>
                  <a:cubicBezTo>
                    <a:pt x="6738" y="13671"/>
                    <a:pt x="6943" y="13820"/>
                    <a:pt x="7167" y="13941"/>
                  </a:cubicBezTo>
                  <a:cubicBezTo>
                    <a:pt x="7539" y="14138"/>
                    <a:pt x="7945" y="14239"/>
                    <a:pt x="8354" y="14239"/>
                  </a:cubicBezTo>
                  <a:cubicBezTo>
                    <a:pt x="8604" y="14239"/>
                    <a:pt x="8858" y="14201"/>
                    <a:pt x="9103" y="14125"/>
                  </a:cubicBezTo>
                  <a:cubicBezTo>
                    <a:pt x="9749" y="13924"/>
                    <a:pt x="10283" y="13487"/>
                    <a:pt x="10599" y="12886"/>
                  </a:cubicBezTo>
                  <a:cubicBezTo>
                    <a:pt x="10748" y="12606"/>
                    <a:pt x="10842" y="12307"/>
                    <a:pt x="10880" y="12002"/>
                  </a:cubicBezTo>
                  <a:cubicBezTo>
                    <a:pt x="11855" y="11245"/>
                    <a:pt x="12525" y="10163"/>
                    <a:pt x="12764" y="8907"/>
                  </a:cubicBezTo>
                  <a:cubicBezTo>
                    <a:pt x="13010" y="7634"/>
                    <a:pt x="12778" y="6357"/>
                    <a:pt x="12129" y="5285"/>
                  </a:cubicBezTo>
                  <a:cubicBezTo>
                    <a:pt x="12181" y="4963"/>
                    <a:pt x="12157" y="4633"/>
                    <a:pt x="12053" y="4313"/>
                  </a:cubicBezTo>
                  <a:cubicBezTo>
                    <a:pt x="11855" y="3714"/>
                    <a:pt x="11401" y="3245"/>
                    <a:pt x="10807" y="3027"/>
                  </a:cubicBezTo>
                  <a:lnTo>
                    <a:pt x="9700" y="2624"/>
                  </a:lnTo>
                  <a:cubicBezTo>
                    <a:pt x="9426" y="1101"/>
                    <a:pt x="8108" y="1"/>
                    <a:pt x="6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4"/>
            <p:cNvSpPr/>
            <p:nvPr/>
          </p:nvSpPr>
          <p:spPr>
            <a:xfrm>
              <a:off x="5336719" y="2151411"/>
              <a:ext cx="104159" cy="104123"/>
            </a:xfrm>
            <a:custGeom>
              <a:avLst/>
              <a:gdLst/>
              <a:ahLst/>
              <a:cxnLst/>
              <a:rect l="l" t="t" r="r" b="b"/>
              <a:pathLst>
                <a:path w="2944" h="2943" extrusionOk="0">
                  <a:moveTo>
                    <a:pt x="1472" y="1"/>
                  </a:moveTo>
                  <a:cubicBezTo>
                    <a:pt x="1226" y="1"/>
                    <a:pt x="990" y="60"/>
                    <a:pt x="785" y="171"/>
                  </a:cubicBezTo>
                  <a:cubicBezTo>
                    <a:pt x="740" y="195"/>
                    <a:pt x="699" y="219"/>
                    <a:pt x="654" y="247"/>
                  </a:cubicBezTo>
                  <a:cubicBezTo>
                    <a:pt x="261" y="511"/>
                    <a:pt x="1" y="962"/>
                    <a:pt x="1" y="1472"/>
                  </a:cubicBezTo>
                  <a:cubicBezTo>
                    <a:pt x="1" y="2284"/>
                    <a:pt x="660" y="2943"/>
                    <a:pt x="1472" y="2943"/>
                  </a:cubicBezTo>
                  <a:cubicBezTo>
                    <a:pt x="1541" y="2943"/>
                    <a:pt x="1611" y="2939"/>
                    <a:pt x="1677" y="2929"/>
                  </a:cubicBezTo>
                  <a:cubicBezTo>
                    <a:pt x="1805" y="2912"/>
                    <a:pt x="1927" y="2877"/>
                    <a:pt x="2041" y="2832"/>
                  </a:cubicBezTo>
                  <a:cubicBezTo>
                    <a:pt x="2572" y="2610"/>
                    <a:pt x="2943" y="2083"/>
                    <a:pt x="2943" y="1472"/>
                  </a:cubicBezTo>
                  <a:cubicBezTo>
                    <a:pt x="2943" y="660"/>
                    <a:pt x="2284" y="1"/>
                    <a:pt x="147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4"/>
            <p:cNvSpPr/>
            <p:nvPr/>
          </p:nvSpPr>
          <p:spPr>
            <a:xfrm>
              <a:off x="5336719" y="2157426"/>
              <a:ext cx="72211" cy="98109"/>
            </a:xfrm>
            <a:custGeom>
              <a:avLst/>
              <a:gdLst/>
              <a:ahLst/>
              <a:cxnLst/>
              <a:rect l="l" t="t" r="r" b="b"/>
              <a:pathLst>
                <a:path w="2041" h="2773" extrusionOk="0">
                  <a:moveTo>
                    <a:pt x="785" y="1"/>
                  </a:moveTo>
                  <a:lnTo>
                    <a:pt x="785" y="1"/>
                  </a:lnTo>
                  <a:cubicBezTo>
                    <a:pt x="740" y="25"/>
                    <a:pt x="699" y="49"/>
                    <a:pt x="654" y="77"/>
                  </a:cubicBezTo>
                  <a:cubicBezTo>
                    <a:pt x="261" y="341"/>
                    <a:pt x="1" y="792"/>
                    <a:pt x="1" y="1302"/>
                  </a:cubicBezTo>
                  <a:cubicBezTo>
                    <a:pt x="1" y="2114"/>
                    <a:pt x="660" y="2773"/>
                    <a:pt x="1472" y="2773"/>
                  </a:cubicBezTo>
                  <a:cubicBezTo>
                    <a:pt x="1541" y="2773"/>
                    <a:pt x="1611" y="2769"/>
                    <a:pt x="1677" y="2759"/>
                  </a:cubicBezTo>
                  <a:cubicBezTo>
                    <a:pt x="1805" y="2742"/>
                    <a:pt x="1927" y="2707"/>
                    <a:pt x="2041" y="2662"/>
                  </a:cubicBezTo>
                  <a:cubicBezTo>
                    <a:pt x="681" y="1913"/>
                    <a:pt x="674" y="667"/>
                    <a:pt x="785" y="1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4"/>
            <p:cNvSpPr/>
            <p:nvPr/>
          </p:nvSpPr>
          <p:spPr>
            <a:xfrm>
              <a:off x="5292811" y="2423914"/>
              <a:ext cx="82117" cy="109466"/>
            </a:xfrm>
            <a:custGeom>
              <a:avLst/>
              <a:gdLst/>
              <a:ahLst/>
              <a:cxnLst/>
              <a:rect l="l" t="t" r="r" b="b"/>
              <a:pathLst>
                <a:path w="2321" h="3094" extrusionOk="0">
                  <a:moveTo>
                    <a:pt x="756" y="1"/>
                  </a:moveTo>
                  <a:lnTo>
                    <a:pt x="132" y="2034"/>
                  </a:lnTo>
                  <a:cubicBezTo>
                    <a:pt x="0" y="2467"/>
                    <a:pt x="243" y="2922"/>
                    <a:pt x="673" y="3058"/>
                  </a:cubicBezTo>
                  <a:cubicBezTo>
                    <a:pt x="753" y="3082"/>
                    <a:pt x="834" y="3093"/>
                    <a:pt x="913" y="3093"/>
                  </a:cubicBezTo>
                  <a:cubicBezTo>
                    <a:pt x="1264" y="3093"/>
                    <a:pt x="1589" y="2866"/>
                    <a:pt x="1696" y="2513"/>
                  </a:cubicBezTo>
                  <a:lnTo>
                    <a:pt x="2321" y="483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4"/>
            <p:cNvSpPr/>
            <p:nvPr/>
          </p:nvSpPr>
          <p:spPr>
            <a:xfrm>
              <a:off x="5402669" y="2423914"/>
              <a:ext cx="82117" cy="109466"/>
            </a:xfrm>
            <a:custGeom>
              <a:avLst/>
              <a:gdLst/>
              <a:ahLst/>
              <a:cxnLst/>
              <a:rect l="l" t="t" r="r" b="b"/>
              <a:pathLst>
                <a:path w="2321" h="3094" extrusionOk="0">
                  <a:moveTo>
                    <a:pt x="1565" y="1"/>
                  </a:moveTo>
                  <a:lnTo>
                    <a:pt x="0" y="483"/>
                  </a:lnTo>
                  <a:lnTo>
                    <a:pt x="625" y="2513"/>
                  </a:lnTo>
                  <a:cubicBezTo>
                    <a:pt x="735" y="2866"/>
                    <a:pt x="1058" y="3093"/>
                    <a:pt x="1409" y="3093"/>
                  </a:cubicBezTo>
                  <a:cubicBezTo>
                    <a:pt x="1488" y="3093"/>
                    <a:pt x="1568" y="3082"/>
                    <a:pt x="1648" y="3058"/>
                  </a:cubicBezTo>
                  <a:cubicBezTo>
                    <a:pt x="2079" y="2922"/>
                    <a:pt x="2321" y="2467"/>
                    <a:pt x="2189" y="2034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4"/>
            <p:cNvSpPr/>
            <p:nvPr/>
          </p:nvSpPr>
          <p:spPr>
            <a:xfrm>
              <a:off x="5226755" y="2249735"/>
              <a:ext cx="324081" cy="243061"/>
            </a:xfrm>
            <a:custGeom>
              <a:avLst/>
              <a:gdLst/>
              <a:ahLst/>
              <a:cxnLst/>
              <a:rect l="l" t="t" r="r" b="b"/>
              <a:pathLst>
                <a:path w="9160" h="6870" extrusionOk="0">
                  <a:moveTo>
                    <a:pt x="3435" y="1"/>
                  </a:moveTo>
                  <a:cubicBezTo>
                    <a:pt x="3355" y="1"/>
                    <a:pt x="3280" y="5"/>
                    <a:pt x="3203" y="8"/>
                  </a:cubicBezTo>
                  <a:cubicBezTo>
                    <a:pt x="1409" y="130"/>
                    <a:pt x="1" y="1621"/>
                    <a:pt x="1" y="3435"/>
                  </a:cubicBezTo>
                  <a:cubicBezTo>
                    <a:pt x="1" y="5334"/>
                    <a:pt x="1538" y="6870"/>
                    <a:pt x="3435" y="6870"/>
                  </a:cubicBezTo>
                  <a:lnTo>
                    <a:pt x="5725" y="6870"/>
                  </a:lnTo>
                  <a:cubicBezTo>
                    <a:pt x="7626" y="6870"/>
                    <a:pt x="9160" y="5326"/>
                    <a:pt x="9160" y="3435"/>
                  </a:cubicBezTo>
                  <a:cubicBezTo>
                    <a:pt x="9160" y="1538"/>
                    <a:pt x="7623" y="1"/>
                    <a:pt x="5725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4"/>
            <p:cNvSpPr/>
            <p:nvPr/>
          </p:nvSpPr>
          <p:spPr>
            <a:xfrm>
              <a:off x="5226755" y="2250018"/>
              <a:ext cx="162925" cy="242778"/>
            </a:xfrm>
            <a:custGeom>
              <a:avLst/>
              <a:gdLst/>
              <a:ahLst/>
              <a:cxnLst/>
              <a:rect l="l" t="t" r="r" b="b"/>
              <a:pathLst>
                <a:path w="4605" h="6862" extrusionOk="0">
                  <a:moveTo>
                    <a:pt x="3203" y="0"/>
                  </a:moveTo>
                  <a:cubicBezTo>
                    <a:pt x="1409" y="122"/>
                    <a:pt x="1" y="1613"/>
                    <a:pt x="1" y="3427"/>
                  </a:cubicBezTo>
                  <a:cubicBezTo>
                    <a:pt x="1" y="5326"/>
                    <a:pt x="1538" y="6862"/>
                    <a:pt x="3435" y="6862"/>
                  </a:cubicBezTo>
                  <a:lnTo>
                    <a:pt x="4604" y="6862"/>
                  </a:lnTo>
                  <a:cubicBezTo>
                    <a:pt x="2433" y="4277"/>
                    <a:pt x="2842" y="2453"/>
                    <a:pt x="3203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4"/>
            <p:cNvSpPr/>
            <p:nvPr/>
          </p:nvSpPr>
          <p:spPr>
            <a:xfrm>
              <a:off x="5349138" y="2358743"/>
              <a:ext cx="79322" cy="57988"/>
            </a:xfrm>
            <a:custGeom>
              <a:avLst/>
              <a:gdLst/>
              <a:ahLst/>
              <a:cxnLst/>
              <a:rect l="l" t="t" r="r" b="b"/>
              <a:pathLst>
                <a:path w="2242" h="1639" extrusionOk="0">
                  <a:moveTo>
                    <a:pt x="1121" y="0"/>
                  </a:moveTo>
                  <a:cubicBezTo>
                    <a:pt x="667" y="0"/>
                    <a:pt x="389" y="354"/>
                    <a:pt x="219" y="729"/>
                  </a:cubicBezTo>
                  <a:cubicBezTo>
                    <a:pt x="143" y="903"/>
                    <a:pt x="87" y="1083"/>
                    <a:pt x="50" y="1236"/>
                  </a:cubicBezTo>
                  <a:cubicBezTo>
                    <a:pt x="0" y="1441"/>
                    <a:pt x="157" y="1638"/>
                    <a:pt x="368" y="1638"/>
                  </a:cubicBezTo>
                  <a:lnTo>
                    <a:pt x="1877" y="1638"/>
                  </a:lnTo>
                  <a:cubicBezTo>
                    <a:pt x="2085" y="1638"/>
                    <a:pt x="2242" y="1441"/>
                    <a:pt x="2194" y="1236"/>
                  </a:cubicBezTo>
                  <a:cubicBezTo>
                    <a:pt x="2075" y="750"/>
                    <a:pt x="1787" y="0"/>
                    <a:pt x="1121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4"/>
            <p:cNvSpPr/>
            <p:nvPr/>
          </p:nvSpPr>
          <p:spPr>
            <a:xfrm>
              <a:off x="5249470" y="2235901"/>
              <a:ext cx="77376" cy="65984"/>
            </a:xfrm>
            <a:custGeom>
              <a:avLst/>
              <a:gdLst/>
              <a:ahLst/>
              <a:cxnLst/>
              <a:rect l="l" t="t" r="r" b="b"/>
              <a:pathLst>
                <a:path w="2187" h="1865" extrusionOk="0">
                  <a:moveTo>
                    <a:pt x="1810" y="1"/>
                  </a:moveTo>
                  <a:cubicBezTo>
                    <a:pt x="1773" y="1"/>
                    <a:pt x="1734" y="7"/>
                    <a:pt x="1697" y="21"/>
                  </a:cubicBezTo>
                  <a:lnTo>
                    <a:pt x="278" y="537"/>
                  </a:lnTo>
                  <a:cubicBezTo>
                    <a:pt x="80" y="607"/>
                    <a:pt x="1" y="846"/>
                    <a:pt x="119" y="1024"/>
                  </a:cubicBezTo>
                  <a:cubicBezTo>
                    <a:pt x="354" y="1374"/>
                    <a:pt x="770" y="1865"/>
                    <a:pt x="1272" y="1865"/>
                  </a:cubicBezTo>
                  <a:cubicBezTo>
                    <a:pt x="1361" y="1865"/>
                    <a:pt x="1453" y="1849"/>
                    <a:pt x="1548" y="1815"/>
                  </a:cubicBezTo>
                  <a:cubicBezTo>
                    <a:pt x="2172" y="1589"/>
                    <a:pt x="2186" y="784"/>
                    <a:pt x="2134" y="287"/>
                  </a:cubicBezTo>
                  <a:cubicBezTo>
                    <a:pt x="2114" y="119"/>
                    <a:pt x="1970" y="1"/>
                    <a:pt x="1810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4"/>
            <p:cNvSpPr/>
            <p:nvPr/>
          </p:nvSpPr>
          <p:spPr>
            <a:xfrm>
              <a:off x="5450787" y="2235901"/>
              <a:ext cx="77341" cy="65984"/>
            </a:xfrm>
            <a:custGeom>
              <a:avLst/>
              <a:gdLst/>
              <a:ahLst/>
              <a:cxnLst/>
              <a:rect l="l" t="t" r="r" b="b"/>
              <a:pathLst>
                <a:path w="2186" h="1865" extrusionOk="0">
                  <a:moveTo>
                    <a:pt x="376" y="1"/>
                  </a:moveTo>
                  <a:cubicBezTo>
                    <a:pt x="217" y="1"/>
                    <a:pt x="73" y="119"/>
                    <a:pt x="56" y="287"/>
                  </a:cubicBezTo>
                  <a:cubicBezTo>
                    <a:pt x="0" y="784"/>
                    <a:pt x="18" y="1589"/>
                    <a:pt x="639" y="1815"/>
                  </a:cubicBezTo>
                  <a:cubicBezTo>
                    <a:pt x="733" y="1849"/>
                    <a:pt x="825" y="1865"/>
                    <a:pt x="915" y="1865"/>
                  </a:cubicBezTo>
                  <a:cubicBezTo>
                    <a:pt x="1418" y="1865"/>
                    <a:pt x="1835" y="1374"/>
                    <a:pt x="2068" y="1024"/>
                  </a:cubicBezTo>
                  <a:cubicBezTo>
                    <a:pt x="2186" y="846"/>
                    <a:pt x="2106" y="607"/>
                    <a:pt x="1908" y="537"/>
                  </a:cubicBezTo>
                  <a:lnTo>
                    <a:pt x="490" y="21"/>
                  </a:lnTo>
                  <a:cubicBezTo>
                    <a:pt x="452" y="7"/>
                    <a:pt x="414" y="1"/>
                    <a:pt x="376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4"/>
            <p:cNvSpPr/>
            <p:nvPr/>
          </p:nvSpPr>
          <p:spPr>
            <a:xfrm>
              <a:off x="5296208" y="2350888"/>
              <a:ext cx="45110" cy="36017"/>
            </a:xfrm>
            <a:custGeom>
              <a:avLst/>
              <a:gdLst/>
              <a:ahLst/>
              <a:cxnLst/>
              <a:rect l="l" t="t" r="r" b="b"/>
              <a:pathLst>
                <a:path w="1275" h="1018" extrusionOk="0">
                  <a:moveTo>
                    <a:pt x="640" y="1"/>
                  </a:moveTo>
                  <a:cubicBezTo>
                    <a:pt x="286" y="1"/>
                    <a:pt x="1" y="230"/>
                    <a:pt x="1" y="507"/>
                  </a:cubicBezTo>
                  <a:cubicBezTo>
                    <a:pt x="1" y="789"/>
                    <a:pt x="286" y="1018"/>
                    <a:pt x="640" y="1018"/>
                  </a:cubicBezTo>
                  <a:cubicBezTo>
                    <a:pt x="990" y="1018"/>
                    <a:pt x="1275" y="789"/>
                    <a:pt x="1275" y="507"/>
                  </a:cubicBezTo>
                  <a:cubicBezTo>
                    <a:pt x="1275" y="230"/>
                    <a:pt x="990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4"/>
            <p:cNvSpPr/>
            <p:nvPr/>
          </p:nvSpPr>
          <p:spPr>
            <a:xfrm>
              <a:off x="5436316" y="2350888"/>
              <a:ext cx="45074" cy="36017"/>
            </a:xfrm>
            <a:custGeom>
              <a:avLst/>
              <a:gdLst/>
              <a:ahLst/>
              <a:cxnLst/>
              <a:rect l="l" t="t" r="r" b="b"/>
              <a:pathLst>
                <a:path w="1274" h="1018" extrusionOk="0">
                  <a:moveTo>
                    <a:pt x="638" y="1"/>
                  </a:moveTo>
                  <a:cubicBezTo>
                    <a:pt x="284" y="1"/>
                    <a:pt x="0" y="230"/>
                    <a:pt x="0" y="507"/>
                  </a:cubicBezTo>
                  <a:cubicBezTo>
                    <a:pt x="0" y="789"/>
                    <a:pt x="284" y="1018"/>
                    <a:pt x="638" y="1018"/>
                  </a:cubicBezTo>
                  <a:cubicBezTo>
                    <a:pt x="989" y="1018"/>
                    <a:pt x="1273" y="789"/>
                    <a:pt x="1273" y="507"/>
                  </a:cubicBezTo>
                  <a:cubicBezTo>
                    <a:pt x="1273" y="230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4"/>
            <p:cNvSpPr/>
            <p:nvPr/>
          </p:nvSpPr>
          <p:spPr>
            <a:xfrm>
              <a:off x="5211789" y="2145644"/>
              <a:ext cx="369261" cy="393426"/>
            </a:xfrm>
            <a:custGeom>
              <a:avLst/>
              <a:gdLst/>
              <a:ahLst/>
              <a:cxnLst/>
              <a:rect l="l" t="t" r="r" b="b"/>
              <a:pathLst>
                <a:path w="10437" h="11120" extrusionOk="0">
                  <a:moveTo>
                    <a:pt x="2873" y="2714"/>
                  </a:moveTo>
                  <a:cubicBezTo>
                    <a:pt x="2953" y="2714"/>
                    <a:pt x="3026" y="2773"/>
                    <a:pt x="3036" y="2859"/>
                  </a:cubicBezTo>
                  <a:cubicBezTo>
                    <a:pt x="3081" y="3283"/>
                    <a:pt x="3081" y="4022"/>
                    <a:pt x="2558" y="4212"/>
                  </a:cubicBezTo>
                  <a:cubicBezTo>
                    <a:pt x="2485" y="4238"/>
                    <a:pt x="2414" y="4250"/>
                    <a:pt x="2343" y="4250"/>
                  </a:cubicBezTo>
                  <a:cubicBezTo>
                    <a:pt x="1936" y="4250"/>
                    <a:pt x="1564" y="3851"/>
                    <a:pt x="1319" y="3484"/>
                  </a:cubicBezTo>
                  <a:cubicBezTo>
                    <a:pt x="1260" y="3394"/>
                    <a:pt x="1301" y="3276"/>
                    <a:pt x="1399" y="3241"/>
                  </a:cubicBezTo>
                  <a:cubicBezTo>
                    <a:pt x="1399" y="3241"/>
                    <a:pt x="2832" y="2714"/>
                    <a:pt x="2873" y="2714"/>
                  </a:cubicBezTo>
                  <a:close/>
                  <a:moveTo>
                    <a:pt x="7131" y="2713"/>
                  </a:moveTo>
                  <a:cubicBezTo>
                    <a:pt x="7150" y="2713"/>
                    <a:pt x="7170" y="2717"/>
                    <a:pt x="7189" y="2724"/>
                  </a:cubicBezTo>
                  <a:lnTo>
                    <a:pt x="8608" y="3241"/>
                  </a:lnTo>
                  <a:cubicBezTo>
                    <a:pt x="8708" y="3276"/>
                    <a:pt x="8747" y="3394"/>
                    <a:pt x="8688" y="3484"/>
                  </a:cubicBezTo>
                  <a:cubicBezTo>
                    <a:pt x="8485" y="3789"/>
                    <a:pt x="8104" y="4251"/>
                    <a:pt x="7665" y="4251"/>
                  </a:cubicBezTo>
                  <a:cubicBezTo>
                    <a:pt x="7595" y="4251"/>
                    <a:pt x="7523" y="4239"/>
                    <a:pt x="7449" y="4212"/>
                  </a:cubicBezTo>
                  <a:cubicBezTo>
                    <a:pt x="6925" y="4022"/>
                    <a:pt x="6925" y="3283"/>
                    <a:pt x="6971" y="2859"/>
                  </a:cubicBezTo>
                  <a:cubicBezTo>
                    <a:pt x="6981" y="2773"/>
                    <a:pt x="7053" y="2713"/>
                    <a:pt x="7131" y="2713"/>
                  </a:cubicBezTo>
                  <a:close/>
                  <a:moveTo>
                    <a:pt x="2633" y="9764"/>
                  </a:moveTo>
                  <a:cubicBezTo>
                    <a:pt x="3022" y="9903"/>
                    <a:pt x="3435" y="9975"/>
                    <a:pt x="3858" y="9975"/>
                  </a:cubicBezTo>
                  <a:lnTo>
                    <a:pt x="3942" y="9975"/>
                  </a:lnTo>
                  <a:lnTo>
                    <a:pt x="3831" y="10332"/>
                  </a:lnTo>
                  <a:cubicBezTo>
                    <a:pt x="3743" y="10613"/>
                    <a:pt x="3483" y="10794"/>
                    <a:pt x="3202" y="10794"/>
                  </a:cubicBezTo>
                  <a:cubicBezTo>
                    <a:pt x="3139" y="10794"/>
                    <a:pt x="3075" y="10785"/>
                    <a:pt x="3011" y="10766"/>
                  </a:cubicBezTo>
                  <a:cubicBezTo>
                    <a:pt x="2665" y="10659"/>
                    <a:pt x="2474" y="10295"/>
                    <a:pt x="2578" y="9948"/>
                  </a:cubicBezTo>
                  <a:lnTo>
                    <a:pt x="2633" y="9764"/>
                  </a:lnTo>
                  <a:close/>
                  <a:moveTo>
                    <a:pt x="7373" y="9764"/>
                  </a:moveTo>
                  <a:lnTo>
                    <a:pt x="7429" y="9948"/>
                  </a:lnTo>
                  <a:cubicBezTo>
                    <a:pt x="7536" y="10295"/>
                    <a:pt x="7341" y="10659"/>
                    <a:pt x="6995" y="10766"/>
                  </a:cubicBezTo>
                  <a:cubicBezTo>
                    <a:pt x="6931" y="10785"/>
                    <a:pt x="6867" y="10794"/>
                    <a:pt x="6804" y="10794"/>
                  </a:cubicBezTo>
                  <a:cubicBezTo>
                    <a:pt x="6523" y="10794"/>
                    <a:pt x="6264" y="10613"/>
                    <a:pt x="6176" y="10332"/>
                  </a:cubicBezTo>
                  <a:lnTo>
                    <a:pt x="6068" y="9975"/>
                  </a:lnTo>
                  <a:lnTo>
                    <a:pt x="6148" y="9975"/>
                  </a:lnTo>
                  <a:cubicBezTo>
                    <a:pt x="6571" y="9975"/>
                    <a:pt x="6984" y="9903"/>
                    <a:pt x="7373" y="9764"/>
                  </a:cubicBezTo>
                  <a:close/>
                  <a:moveTo>
                    <a:pt x="5003" y="1"/>
                  </a:moveTo>
                  <a:cubicBezTo>
                    <a:pt x="4101" y="1"/>
                    <a:pt x="3369" y="733"/>
                    <a:pt x="3369" y="1635"/>
                  </a:cubicBezTo>
                  <a:cubicBezTo>
                    <a:pt x="3369" y="2072"/>
                    <a:pt x="3539" y="2481"/>
                    <a:pt x="3837" y="2780"/>
                  </a:cubicBezTo>
                  <a:cubicBezTo>
                    <a:pt x="3678" y="2783"/>
                    <a:pt x="3515" y="2793"/>
                    <a:pt x="3359" y="2814"/>
                  </a:cubicBezTo>
                  <a:cubicBezTo>
                    <a:pt x="3328" y="2562"/>
                    <a:pt x="3113" y="2389"/>
                    <a:pt x="2876" y="2389"/>
                  </a:cubicBezTo>
                  <a:cubicBezTo>
                    <a:pt x="2820" y="2389"/>
                    <a:pt x="2763" y="2398"/>
                    <a:pt x="2707" y="2419"/>
                  </a:cubicBezTo>
                  <a:lnTo>
                    <a:pt x="1288" y="2933"/>
                  </a:lnTo>
                  <a:cubicBezTo>
                    <a:pt x="989" y="3043"/>
                    <a:pt x="872" y="3400"/>
                    <a:pt x="1048" y="3664"/>
                  </a:cubicBezTo>
                  <a:cubicBezTo>
                    <a:pt x="1110" y="3754"/>
                    <a:pt x="1170" y="3842"/>
                    <a:pt x="1235" y="3918"/>
                  </a:cubicBezTo>
                  <a:cubicBezTo>
                    <a:pt x="195" y="5028"/>
                    <a:pt x="1" y="6610"/>
                    <a:pt x="597" y="7893"/>
                  </a:cubicBezTo>
                  <a:cubicBezTo>
                    <a:pt x="622" y="7952"/>
                    <a:pt x="682" y="7988"/>
                    <a:pt x="744" y="7988"/>
                  </a:cubicBezTo>
                  <a:cubicBezTo>
                    <a:pt x="767" y="7988"/>
                    <a:pt x="790" y="7984"/>
                    <a:pt x="812" y="7973"/>
                  </a:cubicBezTo>
                  <a:cubicBezTo>
                    <a:pt x="892" y="7935"/>
                    <a:pt x="930" y="7839"/>
                    <a:pt x="892" y="7755"/>
                  </a:cubicBezTo>
                  <a:cubicBezTo>
                    <a:pt x="354" y="6600"/>
                    <a:pt x="521" y="5170"/>
                    <a:pt x="1454" y="4161"/>
                  </a:cubicBezTo>
                  <a:cubicBezTo>
                    <a:pt x="1712" y="4408"/>
                    <a:pt x="2012" y="4577"/>
                    <a:pt x="2337" y="4577"/>
                  </a:cubicBezTo>
                  <a:cubicBezTo>
                    <a:pt x="2445" y="4577"/>
                    <a:pt x="2556" y="4559"/>
                    <a:pt x="2668" y="4518"/>
                  </a:cubicBezTo>
                  <a:cubicBezTo>
                    <a:pt x="3147" y="4345"/>
                    <a:pt x="3394" y="3863"/>
                    <a:pt x="3379" y="3141"/>
                  </a:cubicBezTo>
                  <a:cubicBezTo>
                    <a:pt x="3593" y="3110"/>
                    <a:pt x="3631" y="3105"/>
                    <a:pt x="4469" y="3105"/>
                  </a:cubicBezTo>
                  <a:cubicBezTo>
                    <a:pt x="4842" y="3105"/>
                    <a:pt x="5373" y="3106"/>
                    <a:pt x="6148" y="3106"/>
                  </a:cubicBezTo>
                  <a:cubicBezTo>
                    <a:pt x="6308" y="3106"/>
                    <a:pt x="6471" y="3117"/>
                    <a:pt x="6627" y="3141"/>
                  </a:cubicBezTo>
                  <a:cubicBezTo>
                    <a:pt x="6613" y="3863"/>
                    <a:pt x="6862" y="4345"/>
                    <a:pt x="7338" y="4518"/>
                  </a:cubicBezTo>
                  <a:cubicBezTo>
                    <a:pt x="7450" y="4559"/>
                    <a:pt x="7561" y="4577"/>
                    <a:pt x="7669" y="4577"/>
                  </a:cubicBezTo>
                  <a:cubicBezTo>
                    <a:pt x="7994" y="4577"/>
                    <a:pt x="8295" y="4408"/>
                    <a:pt x="8553" y="4161"/>
                  </a:cubicBezTo>
                  <a:lnTo>
                    <a:pt x="8553" y="4161"/>
                  </a:lnTo>
                  <a:cubicBezTo>
                    <a:pt x="9735" y="5437"/>
                    <a:pt x="9714" y="7439"/>
                    <a:pt x="8462" y="8692"/>
                  </a:cubicBezTo>
                  <a:cubicBezTo>
                    <a:pt x="7820" y="9330"/>
                    <a:pt x="6991" y="9650"/>
                    <a:pt x="6148" y="9650"/>
                  </a:cubicBezTo>
                  <a:lnTo>
                    <a:pt x="3858" y="9650"/>
                  </a:lnTo>
                  <a:cubicBezTo>
                    <a:pt x="2845" y="9650"/>
                    <a:pt x="1898" y="9192"/>
                    <a:pt x="1270" y="8376"/>
                  </a:cubicBezTo>
                  <a:cubicBezTo>
                    <a:pt x="1238" y="8335"/>
                    <a:pt x="1189" y="8314"/>
                    <a:pt x="1140" y="8314"/>
                  </a:cubicBezTo>
                  <a:cubicBezTo>
                    <a:pt x="1105" y="8314"/>
                    <a:pt x="1070" y="8325"/>
                    <a:pt x="1041" y="8348"/>
                  </a:cubicBezTo>
                  <a:cubicBezTo>
                    <a:pt x="968" y="8404"/>
                    <a:pt x="955" y="8505"/>
                    <a:pt x="1010" y="8577"/>
                  </a:cubicBezTo>
                  <a:cubicBezTo>
                    <a:pt x="1367" y="9038"/>
                    <a:pt x="1822" y="9400"/>
                    <a:pt x="2332" y="9639"/>
                  </a:cubicBezTo>
                  <a:lnTo>
                    <a:pt x="2266" y="9850"/>
                  </a:lnTo>
                  <a:cubicBezTo>
                    <a:pt x="2075" y="10482"/>
                    <a:pt x="2543" y="11120"/>
                    <a:pt x="3206" y="11120"/>
                  </a:cubicBezTo>
                  <a:cubicBezTo>
                    <a:pt x="3615" y="11120"/>
                    <a:pt x="4011" y="10857"/>
                    <a:pt x="4143" y="10426"/>
                  </a:cubicBezTo>
                  <a:lnTo>
                    <a:pt x="4281" y="9975"/>
                  </a:lnTo>
                  <a:lnTo>
                    <a:pt x="5725" y="9975"/>
                  </a:lnTo>
                  <a:lnTo>
                    <a:pt x="5863" y="10426"/>
                  </a:lnTo>
                  <a:cubicBezTo>
                    <a:pt x="5993" y="10850"/>
                    <a:pt x="6383" y="11119"/>
                    <a:pt x="6801" y="11119"/>
                  </a:cubicBezTo>
                  <a:cubicBezTo>
                    <a:pt x="6897" y="11119"/>
                    <a:pt x="6995" y="11105"/>
                    <a:pt x="7091" y="11075"/>
                  </a:cubicBezTo>
                  <a:cubicBezTo>
                    <a:pt x="7608" y="10919"/>
                    <a:pt x="7900" y="10371"/>
                    <a:pt x="7741" y="9850"/>
                  </a:cubicBezTo>
                  <a:lnTo>
                    <a:pt x="7674" y="9639"/>
                  </a:lnTo>
                  <a:cubicBezTo>
                    <a:pt x="9898" y="8595"/>
                    <a:pt x="10436" y="5687"/>
                    <a:pt x="8774" y="3918"/>
                  </a:cubicBezTo>
                  <a:cubicBezTo>
                    <a:pt x="8837" y="3842"/>
                    <a:pt x="8899" y="3754"/>
                    <a:pt x="8958" y="3664"/>
                  </a:cubicBezTo>
                  <a:cubicBezTo>
                    <a:pt x="9136" y="3400"/>
                    <a:pt x="9017" y="3043"/>
                    <a:pt x="8719" y="2933"/>
                  </a:cubicBezTo>
                  <a:lnTo>
                    <a:pt x="7300" y="2419"/>
                  </a:lnTo>
                  <a:cubicBezTo>
                    <a:pt x="7244" y="2398"/>
                    <a:pt x="7187" y="2389"/>
                    <a:pt x="7132" y="2389"/>
                  </a:cubicBezTo>
                  <a:cubicBezTo>
                    <a:pt x="6895" y="2389"/>
                    <a:pt x="6681" y="2564"/>
                    <a:pt x="6648" y="2814"/>
                  </a:cubicBezTo>
                  <a:cubicBezTo>
                    <a:pt x="6492" y="2793"/>
                    <a:pt x="6332" y="2780"/>
                    <a:pt x="6169" y="2780"/>
                  </a:cubicBezTo>
                  <a:cubicBezTo>
                    <a:pt x="6335" y="2614"/>
                    <a:pt x="6464" y="2409"/>
                    <a:pt x="6544" y="2180"/>
                  </a:cubicBezTo>
                  <a:cubicBezTo>
                    <a:pt x="6575" y="2097"/>
                    <a:pt x="6529" y="2002"/>
                    <a:pt x="6446" y="1972"/>
                  </a:cubicBezTo>
                  <a:cubicBezTo>
                    <a:pt x="6427" y="1965"/>
                    <a:pt x="6408" y="1962"/>
                    <a:pt x="6390" y="1962"/>
                  </a:cubicBezTo>
                  <a:cubicBezTo>
                    <a:pt x="6323" y="1962"/>
                    <a:pt x="6263" y="2004"/>
                    <a:pt x="6238" y="2072"/>
                  </a:cubicBezTo>
                  <a:cubicBezTo>
                    <a:pt x="6131" y="2374"/>
                    <a:pt x="5919" y="2624"/>
                    <a:pt x="5638" y="2780"/>
                  </a:cubicBezTo>
                  <a:lnTo>
                    <a:pt x="4369" y="2780"/>
                  </a:lnTo>
                  <a:cubicBezTo>
                    <a:pt x="3952" y="2547"/>
                    <a:pt x="3695" y="2114"/>
                    <a:pt x="3695" y="1635"/>
                  </a:cubicBezTo>
                  <a:cubicBezTo>
                    <a:pt x="3695" y="913"/>
                    <a:pt x="4281" y="327"/>
                    <a:pt x="5003" y="327"/>
                  </a:cubicBezTo>
                  <a:cubicBezTo>
                    <a:pt x="5645" y="327"/>
                    <a:pt x="6186" y="782"/>
                    <a:pt x="6294" y="1413"/>
                  </a:cubicBezTo>
                  <a:cubicBezTo>
                    <a:pt x="6306" y="1491"/>
                    <a:pt x="6378" y="1547"/>
                    <a:pt x="6455" y="1547"/>
                  </a:cubicBezTo>
                  <a:cubicBezTo>
                    <a:pt x="6464" y="1547"/>
                    <a:pt x="6472" y="1546"/>
                    <a:pt x="6481" y="1545"/>
                  </a:cubicBezTo>
                  <a:cubicBezTo>
                    <a:pt x="6571" y="1531"/>
                    <a:pt x="6630" y="1444"/>
                    <a:pt x="6617" y="1357"/>
                  </a:cubicBezTo>
                  <a:cubicBezTo>
                    <a:pt x="6481" y="569"/>
                    <a:pt x="5801" y="1"/>
                    <a:pt x="500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4"/>
            <p:cNvSpPr/>
            <p:nvPr/>
          </p:nvSpPr>
          <p:spPr>
            <a:xfrm>
              <a:off x="5342628" y="2352976"/>
              <a:ext cx="92342" cy="69522"/>
            </a:xfrm>
            <a:custGeom>
              <a:avLst/>
              <a:gdLst/>
              <a:ahLst/>
              <a:cxnLst/>
              <a:rect l="l" t="t" r="r" b="b"/>
              <a:pathLst>
                <a:path w="2610" h="1965" extrusionOk="0">
                  <a:moveTo>
                    <a:pt x="1305" y="327"/>
                  </a:moveTo>
                  <a:cubicBezTo>
                    <a:pt x="1864" y="327"/>
                    <a:pt x="2117" y="1024"/>
                    <a:pt x="2218" y="1437"/>
                  </a:cubicBezTo>
                  <a:cubicBezTo>
                    <a:pt x="2245" y="1537"/>
                    <a:pt x="2165" y="1638"/>
                    <a:pt x="2061" y="1638"/>
                  </a:cubicBezTo>
                  <a:lnTo>
                    <a:pt x="552" y="1638"/>
                  </a:lnTo>
                  <a:cubicBezTo>
                    <a:pt x="445" y="1638"/>
                    <a:pt x="368" y="1537"/>
                    <a:pt x="393" y="1437"/>
                  </a:cubicBezTo>
                  <a:cubicBezTo>
                    <a:pt x="493" y="1024"/>
                    <a:pt x="746" y="327"/>
                    <a:pt x="1305" y="327"/>
                  </a:cubicBezTo>
                  <a:close/>
                  <a:moveTo>
                    <a:pt x="1305" y="1"/>
                  </a:moveTo>
                  <a:cubicBezTo>
                    <a:pt x="726" y="1"/>
                    <a:pt x="288" y="483"/>
                    <a:pt x="77" y="1361"/>
                  </a:cubicBezTo>
                  <a:cubicBezTo>
                    <a:pt x="0" y="1666"/>
                    <a:pt x="234" y="1964"/>
                    <a:pt x="552" y="1964"/>
                  </a:cubicBezTo>
                  <a:lnTo>
                    <a:pt x="2061" y="1964"/>
                  </a:lnTo>
                  <a:cubicBezTo>
                    <a:pt x="2378" y="1964"/>
                    <a:pt x="2610" y="1666"/>
                    <a:pt x="2537" y="1361"/>
                  </a:cubicBezTo>
                  <a:cubicBezTo>
                    <a:pt x="2322" y="483"/>
                    <a:pt x="1885" y="1"/>
                    <a:pt x="130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4"/>
            <p:cNvSpPr/>
            <p:nvPr/>
          </p:nvSpPr>
          <p:spPr>
            <a:xfrm>
              <a:off x="5371498" y="2381953"/>
              <a:ext cx="11534" cy="17336"/>
            </a:xfrm>
            <a:custGeom>
              <a:avLst/>
              <a:gdLst/>
              <a:ahLst/>
              <a:cxnLst/>
              <a:rect l="l" t="t" r="r" b="b"/>
              <a:pathLst>
                <a:path w="326" h="490" extrusionOk="0">
                  <a:moveTo>
                    <a:pt x="163" y="0"/>
                  </a:moveTo>
                  <a:cubicBezTo>
                    <a:pt x="73" y="0"/>
                    <a:pt x="0" y="73"/>
                    <a:pt x="0" y="164"/>
                  </a:cubicBezTo>
                  <a:lnTo>
                    <a:pt x="0" y="327"/>
                  </a:lnTo>
                  <a:cubicBezTo>
                    <a:pt x="0" y="417"/>
                    <a:pt x="73" y="489"/>
                    <a:pt x="163" y="489"/>
                  </a:cubicBezTo>
                  <a:cubicBezTo>
                    <a:pt x="253" y="489"/>
                    <a:pt x="326" y="417"/>
                    <a:pt x="326" y="327"/>
                  </a:cubicBezTo>
                  <a:lnTo>
                    <a:pt x="326" y="164"/>
                  </a:lnTo>
                  <a:cubicBezTo>
                    <a:pt x="326" y="73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4"/>
            <p:cNvSpPr/>
            <p:nvPr/>
          </p:nvSpPr>
          <p:spPr>
            <a:xfrm>
              <a:off x="5394567" y="2381953"/>
              <a:ext cx="11569" cy="17336"/>
            </a:xfrm>
            <a:custGeom>
              <a:avLst/>
              <a:gdLst/>
              <a:ahLst/>
              <a:cxnLst/>
              <a:rect l="l" t="t" r="r" b="b"/>
              <a:pathLst>
                <a:path w="327" h="490" extrusionOk="0">
                  <a:moveTo>
                    <a:pt x="164" y="0"/>
                  </a:moveTo>
                  <a:cubicBezTo>
                    <a:pt x="73" y="0"/>
                    <a:pt x="0" y="73"/>
                    <a:pt x="0" y="164"/>
                  </a:cubicBezTo>
                  <a:lnTo>
                    <a:pt x="0" y="327"/>
                  </a:lnTo>
                  <a:cubicBezTo>
                    <a:pt x="0" y="417"/>
                    <a:pt x="73" y="489"/>
                    <a:pt x="164" y="489"/>
                  </a:cubicBezTo>
                  <a:cubicBezTo>
                    <a:pt x="253" y="489"/>
                    <a:pt x="327" y="417"/>
                    <a:pt x="327" y="327"/>
                  </a:cubicBezTo>
                  <a:lnTo>
                    <a:pt x="327" y="164"/>
                  </a:lnTo>
                  <a:cubicBezTo>
                    <a:pt x="327" y="73"/>
                    <a:pt x="253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4"/>
            <p:cNvSpPr/>
            <p:nvPr/>
          </p:nvSpPr>
          <p:spPr>
            <a:xfrm>
              <a:off x="5326175" y="2336524"/>
              <a:ext cx="11605" cy="20768"/>
            </a:xfrm>
            <a:custGeom>
              <a:avLst/>
              <a:gdLst/>
              <a:ahLst/>
              <a:cxnLst/>
              <a:rect l="l" t="t" r="r" b="b"/>
              <a:pathLst>
                <a:path w="328" h="587" extrusionOk="0">
                  <a:moveTo>
                    <a:pt x="164" y="1"/>
                  </a:moveTo>
                  <a:cubicBezTo>
                    <a:pt x="74" y="1"/>
                    <a:pt x="1" y="74"/>
                    <a:pt x="1" y="164"/>
                  </a:cubicBezTo>
                  <a:lnTo>
                    <a:pt x="1" y="424"/>
                  </a:lnTo>
                  <a:cubicBezTo>
                    <a:pt x="1" y="514"/>
                    <a:pt x="74" y="587"/>
                    <a:pt x="164" y="587"/>
                  </a:cubicBezTo>
                  <a:cubicBezTo>
                    <a:pt x="254" y="587"/>
                    <a:pt x="327" y="514"/>
                    <a:pt x="327" y="424"/>
                  </a:cubicBezTo>
                  <a:lnTo>
                    <a:pt x="327" y="164"/>
                  </a:lnTo>
                  <a:cubicBezTo>
                    <a:pt x="327" y="74"/>
                    <a:pt x="254" y="1"/>
                    <a:pt x="1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4"/>
            <p:cNvSpPr/>
            <p:nvPr/>
          </p:nvSpPr>
          <p:spPr>
            <a:xfrm>
              <a:off x="5439996" y="2336524"/>
              <a:ext cx="11428" cy="20768"/>
            </a:xfrm>
            <a:custGeom>
              <a:avLst/>
              <a:gdLst/>
              <a:ahLst/>
              <a:cxnLst/>
              <a:rect l="l" t="t" r="r" b="b"/>
              <a:pathLst>
                <a:path w="323" h="587" extrusionOk="0">
                  <a:moveTo>
                    <a:pt x="159" y="1"/>
                  </a:moveTo>
                  <a:cubicBezTo>
                    <a:pt x="73" y="1"/>
                    <a:pt x="0" y="74"/>
                    <a:pt x="0" y="164"/>
                  </a:cubicBezTo>
                  <a:lnTo>
                    <a:pt x="0" y="424"/>
                  </a:lnTo>
                  <a:cubicBezTo>
                    <a:pt x="0" y="514"/>
                    <a:pt x="73" y="587"/>
                    <a:pt x="159" y="587"/>
                  </a:cubicBezTo>
                  <a:cubicBezTo>
                    <a:pt x="250" y="587"/>
                    <a:pt x="323" y="514"/>
                    <a:pt x="323" y="424"/>
                  </a:cubicBezTo>
                  <a:lnTo>
                    <a:pt x="323" y="164"/>
                  </a:lnTo>
                  <a:cubicBezTo>
                    <a:pt x="323" y="74"/>
                    <a:pt x="250" y="1"/>
                    <a:pt x="15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1" name="Google Shape;2411;p44"/>
          <p:cNvGrpSpPr/>
          <p:nvPr/>
        </p:nvGrpSpPr>
        <p:grpSpPr>
          <a:xfrm>
            <a:off x="1215975" y="3626288"/>
            <a:ext cx="476551" cy="457909"/>
            <a:chOff x="2416614" y="-315052"/>
            <a:chExt cx="2274706" cy="2185722"/>
          </a:xfrm>
        </p:grpSpPr>
        <p:sp>
          <p:nvSpPr>
            <p:cNvPr id="2412" name="Google Shape;2412;p4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7" name="Google Shape;2417;p44"/>
          <p:cNvGrpSpPr/>
          <p:nvPr/>
        </p:nvGrpSpPr>
        <p:grpSpPr>
          <a:xfrm rot="1372388">
            <a:off x="7966580" y="365741"/>
            <a:ext cx="352303" cy="338521"/>
            <a:chOff x="2416614" y="-315052"/>
            <a:chExt cx="2274706" cy="2185722"/>
          </a:xfrm>
        </p:grpSpPr>
        <p:sp>
          <p:nvSpPr>
            <p:cNvPr id="2418" name="Google Shape;2418;p4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3" name="Google Shape;2423;p44"/>
          <p:cNvGrpSpPr/>
          <p:nvPr/>
        </p:nvGrpSpPr>
        <p:grpSpPr>
          <a:xfrm rot="-1213353">
            <a:off x="1643864" y="3288991"/>
            <a:ext cx="279018" cy="268103"/>
            <a:chOff x="2416614" y="-315052"/>
            <a:chExt cx="2274706" cy="2185722"/>
          </a:xfrm>
        </p:grpSpPr>
        <p:sp>
          <p:nvSpPr>
            <p:cNvPr id="2424" name="Google Shape;2424;p4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9" name="Google Shape;2429;p44"/>
          <p:cNvGrpSpPr/>
          <p:nvPr/>
        </p:nvGrpSpPr>
        <p:grpSpPr>
          <a:xfrm rot="1371040">
            <a:off x="1055417" y="587324"/>
            <a:ext cx="334472" cy="321388"/>
            <a:chOff x="2416614" y="-315052"/>
            <a:chExt cx="2274706" cy="2185722"/>
          </a:xfrm>
        </p:grpSpPr>
        <p:sp>
          <p:nvSpPr>
            <p:cNvPr id="2430" name="Google Shape;2430;p4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44"/>
          <p:cNvGrpSpPr/>
          <p:nvPr/>
        </p:nvGrpSpPr>
        <p:grpSpPr>
          <a:xfrm rot="1372388">
            <a:off x="6190980" y="1803804"/>
            <a:ext cx="352303" cy="338521"/>
            <a:chOff x="2416614" y="-315052"/>
            <a:chExt cx="2274706" cy="2185722"/>
          </a:xfrm>
        </p:grpSpPr>
        <p:sp>
          <p:nvSpPr>
            <p:cNvPr id="2436" name="Google Shape;2436;p4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410519" y="609724"/>
            <a:ext cx="606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HƯỚNG DẪN VỀ NHÀ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6652" y="2033496"/>
            <a:ext cx="274609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4578502" y="3642729"/>
            <a:ext cx="3519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sinh</a:t>
            </a:r>
            <a:r>
              <a:rPr lang="en-US" sz="2000" dirty="0" smtClean="0"/>
              <a:t> </a:t>
            </a:r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hướng</a:t>
            </a:r>
            <a:r>
              <a:rPr lang="en-US" sz="2000" dirty="0" smtClean="0"/>
              <a:t> </a:t>
            </a:r>
            <a:r>
              <a:rPr lang="en-US" sz="2000" dirty="0" err="1" smtClean="0"/>
              <a:t>dẫn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giáo</a:t>
            </a:r>
            <a:r>
              <a:rPr lang="en-US" sz="2000" dirty="0" smtClean="0"/>
              <a:t> </a:t>
            </a:r>
            <a:r>
              <a:rPr lang="en-US" sz="2000" dirty="0" err="1" smtClean="0"/>
              <a:t>viên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0" grpId="0" animBg="1"/>
      <p:bldP spid="2371" grpId="0" animBg="1"/>
      <p:bldP spid="6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3525;p54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96" name="Google Shape;3526;p5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27;p5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28;p5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29;p5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30;p5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3531;p54"/>
          <p:cNvGrpSpPr/>
          <p:nvPr/>
        </p:nvGrpSpPr>
        <p:grpSpPr>
          <a:xfrm rot="1371040">
            <a:off x="1852992" y="687624"/>
            <a:ext cx="334472" cy="321388"/>
            <a:chOff x="2416614" y="-315052"/>
            <a:chExt cx="2274706" cy="2185722"/>
          </a:xfrm>
        </p:grpSpPr>
        <p:sp>
          <p:nvSpPr>
            <p:cNvPr id="102" name="Google Shape;3532;p5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33;p5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34;p5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35;p5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36;p5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3537;p54"/>
          <p:cNvGrpSpPr/>
          <p:nvPr/>
        </p:nvGrpSpPr>
        <p:grpSpPr>
          <a:xfrm rot="1372388">
            <a:off x="8166175" y="1773563"/>
            <a:ext cx="352303" cy="338521"/>
            <a:chOff x="2416614" y="-315052"/>
            <a:chExt cx="2274706" cy="2185722"/>
          </a:xfrm>
        </p:grpSpPr>
        <p:sp>
          <p:nvSpPr>
            <p:cNvPr id="108" name="Google Shape;3538;p5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39;p5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40;p5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41;p5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42;p5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3565;p54"/>
          <p:cNvGrpSpPr/>
          <p:nvPr/>
        </p:nvGrpSpPr>
        <p:grpSpPr>
          <a:xfrm rot="-1761254">
            <a:off x="7382694" y="218505"/>
            <a:ext cx="997589" cy="997826"/>
            <a:chOff x="2370849" y="3705525"/>
            <a:chExt cx="563004" cy="563138"/>
          </a:xfrm>
        </p:grpSpPr>
        <p:sp>
          <p:nvSpPr>
            <p:cNvPr id="114" name="Google Shape;3566;p54"/>
            <p:cNvSpPr/>
            <p:nvPr/>
          </p:nvSpPr>
          <p:spPr>
            <a:xfrm>
              <a:off x="2370849" y="3705525"/>
              <a:ext cx="563004" cy="563138"/>
            </a:xfrm>
            <a:custGeom>
              <a:avLst/>
              <a:gdLst/>
              <a:ahLst/>
              <a:cxnLst/>
              <a:rect l="l" t="t" r="r" b="b"/>
              <a:pathLst>
                <a:path w="16835" h="16839" extrusionOk="0">
                  <a:moveTo>
                    <a:pt x="11327" y="1"/>
                  </a:moveTo>
                  <a:cubicBezTo>
                    <a:pt x="10089" y="1"/>
                    <a:pt x="8911" y="407"/>
                    <a:pt x="7951" y="1158"/>
                  </a:cubicBezTo>
                  <a:cubicBezTo>
                    <a:pt x="7813" y="1146"/>
                    <a:pt x="7674" y="1140"/>
                    <a:pt x="7536" y="1140"/>
                  </a:cubicBezTo>
                  <a:cubicBezTo>
                    <a:pt x="6626" y="1140"/>
                    <a:pt x="5723" y="1405"/>
                    <a:pt x="4952" y="1923"/>
                  </a:cubicBezTo>
                  <a:cubicBezTo>
                    <a:pt x="4771" y="2046"/>
                    <a:pt x="4612" y="2192"/>
                    <a:pt x="4479" y="2360"/>
                  </a:cubicBezTo>
                  <a:cubicBezTo>
                    <a:pt x="4308" y="2466"/>
                    <a:pt x="4144" y="2602"/>
                    <a:pt x="4002" y="2766"/>
                  </a:cubicBezTo>
                  <a:cubicBezTo>
                    <a:pt x="3181" y="3729"/>
                    <a:pt x="2797" y="4971"/>
                    <a:pt x="2907" y="6202"/>
                  </a:cubicBezTo>
                  <a:cubicBezTo>
                    <a:pt x="2157" y="7165"/>
                    <a:pt x="1749" y="8341"/>
                    <a:pt x="1749" y="9577"/>
                  </a:cubicBezTo>
                  <a:cubicBezTo>
                    <a:pt x="1749" y="10037"/>
                    <a:pt x="1808" y="10492"/>
                    <a:pt x="1918" y="10928"/>
                  </a:cubicBezTo>
                  <a:lnTo>
                    <a:pt x="827" y="12025"/>
                  </a:lnTo>
                  <a:cubicBezTo>
                    <a:pt x="292" y="12555"/>
                    <a:pt x="0" y="13266"/>
                    <a:pt x="0" y="14021"/>
                  </a:cubicBezTo>
                  <a:cubicBezTo>
                    <a:pt x="0" y="14771"/>
                    <a:pt x="292" y="15483"/>
                    <a:pt x="822" y="16013"/>
                  </a:cubicBezTo>
                  <a:cubicBezTo>
                    <a:pt x="1357" y="16547"/>
                    <a:pt x="2063" y="16839"/>
                    <a:pt x="2819" y="16839"/>
                  </a:cubicBezTo>
                  <a:cubicBezTo>
                    <a:pt x="3574" y="16839"/>
                    <a:pt x="4281" y="16547"/>
                    <a:pt x="4815" y="16013"/>
                  </a:cubicBezTo>
                  <a:lnTo>
                    <a:pt x="5910" y="14918"/>
                  </a:lnTo>
                  <a:cubicBezTo>
                    <a:pt x="6348" y="15028"/>
                    <a:pt x="6803" y="15085"/>
                    <a:pt x="7262" y="15085"/>
                  </a:cubicBezTo>
                  <a:cubicBezTo>
                    <a:pt x="8499" y="15085"/>
                    <a:pt x="9679" y="14679"/>
                    <a:pt x="10637" y="13933"/>
                  </a:cubicBezTo>
                  <a:cubicBezTo>
                    <a:pt x="10773" y="13944"/>
                    <a:pt x="10909" y="13950"/>
                    <a:pt x="11045" y="13950"/>
                  </a:cubicBezTo>
                  <a:cubicBezTo>
                    <a:pt x="11325" y="13950"/>
                    <a:pt x="11606" y="13926"/>
                    <a:pt x="11883" y="13876"/>
                  </a:cubicBezTo>
                  <a:cubicBezTo>
                    <a:pt x="12819" y="13707"/>
                    <a:pt x="13667" y="13261"/>
                    <a:pt x="14338" y="12590"/>
                  </a:cubicBezTo>
                  <a:cubicBezTo>
                    <a:pt x="15015" y="11919"/>
                    <a:pt x="15457" y="11071"/>
                    <a:pt x="15624" y="10133"/>
                  </a:cubicBezTo>
                  <a:cubicBezTo>
                    <a:pt x="15700" y="9723"/>
                    <a:pt x="15716" y="9303"/>
                    <a:pt x="15681" y="8888"/>
                  </a:cubicBezTo>
                  <a:cubicBezTo>
                    <a:pt x="16428" y="7925"/>
                    <a:pt x="16835" y="6751"/>
                    <a:pt x="16835" y="5509"/>
                  </a:cubicBezTo>
                  <a:cubicBezTo>
                    <a:pt x="16835" y="4038"/>
                    <a:pt x="16265" y="2655"/>
                    <a:pt x="15222" y="1617"/>
                  </a:cubicBezTo>
                  <a:cubicBezTo>
                    <a:pt x="14185" y="575"/>
                    <a:pt x="12801" y="1"/>
                    <a:pt x="1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67;p54"/>
            <p:cNvSpPr/>
            <p:nvPr/>
          </p:nvSpPr>
          <p:spPr>
            <a:xfrm>
              <a:off x="2436291" y="3995821"/>
              <a:ext cx="207410" cy="204869"/>
            </a:xfrm>
            <a:custGeom>
              <a:avLst/>
              <a:gdLst/>
              <a:ahLst/>
              <a:cxnLst/>
              <a:rect l="l" t="t" r="r" b="b"/>
              <a:pathLst>
                <a:path w="6202" h="6126" extrusionOk="0">
                  <a:moveTo>
                    <a:pt x="5089" y="0"/>
                  </a:moveTo>
                  <a:lnTo>
                    <a:pt x="306" y="4783"/>
                  </a:lnTo>
                  <a:cubicBezTo>
                    <a:pt x="0" y="5089"/>
                    <a:pt x="0" y="5587"/>
                    <a:pt x="306" y="5896"/>
                  </a:cubicBezTo>
                  <a:cubicBezTo>
                    <a:pt x="460" y="6049"/>
                    <a:pt x="662" y="6125"/>
                    <a:pt x="863" y="6125"/>
                  </a:cubicBezTo>
                  <a:cubicBezTo>
                    <a:pt x="1065" y="6125"/>
                    <a:pt x="1266" y="6049"/>
                    <a:pt x="1419" y="5896"/>
                  </a:cubicBezTo>
                  <a:lnTo>
                    <a:pt x="6202" y="1113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68;p54"/>
            <p:cNvSpPr/>
            <p:nvPr/>
          </p:nvSpPr>
          <p:spPr>
            <a:xfrm>
              <a:off x="2505714" y="3995821"/>
              <a:ext cx="137984" cy="137950"/>
            </a:xfrm>
            <a:custGeom>
              <a:avLst/>
              <a:gdLst/>
              <a:ahLst/>
              <a:cxnLst/>
              <a:rect l="l" t="t" r="r" b="b"/>
              <a:pathLst>
                <a:path w="4126" h="4125" extrusionOk="0">
                  <a:moveTo>
                    <a:pt x="3013" y="0"/>
                  </a:moveTo>
                  <a:lnTo>
                    <a:pt x="1" y="3012"/>
                  </a:lnTo>
                  <a:cubicBezTo>
                    <a:pt x="142" y="3233"/>
                    <a:pt x="309" y="3436"/>
                    <a:pt x="499" y="3626"/>
                  </a:cubicBezTo>
                  <a:cubicBezTo>
                    <a:pt x="690" y="3816"/>
                    <a:pt x="893" y="3984"/>
                    <a:pt x="1114" y="4125"/>
                  </a:cubicBezTo>
                  <a:lnTo>
                    <a:pt x="4126" y="1113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69;p54"/>
            <p:cNvSpPr/>
            <p:nvPr/>
          </p:nvSpPr>
          <p:spPr>
            <a:xfrm>
              <a:off x="2486051" y="3773576"/>
              <a:ext cx="391210" cy="368403"/>
            </a:xfrm>
            <a:custGeom>
              <a:avLst/>
              <a:gdLst/>
              <a:ahLst/>
              <a:cxnLst/>
              <a:rect l="l" t="t" r="r" b="b"/>
              <a:pathLst>
                <a:path w="11698" h="11016" extrusionOk="0">
                  <a:moveTo>
                    <a:pt x="7882" y="1"/>
                  </a:moveTo>
                  <a:cubicBezTo>
                    <a:pt x="6992" y="1"/>
                    <a:pt x="6103" y="340"/>
                    <a:pt x="5425" y="1018"/>
                  </a:cubicBezTo>
                  <a:cubicBezTo>
                    <a:pt x="5319" y="1124"/>
                    <a:pt x="5222" y="1239"/>
                    <a:pt x="5129" y="1354"/>
                  </a:cubicBezTo>
                  <a:cubicBezTo>
                    <a:pt x="4799" y="1210"/>
                    <a:pt x="4444" y="1138"/>
                    <a:pt x="4090" y="1138"/>
                  </a:cubicBezTo>
                  <a:cubicBezTo>
                    <a:pt x="3421" y="1138"/>
                    <a:pt x="2753" y="1394"/>
                    <a:pt x="2245" y="1902"/>
                  </a:cubicBezTo>
                  <a:cubicBezTo>
                    <a:pt x="1464" y="2683"/>
                    <a:pt x="1282" y="3837"/>
                    <a:pt x="1693" y="4791"/>
                  </a:cubicBezTo>
                  <a:cubicBezTo>
                    <a:pt x="1578" y="4883"/>
                    <a:pt x="1468" y="4981"/>
                    <a:pt x="1362" y="5087"/>
                  </a:cubicBezTo>
                  <a:cubicBezTo>
                    <a:pt x="1" y="6442"/>
                    <a:pt x="1" y="8642"/>
                    <a:pt x="1362" y="9998"/>
                  </a:cubicBezTo>
                  <a:cubicBezTo>
                    <a:pt x="2040" y="10676"/>
                    <a:pt x="2929" y="11015"/>
                    <a:pt x="3818" y="11015"/>
                  </a:cubicBezTo>
                  <a:cubicBezTo>
                    <a:pt x="4706" y="11015"/>
                    <a:pt x="5595" y="10676"/>
                    <a:pt x="6273" y="9998"/>
                  </a:cubicBezTo>
                  <a:cubicBezTo>
                    <a:pt x="6379" y="9892"/>
                    <a:pt x="6477" y="9782"/>
                    <a:pt x="6569" y="9662"/>
                  </a:cubicBezTo>
                  <a:cubicBezTo>
                    <a:pt x="6901" y="9807"/>
                    <a:pt x="7257" y="9879"/>
                    <a:pt x="7613" y="9879"/>
                  </a:cubicBezTo>
                  <a:cubicBezTo>
                    <a:pt x="8281" y="9879"/>
                    <a:pt x="8948" y="9625"/>
                    <a:pt x="9458" y="9115"/>
                  </a:cubicBezTo>
                  <a:cubicBezTo>
                    <a:pt x="10236" y="8337"/>
                    <a:pt x="10422" y="7185"/>
                    <a:pt x="10006" y="6226"/>
                  </a:cubicBezTo>
                  <a:cubicBezTo>
                    <a:pt x="10121" y="6137"/>
                    <a:pt x="10231" y="6041"/>
                    <a:pt x="10342" y="5935"/>
                  </a:cubicBezTo>
                  <a:cubicBezTo>
                    <a:pt x="11698" y="4573"/>
                    <a:pt x="11698" y="2374"/>
                    <a:pt x="10342" y="1018"/>
                  </a:cubicBezTo>
                  <a:cubicBezTo>
                    <a:pt x="9661" y="340"/>
                    <a:pt x="8771" y="1"/>
                    <a:pt x="7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70;p54"/>
            <p:cNvSpPr/>
            <p:nvPr/>
          </p:nvSpPr>
          <p:spPr>
            <a:xfrm>
              <a:off x="2486051" y="3773576"/>
              <a:ext cx="356664" cy="345160"/>
            </a:xfrm>
            <a:custGeom>
              <a:avLst/>
              <a:gdLst/>
              <a:ahLst/>
              <a:cxnLst/>
              <a:rect l="l" t="t" r="r" b="b"/>
              <a:pathLst>
                <a:path w="10665" h="10321" extrusionOk="0">
                  <a:moveTo>
                    <a:pt x="7882" y="1"/>
                  </a:moveTo>
                  <a:cubicBezTo>
                    <a:pt x="6992" y="1"/>
                    <a:pt x="6103" y="340"/>
                    <a:pt x="5425" y="1018"/>
                  </a:cubicBezTo>
                  <a:cubicBezTo>
                    <a:pt x="5319" y="1124"/>
                    <a:pt x="5222" y="1239"/>
                    <a:pt x="5129" y="1354"/>
                  </a:cubicBezTo>
                  <a:cubicBezTo>
                    <a:pt x="4799" y="1210"/>
                    <a:pt x="4444" y="1138"/>
                    <a:pt x="4090" y="1138"/>
                  </a:cubicBezTo>
                  <a:cubicBezTo>
                    <a:pt x="3421" y="1138"/>
                    <a:pt x="2753" y="1394"/>
                    <a:pt x="2245" y="1902"/>
                  </a:cubicBezTo>
                  <a:cubicBezTo>
                    <a:pt x="1464" y="2683"/>
                    <a:pt x="1282" y="3837"/>
                    <a:pt x="1693" y="4791"/>
                  </a:cubicBezTo>
                  <a:cubicBezTo>
                    <a:pt x="1578" y="4883"/>
                    <a:pt x="1468" y="4981"/>
                    <a:pt x="1362" y="5087"/>
                  </a:cubicBezTo>
                  <a:cubicBezTo>
                    <a:pt x="1" y="6442"/>
                    <a:pt x="1" y="8642"/>
                    <a:pt x="1362" y="9998"/>
                  </a:cubicBezTo>
                  <a:cubicBezTo>
                    <a:pt x="1476" y="10118"/>
                    <a:pt x="1600" y="10224"/>
                    <a:pt x="1733" y="10320"/>
                  </a:cubicBezTo>
                  <a:cubicBezTo>
                    <a:pt x="708" y="8960"/>
                    <a:pt x="818" y="7021"/>
                    <a:pt x="2055" y="5780"/>
                  </a:cubicBezTo>
                  <a:cubicBezTo>
                    <a:pt x="2161" y="5674"/>
                    <a:pt x="2276" y="5576"/>
                    <a:pt x="2391" y="5488"/>
                  </a:cubicBezTo>
                  <a:cubicBezTo>
                    <a:pt x="1976" y="4530"/>
                    <a:pt x="2157" y="3381"/>
                    <a:pt x="2938" y="2600"/>
                  </a:cubicBezTo>
                  <a:cubicBezTo>
                    <a:pt x="3449" y="2089"/>
                    <a:pt x="4116" y="1835"/>
                    <a:pt x="4784" y="1835"/>
                  </a:cubicBezTo>
                  <a:cubicBezTo>
                    <a:pt x="5140" y="1835"/>
                    <a:pt x="5495" y="1907"/>
                    <a:pt x="5827" y="2051"/>
                  </a:cubicBezTo>
                  <a:cubicBezTo>
                    <a:pt x="5916" y="1933"/>
                    <a:pt x="6013" y="1822"/>
                    <a:pt x="6123" y="1716"/>
                  </a:cubicBezTo>
                  <a:cubicBezTo>
                    <a:pt x="6800" y="1037"/>
                    <a:pt x="7689" y="698"/>
                    <a:pt x="8578" y="698"/>
                  </a:cubicBezTo>
                  <a:cubicBezTo>
                    <a:pt x="9313" y="698"/>
                    <a:pt x="10048" y="930"/>
                    <a:pt x="10664" y="1393"/>
                  </a:cubicBezTo>
                  <a:cubicBezTo>
                    <a:pt x="10567" y="1261"/>
                    <a:pt x="10457" y="1138"/>
                    <a:pt x="10342" y="1018"/>
                  </a:cubicBezTo>
                  <a:cubicBezTo>
                    <a:pt x="9661" y="340"/>
                    <a:pt x="8771" y="1"/>
                    <a:pt x="7882" y="1"/>
                  </a:cubicBezTo>
                  <a:close/>
                </a:path>
              </a:pathLst>
            </a:custGeom>
            <a:solidFill>
              <a:srgbClr val="FFFFFF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71;p54"/>
            <p:cNvSpPr/>
            <p:nvPr/>
          </p:nvSpPr>
          <p:spPr>
            <a:xfrm>
              <a:off x="2658603" y="3946330"/>
              <a:ext cx="34446" cy="33142"/>
            </a:xfrm>
            <a:custGeom>
              <a:avLst/>
              <a:gdLst/>
              <a:ahLst/>
              <a:cxnLst/>
              <a:rect l="l" t="t" r="r" b="b"/>
              <a:pathLst>
                <a:path w="1030" h="991" extrusionOk="0">
                  <a:moveTo>
                    <a:pt x="406" y="0"/>
                  </a:moveTo>
                  <a:lnTo>
                    <a:pt x="173" y="234"/>
                  </a:lnTo>
                  <a:cubicBezTo>
                    <a:pt x="0" y="410"/>
                    <a:pt x="0" y="689"/>
                    <a:pt x="173" y="861"/>
                  </a:cubicBezTo>
                  <a:cubicBezTo>
                    <a:pt x="259" y="947"/>
                    <a:pt x="372" y="991"/>
                    <a:pt x="484" y="991"/>
                  </a:cubicBezTo>
                  <a:cubicBezTo>
                    <a:pt x="597" y="991"/>
                    <a:pt x="709" y="947"/>
                    <a:pt x="795" y="861"/>
                  </a:cubicBezTo>
                  <a:lnTo>
                    <a:pt x="1030" y="62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72;p54"/>
            <p:cNvSpPr/>
            <p:nvPr/>
          </p:nvSpPr>
          <p:spPr>
            <a:xfrm>
              <a:off x="2432312" y="3767156"/>
              <a:ext cx="451909" cy="439936"/>
            </a:xfrm>
            <a:custGeom>
              <a:avLst/>
              <a:gdLst/>
              <a:ahLst/>
              <a:cxnLst/>
              <a:rect l="l" t="t" r="r" b="b"/>
              <a:pathLst>
                <a:path w="13513" h="13155" extrusionOk="0">
                  <a:moveTo>
                    <a:pt x="2443" y="9872"/>
                  </a:moveTo>
                  <a:cubicBezTo>
                    <a:pt x="2557" y="10035"/>
                    <a:pt x="2686" y="10186"/>
                    <a:pt x="2832" y="10327"/>
                  </a:cubicBezTo>
                  <a:cubicBezTo>
                    <a:pt x="2973" y="10469"/>
                    <a:pt x="3124" y="10601"/>
                    <a:pt x="3283" y="10716"/>
                  </a:cubicBezTo>
                  <a:lnTo>
                    <a:pt x="1401" y="12598"/>
                  </a:lnTo>
                  <a:cubicBezTo>
                    <a:pt x="1290" y="12708"/>
                    <a:pt x="1140" y="12769"/>
                    <a:pt x="981" y="12769"/>
                  </a:cubicBezTo>
                  <a:cubicBezTo>
                    <a:pt x="822" y="12769"/>
                    <a:pt x="676" y="12708"/>
                    <a:pt x="561" y="12598"/>
                  </a:cubicBezTo>
                  <a:cubicBezTo>
                    <a:pt x="451" y="12483"/>
                    <a:pt x="389" y="12337"/>
                    <a:pt x="389" y="12178"/>
                  </a:cubicBezTo>
                  <a:cubicBezTo>
                    <a:pt x="389" y="12019"/>
                    <a:pt x="451" y="11868"/>
                    <a:pt x="561" y="11754"/>
                  </a:cubicBezTo>
                  <a:lnTo>
                    <a:pt x="2443" y="9872"/>
                  </a:lnTo>
                  <a:close/>
                  <a:moveTo>
                    <a:pt x="9489" y="0"/>
                  </a:moveTo>
                  <a:cubicBezTo>
                    <a:pt x="8512" y="0"/>
                    <a:pt x="7589" y="384"/>
                    <a:pt x="6895" y="1073"/>
                  </a:cubicBezTo>
                  <a:cubicBezTo>
                    <a:pt x="6820" y="1153"/>
                    <a:pt x="6749" y="1232"/>
                    <a:pt x="6679" y="1316"/>
                  </a:cubicBezTo>
                  <a:cubicBezTo>
                    <a:pt x="6362" y="1197"/>
                    <a:pt x="6027" y="1137"/>
                    <a:pt x="5691" y="1137"/>
                  </a:cubicBezTo>
                  <a:cubicBezTo>
                    <a:pt x="5151" y="1137"/>
                    <a:pt x="4610" y="1292"/>
                    <a:pt x="4139" y="1607"/>
                  </a:cubicBezTo>
                  <a:cubicBezTo>
                    <a:pt x="4051" y="1670"/>
                    <a:pt x="4029" y="1789"/>
                    <a:pt x="4086" y="1877"/>
                  </a:cubicBezTo>
                  <a:cubicBezTo>
                    <a:pt x="4122" y="1932"/>
                    <a:pt x="4182" y="1962"/>
                    <a:pt x="4244" y="1962"/>
                  </a:cubicBezTo>
                  <a:cubicBezTo>
                    <a:pt x="4281" y="1962"/>
                    <a:pt x="4318" y="1951"/>
                    <a:pt x="4351" y="1930"/>
                  </a:cubicBezTo>
                  <a:cubicBezTo>
                    <a:pt x="4760" y="1657"/>
                    <a:pt x="5228" y="1523"/>
                    <a:pt x="5694" y="1523"/>
                  </a:cubicBezTo>
                  <a:cubicBezTo>
                    <a:pt x="6320" y="1523"/>
                    <a:pt x="6942" y="1764"/>
                    <a:pt x="7408" y="2231"/>
                  </a:cubicBezTo>
                  <a:cubicBezTo>
                    <a:pt x="7448" y="2270"/>
                    <a:pt x="7497" y="2288"/>
                    <a:pt x="7544" y="2288"/>
                  </a:cubicBezTo>
                  <a:cubicBezTo>
                    <a:pt x="7593" y="2288"/>
                    <a:pt x="7642" y="2270"/>
                    <a:pt x="7682" y="2231"/>
                  </a:cubicBezTo>
                  <a:cubicBezTo>
                    <a:pt x="7756" y="2155"/>
                    <a:pt x="7756" y="2036"/>
                    <a:pt x="7682" y="1956"/>
                  </a:cubicBezTo>
                  <a:cubicBezTo>
                    <a:pt x="7487" y="1766"/>
                    <a:pt x="7275" y="1607"/>
                    <a:pt x="7041" y="1484"/>
                  </a:cubicBezTo>
                  <a:cubicBezTo>
                    <a:pt x="7085" y="1436"/>
                    <a:pt x="7126" y="1391"/>
                    <a:pt x="7169" y="1347"/>
                  </a:cubicBezTo>
                  <a:cubicBezTo>
                    <a:pt x="7788" y="729"/>
                    <a:pt x="8614" y="388"/>
                    <a:pt x="9489" y="388"/>
                  </a:cubicBezTo>
                  <a:cubicBezTo>
                    <a:pt x="10367" y="388"/>
                    <a:pt x="11189" y="729"/>
                    <a:pt x="11811" y="1347"/>
                  </a:cubicBezTo>
                  <a:cubicBezTo>
                    <a:pt x="13089" y="2628"/>
                    <a:pt x="13089" y="4708"/>
                    <a:pt x="11811" y="5990"/>
                  </a:cubicBezTo>
                  <a:cubicBezTo>
                    <a:pt x="11790" y="6011"/>
                    <a:pt x="11764" y="6033"/>
                    <a:pt x="11741" y="6056"/>
                  </a:cubicBezTo>
                  <a:cubicBezTo>
                    <a:pt x="11737" y="6060"/>
                    <a:pt x="11732" y="6064"/>
                    <a:pt x="11723" y="6074"/>
                  </a:cubicBezTo>
                  <a:cubicBezTo>
                    <a:pt x="11705" y="6091"/>
                    <a:pt x="11684" y="6109"/>
                    <a:pt x="11662" y="6127"/>
                  </a:cubicBezTo>
                  <a:cubicBezTo>
                    <a:pt x="11662" y="6131"/>
                    <a:pt x="11658" y="6135"/>
                    <a:pt x="11652" y="6135"/>
                  </a:cubicBezTo>
                  <a:cubicBezTo>
                    <a:pt x="11605" y="6180"/>
                    <a:pt x="11552" y="6223"/>
                    <a:pt x="11499" y="6263"/>
                  </a:cubicBezTo>
                  <a:cubicBezTo>
                    <a:pt x="11286" y="6431"/>
                    <a:pt x="11052" y="6568"/>
                    <a:pt x="10804" y="6679"/>
                  </a:cubicBezTo>
                  <a:cubicBezTo>
                    <a:pt x="10708" y="6718"/>
                    <a:pt x="10663" y="6833"/>
                    <a:pt x="10703" y="6930"/>
                  </a:cubicBezTo>
                  <a:cubicBezTo>
                    <a:pt x="10734" y="7001"/>
                    <a:pt x="10804" y="7045"/>
                    <a:pt x="10879" y="7045"/>
                  </a:cubicBezTo>
                  <a:cubicBezTo>
                    <a:pt x="10906" y="7045"/>
                    <a:pt x="10932" y="7041"/>
                    <a:pt x="10959" y="7028"/>
                  </a:cubicBezTo>
                  <a:cubicBezTo>
                    <a:pt x="11154" y="6944"/>
                    <a:pt x="11344" y="6842"/>
                    <a:pt x="11520" y="6722"/>
                  </a:cubicBezTo>
                  <a:lnTo>
                    <a:pt x="11520" y="6722"/>
                  </a:lnTo>
                  <a:cubicBezTo>
                    <a:pt x="11799" y="7584"/>
                    <a:pt x="11578" y="8520"/>
                    <a:pt x="10928" y="9170"/>
                  </a:cubicBezTo>
                  <a:cubicBezTo>
                    <a:pt x="10464" y="9637"/>
                    <a:pt x="9851" y="9883"/>
                    <a:pt x="9224" y="9883"/>
                  </a:cubicBezTo>
                  <a:cubicBezTo>
                    <a:pt x="8897" y="9883"/>
                    <a:pt x="8567" y="9816"/>
                    <a:pt x="8251" y="9678"/>
                  </a:cubicBezTo>
                  <a:cubicBezTo>
                    <a:pt x="8247" y="9678"/>
                    <a:pt x="8243" y="9678"/>
                    <a:pt x="8239" y="9674"/>
                  </a:cubicBezTo>
                  <a:cubicBezTo>
                    <a:pt x="7964" y="9554"/>
                    <a:pt x="7717" y="9387"/>
                    <a:pt x="7505" y="9170"/>
                  </a:cubicBezTo>
                  <a:cubicBezTo>
                    <a:pt x="7467" y="9133"/>
                    <a:pt x="7418" y="9114"/>
                    <a:pt x="7368" y="9114"/>
                  </a:cubicBezTo>
                  <a:cubicBezTo>
                    <a:pt x="7318" y="9114"/>
                    <a:pt x="7269" y="9133"/>
                    <a:pt x="7232" y="9170"/>
                  </a:cubicBezTo>
                  <a:cubicBezTo>
                    <a:pt x="7156" y="9250"/>
                    <a:pt x="7156" y="9369"/>
                    <a:pt x="7232" y="9444"/>
                  </a:cubicBezTo>
                  <a:cubicBezTo>
                    <a:pt x="7421" y="9634"/>
                    <a:pt x="7638" y="9797"/>
                    <a:pt x="7868" y="9921"/>
                  </a:cubicBezTo>
                  <a:cubicBezTo>
                    <a:pt x="7827" y="9970"/>
                    <a:pt x="7788" y="10013"/>
                    <a:pt x="7744" y="10053"/>
                  </a:cubicBezTo>
                  <a:cubicBezTo>
                    <a:pt x="7126" y="10676"/>
                    <a:pt x="6299" y="11016"/>
                    <a:pt x="5424" y="11016"/>
                  </a:cubicBezTo>
                  <a:cubicBezTo>
                    <a:pt x="4545" y="11016"/>
                    <a:pt x="3724" y="10676"/>
                    <a:pt x="3101" y="10053"/>
                  </a:cubicBezTo>
                  <a:cubicBezTo>
                    <a:pt x="2482" y="9435"/>
                    <a:pt x="2143" y="8614"/>
                    <a:pt x="2143" y="7734"/>
                  </a:cubicBezTo>
                  <a:cubicBezTo>
                    <a:pt x="2143" y="6859"/>
                    <a:pt x="2482" y="6033"/>
                    <a:pt x="3101" y="5415"/>
                  </a:cubicBezTo>
                  <a:cubicBezTo>
                    <a:pt x="3203" y="5314"/>
                    <a:pt x="3309" y="5221"/>
                    <a:pt x="3419" y="5137"/>
                  </a:cubicBezTo>
                  <a:cubicBezTo>
                    <a:pt x="3631" y="4969"/>
                    <a:pt x="3866" y="4832"/>
                    <a:pt x="4108" y="4726"/>
                  </a:cubicBezTo>
                  <a:cubicBezTo>
                    <a:pt x="4205" y="4682"/>
                    <a:pt x="4254" y="4571"/>
                    <a:pt x="4210" y="4474"/>
                  </a:cubicBezTo>
                  <a:cubicBezTo>
                    <a:pt x="4177" y="4402"/>
                    <a:pt x="4107" y="4357"/>
                    <a:pt x="4032" y="4357"/>
                  </a:cubicBezTo>
                  <a:cubicBezTo>
                    <a:pt x="4006" y="4357"/>
                    <a:pt x="3980" y="4362"/>
                    <a:pt x="3954" y="4373"/>
                  </a:cubicBezTo>
                  <a:cubicBezTo>
                    <a:pt x="3760" y="4457"/>
                    <a:pt x="3569" y="4563"/>
                    <a:pt x="3393" y="4682"/>
                  </a:cubicBezTo>
                  <a:cubicBezTo>
                    <a:pt x="3141" y="3891"/>
                    <a:pt x="3313" y="3008"/>
                    <a:pt x="3856" y="2372"/>
                  </a:cubicBezTo>
                  <a:cubicBezTo>
                    <a:pt x="3927" y="2288"/>
                    <a:pt x="3919" y="2168"/>
                    <a:pt x="3834" y="2098"/>
                  </a:cubicBezTo>
                  <a:cubicBezTo>
                    <a:pt x="3798" y="2068"/>
                    <a:pt x="3754" y="2054"/>
                    <a:pt x="3710" y="2054"/>
                  </a:cubicBezTo>
                  <a:cubicBezTo>
                    <a:pt x="3656" y="2054"/>
                    <a:pt x="3602" y="2076"/>
                    <a:pt x="3565" y="2121"/>
                  </a:cubicBezTo>
                  <a:cubicBezTo>
                    <a:pt x="2902" y="2893"/>
                    <a:pt x="2717" y="3976"/>
                    <a:pt x="3071" y="4925"/>
                  </a:cubicBezTo>
                  <a:cubicBezTo>
                    <a:pt x="2986" y="4991"/>
                    <a:pt x="2906" y="5067"/>
                    <a:pt x="2832" y="5142"/>
                  </a:cubicBezTo>
                  <a:cubicBezTo>
                    <a:pt x="2138" y="5835"/>
                    <a:pt x="1754" y="6753"/>
                    <a:pt x="1754" y="7734"/>
                  </a:cubicBezTo>
                  <a:cubicBezTo>
                    <a:pt x="1754" y="8379"/>
                    <a:pt x="1921" y="8997"/>
                    <a:pt x="2231" y="9541"/>
                  </a:cubicBezTo>
                  <a:lnTo>
                    <a:pt x="288" y="11485"/>
                  </a:lnTo>
                  <a:cubicBezTo>
                    <a:pt x="107" y="11670"/>
                    <a:pt x="0" y="11913"/>
                    <a:pt x="0" y="12178"/>
                  </a:cubicBezTo>
                  <a:cubicBezTo>
                    <a:pt x="0" y="12439"/>
                    <a:pt x="107" y="12681"/>
                    <a:pt x="288" y="12867"/>
                  </a:cubicBezTo>
                  <a:cubicBezTo>
                    <a:pt x="473" y="13052"/>
                    <a:pt x="720" y="13154"/>
                    <a:pt x="981" y="13154"/>
                  </a:cubicBezTo>
                  <a:cubicBezTo>
                    <a:pt x="1246" y="13154"/>
                    <a:pt x="1489" y="13052"/>
                    <a:pt x="1674" y="12867"/>
                  </a:cubicBezTo>
                  <a:lnTo>
                    <a:pt x="3618" y="10928"/>
                  </a:lnTo>
                  <a:cubicBezTo>
                    <a:pt x="4161" y="11238"/>
                    <a:pt x="4780" y="11401"/>
                    <a:pt x="5424" y="11401"/>
                  </a:cubicBezTo>
                  <a:cubicBezTo>
                    <a:pt x="6400" y="11401"/>
                    <a:pt x="7324" y="11020"/>
                    <a:pt x="8017" y="10327"/>
                  </a:cubicBezTo>
                  <a:cubicBezTo>
                    <a:pt x="8092" y="10252"/>
                    <a:pt x="8168" y="10172"/>
                    <a:pt x="8233" y="10088"/>
                  </a:cubicBezTo>
                  <a:cubicBezTo>
                    <a:pt x="8548" y="10206"/>
                    <a:pt x="8881" y="10265"/>
                    <a:pt x="9216" y="10265"/>
                  </a:cubicBezTo>
                  <a:cubicBezTo>
                    <a:pt x="9383" y="10265"/>
                    <a:pt x="9551" y="10251"/>
                    <a:pt x="9718" y="10221"/>
                  </a:cubicBezTo>
                  <a:cubicBezTo>
                    <a:pt x="10284" y="10119"/>
                    <a:pt x="10796" y="9850"/>
                    <a:pt x="11197" y="9444"/>
                  </a:cubicBezTo>
                  <a:cubicBezTo>
                    <a:pt x="11605" y="9038"/>
                    <a:pt x="11874" y="8525"/>
                    <a:pt x="11976" y="7964"/>
                  </a:cubicBezTo>
                  <a:cubicBezTo>
                    <a:pt x="12068" y="7465"/>
                    <a:pt x="12019" y="6953"/>
                    <a:pt x="11843" y="6480"/>
                  </a:cubicBezTo>
                  <a:cubicBezTo>
                    <a:pt x="11847" y="6480"/>
                    <a:pt x="11847" y="6475"/>
                    <a:pt x="11852" y="6475"/>
                  </a:cubicBezTo>
                  <a:cubicBezTo>
                    <a:pt x="11870" y="6457"/>
                    <a:pt x="11887" y="6445"/>
                    <a:pt x="11905" y="6431"/>
                  </a:cubicBezTo>
                  <a:lnTo>
                    <a:pt x="11917" y="6418"/>
                  </a:lnTo>
                  <a:cubicBezTo>
                    <a:pt x="11931" y="6404"/>
                    <a:pt x="11949" y="6392"/>
                    <a:pt x="11962" y="6374"/>
                  </a:cubicBezTo>
                  <a:cubicBezTo>
                    <a:pt x="11970" y="6369"/>
                    <a:pt x="11980" y="6361"/>
                    <a:pt x="11984" y="6356"/>
                  </a:cubicBezTo>
                  <a:cubicBezTo>
                    <a:pt x="11997" y="6343"/>
                    <a:pt x="12011" y="6329"/>
                    <a:pt x="12023" y="6321"/>
                  </a:cubicBezTo>
                  <a:cubicBezTo>
                    <a:pt x="12046" y="6298"/>
                    <a:pt x="12064" y="6281"/>
                    <a:pt x="12082" y="6259"/>
                  </a:cubicBezTo>
                  <a:cubicBezTo>
                    <a:pt x="13513" y="4832"/>
                    <a:pt x="13513" y="2504"/>
                    <a:pt x="12082" y="1073"/>
                  </a:cubicBezTo>
                  <a:cubicBezTo>
                    <a:pt x="11393" y="384"/>
                    <a:pt x="10469" y="0"/>
                    <a:pt x="9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73;p54"/>
            <p:cNvSpPr/>
            <p:nvPr/>
          </p:nvSpPr>
          <p:spPr>
            <a:xfrm>
              <a:off x="2632018" y="3896637"/>
              <a:ext cx="34178" cy="32138"/>
            </a:xfrm>
            <a:custGeom>
              <a:avLst/>
              <a:gdLst/>
              <a:ahLst/>
              <a:cxnLst/>
              <a:rect l="l" t="t" r="r" b="b"/>
              <a:pathLst>
                <a:path w="1022" h="961" extrusionOk="0">
                  <a:moveTo>
                    <a:pt x="248" y="0"/>
                  </a:moveTo>
                  <a:cubicBezTo>
                    <a:pt x="163" y="0"/>
                    <a:pt x="84" y="57"/>
                    <a:pt x="62" y="143"/>
                  </a:cubicBezTo>
                  <a:cubicBezTo>
                    <a:pt x="0" y="369"/>
                    <a:pt x="62" y="607"/>
                    <a:pt x="230" y="771"/>
                  </a:cubicBezTo>
                  <a:cubicBezTo>
                    <a:pt x="349" y="893"/>
                    <a:pt x="517" y="960"/>
                    <a:pt x="689" y="960"/>
                  </a:cubicBezTo>
                  <a:cubicBezTo>
                    <a:pt x="742" y="960"/>
                    <a:pt x="799" y="956"/>
                    <a:pt x="857" y="938"/>
                  </a:cubicBezTo>
                  <a:cubicBezTo>
                    <a:pt x="958" y="912"/>
                    <a:pt x="1021" y="806"/>
                    <a:pt x="995" y="704"/>
                  </a:cubicBezTo>
                  <a:cubicBezTo>
                    <a:pt x="968" y="618"/>
                    <a:pt x="888" y="561"/>
                    <a:pt x="804" y="561"/>
                  </a:cubicBezTo>
                  <a:cubicBezTo>
                    <a:pt x="788" y="561"/>
                    <a:pt x="772" y="563"/>
                    <a:pt x="756" y="567"/>
                  </a:cubicBezTo>
                  <a:cubicBezTo>
                    <a:pt x="732" y="574"/>
                    <a:pt x="707" y="577"/>
                    <a:pt x="683" y="577"/>
                  </a:cubicBezTo>
                  <a:cubicBezTo>
                    <a:pt x="614" y="577"/>
                    <a:pt x="548" y="550"/>
                    <a:pt x="499" y="501"/>
                  </a:cubicBezTo>
                  <a:cubicBezTo>
                    <a:pt x="433" y="434"/>
                    <a:pt x="406" y="333"/>
                    <a:pt x="433" y="245"/>
                  </a:cubicBezTo>
                  <a:cubicBezTo>
                    <a:pt x="459" y="143"/>
                    <a:pt x="398" y="37"/>
                    <a:pt x="296" y="6"/>
                  </a:cubicBezTo>
                  <a:cubicBezTo>
                    <a:pt x="280" y="2"/>
                    <a:pt x="26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574;p54"/>
            <p:cNvSpPr/>
            <p:nvPr/>
          </p:nvSpPr>
          <p:spPr>
            <a:xfrm>
              <a:off x="2709399" y="3974018"/>
              <a:ext cx="34178" cy="32138"/>
            </a:xfrm>
            <a:custGeom>
              <a:avLst/>
              <a:gdLst/>
              <a:ahLst/>
              <a:cxnLst/>
              <a:rect l="l" t="t" r="r" b="b"/>
              <a:pathLst>
                <a:path w="1022" h="961" extrusionOk="0">
                  <a:moveTo>
                    <a:pt x="250" y="0"/>
                  </a:moveTo>
                  <a:cubicBezTo>
                    <a:pt x="164" y="0"/>
                    <a:pt x="85" y="58"/>
                    <a:pt x="63" y="143"/>
                  </a:cubicBezTo>
                  <a:cubicBezTo>
                    <a:pt x="0" y="369"/>
                    <a:pt x="63" y="607"/>
                    <a:pt x="226" y="771"/>
                  </a:cubicBezTo>
                  <a:cubicBezTo>
                    <a:pt x="350" y="895"/>
                    <a:pt x="518" y="961"/>
                    <a:pt x="689" y="961"/>
                  </a:cubicBezTo>
                  <a:cubicBezTo>
                    <a:pt x="742" y="961"/>
                    <a:pt x="801" y="956"/>
                    <a:pt x="858" y="938"/>
                  </a:cubicBezTo>
                  <a:cubicBezTo>
                    <a:pt x="960" y="912"/>
                    <a:pt x="1021" y="806"/>
                    <a:pt x="991" y="705"/>
                  </a:cubicBezTo>
                  <a:cubicBezTo>
                    <a:pt x="968" y="619"/>
                    <a:pt x="889" y="561"/>
                    <a:pt x="804" y="561"/>
                  </a:cubicBezTo>
                  <a:cubicBezTo>
                    <a:pt x="788" y="561"/>
                    <a:pt x="772" y="563"/>
                    <a:pt x="756" y="567"/>
                  </a:cubicBezTo>
                  <a:cubicBezTo>
                    <a:pt x="732" y="574"/>
                    <a:pt x="708" y="577"/>
                    <a:pt x="684" y="577"/>
                  </a:cubicBezTo>
                  <a:cubicBezTo>
                    <a:pt x="615" y="577"/>
                    <a:pt x="549" y="550"/>
                    <a:pt x="500" y="501"/>
                  </a:cubicBezTo>
                  <a:cubicBezTo>
                    <a:pt x="434" y="435"/>
                    <a:pt x="407" y="334"/>
                    <a:pt x="434" y="245"/>
                  </a:cubicBezTo>
                  <a:cubicBezTo>
                    <a:pt x="460" y="143"/>
                    <a:pt x="398" y="37"/>
                    <a:pt x="297" y="6"/>
                  </a:cubicBezTo>
                  <a:cubicBezTo>
                    <a:pt x="281" y="2"/>
                    <a:pt x="265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575;p54"/>
            <p:cNvSpPr/>
            <p:nvPr/>
          </p:nvSpPr>
          <p:spPr>
            <a:xfrm>
              <a:off x="2651514" y="3940009"/>
              <a:ext cx="48023" cy="45917"/>
            </a:xfrm>
            <a:custGeom>
              <a:avLst/>
              <a:gdLst/>
              <a:ahLst/>
              <a:cxnLst/>
              <a:rect l="l" t="t" r="r" b="b"/>
              <a:pathLst>
                <a:path w="1436" h="1373" extrusionOk="0">
                  <a:moveTo>
                    <a:pt x="618" y="463"/>
                  </a:moveTo>
                  <a:lnTo>
                    <a:pt x="972" y="816"/>
                  </a:lnTo>
                  <a:lnTo>
                    <a:pt x="875" y="913"/>
                  </a:lnTo>
                  <a:cubicBezTo>
                    <a:pt x="826" y="962"/>
                    <a:pt x="765" y="988"/>
                    <a:pt x="698" y="988"/>
                  </a:cubicBezTo>
                  <a:cubicBezTo>
                    <a:pt x="632" y="988"/>
                    <a:pt x="565" y="962"/>
                    <a:pt x="522" y="913"/>
                  </a:cubicBezTo>
                  <a:cubicBezTo>
                    <a:pt x="424" y="816"/>
                    <a:pt x="424" y="657"/>
                    <a:pt x="522" y="560"/>
                  </a:cubicBezTo>
                  <a:lnTo>
                    <a:pt x="618" y="463"/>
                  </a:lnTo>
                  <a:close/>
                  <a:moveTo>
                    <a:pt x="619" y="0"/>
                  </a:moveTo>
                  <a:cubicBezTo>
                    <a:pt x="569" y="0"/>
                    <a:pt x="519" y="19"/>
                    <a:pt x="481" y="57"/>
                  </a:cubicBezTo>
                  <a:lnTo>
                    <a:pt x="247" y="291"/>
                  </a:lnTo>
                  <a:cubicBezTo>
                    <a:pt x="0" y="538"/>
                    <a:pt x="0" y="940"/>
                    <a:pt x="247" y="1187"/>
                  </a:cubicBezTo>
                  <a:cubicBezTo>
                    <a:pt x="367" y="1306"/>
                    <a:pt x="526" y="1372"/>
                    <a:pt x="698" y="1372"/>
                  </a:cubicBezTo>
                  <a:cubicBezTo>
                    <a:pt x="866" y="1372"/>
                    <a:pt x="1025" y="1306"/>
                    <a:pt x="1144" y="1187"/>
                  </a:cubicBezTo>
                  <a:lnTo>
                    <a:pt x="1378" y="953"/>
                  </a:lnTo>
                  <a:cubicBezTo>
                    <a:pt x="1413" y="917"/>
                    <a:pt x="1436" y="864"/>
                    <a:pt x="1436" y="816"/>
                  </a:cubicBezTo>
                  <a:cubicBezTo>
                    <a:pt x="1436" y="763"/>
                    <a:pt x="1413" y="715"/>
                    <a:pt x="1378" y="679"/>
                  </a:cubicBezTo>
                  <a:lnTo>
                    <a:pt x="756" y="57"/>
                  </a:lnTo>
                  <a:cubicBezTo>
                    <a:pt x="718" y="19"/>
                    <a:pt x="669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576;p54"/>
            <p:cNvSpPr/>
            <p:nvPr/>
          </p:nvSpPr>
          <p:spPr>
            <a:xfrm>
              <a:off x="2697294" y="3999232"/>
              <a:ext cx="21002" cy="19798"/>
            </a:xfrm>
            <a:custGeom>
              <a:avLst/>
              <a:gdLst/>
              <a:ahLst/>
              <a:cxnLst/>
              <a:rect l="l" t="t" r="r" b="b"/>
              <a:pathLst>
                <a:path w="628" h="592" extrusionOk="0">
                  <a:moveTo>
                    <a:pt x="210" y="1"/>
                  </a:moveTo>
                  <a:cubicBezTo>
                    <a:pt x="162" y="1"/>
                    <a:pt x="113" y="19"/>
                    <a:pt x="76" y="57"/>
                  </a:cubicBezTo>
                  <a:cubicBezTo>
                    <a:pt x="1" y="131"/>
                    <a:pt x="1" y="251"/>
                    <a:pt x="76" y="326"/>
                  </a:cubicBezTo>
                  <a:lnTo>
                    <a:pt x="283" y="534"/>
                  </a:lnTo>
                  <a:cubicBezTo>
                    <a:pt x="319" y="569"/>
                    <a:pt x="368" y="591"/>
                    <a:pt x="415" y="591"/>
                  </a:cubicBezTo>
                  <a:cubicBezTo>
                    <a:pt x="468" y="591"/>
                    <a:pt x="517" y="569"/>
                    <a:pt x="553" y="534"/>
                  </a:cubicBezTo>
                  <a:cubicBezTo>
                    <a:pt x="627" y="459"/>
                    <a:pt x="627" y="335"/>
                    <a:pt x="553" y="260"/>
                  </a:cubicBezTo>
                  <a:lnTo>
                    <a:pt x="345" y="57"/>
                  </a:lnTo>
                  <a:cubicBezTo>
                    <a:pt x="308" y="19"/>
                    <a:pt x="259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77;p54"/>
            <p:cNvSpPr/>
            <p:nvPr/>
          </p:nvSpPr>
          <p:spPr>
            <a:xfrm>
              <a:off x="2619879" y="3921818"/>
              <a:ext cx="21035" cy="19798"/>
            </a:xfrm>
            <a:custGeom>
              <a:avLst/>
              <a:gdLst/>
              <a:ahLst/>
              <a:cxnLst/>
              <a:rect l="l" t="t" r="r" b="b"/>
              <a:pathLst>
                <a:path w="629" h="592" extrusionOk="0">
                  <a:moveTo>
                    <a:pt x="213" y="0"/>
                  </a:moveTo>
                  <a:cubicBezTo>
                    <a:pt x="163" y="0"/>
                    <a:pt x="113" y="19"/>
                    <a:pt x="76" y="57"/>
                  </a:cubicBezTo>
                  <a:cubicBezTo>
                    <a:pt x="1" y="132"/>
                    <a:pt x="1" y="252"/>
                    <a:pt x="76" y="326"/>
                  </a:cubicBezTo>
                  <a:lnTo>
                    <a:pt x="284" y="534"/>
                  </a:lnTo>
                  <a:cubicBezTo>
                    <a:pt x="319" y="574"/>
                    <a:pt x="367" y="591"/>
                    <a:pt x="416" y="591"/>
                  </a:cubicBezTo>
                  <a:cubicBezTo>
                    <a:pt x="469" y="591"/>
                    <a:pt x="518" y="574"/>
                    <a:pt x="553" y="534"/>
                  </a:cubicBezTo>
                  <a:cubicBezTo>
                    <a:pt x="628" y="459"/>
                    <a:pt x="628" y="336"/>
                    <a:pt x="553" y="260"/>
                  </a:cubicBezTo>
                  <a:lnTo>
                    <a:pt x="350" y="57"/>
                  </a:lnTo>
                  <a:cubicBezTo>
                    <a:pt x="313" y="19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3578;p54"/>
          <p:cNvGrpSpPr/>
          <p:nvPr/>
        </p:nvGrpSpPr>
        <p:grpSpPr>
          <a:xfrm>
            <a:off x="2073033" y="3760237"/>
            <a:ext cx="756125" cy="744151"/>
            <a:chOff x="1404388" y="2290661"/>
            <a:chExt cx="572302" cy="563239"/>
          </a:xfrm>
        </p:grpSpPr>
        <p:sp>
          <p:nvSpPr>
            <p:cNvPr id="127" name="Google Shape;3579;p54"/>
            <p:cNvSpPr/>
            <p:nvPr/>
          </p:nvSpPr>
          <p:spPr>
            <a:xfrm>
              <a:off x="1404388" y="2290661"/>
              <a:ext cx="572302" cy="563239"/>
            </a:xfrm>
            <a:custGeom>
              <a:avLst/>
              <a:gdLst/>
              <a:ahLst/>
              <a:cxnLst/>
              <a:rect l="l" t="t" r="r" b="b"/>
              <a:pathLst>
                <a:path w="17113" h="16842" extrusionOk="0">
                  <a:moveTo>
                    <a:pt x="8756" y="1"/>
                  </a:moveTo>
                  <a:cubicBezTo>
                    <a:pt x="8589" y="1"/>
                    <a:pt x="8441" y="5"/>
                    <a:pt x="8314" y="12"/>
                  </a:cubicBezTo>
                  <a:cubicBezTo>
                    <a:pt x="7413" y="61"/>
                    <a:pt x="6608" y="551"/>
                    <a:pt x="6162" y="1311"/>
                  </a:cubicBezTo>
                  <a:cubicBezTo>
                    <a:pt x="5955" y="1439"/>
                    <a:pt x="5760" y="1594"/>
                    <a:pt x="5588" y="1770"/>
                  </a:cubicBezTo>
                  <a:cubicBezTo>
                    <a:pt x="5420" y="1934"/>
                    <a:pt x="5270" y="2120"/>
                    <a:pt x="5146" y="2318"/>
                  </a:cubicBezTo>
                  <a:cubicBezTo>
                    <a:pt x="4753" y="2552"/>
                    <a:pt x="4431" y="2888"/>
                    <a:pt x="4201" y="3294"/>
                  </a:cubicBezTo>
                  <a:cubicBezTo>
                    <a:pt x="3786" y="3582"/>
                    <a:pt x="3454" y="3996"/>
                    <a:pt x="3273" y="4500"/>
                  </a:cubicBezTo>
                  <a:lnTo>
                    <a:pt x="424" y="12473"/>
                  </a:lnTo>
                  <a:cubicBezTo>
                    <a:pt x="0" y="13653"/>
                    <a:pt x="300" y="14995"/>
                    <a:pt x="1189" y="15883"/>
                  </a:cubicBezTo>
                  <a:cubicBezTo>
                    <a:pt x="1798" y="16493"/>
                    <a:pt x="2642" y="16841"/>
                    <a:pt x="3503" y="16841"/>
                  </a:cubicBezTo>
                  <a:cubicBezTo>
                    <a:pt x="3878" y="16841"/>
                    <a:pt x="4249" y="16776"/>
                    <a:pt x="4598" y="16647"/>
                  </a:cubicBezTo>
                  <a:lnTo>
                    <a:pt x="12571" y="13798"/>
                  </a:lnTo>
                  <a:cubicBezTo>
                    <a:pt x="13075" y="13617"/>
                    <a:pt x="13495" y="13282"/>
                    <a:pt x="13782" y="12866"/>
                  </a:cubicBezTo>
                  <a:cubicBezTo>
                    <a:pt x="14192" y="12636"/>
                    <a:pt x="14528" y="12305"/>
                    <a:pt x="14767" y="11912"/>
                  </a:cubicBezTo>
                  <a:cubicBezTo>
                    <a:pt x="14956" y="11784"/>
                    <a:pt x="15134" y="11643"/>
                    <a:pt x="15297" y="11479"/>
                  </a:cubicBezTo>
                  <a:cubicBezTo>
                    <a:pt x="15470" y="11307"/>
                    <a:pt x="15619" y="11121"/>
                    <a:pt x="15747" y="10923"/>
                  </a:cubicBezTo>
                  <a:cubicBezTo>
                    <a:pt x="16512" y="10472"/>
                    <a:pt x="17011" y="9668"/>
                    <a:pt x="17060" y="8758"/>
                  </a:cubicBezTo>
                  <a:cubicBezTo>
                    <a:pt x="17113" y="7738"/>
                    <a:pt x="17028" y="5733"/>
                    <a:pt x="15845" y="3802"/>
                  </a:cubicBezTo>
                  <a:cubicBezTo>
                    <a:pt x="15756" y="3657"/>
                    <a:pt x="15650" y="3529"/>
                    <a:pt x="15535" y="3418"/>
                  </a:cubicBezTo>
                  <a:cubicBezTo>
                    <a:pt x="15470" y="3268"/>
                    <a:pt x="15381" y="3127"/>
                    <a:pt x="15275" y="2998"/>
                  </a:cubicBezTo>
                  <a:cubicBezTo>
                    <a:pt x="15103" y="2777"/>
                    <a:pt x="14913" y="2565"/>
                    <a:pt x="14709" y="2362"/>
                  </a:cubicBezTo>
                  <a:cubicBezTo>
                    <a:pt x="12658" y="310"/>
                    <a:pt x="10105" y="1"/>
                    <a:pt x="8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580;p54"/>
            <p:cNvSpPr/>
            <p:nvPr/>
          </p:nvSpPr>
          <p:spPr>
            <a:xfrm>
              <a:off x="1556810" y="2358713"/>
              <a:ext cx="351782" cy="348471"/>
            </a:xfrm>
            <a:custGeom>
              <a:avLst/>
              <a:gdLst/>
              <a:ahLst/>
              <a:cxnLst/>
              <a:rect l="l" t="t" r="r" b="b"/>
              <a:pathLst>
                <a:path w="10519" h="10420" extrusionOk="0">
                  <a:moveTo>
                    <a:pt x="4213" y="0"/>
                  </a:moveTo>
                  <a:cubicBezTo>
                    <a:pt x="4082" y="0"/>
                    <a:pt x="3964" y="4"/>
                    <a:pt x="3862" y="9"/>
                  </a:cubicBezTo>
                  <a:cubicBezTo>
                    <a:pt x="3605" y="22"/>
                    <a:pt x="3385" y="191"/>
                    <a:pt x="3296" y="429"/>
                  </a:cubicBezTo>
                  <a:lnTo>
                    <a:pt x="107" y="9351"/>
                  </a:lnTo>
                  <a:cubicBezTo>
                    <a:pt x="1" y="9643"/>
                    <a:pt x="76" y="9965"/>
                    <a:pt x="292" y="10187"/>
                  </a:cubicBezTo>
                  <a:cubicBezTo>
                    <a:pt x="446" y="10337"/>
                    <a:pt x="649" y="10420"/>
                    <a:pt x="857" y="10420"/>
                  </a:cubicBezTo>
                  <a:cubicBezTo>
                    <a:pt x="947" y="10420"/>
                    <a:pt x="1039" y="10404"/>
                    <a:pt x="1127" y="10372"/>
                  </a:cubicBezTo>
                  <a:lnTo>
                    <a:pt x="10050" y="7182"/>
                  </a:lnTo>
                  <a:cubicBezTo>
                    <a:pt x="10292" y="7094"/>
                    <a:pt x="10456" y="6874"/>
                    <a:pt x="10470" y="6617"/>
                  </a:cubicBezTo>
                  <a:cubicBezTo>
                    <a:pt x="10518" y="5698"/>
                    <a:pt x="10429" y="3486"/>
                    <a:pt x="8712" y="1767"/>
                  </a:cubicBezTo>
                  <a:cubicBezTo>
                    <a:pt x="7188" y="239"/>
                    <a:pt x="5266" y="0"/>
                    <a:pt x="42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581;p54"/>
            <p:cNvSpPr/>
            <p:nvPr/>
          </p:nvSpPr>
          <p:spPr>
            <a:xfrm>
              <a:off x="1556810" y="2358713"/>
              <a:ext cx="301685" cy="348070"/>
            </a:xfrm>
            <a:custGeom>
              <a:avLst/>
              <a:gdLst/>
              <a:ahLst/>
              <a:cxnLst/>
              <a:rect l="l" t="t" r="r" b="b"/>
              <a:pathLst>
                <a:path w="9021" h="10408" extrusionOk="0">
                  <a:moveTo>
                    <a:pt x="4213" y="0"/>
                  </a:moveTo>
                  <a:cubicBezTo>
                    <a:pt x="4082" y="0"/>
                    <a:pt x="3964" y="4"/>
                    <a:pt x="3862" y="9"/>
                  </a:cubicBezTo>
                  <a:cubicBezTo>
                    <a:pt x="3605" y="22"/>
                    <a:pt x="3385" y="191"/>
                    <a:pt x="3296" y="429"/>
                  </a:cubicBezTo>
                  <a:lnTo>
                    <a:pt x="107" y="9351"/>
                  </a:lnTo>
                  <a:cubicBezTo>
                    <a:pt x="1" y="9643"/>
                    <a:pt x="76" y="9965"/>
                    <a:pt x="292" y="10187"/>
                  </a:cubicBezTo>
                  <a:cubicBezTo>
                    <a:pt x="411" y="10301"/>
                    <a:pt x="557" y="10376"/>
                    <a:pt x="716" y="10407"/>
                  </a:cubicBezTo>
                  <a:cubicBezTo>
                    <a:pt x="690" y="10270"/>
                    <a:pt x="698" y="10129"/>
                    <a:pt x="747" y="9991"/>
                  </a:cubicBezTo>
                  <a:lnTo>
                    <a:pt x="3941" y="1074"/>
                  </a:lnTo>
                  <a:cubicBezTo>
                    <a:pt x="4025" y="831"/>
                    <a:pt x="4250" y="668"/>
                    <a:pt x="4502" y="654"/>
                  </a:cubicBezTo>
                  <a:cubicBezTo>
                    <a:pt x="4608" y="648"/>
                    <a:pt x="4730" y="644"/>
                    <a:pt x="4867" y="644"/>
                  </a:cubicBezTo>
                  <a:cubicBezTo>
                    <a:pt x="5847" y="644"/>
                    <a:pt x="7564" y="855"/>
                    <a:pt x="9020" y="2103"/>
                  </a:cubicBezTo>
                  <a:cubicBezTo>
                    <a:pt x="8924" y="1988"/>
                    <a:pt x="8822" y="1877"/>
                    <a:pt x="8712" y="1767"/>
                  </a:cubicBezTo>
                  <a:cubicBezTo>
                    <a:pt x="7188" y="239"/>
                    <a:pt x="5266" y="0"/>
                    <a:pt x="421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582;p54"/>
            <p:cNvSpPr/>
            <p:nvPr/>
          </p:nvSpPr>
          <p:spPr>
            <a:xfrm>
              <a:off x="1710301" y="2437565"/>
              <a:ext cx="123503" cy="112601"/>
            </a:xfrm>
            <a:custGeom>
              <a:avLst/>
              <a:gdLst/>
              <a:ahLst/>
              <a:cxnLst/>
              <a:rect l="l" t="t" r="r" b="b"/>
              <a:pathLst>
                <a:path w="3693" h="3367" extrusionOk="0">
                  <a:moveTo>
                    <a:pt x="1849" y="1"/>
                  </a:moveTo>
                  <a:cubicBezTo>
                    <a:pt x="1418" y="1"/>
                    <a:pt x="988" y="164"/>
                    <a:pt x="658" y="491"/>
                  </a:cubicBezTo>
                  <a:cubicBezTo>
                    <a:pt x="0" y="1150"/>
                    <a:pt x="0" y="2214"/>
                    <a:pt x="658" y="2872"/>
                  </a:cubicBezTo>
                  <a:cubicBezTo>
                    <a:pt x="988" y="3202"/>
                    <a:pt x="1418" y="3366"/>
                    <a:pt x="1849" y="3366"/>
                  </a:cubicBezTo>
                  <a:cubicBezTo>
                    <a:pt x="2280" y="3366"/>
                    <a:pt x="2710" y="3202"/>
                    <a:pt x="3039" y="2872"/>
                  </a:cubicBezTo>
                  <a:cubicBezTo>
                    <a:pt x="3692" y="2214"/>
                    <a:pt x="3692" y="1150"/>
                    <a:pt x="3039" y="491"/>
                  </a:cubicBezTo>
                  <a:cubicBezTo>
                    <a:pt x="2710" y="164"/>
                    <a:pt x="2280" y="1"/>
                    <a:pt x="1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583;p54"/>
            <p:cNvSpPr/>
            <p:nvPr/>
          </p:nvSpPr>
          <p:spPr>
            <a:xfrm>
              <a:off x="1710301" y="2437565"/>
              <a:ext cx="110527" cy="104943"/>
            </a:xfrm>
            <a:custGeom>
              <a:avLst/>
              <a:gdLst/>
              <a:ahLst/>
              <a:cxnLst/>
              <a:rect l="l" t="t" r="r" b="b"/>
              <a:pathLst>
                <a:path w="3305" h="3138" extrusionOk="0">
                  <a:moveTo>
                    <a:pt x="1849" y="1"/>
                  </a:moveTo>
                  <a:cubicBezTo>
                    <a:pt x="1418" y="1"/>
                    <a:pt x="988" y="164"/>
                    <a:pt x="658" y="491"/>
                  </a:cubicBezTo>
                  <a:cubicBezTo>
                    <a:pt x="0" y="1150"/>
                    <a:pt x="0" y="2214"/>
                    <a:pt x="658" y="2872"/>
                  </a:cubicBezTo>
                  <a:cubicBezTo>
                    <a:pt x="764" y="2978"/>
                    <a:pt x="879" y="3066"/>
                    <a:pt x="1003" y="3137"/>
                  </a:cubicBezTo>
                  <a:cubicBezTo>
                    <a:pt x="632" y="2497"/>
                    <a:pt x="720" y="1658"/>
                    <a:pt x="1268" y="1105"/>
                  </a:cubicBezTo>
                  <a:cubicBezTo>
                    <a:pt x="1597" y="777"/>
                    <a:pt x="2027" y="612"/>
                    <a:pt x="2457" y="612"/>
                  </a:cubicBezTo>
                  <a:cubicBezTo>
                    <a:pt x="2750" y="612"/>
                    <a:pt x="3043" y="688"/>
                    <a:pt x="3304" y="840"/>
                  </a:cubicBezTo>
                  <a:cubicBezTo>
                    <a:pt x="3233" y="716"/>
                    <a:pt x="3145" y="597"/>
                    <a:pt x="3039" y="491"/>
                  </a:cubicBezTo>
                  <a:cubicBezTo>
                    <a:pt x="2710" y="164"/>
                    <a:pt x="2280" y="1"/>
                    <a:pt x="184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584;p54"/>
            <p:cNvSpPr/>
            <p:nvPr/>
          </p:nvSpPr>
          <p:spPr>
            <a:xfrm>
              <a:off x="1622119" y="2384997"/>
              <a:ext cx="161761" cy="105611"/>
            </a:xfrm>
            <a:custGeom>
              <a:avLst/>
              <a:gdLst/>
              <a:ahLst/>
              <a:cxnLst/>
              <a:rect l="l" t="t" r="r" b="b"/>
              <a:pathLst>
                <a:path w="4837" h="3158" extrusionOk="0">
                  <a:moveTo>
                    <a:pt x="1447" y="0"/>
                  </a:moveTo>
                  <a:cubicBezTo>
                    <a:pt x="1110" y="0"/>
                    <a:pt x="773" y="129"/>
                    <a:pt x="517" y="385"/>
                  </a:cubicBezTo>
                  <a:cubicBezTo>
                    <a:pt x="1" y="902"/>
                    <a:pt x="1" y="1737"/>
                    <a:pt x="517" y="2249"/>
                  </a:cubicBezTo>
                  <a:cubicBezTo>
                    <a:pt x="773" y="2507"/>
                    <a:pt x="1110" y="2636"/>
                    <a:pt x="1448" y="2636"/>
                  </a:cubicBezTo>
                  <a:cubicBezTo>
                    <a:pt x="1711" y="2636"/>
                    <a:pt x="1974" y="2558"/>
                    <a:pt x="2200" y="2404"/>
                  </a:cubicBezTo>
                  <a:cubicBezTo>
                    <a:pt x="2262" y="2536"/>
                    <a:pt x="2350" y="2659"/>
                    <a:pt x="2460" y="2771"/>
                  </a:cubicBezTo>
                  <a:cubicBezTo>
                    <a:pt x="2717" y="3029"/>
                    <a:pt x="3053" y="3158"/>
                    <a:pt x="3391" y="3158"/>
                  </a:cubicBezTo>
                  <a:cubicBezTo>
                    <a:pt x="3728" y="3158"/>
                    <a:pt x="4066" y="3029"/>
                    <a:pt x="4325" y="2771"/>
                  </a:cubicBezTo>
                  <a:cubicBezTo>
                    <a:pt x="4837" y="2257"/>
                    <a:pt x="4837" y="1423"/>
                    <a:pt x="4325" y="906"/>
                  </a:cubicBezTo>
                  <a:cubicBezTo>
                    <a:pt x="4067" y="648"/>
                    <a:pt x="3730" y="520"/>
                    <a:pt x="3393" y="520"/>
                  </a:cubicBezTo>
                  <a:cubicBezTo>
                    <a:pt x="3129" y="520"/>
                    <a:pt x="2864" y="599"/>
                    <a:pt x="2637" y="756"/>
                  </a:cubicBezTo>
                  <a:cubicBezTo>
                    <a:pt x="2576" y="624"/>
                    <a:pt x="2492" y="496"/>
                    <a:pt x="2381" y="385"/>
                  </a:cubicBezTo>
                  <a:cubicBezTo>
                    <a:pt x="2122" y="129"/>
                    <a:pt x="1785" y="0"/>
                    <a:pt x="1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585;p54"/>
            <p:cNvSpPr/>
            <p:nvPr/>
          </p:nvSpPr>
          <p:spPr>
            <a:xfrm>
              <a:off x="1770828" y="2486188"/>
              <a:ext cx="114240" cy="153167"/>
            </a:xfrm>
            <a:custGeom>
              <a:avLst/>
              <a:gdLst/>
              <a:ahLst/>
              <a:cxnLst/>
              <a:rect l="l" t="t" r="r" b="b"/>
              <a:pathLst>
                <a:path w="3416" h="4580" extrusionOk="0">
                  <a:moveTo>
                    <a:pt x="1448" y="0"/>
                  </a:moveTo>
                  <a:cubicBezTo>
                    <a:pt x="1111" y="0"/>
                    <a:pt x="774" y="128"/>
                    <a:pt x="518" y="385"/>
                  </a:cubicBezTo>
                  <a:cubicBezTo>
                    <a:pt x="1" y="901"/>
                    <a:pt x="1" y="1736"/>
                    <a:pt x="518" y="2249"/>
                  </a:cubicBezTo>
                  <a:cubicBezTo>
                    <a:pt x="628" y="2359"/>
                    <a:pt x="752" y="2448"/>
                    <a:pt x="885" y="2509"/>
                  </a:cubicBezTo>
                  <a:cubicBezTo>
                    <a:pt x="527" y="3021"/>
                    <a:pt x="580" y="3733"/>
                    <a:pt x="1034" y="4192"/>
                  </a:cubicBezTo>
                  <a:cubicBezTo>
                    <a:pt x="1293" y="4450"/>
                    <a:pt x="1631" y="4580"/>
                    <a:pt x="1968" y="4580"/>
                  </a:cubicBezTo>
                  <a:cubicBezTo>
                    <a:pt x="2306" y="4580"/>
                    <a:pt x="2643" y="4450"/>
                    <a:pt x="2899" y="4192"/>
                  </a:cubicBezTo>
                  <a:cubicBezTo>
                    <a:pt x="3415" y="3680"/>
                    <a:pt x="3415" y="2845"/>
                    <a:pt x="2899" y="2328"/>
                  </a:cubicBezTo>
                  <a:cubicBezTo>
                    <a:pt x="2789" y="2218"/>
                    <a:pt x="2665" y="2134"/>
                    <a:pt x="2532" y="2067"/>
                  </a:cubicBezTo>
                  <a:cubicBezTo>
                    <a:pt x="2890" y="1555"/>
                    <a:pt x="2837" y="844"/>
                    <a:pt x="2382" y="385"/>
                  </a:cubicBezTo>
                  <a:cubicBezTo>
                    <a:pt x="2124" y="128"/>
                    <a:pt x="1786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586;p54"/>
            <p:cNvSpPr/>
            <p:nvPr/>
          </p:nvSpPr>
          <p:spPr>
            <a:xfrm>
              <a:off x="1492738" y="2422785"/>
              <a:ext cx="351715" cy="348538"/>
            </a:xfrm>
            <a:custGeom>
              <a:avLst/>
              <a:gdLst/>
              <a:ahLst/>
              <a:cxnLst/>
              <a:rect l="l" t="t" r="r" b="b"/>
              <a:pathLst>
                <a:path w="10517" h="10422" extrusionOk="0">
                  <a:moveTo>
                    <a:pt x="4210" y="1"/>
                  </a:moveTo>
                  <a:cubicBezTo>
                    <a:pt x="4079" y="1"/>
                    <a:pt x="3962" y="5"/>
                    <a:pt x="3860" y="10"/>
                  </a:cubicBezTo>
                  <a:cubicBezTo>
                    <a:pt x="3605" y="24"/>
                    <a:pt x="3383" y="191"/>
                    <a:pt x="3295" y="430"/>
                  </a:cubicBezTo>
                  <a:lnTo>
                    <a:pt x="106" y="9353"/>
                  </a:lnTo>
                  <a:cubicBezTo>
                    <a:pt x="0" y="9644"/>
                    <a:pt x="74" y="9971"/>
                    <a:pt x="292" y="10187"/>
                  </a:cubicBezTo>
                  <a:cubicBezTo>
                    <a:pt x="445" y="10340"/>
                    <a:pt x="646" y="10421"/>
                    <a:pt x="853" y="10421"/>
                  </a:cubicBezTo>
                  <a:cubicBezTo>
                    <a:pt x="944" y="10421"/>
                    <a:pt x="1037" y="10405"/>
                    <a:pt x="1126" y="10373"/>
                  </a:cubicBezTo>
                  <a:lnTo>
                    <a:pt x="10049" y="7184"/>
                  </a:lnTo>
                  <a:cubicBezTo>
                    <a:pt x="10292" y="7095"/>
                    <a:pt x="10455" y="6874"/>
                    <a:pt x="10469" y="6618"/>
                  </a:cubicBezTo>
                  <a:cubicBezTo>
                    <a:pt x="10517" y="5700"/>
                    <a:pt x="10429" y="3486"/>
                    <a:pt x="8710" y="1768"/>
                  </a:cubicBezTo>
                  <a:cubicBezTo>
                    <a:pt x="7182" y="240"/>
                    <a:pt x="5263" y="1"/>
                    <a:pt x="4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587;p54"/>
            <p:cNvSpPr/>
            <p:nvPr/>
          </p:nvSpPr>
          <p:spPr>
            <a:xfrm>
              <a:off x="1492738" y="2422785"/>
              <a:ext cx="301651" cy="348070"/>
            </a:xfrm>
            <a:custGeom>
              <a:avLst/>
              <a:gdLst/>
              <a:ahLst/>
              <a:cxnLst/>
              <a:rect l="l" t="t" r="r" b="b"/>
              <a:pathLst>
                <a:path w="9020" h="10408" extrusionOk="0">
                  <a:moveTo>
                    <a:pt x="4210" y="1"/>
                  </a:moveTo>
                  <a:cubicBezTo>
                    <a:pt x="4079" y="1"/>
                    <a:pt x="3962" y="5"/>
                    <a:pt x="3860" y="10"/>
                  </a:cubicBezTo>
                  <a:cubicBezTo>
                    <a:pt x="3605" y="24"/>
                    <a:pt x="3383" y="191"/>
                    <a:pt x="3295" y="430"/>
                  </a:cubicBezTo>
                  <a:lnTo>
                    <a:pt x="106" y="9353"/>
                  </a:lnTo>
                  <a:cubicBezTo>
                    <a:pt x="0" y="9644"/>
                    <a:pt x="74" y="9967"/>
                    <a:pt x="292" y="10187"/>
                  </a:cubicBezTo>
                  <a:cubicBezTo>
                    <a:pt x="410" y="10307"/>
                    <a:pt x="557" y="10377"/>
                    <a:pt x="716" y="10408"/>
                  </a:cubicBezTo>
                  <a:cubicBezTo>
                    <a:pt x="689" y="10271"/>
                    <a:pt x="698" y="10130"/>
                    <a:pt x="747" y="9993"/>
                  </a:cubicBezTo>
                  <a:lnTo>
                    <a:pt x="3940" y="1074"/>
                  </a:lnTo>
                  <a:cubicBezTo>
                    <a:pt x="4023" y="832"/>
                    <a:pt x="4249" y="668"/>
                    <a:pt x="4500" y="655"/>
                  </a:cubicBezTo>
                  <a:cubicBezTo>
                    <a:pt x="4605" y="649"/>
                    <a:pt x="4726" y="645"/>
                    <a:pt x="4862" y="645"/>
                  </a:cubicBezTo>
                  <a:cubicBezTo>
                    <a:pt x="5842" y="645"/>
                    <a:pt x="7560" y="854"/>
                    <a:pt x="9020" y="2104"/>
                  </a:cubicBezTo>
                  <a:cubicBezTo>
                    <a:pt x="8922" y="1989"/>
                    <a:pt x="8820" y="1879"/>
                    <a:pt x="8710" y="1768"/>
                  </a:cubicBezTo>
                  <a:cubicBezTo>
                    <a:pt x="7182" y="240"/>
                    <a:pt x="5263" y="1"/>
                    <a:pt x="421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588;p54"/>
            <p:cNvSpPr/>
            <p:nvPr/>
          </p:nvSpPr>
          <p:spPr>
            <a:xfrm>
              <a:off x="1477188" y="2454419"/>
              <a:ext cx="334458" cy="331382"/>
            </a:xfrm>
            <a:custGeom>
              <a:avLst/>
              <a:gdLst/>
              <a:ahLst/>
              <a:cxnLst/>
              <a:rect l="l" t="t" r="r" b="b"/>
              <a:pathLst>
                <a:path w="10001" h="9909" extrusionOk="0">
                  <a:moveTo>
                    <a:pt x="3419" y="0"/>
                  </a:moveTo>
                  <a:cubicBezTo>
                    <a:pt x="3237" y="0"/>
                    <a:pt x="3074" y="119"/>
                    <a:pt x="3014" y="287"/>
                  </a:cubicBezTo>
                  <a:lnTo>
                    <a:pt x="160" y="8261"/>
                  </a:lnTo>
                  <a:cubicBezTo>
                    <a:pt x="1" y="8707"/>
                    <a:pt x="115" y="9210"/>
                    <a:pt x="451" y="9547"/>
                  </a:cubicBezTo>
                  <a:cubicBezTo>
                    <a:pt x="687" y="9782"/>
                    <a:pt x="1005" y="9909"/>
                    <a:pt x="1328" y="9909"/>
                  </a:cubicBezTo>
                  <a:cubicBezTo>
                    <a:pt x="1466" y="9909"/>
                    <a:pt x="1604" y="9886"/>
                    <a:pt x="1737" y="9838"/>
                  </a:cubicBezTo>
                  <a:lnTo>
                    <a:pt x="9709" y="6984"/>
                  </a:lnTo>
                  <a:cubicBezTo>
                    <a:pt x="9886" y="6923"/>
                    <a:pt x="10001" y="6754"/>
                    <a:pt x="9997" y="6569"/>
                  </a:cubicBezTo>
                  <a:cubicBezTo>
                    <a:pt x="9980" y="5509"/>
                    <a:pt x="9705" y="3494"/>
                    <a:pt x="8106" y="1891"/>
                  </a:cubicBezTo>
                  <a:cubicBezTo>
                    <a:pt x="6503" y="292"/>
                    <a:pt x="4488" y="18"/>
                    <a:pt x="3428" y="0"/>
                  </a:cubicBezTo>
                  <a:cubicBezTo>
                    <a:pt x="3425" y="0"/>
                    <a:pt x="3422" y="0"/>
                    <a:pt x="341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589;p54"/>
            <p:cNvSpPr/>
            <p:nvPr/>
          </p:nvSpPr>
          <p:spPr>
            <a:xfrm>
              <a:off x="1477188" y="2454419"/>
              <a:ext cx="281486" cy="327971"/>
            </a:xfrm>
            <a:custGeom>
              <a:avLst/>
              <a:gdLst/>
              <a:ahLst/>
              <a:cxnLst/>
              <a:rect l="l" t="t" r="r" b="b"/>
              <a:pathLst>
                <a:path w="8417" h="9807" extrusionOk="0">
                  <a:moveTo>
                    <a:pt x="3419" y="0"/>
                  </a:moveTo>
                  <a:cubicBezTo>
                    <a:pt x="3237" y="0"/>
                    <a:pt x="3074" y="119"/>
                    <a:pt x="3014" y="287"/>
                  </a:cubicBezTo>
                  <a:lnTo>
                    <a:pt x="160" y="8261"/>
                  </a:lnTo>
                  <a:cubicBezTo>
                    <a:pt x="1" y="8707"/>
                    <a:pt x="115" y="9210"/>
                    <a:pt x="451" y="9547"/>
                  </a:cubicBezTo>
                  <a:cubicBezTo>
                    <a:pt x="562" y="9661"/>
                    <a:pt x="694" y="9745"/>
                    <a:pt x="836" y="9806"/>
                  </a:cubicBezTo>
                  <a:cubicBezTo>
                    <a:pt x="712" y="9524"/>
                    <a:pt x="698" y="9202"/>
                    <a:pt x="804" y="8901"/>
                  </a:cubicBezTo>
                  <a:lnTo>
                    <a:pt x="3654" y="933"/>
                  </a:lnTo>
                  <a:cubicBezTo>
                    <a:pt x="3719" y="759"/>
                    <a:pt x="3878" y="646"/>
                    <a:pt x="4060" y="646"/>
                  </a:cubicBezTo>
                  <a:cubicBezTo>
                    <a:pt x="4063" y="646"/>
                    <a:pt x="4066" y="646"/>
                    <a:pt x="4070" y="646"/>
                  </a:cubicBezTo>
                  <a:cubicBezTo>
                    <a:pt x="5059" y="663"/>
                    <a:pt x="6874" y="897"/>
                    <a:pt x="8416" y="2226"/>
                  </a:cubicBezTo>
                  <a:cubicBezTo>
                    <a:pt x="8319" y="2112"/>
                    <a:pt x="8213" y="2002"/>
                    <a:pt x="8106" y="1891"/>
                  </a:cubicBezTo>
                  <a:cubicBezTo>
                    <a:pt x="6503" y="292"/>
                    <a:pt x="4488" y="18"/>
                    <a:pt x="3428" y="0"/>
                  </a:cubicBezTo>
                  <a:cubicBezTo>
                    <a:pt x="3425" y="0"/>
                    <a:pt x="3422" y="0"/>
                    <a:pt x="341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90;p54"/>
            <p:cNvSpPr/>
            <p:nvPr/>
          </p:nvSpPr>
          <p:spPr>
            <a:xfrm>
              <a:off x="1499961" y="2609516"/>
              <a:ext cx="156444" cy="156477"/>
            </a:xfrm>
            <a:custGeom>
              <a:avLst/>
              <a:gdLst/>
              <a:ahLst/>
              <a:cxnLst/>
              <a:rect l="l" t="t" r="r" b="b"/>
              <a:pathLst>
                <a:path w="4678" h="4679" extrusionOk="0">
                  <a:moveTo>
                    <a:pt x="778" y="0"/>
                  </a:moveTo>
                  <a:lnTo>
                    <a:pt x="0" y="2165"/>
                  </a:lnTo>
                  <a:lnTo>
                    <a:pt x="2514" y="4678"/>
                  </a:lnTo>
                  <a:lnTo>
                    <a:pt x="4678" y="3901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91;p54"/>
            <p:cNvSpPr/>
            <p:nvPr/>
          </p:nvSpPr>
          <p:spPr>
            <a:xfrm>
              <a:off x="1499961" y="2609516"/>
              <a:ext cx="47421" cy="93840"/>
            </a:xfrm>
            <a:custGeom>
              <a:avLst/>
              <a:gdLst/>
              <a:ahLst/>
              <a:cxnLst/>
              <a:rect l="l" t="t" r="r" b="b"/>
              <a:pathLst>
                <a:path w="1418" h="2806" extrusionOk="0">
                  <a:moveTo>
                    <a:pt x="778" y="0"/>
                  </a:moveTo>
                  <a:lnTo>
                    <a:pt x="0" y="2165"/>
                  </a:lnTo>
                  <a:lnTo>
                    <a:pt x="645" y="2805"/>
                  </a:lnTo>
                  <a:lnTo>
                    <a:pt x="1418" y="642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92;p54"/>
            <p:cNvSpPr/>
            <p:nvPr/>
          </p:nvSpPr>
          <p:spPr>
            <a:xfrm>
              <a:off x="1666561" y="2564772"/>
              <a:ext cx="34613" cy="33142"/>
            </a:xfrm>
            <a:custGeom>
              <a:avLst/>
              <a:gdLst/>
              <a:ahLst/>
              <a:cxnLst/>
              <a:rect l="l" t="t" r="r" b="b"/>
              <a:pathLst>
                <a:path w="1035" h="991" extrusionOk="0">
                  <a:moveTo>
                    <a:pt x="407" y="0"/>
                  </a:moveTo>
                  <a:lnTo>
                    <a:pt x="173" y="235"/>
                  </a:lnTo>
                  <a:cubicBezTo>
                    <a:pt x="1" y="411"/>
                    <a:pt x="1" y="689"/>
                    <a:pt x="173" y="861"/>
                  </a:cubicBezTo>
                  <a:cubicBezTo>
                    <a:pt x="259" y="948"/>
                    <a:pt x="373" y="991"/>
                    <a:pt x="487" y="991"/>
                  </a:cubicBezTo>
                  <a:cubicBezTo>
                    <a:pt x="600" y="991"/>
                    <a:pt x="714" y="948"/>
                    <a:pt x="800" y="861"/>
                  </a:cubicBezTo>
                  <a:lnTo>
                    <a:pt x="1035" y="628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593;p54"/>
            <p:cNvSpPr/>
            <p:nvPr/>
          </p:nvSpPr>
          <p:spPr>
            <a:xfrm>
              <a:off x="1705251" y="2617675"/>
              <a:ext cx="21035" cy="19798"/>
            </a:xfrm>
            <a:custGeom>
              <a:avLst/>
              <a:gdLst/>
              <a:ahLst/>
              <a:cxnLst/>
              <a:rect l="l" t="t" r="r" b="b"/>
              <a:pathLst>
                <a:path w="629" h="592" extrusionOk="0">
                  <a:moveTo>
                    <a:pt x="213" y="1"/>
                  </a:moveTo>
                  <a:cubicBezTo>
                    <a:pt x="163" y="1"/>
                    <a:pt x="113" y="20"/>
                    <a:pt x="76" y="57"/>
                  </a:cubicBezTo>
                  <a:cubicBezTo>
                    <a:pt x="1" y="133"/>
                    <a:pt x="1" y="251"/>
                    <a:pt x="76" y="327"/>
                  </a:cubicBezTo>
                  <a:lnTo>
                    <a:pt x="284" y="534"/>
                  </a:lnTo>
                  <a:cubicBezTo>
                    <a:pt x="319" y="569"/>
                    <a:pt x="367" y="592"/>
                    <a:pt x="420" y="592"/>
                  </a:cubicBezTo>
                  <a:cubicBezTo>
                    <a:pt x="469" y="592"/>
                    <a:pt x="518" y="569"/>
                    <a:pt x="553" y="534"/>
                  </a:cubicBezTo>
                  <a:cubicBezTo>
                    <a:pt x="628" y="459"/>
                    <a:pt x="628" y="335"/>
                    <a:pt x="553" y="260"/>
                  </a:cubicBezTo>
                  <a:lnTo>
                    <a:pt x="350" y="57"/>
                  </a:lnTo>
                  <a:cubicBezTo>
                    <a:pt x="313" y="20"/>
                    <a:pt x="263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594;p54"/>
            <p:cNvSpPr/>
            <p:nvPr/>
          </p:nvSpPr>
          <p:spPr>
            <a:xfrm>
              <a:off x="1627870" y="2540294"/>
              <a:ext cx="21169" cy="19798"/>
            </a:xfrm>
            <a:custGeom>
              <a:avLst/>
              <a:gdLst/>
              <a:ahLst/>
              <a:cxnLst/>
              <a:rect l="l" t="t" r="r" b="b"/>
              <a:pathLst>
                <a:path w="633" h="592" extrusionOk="0">
                  <a:moveTo>
                    <a:pt x="212" y="0"/>
                  </a:moveTo>
                  <a:cubicBezTo>
                    <a:pt x="163" y="0"/>
                    <a:pt x="113" y="19"/>
                    <a:pt x="76" y="56"/>
                  </a:cubicBezTo>
                  <a:cubicBezTo>
                    <a:pt x="0" y="131"/>
                    <a:pt x="0" y="251"/>
                    <a:pt x="76" y="326"/>
                  </a:cubicBezTo>
                  <a:lnTo>
                    <a:pt x="283" y="533"/>
                  </a:lnTo>
                  <a:cubicBezTo>
                    <a:pt x="318" y="573"/>
                    <a:pt x="371" y="591"/>
                    <a:pt x="420" y="591"/>
                  </a:cubicBezTo>
                  <a:cubicBezTo>
                    <a:pt x="469" y="591"/>
                    <a:pt x="518" y="573"/>
                    <a:pt x="557" y="533"/>
                  </a:cubicBezTo>
                  <a:cubicBezTo>
                    <a:pt x="632" y="459"/>
                    <a:pt x="632" y="335"/>
                    <a:pt x="557" y="259"/>
                  </a:cubicBezTo>
                  <a:lnTo>
                    <a:pt x="349" y="56"/>
                  </a:lnTo>
                  <a:cubicBezTo>
                    <a:pt x="311" y="19"/>
                    <a:pt x="262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595;p54"/>
            <p:cNvSpPr/>
            <p:nvPr/>
          </p:nvSpPr>
          <p:spPr>
            <a:xfrm>
              <a:off x="1470266" y="2352359"/>
              <a:ext cx="444518" cy="439769"/>
            </a:xfrm>
            <a:custGeom>
              <a:avLst/>
              <a:gdLst/>
              <a:ahLst/>
              <a:cxnLst/>
              <a:rect l="l" t="t" r="r" b="b"/>
              <a:pathLst>
                <a:path w="13292" h="13150" extrusionOk="0">
                  <a:moveTo>
                    <a:pt x="5988" y="1170"/>
                  </a:moveTo>
                  <a:cubicBezTo>
                    <a:pt x="6276" y="1170"/>
                    <a:pt x="6564" y="1279"/>
                    <a:pt x="6785" y="1498"/>
                  </a:cubicBezTo>
                  <a:cubicBezTo>
                    <a:pt x="6878" y="1590"/>
                    <a:pt x="6953" y="1696"/>
                    <a:pt x="7006" y="1816"/>
                  </a:cubicBezTo>
                  <a:cubicBezTo>
                    <a:pt x="7033" y="1865"/>
                    <a:pt x="7076" y="1904"/>
                    <a:pt x="7129" y="1918"/>
                  </a:cubicBezTo>
                  <a:cubicBezTo>
                    <a:pt x="7146" y="1922"/>
                    <a:pt x="7164" y="1924"/>
                    <a:pt x="7180" y="1924"/>
                  </a:cubicBezTo>
                  <a:cubicBezTo>
                    <a:pt x="7220" y="1924"/>
                    <a:pt x="7258" y="1913"/>
                    <a:pt x="7288" y="1891"/>
                  </a:cubicBezTo>
                  <a:cubicBezTo>
                    <a:pt x="7484" y="1755"/>
                    <a:pt x="7708" y="1689"/>
                    <a:pt x="7931" y="1689"/>
                  </a:cubicBezTo>
                  <a:cubicBezTo>
                    <a:pt x="8221" y="1689"/>
                    <a:pt x="8509" y="1801"/>
                    <a:pt x="8729" y="2019"/>
                  </a:cubicBezTo>
                  <a:cubicBezTo>
                    <a:pt x="9056" y="2346"/>
                    <a:pt x="9144" y="2836"/>
                    <a:pt x="8968" y="3251"/>
                  </a:cubicBezTo>
                  <a:cubicBezTo>
                    <a:pt x="7523" y="2125"/>
                    <a:pt x="5879" y="1922"/>
                    <a:pt x="4925" y="1918"/>
                  </a:cubicBezTo>
                  <a:cubicBezTo>
                    <a:pt x="4983" y="1759"/>
                    <a:pt x="5072" y="1617"/>
                    <a:pt x="5190" y="1498"/>
                  </a:cubicBezTo>
                  <a:cubicBezTo>
                    <a:pt x="5411" y="1279"/>
                    <a:pt x="5700" y="1170"/>
                    <a:pt x="5988" y="1170"/>
                  </a:cubicBezTo>
                  <a:close/>
                  <a:moveTo>
                    <a:pt x="9439" y="2801"/>
                  </a:moveTo>
                  <a:lnTo>
                    <a:pt x="9439" y="2801"/>
                  </a:lnTo>
                  <a:cubicBezTo>
                    <a:pt x="9683" y="2867"/>
                    <a:pt x="9899" y="2995"/>
                    <a:pt x="10081" y="3176"/>
                  </a:cubicBezTo>
                  <a:cubicBezTo>
                    <a:pt x="10257" y="3357"/>
                    <a:pt x="10385" y="3574"/>
                    <a:pt x="10456" y="3808"/>
                  </a:cubicBezTo>
                  <a:cubicBezTo>
                    <a:pt x="10213" y="3808"/>
                    <a:pt x="9965" y="3861"/>
                    <a:pt x="9745" y="3976"/>
                  </a:cubicBezTo>
                  <a:cubicBezTo>
                    <a:pt x="9674" y="3896"/>
                    <a:pt x="9598" y="3817"/>
                    <a:pt x="9519" y="3737"/>
                  </a:cubicBezTo>
                  <a:cubicBezTo>
                    <a:pt x="9439" y="3657"/>
                    <a:pt x="9356" y="3582"/>
                    <a:pt x="9276" y="3508"/>
                  </a:cubicBezTo>
                  <a:cubicBezTo>
                    <a:pt x="9392" y="3286"/>
                    <a:pt x="9445" y="3044"/>
                    <a:pt x="9439" y="2801"/>
                  </a:cubicBezTo>
                  <a:close/>
                  <a:moveTo>
                    <a:pt x="10435" y="4194"/>
                  </a:moveTo>
                  <a:cubicBezTo>
                    <a:pt x="10726" y="4194"/>
                    <a:pt x="11016" y="4307"/>
                    <a:pt x="11233" y="4524"/>
                  </a:cubicBezTo>
                  <a:cubicBezTo>
                    <a:pt x="11618" y="4907"/>
                    <a:pt x="11671" y="5513"/>
                    <a:pt x="11361" y="5959"/>
                  </a:cubicBezTo>
                  <a:cubicBezTo>
                    <a:pt x="11331" y="6008"/>
                    <a:pt x="11317" y="6065"/>
                    <a:pt x="11335" y="6118"/>
                  </a:cubicBezTo>
                  <a:cubicBezTo>
                    <a:pt x="11348" y="6175"/>
                    <a:pt x="11388" y="6220"/>
                    <a:pt x="11437" y="6246"/>
                  </a:cubicBezTo>
                  <a:cubicBezTo>
                    <a:pt x="11555" y="6299"/>
                    <a:pt x="11661" y="6375"/>
                    <a:pt x="11755" y="6467"/>
                  </a:cubicBezTo>
                  <a:cubicBezTo>
                    <a:pt x="12191" y="6905"/>
                    <a:pt x="12191" y="7620"/>
                    <a:pt x="11755" y="8057"/>
                  </a:cubicBezTo>
                  <a:cubicBezTo>
                    <a:pt x="11635" y="8177"/>
                    <a:pt x="11494" y="8265"/>
                    <a:pt x="11339" y="8322"/>
                  </a:cubicBezTo>
                  <a:cubicBezTo>
                    <a:pt x="11335" y="7368"/>
                    <a:pt x="11127" y="5725"/>
                    <a:pt x="10001" y="4281"/>
                  </a:cubicBezTo>
                  <a:cubicBezTo>
                    <a:pt x="10140" y="4223"/>
                    <a:pt x="10288" y="4194"/>
                    <a:pt x="10435" y="4194"/>
                  </a:cubicBezTo>
                  <a:close/>
                  <a:moveTo>
                    <a:pt x="4867" y="2302"/>
                  </a:moveTo>
                  <a:cubicBezTo>
                    <a:pt x="5867" y="2302"/>
                    <a:pt x="7758" y="2524"/>
                    <a:pt x="9245" y="4012"/>
                  </a:cubicBezTo>
                  <a:cubicBezTo>
                    <a:pt x="10915" y="5681"/>
                    <a:pt x="10995" y="7859"/>
                    <a:pt x="10946" y="8715"/>
                  </a:cubicBezTo>
                  <a:cubicBezTo>
                    <a:pt x="10937" y="8892"/>
                    <a:pt x="10823" y="9047"/>
                    <a:pt x="10654" y="9109"/>
                  </a:cubicBezTo>
                  <a:lnTo>
                    <a:pt x="10376" y="9206"/>
                  </a:lnTo>
                  <a:cubicBezTo>
                    <a:pt x="10297" y="8061"/>
                    <a:pt x="9908" y="6269"/>
                    <a:pt x="8446" y="4811"/>
                  </a:cubicBezTo>
                  <a:cubicBezTo>
                    <a:pt x="7814" y="4175"/>
                    <a:pt x="7054" y="3684"/>
                    <a:pt x="6193" y="3353"/>
                  </a:cubicBezTo>
                  <a:cubicBezTo>
                    <a:pt x="6170" y="3344"/>
                    <a:pt x="6146" y="3339"/>
                    <a:pt x="6123" y="3339"/>
                  </a:cubicBezTo>
                  <a:cubicBezTo>
                    <a:pt x="6047" y="3339"/>
                    <a:pt x="5976" y="3386"/>
                    <a:pt x="5946" y="3463"/>
                  </a:cubicBezTo>
                  <a:cubicBezTo>
                    <a:pt x="5906" y="3561"/>
                    <a:pt x="5955" y="3671"/>
                    <a:pt x="6057" y="3710"/>
                  </a:cubicBezTo>
                  <a:cubicBezTo>
                    <a:pt x="6864" y="4024"/>
                    <a:pt x="7576" y="4483"/>
                    <a:pt x="8177" y="5080"/>
                  </a:cubicBezTo>
                  <a:cubicBezTo>
                    <a:pt x="9661" y="6569"/>
                    <a:pt x="9965" y="8424"/>
                    <a:pt x="10005" y="9484"/>
                  </a:cubicBezTo>
                  <a:cubicBezTo>
                    <a:pt x="10010" y="9533"/>
                    <a:pt x="10010" y="9581"/>
                    <a:pt x="10010" y="9625"/>
                  </a:cubicBezTo>
                  <a:cubicBezTo>
                    <a:pt x="10014" y="9727"/>
                    <a:pt x="9948" y="9820"/>
                    <a:pt x="9851" y="9855"/>
                  </a:cubicBezTo>
                  <a:lnTo>
                    <a:pt x="1882" y="12709"/>
                  </a:lnTo>
                  <a:cubicBezTo>
                    <a:pt x="1768" y="12748"/>
                    <a:pt x="1650" y="12768"/>
                    <a:pt x="1533" y="12768"/>
                  </a:cubicBezTo>
                  <a:cubicBezTo>
                    <a:pt x="1261" y="12768"/>
                    <a:pt x="993" y="12662"/>
                    <a:pt x="795" y="12461"/>
                  </a:cubicBezTo>
                  <a:cubicBezTo>
                    <a:pt x="513" y="12179"/>
                    <a:pt x="416" y="11755"/>
                    <a:pt x="548" y="11379"/>
                  </a:cubicBezTo>
                  <a:lnTo>
                    <a:pt x="3402" y="3406"/>
                  </a:lnTo>
                  <a:cubicBezTo>
                    <a:pt x="3436" y="3312"/>
                    <a:pt x="3524" y="3247"/>
                    <a:pt x="3622" y="3247"/>
                  </a:cubicBezTo>
                  <a:cubicBezTo>
                    <a:pt x="3625" y="3247"/>
                    <a:pt x="3628" y="3247"/>
                    <a:pt x="3631" y="3247"/>
                  </a:cubicBezTo>
                  <a:cubicBezTo>
                    <a:pt x="4016" y="3251"/>
                    <a:pt x="4607" y="3296"/>
                    <a:pt x="5274" y="3463"/>
                  </a:cubicBezTo>
                  <a:cubicBezTo>
                    <a:pt x="5290" y="3468"/>
                    <a:pt x="5306" y="3470"/>
                    <a:pt x="5322" y="3470"/>
                  </a:cubicBezTo>
                  <a:cubicBezTo>
                    <a:pt x="5407" y="3470"/>
                    <a:pt x="5486" y="3412"/>
                    <a:pt x="5508" y="3322"/>
                  </a:cubicBezTo>
                  <a:cubicBezTo>
                    <a:pt x="5535" y="3221"/>
                    <a:pt x="5473" y="3115"/>
                    <a:pt x="5367" y="3088"/>
                  </a:cubicBezTo>
                  <a:cubicBezTo>
                    <a:pt x="4939" y="2982"/>
                    <a:pt x="4497" y="2911"/>
                    <a:pt x="4051" y="2880"/>
                  </a:cubicBezTo>
                  <a:lnTo>
                    <a:pt x="4148" y="2602"/>
                  </a:lnTo>
                  <a:cubicBezTo>
                    <a:pt x="4210" y="2434"/>
                    <a:pt x="4365" y="2320"/>
                    <a:pt x="4542" y="2310"/>
                  </a:cubicBezTo>
                  <a:cubicBezTo>
                    <a:pt x="4635" y="2305"/>
                    <a:pt x="4744" y="2302"/>
                    <a:pt x="4867" y="2302"/>
                  </a:cubicBezTo>
                  <a:close/>
                  <a:moveTo>
                    <a:pt x="6798" y="0"/>
                  </a:moveTo>
                  <a:cubicBezTo>
                    <a:pt x="6663" y="0"/>
                    <a:pt x="6543" y="4"/>
                    <a:pt x="6440" y="10"/>
                  </a:cubicBezTo>
                  <a:cubicBezTo>
                    <a:pt x="6105" y="27"/>
                    <a:pt x="5818" y="239"/>
                    <a:pt x="5702" y="552"/>
                  </a:cubicBezTo>
                  <a:lnTo>
                    <a:pt x="5606" y="831"/>
                  </a:lnTo>
                  <a:cubicBezTo>
                    <a:pt x="5345" y="901"/>
                    <a:pt x="5111" y="1034"/>
                    <a:pt x="4921" y="1223"/>
                  </a:cubicBezTo>
                  <a:cubicBezTo>
                    <a:pt x="4722" y="1423"/>
                    <a:pt x="4589" y="1661"/>
                    <a:pt x="4524" y="1926"/>
                  </a:cubicBezTo>
                  <a:cubicBezTo>
                    <a:pt x="4188" y="1944"/>
                    <a:pt x="3900" y="2156"/>
                    <a:pt x="3786" y="2469"/>
                  </a:cubicBezTo>
                  <a:lnTo>
                    <a:pt x="3649" y="2862"/>
                  </a:lnTo>
                  <a:lnTo>
                    <a:pt x="3641" y="2862"/>
                  </a:lnTo>
                  <a:cubicBezTo>
                    <a:pt x="3637" y="2862"/>
                    <a:pt x="3634" y="2862"/>
                    <a:pt x="3630" y="2862"/>
                  </a:cubicBezTo>
                  <a:cubicBezTo>
                    <a:pt x="3364" y="2862"/>
                    <a:pt x="3126" y="3025"/>
                    <a:pt x="3039" y="3274"/>
                  </a:cubicBezTo>
                  <a:lnTo>
                    <a:pt x="186" y="11247"/>
                  </a:lnTo>
                  <a:cubicBezTo>
                    <a:pt x="0" y="11763"/>
                    <a:pt x="133" y="12346"/>
                    <a:pt x="522" y="12735"/>
                  </a:cubicBezTo>
                  <a:cubicBezTo>
                    <a:pt x="791" y="13005"/>
                    <a:pt x="1158" y="13150"/>
                    <a:pt x="1533" y="13150"/>
                  </a:cubicBezTo>
                  <a:cubicBezTo>
                    <a:pt x="1692" y="13150"/>
                    <a:pt x="1855" y="13123"/>
                    <a:pt x="2010" y="13070"/>
                  </a:cubicBezTo>
                  <a:lnTo>
                    <a:pt x="9983" y="10217"/>
                  </a:lnTo>
                  <a:cubicBezTo>
                    <a:pt x="10234" y="10128"/>
                    <a:pt x="10403" y="9886"/>
                    <a:pt x="10399" y="9616"/>
                  </a:cubicBezTo>
                  <a:lnTo>
                    <a:pt x="10399" y="9612"/>
                  </a:lnTo>
                  <a:lnTo>
                    <a:pt x="10787" y="9471"/>
                  </a:lnTo>
                  <a:cubicBezTo>
                    <a:pt x="11101" y="9360"/>
                    <a:pt x="11313" y="9068"/>
                    <a:pt x="11331" y="8733"/>
                  </a:cubicBezTo>
                  <a:cubicBezTo>
                    <a:pt x="11335" y="8733"/>
                    <a:pt x="11335" y="8729"/>
                    <a:pt x="11335" y="8724"/>
                  </a:cubicBezTo>
                  <a:cubicBezTo>
                    <a:pt x="11596" y="8658"/>
                    <a:pt x="11830" y="8526"/>
                    <a:pt x="12024" y="8332"/>
                  </a:cubicBezTo>
                  <a:cubicBezTo>
                    <a:pt x="12214" y="8141"/>
                    <a:pt x="12346" y="7907"/>
                    <a:pt x="12417" y="7655"/>
                  </a:cubicBezTo>
                  <a:lnTo>
                    <a:pt x="12704" y="7553"/>
                  </a:lnTo>
                  <a:cubicBezTo>
                    <a:pt x="13017" y="7439"/>
                    <a:pt x="13235" y="7152"/>
                    <a:pt x="13252" y="6816"/>
                  </a:cubicBezTo>
                  <a:cubicBezTo>
                    <a:pt x="13292" y="6008"/>
                    <a:pt x="13225" y="4426"/>
                    <a:pt x="12307" y="2920"/>
                  </a:cubicBezTo>
                  <a:cubicBezTo>
                    <a:pt x="12269" y="2862"/>
                    <a:pt x="12205" y="2829"/>
                    <a:pt x="12141" y="2829"/>
                  </a:cubicBezTo>
                  <a:cubicBezTo>
                    <a:pt x="12107" y="2829"/>
                    <a:pt x="12072" y="2838"/>
                    <a:pt x="12042" y="2858"/>
                  </a:cubicBezTo>
                  <a:cubicBezTo>
                    <a:pt x="11949" y="2915"/>
                    <a:pt x="11922" y="3035"/>
                    <a:pt x="11975" y="3123"/>
                  </a:cubicBezTo>
                  <a:cubicBezTo>
                    <a:pt x="12841" y="4536"/>
                    <a:pt x="12907" y="6034"/>
                    <a:pt x="12864" y="6799"/>
                  </a:cubicBezTo>
                  <a:cubicBezTo>
                    <a:pt x="12854" y="6975"/>
                    <a:pt x="12739" y="7129"/>
                    <a:pt x="12572" y="7192"/>
                  </a:cubicBezTo>
                  <a:lnTo>
                    <a:pt x="12466" y="7227"/>
                  </a:lnTo>
                  <a:cubicBezTo>
                    <a:pt x="12456" y="6838"/>
                    <a:pt x="12302" y="6471"/>
                    <a:pt x="12024" y="6193"/>
                  </a:cubicBezTo>
                  <a:cubicBezTo>
                    <a:pt x="11953" y="6122"/>
                    <a:pt x="11873" y="6057"/>
                    <a:pt x="11785" y="5999"/>
                  </a:cubicBezTo>
                  <a:cubicBezTo>
                    <a:pt x="12077" y="5425"/>
                    <a:pt x="11971" y="4718"/>
                    <a:pt x="11502" y="4250"/>
                  </a:cubicBezTo>
                  <a:cubicBezTo>
                    <a:pt x="11321" y="4069"/>
                    <a:pt x="11101" y="3941"/>
                    <a:pt x="10866" y="3874"/>
                  </a:cubicBezTo>
                  <a:cubicBezTo>
                    <a:pt x="10796" y="3503"/>
                    <a:pt x="10619" y="3172"/>
                    <a:pt x="10350" y="2907"/>
                  </a:cubicBezTo>
                  <a:cubicBezTo>
                    <a:pt x="10085" y="2638"/>
                    <a:pt x="9749" y="2461"/>
                    <a:pt x="9382" y="2390"/>
                  </a:cubicBezTo>
                  <a:cubicBezTo>
                    <a:pt x="9312" y="2151"/>
                    <a:pt x="9184" y="1931"/>
                    <a:pt x="8998" y="1745"/>
                  </a:cubicBezTo>
                  <a:cubicBezTo>
                    <a:pt x="8709" y="1453"/>
                    <a:pt x="8325" y="1304"/>
                    <a:pt x="7937" y="1304"/>
                  </a:cubicBezTo>
                  <a:cubicBezTo>
                    <a:pt x="7704" y="1304"/>
                    <a:pt x="7469" y="1358"/>
                    <a:pt x="7253" y="1467"/>
                  </a:cubicBezTo>
                  <a:cubicBezTo>
                    <a:pt x="7196" y="1378"/>
                    <a:pt x="7129" y="1299"/>
                    <a:pt x="7054" y="1223"/>
                  </a:cubicBezTo>
                  <a:cubicBezTo>
                    <a:pt x="6781" y="950"/>
                    <a:pt x="6418" y="795"/>
                    <a:pt x="6030" y="787"/>
                  </a:cubicBezTo>
                  <a:lnTo>
                    <a:pt x="6065" y="685"/>
                  </a:lnTo>
                  <a:cubicBezTo>
                    <a:pt x="6126" y="517"/>
                    <a:pt x="6281" y="402"/>
                    <a:pt x="6458" y="393"/>
                  </a:cubicBezTo>
                  <a:cubicBezTo>
                    <a:pt x="6553" y="388"/>
                    <a:pt x="6665" y="385"/>
                    <a:pt x="6790" y="385"/>
                  </a:cubicBezTo>
                  <a:cubicBezTo>
                    <a:pt x="7794" y="385"/>
                    <a:pt x="9677" y="609"/>
                    <a:pt x="11162" y="2094"/>
                  </a:cubicBezTo>
                  <a:cubicBezTo>
                    <a:pt x="11308" y="2236"/>
                    <a:pt x="11445" y="2390"/>
                    <a:pt x="11569" y="2544"/>
                  </a:cubicBezTo>
                  <a:cubicBezTo>
                    <a:pt x="11608" y="2593"/>
                    <a:pt x="11666" y="2620"/>
                    <a:pt x="11719" y="2620"/>
                  </a:cubicBezTo>
                  <a:cubicBezTo>
                    <a:pt x="11763" y="2620"/>
                    <a:pt x="11808" y="2607"/>
                    <a:pt x="11843" y="2575"/>
                  </a:cubicBezTo>
                  <a:cubicBezTo>
                    <a:pt x="11922" y="2509"/>
                    <a:pt x="11936" y="2390"/>
                    <a:pt x="11869" y="2306"/>
                  </a:cubicBezTo>
                  <a:cubicBezTo>
                    <a:pt x="11737" y="2138"/>
                    <a:pt x="11591" y="1975"/>
                    <a:pt x="11437" y="1820"/>
                  </a:cubicBezTo>
                  <a:cubicBezTo>
                    <a:pt x="9857" y="241"/>
                    <a:pt x="7863" y="0"/>
                    <a:pt x="6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596;p54"/>
            <p:cNvSpPr/>
            <p:nvPr/>
          </p:nvSpPr>
          <p:spPr>
            <a:xfrm>
              <a:off x="1717992" y="2592495"/>
              <a:ext cx="34111" cy="32105"/>
            </a:xfrm>
            <a:custGeom>
              <a:avLst/>
              <a:gdLst/>
              <a:ahLst/>
              <a:cxnLst/>
              <a:rect l="l" t="t" r="r" b="b"/>
              <a:pathLst>
                <a:path w="1020" h="960" extrusionOk="0">
                  <a:moveTo>
                    <a:pt x="332" y="1"/>
                  </a:moveTo>
                  <a:cubicBezTo>
                    <a:pt x="276" y="1"/>
                    <a:pt x="219" y="8"/>
                    <a:pt x="163" y="24"/>
                  </a:cubicBezTo>
                  <a:cubicBezTo>
                    <a:pt x="62" y="50"/>
                    <a:pt x="0" y="156"/>
                    <a:pt x="27" y="258"/>
                  </a:cubicBezTo>
                  <a:cubicBezTo>
                    <a:pt x="49" y="347"/>
                    <a:pt x="127" y="401"/>
                    <a:pt x="213" y="401"/>
                  </a:cubicBezTo>
                  <a:cubicBezTo>
                    <a:pt x="230" y="401"/>
                    <a:pt x="248" y="399"/>
                    <a:pt x="265" y="395"/>
                  </a:cubicBezTo>
                  <a:cubicBezTo>
                    <a:pt x="287" y="389"/>
                    <a:pt x="309" y="386"/>
                    <a:pt x="332" y="386"/>
                  </a:cubicBezTo>
                  <a:cubicBezTo>
                    <a:pt x="399" y="386"/>
                    <a:pt x="467" y="412"/>
                    <a:pt x="516" y="466"/>
                  </a:cubicBezTo>
                  <a:cubicBezTo>
                    <a:pt x="587" y="531"/>
                    <a:pt x="610" y="629"/>
                    <a:pt x="587" y="717"/>
                  </a:cubicBezTo>
                  <a:cubicBezTo>
                    <a:pt x="561" y="823"/>
                    <a:pt x="618" y="929"/>
                    <a:pt x="724" y="955"/>
                  </a:cubicBezTo>
                  <a:cubicBezTo>
                    <a:pt x="738" y="960"/>
                    <a:pt x="755" y="960"/>
                    <a:pt x="773" y="960"/>
                  </a:cubicBezTo>
                  <a:cubicBezTo>
                    <a:pt x="857" y="960"/>
                    <a:pt x="936" y="907"/>
                    <a:pt x="959" y="819"/>
                  </a:cubicBezTo>
                  <a:cubicBezTo>
                    <a:pt x="1020" y="594"/>
                    <a:pt x="954" y="355"/>
                    <a:pt x="791" y="191"/>
                  </a:cubicBezTo>
                  <a:cubicBezTo>
                    <a:pt x="668" y="69"/>
                    <a:pt x="502" y="1"/>
                    <a:pt x="332" y="1"/>
                  </a:cubicBezTo>
                  <a:close/>
                </a:path>
              </a:pathLst>
            </a:custGeom>
            <a:solidFill>
              <a:srgbClr val="53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597;p54"/>
            <p:cNvSpPr/>
            <p:nvPr/>
          </p:nvSpPr>
          <p:spPr>
            <a:xfrm>
              <a:off x="1640544" y="2515113"/>
              <a:ext cx="34178" cy="32105"/>
            </a:xfrm>
            <a:custGeom>
              <a:avLst/>
              <a:gdLst/>
              <a:ahLst/>
              <a:cxnLst/>
              <a:rect l="l" t="t" r="r" b="b"/>
              <a:pathLst>
                <a:path w="1022" h="960" extrusionOk="0">
                  <a:moveTo>
                    <a:pt x="335" y="0"/>
                  </a:moveTo>
                  <a:cubicBezTo>
                    <a:pt x="278" y="0"/>
                    <a:pt x="221" y="8"/>
                    <a:pt x="165" y="23"/>
                  </a:cubicBezTo>
                  <a:cubicBezTo>
                    <a:pt x="63" y="50"/>
                    <a:pt x="1" y="156"/>
                    <a:pt x="27" y="258"/>
                  </a:cubicBezTo>
                  <a:cubicBezTo>
                    <a:pt x="54" y="345"/>
                    <a:pt x="127" y="402"/>
                    <a:pt x="211" y="402"/>
                  </a:cubicBezTo>
                  <a:cubicBezTo>
                    <a:pt x="229" y="402"/>
                    <a:pt x="247" y="400"/>
                    <a:pt x="266" y="394"/>
                  </a:cubicBezTo>
                  <a:cubicBezTo>
                    <a:pt x="287" y="389"/>
                    <a:pt x="308" y="387"/>
                    <a:pt x="330" y="387"/>
                  </a:cubicBezTo>
                  <a:cubicBezTo>
                    <a:pt x="401" y="387"/>
                    <a:pt x="472" y="414"/>
                    <a:pt x="522" y="464"/>
                  </a:cubicBezTo>
                  <a:cubicBezTo>
                    <a:pt x="589" y="531"/>
                    <a:pt x="616" y="629"/>
                    <a:pt x="589" y="717"/>
                  </a:cubicBezTo>
                  <a:cubicBezTo>
                    <a:pt x="563" y="823"/>
                    <a:pt x="620" y="929"/>
                    <a:pt x="726" y="955"/>
                  </a:cubicBezTo>
                  <a:cubicBezTo>
                    <a:pt x="743" y="959"/>
                    <a:pt x="757" y="959"/>
                    <a:pt x="775" y="959"/>
                  </a:cubicBezTo>
                  <a:cubicBezTo>
                    <a:pt x="859" y="959"/>
                    <a:pt x="938" y="906"/>
                    <a:pt x="960" y="818"/>
                  </a:cubicBezTo>
                  <a:cubicBezTo>
                    <a:pt x="1022" y="597"/>
                    <a:pt x="955" y="354"/>
                    <a:pt x="792" y="191"/>
                  </a:cubicBezTo>
                  <a:cubicBezTo>
                    <a:pt x="669" y="68"/>
                    <a:pt x="504" y="0"/>
                    <a:pt x="335" y="0"/>
                  </a:cubicBezTo>
                  <a:close/>
                </a:path>
              </a:pathLst>
            </a:custGeom>
            <a:solidFill>
              <a:srgbClr val="53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98;p54"/>
            <p:cNvSpPr/>
            <p:nvPr/>
          </p:nvSpPr>
          <p:spPr>
            <a:xfrm>
              <a:off x="1659471" y="2558419"/>
              <a:ext cx="48793" cy="45983"/>
            </a:xfrm>
            <a:custGeom>
              <a:avLst/>
              <a:gdLst/>
              <a:ahLst/>
              <a:cxnLst/>
              <a:rect l="l" t="t" r="r" b="b"/>
              <a:pathLst>
                <a:path w="1459" h="1375" extrusionOk="0">
                  <a:moveTo>
                    <a:pt x="619" y="464"/>
                  </a:moveTo>
                  <a:lnTo>
                    <a:pt x="972" y="818"/>
                  </a:lnTo>
                  <a:lnTo>
                    <a:pt x="876" y="914"/>
                  </a:lnTo>
                  <a:cubicBezTo>
                    <a:pt x="827" y="963"/>
                    <a:pt x="765" y="990"/>
                    <a:pt x="699" y="990"/>
                  </a:cubicBezTo>
                  <a:cubicBezTo>
                    <a:pt x="633" y="990"/>
                    <a:pt x="570" y="963"/>
                    <a:pt x="521" y="914"/>
                  </a:cubicBezTo>
                  <a:cubicBezTo>
                    <a:pt x="425" y="818"/>
                    <a:pt x="425" y="659"/>
                    <a:pt x="521" y="561"/>
                  </a:cubicBezTo>
                  <a:lnTo>
                    <a:pt x="619" y="464"/>
                  </a:lnTo>
                  <a:close/>
                  <a:moveTo>
                    <a:pt x="619" y="1"/>
                  </a:moveTo>
                  <a:cubicBezTo>
                    <a:pt x="570" y="1"/>
                    <a:pt x="521" y="18"/>
                    <a:pt x="482" y="58"/>
                  </a:cubicBezTo>
                  <a:lnTo>
                    <a:pt x="248" y="292"/>
                  </a:lnTo>
                  <a:cubicBezTo>
                    <a:pt x="1" y="539"/>
                    <a:pt x="1" y="941"/>
                    <a:pt x="248" y="1189"/>
                  </a:cubicBezTo>
                  <a:cubicBezTo>
                    <a:pt x="368" y="1308"/>
                    <a:pt x="531" y="1374"/>
                    <a:pt x="699" y="1374"/>
                  </a:cubicBezTo>
                  <a:cubicBezTo>
                    <a:pt x="866" y="1374"/>
                    <a:pt x="1025" y="1308"/>
                    <a:pt x="1145" y="1189"/>
                  </a:cubicBezTo>
                  <a:lnTo>
                    <a:pt x="1383" y="955"/>
                  </a:lnTo>
                  <a:cubicBezTo>
                    <a:pt x="1459" y="879"/>
                    <a:pt x="1459" y="755"/>
                    <a:pt x="1383" y="680"/>
                  </a:cubicBezTo>
                  <a:lnTo>
                    <a:pt x="756" y="58"/>
                  </a:lnTo>
                  <a:cubicBezTo>
                    <a:pt x="721" y="18"/>
                    <a:pt x="672" y="1"/>
                    <a:pt x="619" y="1"/>
                  </a:cubicBezTo>
                  <a:close/>
                </a:path>
              </a:pathLst>
            </a:custGeom>
            <a:solidFill>
              <a:srgbClr val="533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3599;p54"/>
          <p:cNvGrpSpPr/>
          <p:nvPr/>
        </p:nvGrpSpPr>
        <p:grpSpPr>
          <a:xfrm>
            <a:off x="793203" y="894094"/>
            <a:ext cx="929058" cy="824309"/>
            <a:chOff x="692480" y="2359835"/>
            <a:chExt cx="477689" cy="423831"/>
          </a:xfrm>
        </p:grpSpPr>
        <p:sp>
          <p:nvSpPr>
            <p:cNvPr id="148" name="Google Shape;3600;p54"/>
            <p:cNvSpPr/>
            <p:nvPr/>
          </p:nvSpPr>
          <p:spPr>
            <a:xfrm>
              <a:off x="692480" y="2359835"/>
              <a:ext cx="477689" cy="42383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601;p54"/>
            <p:cNvSpPr/>
            <p:nvPr/>
          </p:nvSpPr>
          <p:spPr>
            <a:xfrm>
              <a:off x="749973" y="2417375"/>
              <a:ext cx="362657" cy="308799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602;p54"/>
            <p:cNvSpPr/>
            <p:nvPr/>
          </p:nvSpPr>
          <p:spPr>
            <a:xfrm>
              <a:off x="749973" y="2417375"/>
              <a:ext cx="45739" cy="308799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603;p54"/>
            <p:cNvSpPr/>
            <p:nvPr/>
          </p:nvSpPr>
          <p:spPr>
            <a:xfrm>
              <a:off x="791558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604;p54"/>
            <p:cNvSpPr/>
            <p:nvPr/>
          </p:nvSpPr>
          <p:spPr>
            <a:xfrm>
              <a:off x="831539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605;p54"/>
            <p:cNvSpPr/>
            <p:nvPr/>
          </p:nvSpPr>
          <p:spPr>
            <a:xfrm>
              <a:off x="871519" y="2573143"/>
              <a:ext cx="39839" cy="153031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606;p54"/>
            <p:cNvSpPr/>
            <p:nvPr/>
          </p:nvSpPr>
          <p:spPr>
            <a:xfrm>
              <a:off x="911311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607;p54"/>
            <p:cNvSpPr/>
            <p:nvPr/>
          </p:nvSpPr>
          <p:spPr>
            <a:xfrm>
              <a:off x="951291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608;p54"/>
            <p:cNvSpPr/>
            <p:nvPr/>
          </p:nvSpPr>
          <p:spPr>
            <a:xfrm>
              <a:off x="991272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609;p54"/>
            <p:cNvSpPr/>
            <p:nvPr/>
          </p:nvSpPr>
          <p:spPr>
            <a:xfrm>
              <a:off x="1031252" y="2573143"/>
              <a:ext cx="40028" cy="153031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610;p54"/>
            <p:cNvSpPr/>
            <p:nvPr/>
          </p:nvSpPr>
          <p:spPr>
            <a:xfrm>
              <a:off x="775462" y="2441070"/>
              <a:ext cx="81849" cy="81896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611;p54"/>
            <p:cNvSpPr/>
            <p:nvPr/>
          </p:nvSpPr>
          <p:spPr>
            <a:xfrm>
              <a:off x="799583" y="2465380"/>
              <a:ext cx="33561" cy="33372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612;p54"/>
            <p:cNvSpPr/>
            <p:nvPr/>
          </p:nvSpPr>
          <p:spPr>
            <a:xfrm>
              <a:off x="1005480" y="2441070"/>
              <a:ext cx="81755" cy="81896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13;p54"/>
            <p:cNvSpPr/>
            <p:nvPr/>
          </p:nvSpPr>
          <p:spPr>
            <a:xfrm>
              <a:off x="1029647" y="2465380"/>
              <a:ext cx="33419" cy="33372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14;p54"/>
            <p:cNvSpPr/>
            <p:nvPr/>
          </p:nvSpPr>
          <p:spPr>
            <a:xfrm>
              <a:off x="855895" y="2525468"/>
              <a:ext cx="35732" cy="24829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15;p54"/>
            <p:cNvSpPr/>
            <p:nvPr/>
          </p:nvSpPr>
          <p:spPr>
            <a:xfrm>
              <a:off x="913529" y="2525468"/>
              <a:ext cx="35732" cy="24829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16;p54"/>
            <p:cNvSpPr/>
            <p:nvPr/>
          </p:nvSpPr>
          <p:spPr>
            <a:xfrm>
              <a:off x="971211" y="2525468"/>
              <a:ext cx="35591" cy="24829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17;p54"/>
            <p:cNvSpPr/>
            <p:nvPr/>
          </p:nvSpPr>
          <p:spPr>
            <a:xfrm>
              <a:off x="744592" y="2546473"/>
              <a:ext cx="373608" cy="185081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618;p54"/>
            <p:cNvSpPr/>
            <p:nvPr/>
          </p:nvSpPr>
          <p:spPr>
            <a:xfrm>
              <a:off x="744592" y="2411852"/>
              <a:ext cx="373608" cy="237523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619;p54"/>
            <p:cNvSpPr/>
            <p:nvPr/>
          </p:nvSpPr>
          <p:spPr>
            <a:xfrm>
              <a:off x="770034" y="2435689"/>
              <a:ext cx="92847" cy="92800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620;p54"/>
            <p:cNvSpPr/>
            <p:nvPr/>
          </p:nvSpPr>
          <p:spPr>
            <a:xfrm>
              <a:off x="794249" y="2459857"/>
              <a:ext cx="44418" cy="44465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621;p54"/>
            <p:cNvSpPr/>
            <p:nvPr/>
          </p:nvSpPr>
          <p:spPr>
            <a:xfrm>
              <a:off x="999957" y="2435689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622;p54"/>
            <p:cNvSpPr/>
            <p:nvPr/>
          </p:nvSpPr>
          <p:spPr>
            <a:xfrm>
              <a:off x="1024125" y="2459857"/>
              <a:ext cx="44465" cy="44465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623;p54"/>
            <p:cNvSpPr/>
            <p:nvPr/>
          </p:nvSpPr>
          <p:spPr>
            <a:xfrm>
              <a:off x="872935" y="2443430"/>
              <a:ext cx="10951" cy="20580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624;p54"/>
            <p:cNvSpPr/>
            <p:nvPr/>
          </p:nvSpPr>
          <p:spPr>
            <a:xfrm>
              <a:off x="978763" y="2443430"/>
              <a:ext cx="11140" cy="20580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625;p54"/>
            <p:cNvSpPr/>
            <p:nvPr/>
          </p:nvSpPr>
          <p:spPr>
            <a:xfrm>
              <a:off x="912113" y="2452352"/>
              <a:ext cx="38423" cy="1671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626;p54"/>
            <p:cNvSpPr/>
            <p:nvPr/>
          </p:nvSpPr>
          <p:spPr>
            <a:xfrm>
              <a:off x="850467" y="2519898"/>
              <a:ext cx="46683" cy="35732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627;p54"/>
            <p:cNvSpPr/>
            <p:nvPr/>
          </p:nvSpPr>
          <p:spPr>
            <a:xfrm>
              <a:off x="908007" y="2519898"/>
              <a:ext cx="46683" cy="35732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628;p54"/>
            <p:cNvSpPr/>
            <p:nvPr/>
          </p:nvSpPr>
          <p:spPr>
            <a:xfrm>
              <a:off x="965641" y="2519898"/>
              <a:ext cx="46683" cy="35732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3629;p54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178" name="Google Shape;3630;p5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631;p5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632;p5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633;p5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634;p5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3635;p54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184" name="Google Shape;3636;p54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637;p54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638;p54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639;p54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640;p54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00472" y="1254384"/>
            <a:ext cx="7103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</a:rPr>
              <a:t>ĐÃ LẮNG NGHE BÀI GIẢNG!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9"/>
          <p:cNvGrpSpPr/>
          <p:nvPr/>
        </p:nvGrpSpPr>
        <p:grpSpPr>
          <a:xfrm flipH="1">
            <a:off x="410469" y="4504388"/>
            <a:ext cx="476551" cy="457909"/>
            <a:chOff x="2416614" y="-315052"/>
            <a:chExt cx="2274706" cy="2185722"/>
          </a:xfrm>
        </p:grpSpPr>
        <p:sp>
          <p:nvSpPr>
            <p:cNvPr id="1343" name="Google Shape;1343;p29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29"/>
          <p:cNvGrpSpPr/>
          <p:nvPr/>
        </p:nvGrpSpPr>
        <p:grpSpPr>
          <a:xfrm flipH="1">
            <a:off x="8321772" y="156688"/>
            <a:ext cx="352352" cy="338568"/>
            <a:chOff x="2416614" y="-315052"/>
            <a:chExt cx="2274706" cy="2185722"/>
          </a:xfrm>
        </p:grpSpPr>
        <p:sp>
          <p:nvSpPr>
            <p:cNvPr id="1349" name="Google Shape;1349;p29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4" name="Google Shape;1354;p29"/>
          <p:cNvGrpSpPr/>
          <p:nvPr/>
        </p:nvGrpSpPr>
        <p:grpSpPr>
          <a:xfrm flipH="1">
            <a:off x="179926" y="4167043"/>
            <a:ext cx="279106" cy="268188"/>
            <a:chOff x="2416614" y="-315052"/>
            <a:chExt cx="2274706" cy="2185722"/>
          </a:xfrm>
        </p:grpSpPr>
        <p:sp>
          <p:nvSpPr>
            <p:cNvPr id="1355" name="Google Shape;1355;p29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0" name="Google Shape;1360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KHỞI ĐỘNG</a:t>
            </a:r>
            <a:endParaRPr sz="32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63" y="440046"/>
            <a:ext cx="6132474" cy="6132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0102" y="1405215"/>
            <a:ext cx="5843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 smtClean="0"/>
              <a:t>nhạc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r>
              <a:rPr lang="en-US" sz="2400" dirty="0" smtClean="0"/>
              <a:t> “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Lớp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chúng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ta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đoàn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kết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0" y="1970196"/>
            <a:ext cx="1314420" cy="131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42" y="1166342"/>
            <a:ext cx="839038" cy="839038"/>
          </a:xfrm>
          <a:prstGeom prst="rect">
            <a:avLst/>
          </a:prstGeom>
        </p:spPr>
      </p:pic>
      <p:pic>
        <p:nvPicPr>
          <p:cNvPr id="8" name="Lớp-Chúng-Ta-Đoàn-Kết-Nhạc-Thiếu-Nhi-Có-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9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1"/>
          <p:cNvGrpSpPr/>
          <p:nvPr/>
        </p:nvGrpSpPr>
        <p:grpSpPr>
          <a:xfrm>
            <a:off x="839850" y="3978688"/>
            <a:ext cx="476551" cy="457909"/>
            <a:chOff x="2416614" y="-315052"/>
            <a:chExt cx="2274706" cy="2185722"/>
          </a:xfrm>
        </p:grpSpPr>
        <p:sp>
          <p:nvSpPr>
            <p:cNvPr id="1421" name="Google Shape;1421;p31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1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1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1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1"/>
          <p:cNvGrpSpPr/>
          <p:nvPr/>
        </p:nvGrpSpPr>
        <p:grpSpPr>
          <a:xfrm rot="1372388">
            <a:off x="8437880" y="550954"/>
            <a:ext cx="352303" cy="338521"/>
            <a:chOff x="2416614" y="-315052"/>
            <a:chExt cx="2274706" cy="2185722"/>
          </a:xfrm>
        </p:grpSpPr>
        <p:sp>
          <p:nvSpPr>
            <p:cNvPr id="1427" name="Google Shape;1427;p31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1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1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1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1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1"/>
          <p:cNvGrpSpPr/>
          <p:nvPr/>
        </p:nvGrpSpPr>
        <p:grpSpPr>
          <a:xfrm rot="-1213353">
            <a:off x="1267739" y="3641391"/>
            <a:ext cx="279018" cy="268103"/>
            <a:chOff x="2416614" y="-315052"/>
            <a:chExt cx="2274706" cy="2185722"/>
          </a:xfrm>
        </p:grpSpPr>
        <p:sp>
          <p:nvSpPr>
            <p:cNvPr id="1433" name="Google Shape;1433;p31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1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1"/>
          <p:cNvGrpSpPr/>
          <p:nvPr/>
        </p:nvGrpSpPr>
        <p:grpSpPr>
          <a:xfrm rot="1371040">
            <a:off x="1365667" y="1153624"/>
            <a:ext cx="334472" cy="321388"/>
            <a:chOff x="2416614" y="-315052"/>
            <a:chExt cx="2274706" cy="2185722"/>
          </a:xfrm>
        </p:grpSpPr>
        <p:sp>
          <p:nvSpPr>
            <p:cNvPr id="1439" name="Google Shape;1439;p31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31"/>
          <p:cNvGrpSpPr/>
          <p:nvPr/>
        </p:nvGrpSpPr>
        <p:grpSpPr>
          <a:xfrm rot="1372388">
            <a:off x="7438830" y="3606179"/>
            <a:ext cx="352303" cy="338521"/>
            <a:chOff x="2416614" y="-315052"/>
            <a:chExt cx="2274706" cy="2185722"/>
          </a:xfrm>
        </p:grpSpPr>
        <p:sp>
          <p:nvSpPr>
            <p:cNvPr id="1445" name="Google Shape;1445;p31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1"/>
          <p:cNvGrpSpPr/>
          <p:nvPr/>
        </p:nvGrpSpPr>
        <p:grpSpPr>
          <a:xfrm>
            <a:off x="2129640" y="944635"/>
            <a:ext cx="1042307" cy="1152985"/>
            <a:chOff x="4317920" y="2439654"/>
            <a:chExt cx="511913" cy="566244"/>
          </a:xfrm>
        </p:grpSpPr>
        <p:sp>
          <p:nvSpPr>
            <p:cNvPr id="1451" name="Google Shape;1451;p31"/>
            <p:cNvSpPr/>
            <p:nvPr/>
          </p:nvSpPr>
          <p:spPr>
            <a:xfrm>
              <a:off x="4317920" y="2439654"/>
              <a:ext cx="511913" cy="566244"/>
            </a:xfrm>
            <a:custGeom>
              <a:avLst/>
              <a:gdLst/>
              <a:ahLst/>
              <a:cxnLst/>
              <a:rect l="l" t="t" r="r" b="b"/>
              <a:pathLst>
                <a:path w="15509" h="17155" extrusionOk="0">
                  <a:moveTo>
                    <a:pt x="7500" y="0"/>
                  </a:moveTo>
                  <a:cubicBezTo>
                    <a:pt x="5367" y="0"/>
                    <a:pt x="3360" y="817"/>
                    <a:pt x="1843" y="2310"/>
                  </a:cubicBezTo>
                  <a:cubicBezTo>
                    <a:pt x="1407" y="2741"/>
                    <a:pt x="1158" y="3296"/>
                    <a:pt x="1103" y="3877"/>
                  </a:cubicBezTo>
                  <a:cubicBezTo>
                    <a:pt x="899" y="4203"/>
                    <a:pt x="717" y="4549"/>
                    <a:pt x="563" y="4903"/>
                  </a:cubicBezTo>
                  <a:cubicBezTo>
                    <a:pt x="491" y="5079"/>
                    <a:pt x="441" y="5261"/>
                    <a:pt x="418" y="5442"/>
                  </a:cubicBezTo>
                  <a:cubicBezTo>
                    <a:pt x="332" y="5597"/>
                    <a:pt x="259" y="5769"/>
                    <a:pt x="214" y="5951"/>
                  </a:cubicBezTo>
                  <a:lnTo>
                    <a:pt x="214" y="5955"/>
                  </a:lnTo>
                  <a:cubicBezTo>
                    <a:pt x="72" y="6527"/>
                    <a:pt x="1" y="7118"/>
                    <a:pt x="1" y="7709"/>
                  </a:cubicBezTo>
                  <a:lnTo>
                    <a:pt x="1" y="10200"/>
                  </a:lnTo>
                  <a:cubicBezTo>
                    <a:pt x="1" y="11757"/>
                    <a:pt x="1021" y="13083"/>
                    <a:pt x="2429" y="13532"/>
                  </a:cubicBezTo>
                  <a:cubicBezTo>
                    <a:pt x="2306" y="14182"/>
                    <a:pt x="2461" y="14849"/>
                    <a:pt x="2846" y="15376"/>
                  </a:cubicBezTo>
                  <a:cubicBezTo>
                    <a:pt x="2987" y="16379"/>
                    <a:pt x="3850" y="17155"/>
                    <a:pt x="4889" y="17155"/>
                  </a:cubicBezTo>
                  <a:lnTo>
                    <a:pt x="10124" y="17155"/>
                  </a:lnTo>
                  <a:cubicBezTo>
                    <a:pt x="11263" y="17155"/>
                    <a:pt x="12185" y="16229"/>
                    <a:pt x="12185" y="15095"/>
                  </a:cubicBezTo>
                  <a:cubicBezTo>
                    <a:pt x="12185" y="14609"/>
                    <a:pt x="12122" y="14127"/>
                    <a:pt x="11994" y="13668"/>
                  </a:cubicBezTo>
                  <a:cubicBezTo>
                    <a:pt x="13578" y="13437"/>
                    <a:pt x="14827" y="12143"/>
                    <a:pt x="14982" y="10536"/>
                  </a:cubicBezTo>
                  <a:cubicBezTo>
                    <a:pt x="15114" y="10314"/>
                    <a:pt x="15213" y="10073"/>
                    <a:pt x="15277" y="9815"/>
                  </a:cubicBezTo>
                  <a:cubicBezTo>
                    <a:pt x="15431" y="9197"/>
                    <a:pt x="15508" y="8562"/>
                    <a:pt x="15508" y="7921"/>
                  </a:cubicBezTo>
                  <a:cubicBezTo>
                    <a:pt x="15508" y="7005"/>
                    <a:pt x="15349" y="6101"/>
                    <a:pt x="15041" y="5243"/>
                  </a:cubicBezTo>
                  <a:cubicBezTo>
                    <a:pt x="14972" y="5057"/>
                    <a:pt x="14882" y="4889"/>
                    <a:pt x="14773" y="4740"/>
                  </a:cubicBezTo>
                  <a:cubicBezTo>
                    <a:pt x="14732" y="4553"/>
                    <a:pt x="14664" y="4371"/>
                    <a:pt x="14573" y="4199"/>
                  </a:cubicBezTo>
                  <a:cubicBezTo>
                    <a:pt x="14454" y="3981"/>
                    <a:pt x="14324" y="3768"/>
                    <a:pt x="14187" y="3558"/>
                  </a:cubicBezTo>
                  <a:cubicBezTo>
                    <a:pt x="14410" y="2733"/>
                    <a:pt x="14178" y="1811"/>
                    <a:pt x="13501" y="1134"/>
                  </a:cubicBezTo>
                  <a:cubicBezTo>
                    <a:pt x="12991" y="624"/>
                    <a:pt x="12337" y="366"/>
                    <a:pt x="11692" y="366"/>
                  </a:cubicBezTo>
                  <a:cubicBezTo>
                    <a:pt x="11322" y="366"/>
                    <a:pt x="10955" y="451"/>
                    <a:pt x="10619" y="621"/>
                  </a:cubicBezTo>
                  <a:cubicBezTo>
                    <a:pt x="9639" y="212"/>
                    <a:pt x="8581" y="0"/>
                    <a:pt x="7500" y="0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4479297" y="2851230"/>
              <a:ext cx="172794" cy="86678"/>
            </a:xfrm>
            <a:custGeom>
              <a:avLst/>
              <a:gdLst/>
              <a:ahLst/>
              <a:cxnLst/>
              <a:rect l="l" t="t" r="r" b="b"/>
              <a:pathLst>
                <a:path w="5235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5235" y="2626"/>
                  </a:lnTo>
                  <a:cubicBezTo>
                    <a:pt x="5235" y="1859"/>
                    <a:pt x="4972" y="1105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4479297" y="2851230"/>
              <a:ext cx="165170" cy="86678"/>
            </a:xfrm>
            <a:custGeom>
              <a:avLst/>
              <a:gdLst/>
              <a:ahLst/>
              <a:cxnLst/>
              <a:rect l="l" t="t" r="r" b="b"/>
              <a:pathLst>
                <a:path w="5004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904" y="2626"/>
                  </a:lnTo>
                  <a:cubicBezTo>
                    <a:pt x="1100" y="2494"/>
                    <a:pt x="1258" y="2299"/>
                    <a:pt x="1339" y="2062"/>
                  </a:cubicBezTo>
                  <a:cubicBezTo>
                    <a:pt x="1362" y="1999"/>
                    <a:pt x="1385" y="1940"/>
                    <a:pt x="1408" y="1890"/>
                  </a:cubicBezTo>
                  <a:cubicBezTo>
                    <a:pt x="1766" y="1962"/>
                    <a:pt x="2166" y="1999"/>
                    <a:pt x="2611" y="1999"/>
                  </a:cubicBezTo>
                  <a:cubicBezTo>
                    <a:pt x="3642" y="1999"/>
                    <a:pt x="4445" y="1799"/>
                    <a:pt x="5004" y="1400"/>
                  </a:cubicBezTo>
                  <a:cubicBezTo>
                    <a:pt x="4880" y="1077"/>
                    <a:pt x="4704" y="778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4463849" y="2856478"/>
              <a:ext cx="62846" cy="61559"/>
            </a:xfrm>
            <a:custGeom>
              <a:avLst/>
              <a:gdLst/>
              <a:ahLst/>
              <a:cxnLst/>
              <a:rect l="l" t="t" r="r" b="b"/>
              <a:pathLst>
                <a:path w="1904" h="1865" extrusionOk="0">
                  <a:moveTo>
                    <a:pt x="827" y="1"/>
                  </a:moveTo>
                  <a:cubicBezTo>
                    <a:pt x="827" y="1"/>
                    <a:pt x="337" y="550"/>
                    <a:pt x="55" y="1218"/>
                  </a:cubicBezTo>
                  <a:cubicBezTo>
                    <a:pt x="1" y="1350"/>
                    <a:pt x="37" y="1499"/>
                    <a:pt x="146" y="1591"/>
                  </a:cubicBezTo>
                  <a:cubicBezTo>
                    <a:pt x="265" y="1690"/>
                    <a:pt x="441" y="1803"/>
                    <a:pt x="691" y="1858"/>
                  </a:cubicBezTo>
                  <a:cubicBezTo>
                    <a:pt x="712" y="1862"/>
                    <a:pt x="734" y="1864"/>
                    <a:pt x="755" y="1864"/>
                  </a:cubicBezTo>
                  <a:cubicBezTo>
                    <a:pt x="891" y="1864"/>
                    <a:pt x="1016" y="1778"/>
                    <a:pt x="1063" y="1645"/>
                  </a:cubicBezTo>
                  <a:cubicBezTo>
                    <a:pt x="1149" y="1400"/>
                    <a:pt x="1308" y="1027"/>
                    <a:pt x="1540" y="814"/>
                  </a:cubicBezTo>
                  <a:cubicBezTo>
                    <a:pt x="1903" y="478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4470451" y="2835254"/>
              <a:ext cx="189925" cy="56047"/>
            </a:xfrm>
            <a:custGeom>
              <a:avLst/>
              <a:gdLst/>
              <a:ahLst/>
              <a:cxnLst/>
              <a:rect l="l" t="t" r="r" b="b"/>
              <a:pathLst>
                <a:path w="5754" h="1698" extrusionOk="0">
                  <a:moveTo>
                    <a:pt x="409" y="0"/>
                  </a:moveTo>
                  <a:cubicBezTo>
                    <a:pt x="409" y="0"/>
                    <a:pt x="0" y="1698"/>
                    <a:pt x="2879" y="1698"/>
                  </a:cubicBezTo>
                  <a:cubicBezTo>
                    <a:pt x="5753" y="1698"/>
                    <a:pt x="5345" y="0"/>
                    <a:pt x="5345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4385917" y="2646119"/>
              <a:ext cx="358957" cy="177745"/>
            </a:xfrm>
            <a:custGeom>
              <a:avLst/>
              <a:gdLst/>
              <a:ahLst/>
              <a:cxnLst/>
              <a:rect l="l" t="t" r="r" b="b"/>
              <a:pathLst>
                <a:path w="10875" h="5385" extrusionOk="0">
                  <a:moveTo>
                    <a:pt x="5444" y="0"/>
                  </a:moveTo>
                  <a:lnTo>
                    <a:pt x="1" y="645"/>
                  </a:lnTo>
                  <a:lnTo>
                    <a:pt x="1" y="3945"/>
                  </a:lnTo>
                  <a:cubicBezTo>
                    <a:pt x="1" y="4740"/>
                    <a:pt x="646" y="5385"/>
                    <a:pt x="1440" y="5385"/>
                  </a:cubicBezTo>
                  <a:lnTo>
                    <a:pt x="9435" y="5385"/>
                  </a:lnTo>
                  <a:cubicBezTo>
                    <a:pt x="10230" y="5385"/>
                    <a:pt x="10875" y="4740"/>
                    <a:pt x="10875" y="3945"/>
                  </a:cubicBezTo>
                  <a:lnTo>
                    <a:pt x="10875" y="645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4407372" y="2546302"/>
              <a:ext cx="316641" cy="311261"/>
            </a:xfrm>
            <a:custGeom>
              <a:avLst/>
              <a:gdLst/>
              <a:ahLst/>
              <a:cxnLst/>
              <a:rect l="l" t="t" r="r" b="b"/>
              <a:pathLst>
                <a:path w="9593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7446" y="9430"/>
                    <a:pt x="9593" y="7319"/>
                    <a:pt x="9593" y="4717"/>
                  </a:cubicBezTo>
                  <a:cubicBezTo>
                    <a:pt x="9593" y="2112"/>
                    <a:pt x="7446" y="1"/>
                    <a:pt x="479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4407372" y="2546302"/>
              <a:ext cx="171309" cy="311261"/>
            </a:xfrm>
            <a:custGeom>
              <a:avLst/>
              <a:gdLst/>
              <a:ahLst/>
              <a:cxnLst/>
              <a:rect l="l" t="t" r="r" b="b"/>
              <a:pathLst>
                <a:path w="5190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4930" y="9430"/>
                    <a:pt x="5058" y="9425"/>
                    <a:pt x="5190" y="9416"/>
                  </a:cubicBezTo>
                  <a:cubicBezTo>
                    <a:pt x="2724" y="9217"/>
                    <a:pt x="786" y="7192"/>
                    <a:pt x="786" y="4717"/>
                  </a:cubicBezTo>
                  <a:cubicBezTo>
                    <a:pt x="786" y="2244"/>
                    <a:pt x="2724" y="214"/>
                    <a:pt x="5190" y="19"/>
                  </a:cubicBezTo>
                  <a:cubicBezTo>
                    <a:pt x="5058" y="5"/>
                    <a:pt x="4930" y="1"/>
                    <a:pt x="4794" y="1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4385917" y="2521282"/>
              <a:ext cx="358957" cy="146157"/>
            </a:xfrm>
            <a:custGeom>
              <a:avLst/>
              <a:gdLst/>
              <a:ahLst/>
              <a:cxnLst/>
              <a:rect l="l" t="t" r="r" b="b"/>
              <a:pathLst>
                <a:path w="10875" h="4428" extrusionOk="0">
                  <a:moveTo>
                    <a:pt x="5440" y="0"/>
                  </a:moveTo>
                  <a:cubicBezTo>
                    <a:pt x="2739" y="0"/>
                    <a:pt x="487" y="1907"/>
                    <a:pt x="1" y="4427"/>
                  </a:cubicBezTo>
                  <a:lnTo>
                    <a:pt x="10875" y="4427"/>
                  </a:lnTo>
                  <a:cubicBezTo>
                    <a:pt x="10389" y="1907"/>
                    <a:pt x="8137" y="0"/>
                    <a:pt x="5440" y="0"/>
                  </a:cubicBez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628394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6" y="396"/>
                  </a:lnTo>
                  <a:cubicBezTo>
                    <a:pt x="945" y="396"/>
                    <a:pt x="1031" y="306"/>
                    <a:pt x="1031" y="197"/>
                  </a:cubicBezTo>
                  <a:cubicBezTo>
                    <a:pt x="1031" y="88"/>
                    <a:pt x="945" y="1"/>
                    <a:pt x="836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68965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5" y="396"/>
                  </a:lnTo>
                  <a:cubicBezTo>
                    <a:pt x="944" y="396"/>
                    <a:pt x="1031" y="306"/>
                    <a:pt x="1031" y="197"/>
                  </a:cubicBezTo>
                  <a:cubicBezTo>
                    <a:pt x="1031" y="88"/>
                    <a:pt x="944" y="1"/>
                    <a:pt x="835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4418166" y="2507650"/>
              <a:ext cx="343608" cy="255082"/>
            </a:xfrm>
            <a:custGeom>
              <a:avLst/>
              <a:gdLst/>
              <a:ahLst/>
              <a:cxnLst/>
              <a:rect l="l" t="t" r="r" b="b"/>
              <a:pathLst>
                <a:path w="10410" h="7728" extrusionOk="0">
                  <a:moveTo>
                    <a:pt x="4463" y="0"/>
                  </a:moveTo>
                  <a:cubicBezTo>
                    <a:pt x="2874" y="0"/>
                    <a:pt x="1381" y="609"/>
                    <a:pt x="259" y="1712"/>
                  </a:cubicBezTo>
                  <a:lnTo>
                    <a:pt x="255" y="1721"/>
                  </a:lnTo>
                  <a:cubicBezTo>
                    <a:pt x="0" y="1971"/>
                    <a:pt x="119" y="2402"/>
                    <a:pt x="463" y="2489"/>
                  </a:cubicBezTo>
                  <a:cubicBezTo>
                    <a:pt x="1217" y="2680"/>
                    <a:pt x="2479" y="3055"/>
                    <a:pt x="3981" y="3723"/>
                  </a:cubicBezTo>
                  <a:cubicBezTo>
                    <a:pt x="5475" y="4386"/>
                    <a:pt x="8603" y="5316"/>
                    <a:pt x="9048" y="7256"/>
                  </a:cubicBezTo>
                  <a:cubicBezTo>
                    <a:pt x="9112" y="7532"/>
                    <a:pt x="9361" y="7727"/>
                    <a:pt x="9643" y="7727"/>
                  </a:cubicBezTo>
                  <a:cubicBezTo>
                    <a:pt x="9925" y="7727"/>
                    <a:pt x="10170" y="7532"/>
                    <a:pt x="10237" y="7260"/>
                  </a:cubicBezTo>
                  <a:cubicBezTo>
                    <a:pt x="10351" y="6806"/>
                    <a:pt x="10410" y="6338"/>
                    <a:pt x="10410" y="5861"/>
                  </a:cubicBezTo>
                  <a:cubicBezTo>
                    <a:pt x="10410" y="4295"/>
                    <a:pt x="9789" y="2820"/>
                    <a:pt x="8662" y="1712"/>
                  </a:cubicBezTo>
                  <a:cubicBezTo>
                    <a:pt x="7541" y="609"/>
                    <a:pt x="6047" y="0"/>
                    <a:pt x="4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4638891" y="2703354"/>
              <a:ext cx="13071" cy="28518"/>
            </a:xfrm>
            <a:custGeom>
              <a:avLst/>
              <a:gdLst/>
              <a:ahLst/>
              <a:cxnLst/>
              <a:rect l="l" t="t" r="r" b="b"/>
              <a:pathLst>
                <a:path w="396" h="864" extrusionOk="0">
                  <a:moveTo>
                    <a:pt x="196" y="1"/>
                  </a:moveTo>
                  <a:cubicBezTo>
                    <a:pt x="87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87" y="864"/>
                    <a:pt x="196" y="864"/>
                  </a:cubicBezTo>
                  <a:cubicBezTo>
                    <a:pt x="305" y="864"/>
                    <a:pt x="395" y="772"/>
                    <a:pt x="395" y="663"/>
                  </a:cubicBezTo>
                  <a:lnTo>
                    <a:pt x="395" y="196"/>
                  </a:lnTo>
                  <a:cubicBezTo>
                    <a:pt x="395" y="87"/>
                    <a:pt x="30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4479429" y="2703354"/>
              <a:ext cx="13104" cy="28518"/>
            </a:xfrm>
            <a:custGeom>
              <a:avLst/>
              <a:gdLst/>
              <a:ahLst/>
              <a:cxnLst/>
              <a:rect l="l" t="t" r="r" b="b"/>
              <a:pathLst>
                <a:path w="397" h="864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92" y="864"/>
                    <a:pt x="201" y="864"/>
                  </a:cubicBezTo>
                  <a:cubicBezTo>
                    <a:pt x="310" y="864"/>
                    <a:pt x="396" y="772"/>
                    <a:pt x="396" y="663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4544158" y="2734415"/>
              <a:ext cx="43042" cy="19342"/>
            </a:xfrm>
            <a:custGeom>
              <a:avLst/>
              <a:gdLst/>
              <a:ahLst/>
              <a:cxnLst/>
              <a:rect l="l" t="t" r="r" b="b"/>
              <a:pathLst>
                <a:path w="1304" h="586" extrusionOk="0">
                  <a:moveTo>
                    <a:pt x="221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18"/>
                    <a:pt x="1" y="244"/>
                    <a:pt x="74" y="326"/>
                  </a:cubicBezTo>
                  <a:cubicBezTo>
                    <a:pt x="214" y="489"/>
                    <a:pt x="428" y="585"/>
                    <a:pt x="650" y="585"/>
                  </a:cubicBezTo>
                  <a:cubicBezTo>
                    <a:pt x="878" y="585"/>
                    <a:pt x="1090" y="489"/>
                    <a:pt x="1232" y="326"/>
                  </a:cubicBezTo>
                  <a:cubicBezTo>
                    <a:pt x="1304" y="244"/>
                    <a:pt x="1295" y="118"/>
                    <a:pt x="1214" y="49"/>
                  </a:cubicBezTo>
                  <a:cubicBezTo>
                    <a:pt x="1176" y="16"/>
                    <a:pt x="1130" y="0"/>
                    <a:pt x="1085" y="0"/>
                  </a:cubicBezTo>
                  <a:cubicBezTo>
                    <a:pt x="1030" y="0"/>
                    <a:pt x="976" y="23"/>
                    <a:pt x="937" y="67"/>
                  </a:cubicBezTo>
                  <a:cubicBezTo>
                    <a:pt x="868" y="145"/>
                    <a:pt x="764" y="190"/>
                    <a:pt x="650" y="190"/>
                  </a:cubicBezTo>
                  <a:cubicBezTo>
                    <a:pt x="541" y="190"/>
                    <a:pt x="437" y="145"/>
                    <a:pt x="369" y="67"/>
                  </a:cubicBezTo>
                  <a:cubicBezTo>
                    <a:pt x="329" y="23"/>
                    <a:pt x="275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4379348" y="2501213"/>
              <a:ext cx="388894" cy="443126"/>
            </a:xfrm>
            <a:custGeom>
              <a:avLst/>
              <a:gdLst/>
              <a:ahLst/>
              <a:cxnLst/>
              <a:rect l="l" t="t" r="r" b="b"/>
              <a:pathLst>
                <a:path w="11782" h="13425" extrusionOk="0">
                  <a:moveTo>
                    <a:pt x="9842" y="759"/>
                  </a:moveTo>
                  <a:cubicBezTo>
                    <a:pt x="9947" y="759"/>
                    <a:pt x="10079" y="859"/>
                    <a:pt x="10133" y="981"/>
                  </a:cubicBezTo>
                  <a:cubicBezTo>
                    <a:pt x="10179" y="1094"/>
                    <a:pt x="10125" y="1149"/>
                    <a:pt x="10102" y="1167"/>
                  </a:cubicBezTo>
                  <a:cubicBezTo>
                    <a:pt x="9961" y="1312"/>
                    <a:pt x="9798" y="1421"/>
                    <a:pt x="9657" y="1476"/>
                  </a:cubicBezTo>
                  <a:cubicBezTo>
                    <a:pt x="9580" y="1408"/>
                    <a:pt x="9502" y="1344"/>
                    <a:pt x="9421" y="1285"/>
                  </a:cubicBezTo>
                  <a:cubicBezTo>
                    <a:pt x="9471" y="1136"/>
                    <a:pt x="9584" y="954"/>
                    <a:pt x="9739" y="804"/>
                  </a:cubicBezTo>
                  <a:cubicBezTo>
                    <a:pt x="9770" y="772"/>
                    <a:pt x="9802" y="759"/>
                    <a:pt x="9842" y="759"/>
                  </a:cubicBezTo>
                  <a:close/>
                  <a:moveTo>
                    <a:pt x="10278" y="7914"/>
                  </a:moveTo>
                  <a:cubicBezTo>
                    <a:pt x="10414" y="8031"/>
                    <a:pt x="10588" y="8109"/>
                    <a:pt x="10778" y="8117"/>
                  </a:cubicBezTo>
                  <a:cubicBezTo>
                    <a:pt x="10778" y="8117"/>
                    <a:pt x="10846" y="8117"/>
                    <a:pt x="10877" y="8113"/>
                  </a:cubicBezTo>
                  <a:lnTo>
                    <a:pt x="10877" y="8335"/>
                  </a:lnTo>
                  <a:cubicBezTo>
                    <a:pt x="10877" y="9021"/>
                    <a:pt x="10320" y="9580"/>
                    <a:pt x="9634" y="9580"/>
                  </a:cubicBezTo>
                  <a:lnTo>
                    <a:pt x="9153" y="9580"/>
                  </a:lnTo>
                  <a:cubicBezTo>
                    <a:pt x="9643" y="9107"/>
                    <a:pt x="10024" y="8540"/>
                    <a:pt x="10278" y="7914"/>
                  </a:cubicBezTo>
                  <a:close/>
                  <a:moveTo>
                    <a:pt x="7709" y="5230"/>
                  </a:moveTo>
                  <a:cubicBezTo>
                    <a:pt x="7827" y="5293"/>
                    <a:pt x="8077" y="5425"/>
                    <a:pt x="8082" y="5430"/>
                  </a:cubicBezTo>
                  <a:cubicBezTo>
                    <a:pt x="9167" y="6039"/>
                    <a:pt x="9798" y="6678"/>
                    <a:pt x="10001" y="7386"/>
                  </a:cubicBezTo>
                  <a:cubicBezTo>
                    <a:pt x="10011" y="7409"/>
                    <a:pt x="10024" y="7464"/>
                    <a:pt x="10024" y="7468"/>
                  </a:cubicBezTo>
                  <a:cubicBezTo>
                    <a:pt x="10024" y="7472"/>
                    <a:pt x="10001" y="7532"/>
                    <a:pt x="9993" y="7560"/>
                  </a:cubicBezTo>
                  <a:cubicBezTo>
                    <a:pt x="9643" y="8558"/>
                    <a:pt x="8926" y="9416"/>
                    <a:pt x="8009" y="9957"/>
                  </a:cubicBezTo>
                  <a:cubicBezTo>
                    <a:pt x="7296" y="10374"/>
                    <a:pt x="6475" y="10601"/>
                    <a:pt x="5643" y="10601"/>
                  </a:cubicBezTo>
                  <a:cubicBezTo>
                    <a:pt x="3433" y="10601"/>
                    <a:pt x="1444" y="8971"/>
                    <a:pt x="1099" y="6774"/>
                  </a:cubicBezTo>
                  <a:lnTo>
                    <a:pt x="1099" y="6770"/>
                  </a:lnTo>
                  <a:cubicBezTo>
                    <a:pt x="1017" y="6261"/>
                    <a:pt x="1031" y="5735"/>
                    <a:pt x="1126" y="5230"/>
                  </a:cubicBezTo>
                  <a:close/>
                  <a:moveTo>
                    <a:pt x="3351" y="10447"/>
                  </a:moveTo>
                  <a:lnTo>
                    <a:pt x="3351" y="10447"/>
                  </a:lnTo>
                  <a:cubicBezTo>
                    <a:pt x="3610" y="10578"/>
                    <a:pt x="3877" y="10682"/>
                    <a:pt x="4155" y="10768"/>
                  </a:cubicBezTo>
                  <a:cubicBezTo>
                    <a:pt x="4637" y="10917"/>
                    <a:pt x="5145" y="10994"/>
                    <a:pt x="5652" y="10994"/>
                  </a:cubicBezTo>
                  <a:cubicBezTo>
                    <a:pt x="5704" y="10994"/>
                    <a:pt x="5755" y="10993"/>
                    <a:pt x="5807" y="10992"/>
                  </a:cubicBezTo>
                  <a:cubicBezTo>
                    <a:pt x="6552" y="10969"/>
                    <a:pt x="7269" y="10787"/>
                    <a:pt x="7923" y="10456"/>
                  </a:cubicBezTo>
                  <a:lnTo>
                    <a:pt x="7923" y="10456"/>
                  </a:lnTo>
                  <a:cubicBezTo>
                    <a:pt x="7904" y="10610"/>
                    <a:pt x="7845" y="10801"/>
                    <a:pt x="7700" y="10982"/>
                  </a:cubicBezTo>
                  <a:cubicBezTo>
                    <a:pt x="7223" y="11564"/>
                    <a:pt x="6324" y="11618"/>
                    <a:pt x="5639" y="11618"/>
                  </a:cubicBezTo>
                  <a:cubicBezTo>
                    <a:pt x="4990" y="11618"/>
                    <a:pt x="4231" y="11568"/>
                    <a:pt x="3719" y="11128"/>
                  </a:cubicBezTo>
                  <a:cubicBezTo>
                    <a:pt x="3514" y="10955"/>
                    <a:pt x="3378" y="10714"/>
                    <a:pt x="3351" y="10447"/>
                  </a:cubicBezTo>
                  <a:close/>
                  <a:moveTo>
                    <a:pt x="3269" y="11231"/>
                  </a:moveTo>
                  <a:cubicBezTo>
                    <a:pt x="3260" y="11246"/>
                    <a:pt x="3419" y="11390"/>
                    <a:pt x="3433" y="11400"/>
                  </a:cubicBezTo>
                  <a:cubicBezTo>
                    <a:pt x="3437" y="11405"/>
                    <a:pt x="3659" y="11581"/>
                    <a:pt x="3782" y="11645"/>
                  </a:cubicBezTo>
                  <a:lnTo>
                    <a:pt x="3778" y="11650"/>
                  </a:lnTo>
                  <a:cubicBezTo>
                    <a:pt x="3628" y="11863"/>
                    <a:pt x="3523" y="12099"/>
                    <a:pt x="3437" y="12344"/>
                  </a:cubicBezTo>
                  <a:cubicBezTo>
                    <a:pt x="3422" y="12394"/>
                    <a:pt x="3373" y="12429"/>
                    <a:pt x="3319" y="12429"/>
                  </a:cubicBezTo>
                  <a:cubicBezTo>
                    <a:pt x="3310" y="12429"/>
                    <a:pt x="3301" y="12428"/>
                    <a:pt x="3292" y="12425"/>
                  </a:cubicBezTo>
                  <a:cubicBezTo>
                    <a:pt x="3124" y="12390"/>
                    <a:pt x="2961" y="12312"/>
                    <a:pt x="2833" y="12203"/>
                  </a:cubicBezTo>
                  <a:cubicBezTo>
                    <a:pt x="2788" y="12167"/>
                    <a:pt x="2774" y="12108"/>
                    <a:pt x="2797" y="12058"/>
                  </a:cubicBezTo>
                  <a:cubicBezTo>
                    <a:pt x="2934" y="11736"/>
                    <a:pt x="3120" y="11445"/>
                    <a:pt x="3269" y="11231"/>
                  </a:cubicBezTo>
                  <a:close/>
                  <a:moveTo>
                    <a:pt x="7604" y="11581"/>
                  </a:moveTo>
                  <a:cubicBezTo>
                    <a:pt x="7868" y="12013"/>
                    <a:pt x="8027" y="12517"/>
                    <a:pt x="8059" y="13029"/>
                  </a:cubicBezTo>
                  <a:lnTo>
                    <a:pt x="3229" y="13029"/>
                  </a:lnTo>
                  <a:cubicBezTo>
                    <a:pt x="3233" y="12962"/>
                    <a:pt x="3242" y="12889"/>
                    <a:pt x="3251" y="12817"/>
                  </a:cubicBezTo>
                  <a:cubicBezTo>
                    <a:pt x="3256" y="12821"/>
                    <a:pt x="3301" y="12821"/>
                    <a:pt x="3319" y="12821"/>
                  </a:cubicBezTo>
                  <a:cubicBezTo>
                    <a:pt x="3451" y="12821"/>
                    <a:pt x="3573" y="12771"/>
                    <a:pt x="3669" y="12689"/>
                  </a:cubicBezTo>
                  <a:cubicBezTo>
                    <a:pt x="3791" y="12576"/>
                    <a:pt x="3828" y="12412"/>
                    <a:pt x="3891" y="12266"/>
                  </a:cubicBezTo>
                  <a:cubicBezTo>
                    <a:pt x="3927" y="12180"/>
                    <a:pt x="4105" y="11868"/>
                    <a:pt x="4155" y="11809"/>
                  </a:cubicBezTo>
                  <a:cubicBezTo>
                    <a:pt x="4554" y="11945"/>
                    <a:pt x="5048" y="12013"/>
                    <a:pt x="5639" y="12013"/>
                  </a:cubicBezTo>
                  <a:cubicBezTo>
                    <a:pt x="5794" y="12013"/>
                    <a:pt x="5947" y="11994"/>
                    <a:pt x="6102" y="11994"/>
                  </a:cubicBezTo>
                  <a:cubicBezTo>
                    <a:pt x="6733" y="11954"/>
                    <a:pt x="7233" y="11813"/>
                    <a:pt x="7604" y="11581"/>
                  </a:cubicBezTo>
                  <a:close/>
                  <a:moveTo>
                    <a:pt x="5639" y="0"/>
                  </a:moveTo>
                  <a:cubicBezTo>
                    <a:pt x="4000" y="0"/>
                    <a:pt x="2456" y="627"/>
                    <a:pt x="1299" y="1766"/>
                  </a:cubicBezTo>
                  <a:lnTo>
                    <a:pt x="1289" y="1775"/>
                  </a:lnTo>
                  <a:cubicBezTo>
                    <a:pt x="1094" y="1970"/>
                    <a:pt x="1044" y="2280"/>
                    <a:pt x="1163" y="2529"/>
                  </a:cubicBezTo>
                  <a:cubicBezTo>
                    <a:pt x="859" y="2902"/>
                    <a:pt x="608" y="3319"/>
                    <a:pt x="418" y="3768"/>
                  </a:cubicBezTo>
                  <a:cubicBezTo>
                    <a:pt x="377" y="3868"/>
                    <a:pt x="423" y="3982"/>
                    <a:pt x="522" y="4027"/>
                  </a:cubicBezTo>
                  <a:cubicBezTo>
                    <a:pt x="548" y="4037"/>
                    <a:pt x="575" y="4042"/>
                    <a:pt x="601" y="4042"/>
                  </a:cubicBezTo>
                  <a:cubicBezTo>
                    <a:pt x="679" y="4042"/>
                    <a:pt x="751" y="3998"/>
                    <a:pt x="782" y="3923"/>
                  </a:cubicBezTo>
                  <a:cubicBezTo>
                    <a:pt x="954" y="3523"/>
                    <a:pt x="1172" y="3151"/>
                    <a:pt x="1440" y="2815"/>
                  </a:cubicBezTo>
                  <a:cubicBezTo>
                    <a:pt x="1490" y="2842"/>
                    <a:pt x="1540" y="2860"/>
                    <a:pt x="1595" y="2875"/>
                  </a:cubicBezTo>
                  <a:cubicBezTo>
                    <a:pt x="3292" y="3310"/>
                    <a:pt x="4890" y="4013"/>
                    <a:pt x="6502" y="4685"/>
                  </a:cubicBezTo>
                  <a:cubicBezTo>
                    <a:pt x="6624" y="4735"/>
                    <a:pt x="6747" y="4786"/>
                    <a:pt x="6865" y="4840"/>
                  </a:cubicBezTo>
                  <a:lnTo>
                    <a:pt x="968" y="4840"/>
                  </a:lnTo>
                  <a:cubicBezTo>
                    <a:pt x="876" y="4840"/>
                    <a:pt x="795" y="4903"/>
                    <a:pt x="777" y="4989"/>
                  </a:cubicBezTo>
                  <a:cubicBezTo>
                    <a:pt x="677" y="5430"/>
                    <a:pt x="636" y="5884"/>
                    <a:pt x="659" y="6334"/>
                  </a:cubicBezTo>
                  <a:cubicBezTo>
                    <a:pt x="723" y="7568"/>
                    <a:pt x="1249" y="8717"/>
                    <a:pt x="2139" y="9580"/>
                  </a:cubicBezTo>
                  <a:lnTo>
                    <a:pt x="1639" y="9580"/>
                  </a:lnTo>
                  <a:cubicBezTo>
                    <a:pt x="954" y="9580"/>
                    <a:pt x="396" y="9021"/>
                    <a:pt x="396" y="8335"/>
                  </a:cubicBezTo>
                  <a:lnTo>
                    <a:pt x="396" y="5844"/>
                  </a:lnTo>
                  <a:cubicBezTo>
                    <a:pt x="396" y="5439"/>
                    <a:pt x="445" y="5031"/>
                    <a:pt x="545" y="4635"/>
                  </a:cubicBezTo>
                  <a:cubicBezTo>
                    <a:pt x="568" y="4531"/>
                    <a:pt x="505" y="4427"/>
                    <a:pt x="400" y="4400"/>
                  </a:cubicBezTo>
                  <a:cubicBezTo>
                    <a:pt x="384" y="4396"/>
                    <a:pt x="367" y="4394"/>
                    <a:pt x="351" y="4394"/>
                  </a:cubicBezTo>
                  <a:cubicBezTo>
                    <a:pt x="264" y="4394"/>
                    <a:pt x="183" y="4452"/>
                    <a:pt x="164" y="4540"/>
                  </a:cubicBezTo>
                  <a:cubicBezTo>
                    <a:pt x="55" y="4966"/>
                    <a:pt x="1" y="5408"/>
                    <a:pt x="1" y="5844"/>
                  </a:cubicBezTo>
                  <a:lnTo>
                    <a:pt x="1" y="8335"/>
                  </a:lnTo>
                  <a:cubicBezTo>
                    <a:pt x="1" y="9239"/>
                    <a:pt x="736" y="9974"/>
                    <a:pt x="1639" y="9974"/>
                  </a:cubicBezTo>
                  <a:lnTo>
                    <a:pt x="2602" y="9974"/>
                  </a:lnTo>
                  <a:cubicBezTo>
                    <a:pt x="2716" y="10060"/>
                    <a:pt x="2833" y="10142"/>
                    <a:pt x="2956" y="10219"/>
                  </a:cubicBezTo>
                  <a:cubicBezTo>
                    <a:pt x="2947" y="10365"/>
                    <a:pt x="2951" y="10605"/>
                    <a:pt x="3051" y="10864"/>
                  </a:cubicBezTo>
                  <a:cubicBezTo>
                    <a:pt x="2875" y="11095"/>
                    <a:pt x="2615" y="11477"/>
                    <a:pt x="2433" y="11904"/>
                  </a:cubicBezTo>
                  <a:cubicBezTo>
                    <a:pt x="2347" y="12117"/>
                    <a:pt x="2402" y="12358"/>
                    <a:pt x="2579" y="12507"/>
                  </a:cubicBezTo>
                  <a:cubicBezTo>
                    <a:pt x="2647" y="12566"/>
                    <a:pt x="2747" y="12635"/>
                    <a:pt x="2869" y="12694"/>
                  </a:cubicBezTo>
                  <a:cubicBezTo>
                    <a:pt x="2842" y="12871"/>
                    <a:pt x="2829" y="13052"/>
                    <a:pt x="2829" y="13230"/>
                  </a:cubicBezTo>
                  <a:cubicBezTo>
                    <a:pt x="2829" y="13334"/>
                    <a:pt x="2919" y="13425"/>
                    <a:pt x="3028" y="13425"/>
                  </a:cubicBezTo>
                  <a:lnTo>
                    <a:pt x="8263" y="13425"/>
                  </a:lnTo>
                  <a:cubicBezTo>
                    <a:pt x="8371" y="13425"/>
                    <a:pt x="8463" y="13334"/>
                    <a:pt x="8463" y="13230"/>
                  </a:cubicBezTo>
                  <a:cubicBezTo>
                    <a:pt x="8463" y="12557"/>
                    <a:pt x="8268" y="11895"/>
                    <a:pt x="7914" y="11332"/>
                  </a:cubicBezTo>
                  <a:cubicBezTo>
                    <a:pt x="7945" y="11300"/>
                    <a:pt x="7973" y="11268"/>
                    <a:pt x="8004" y="11231"/>
                  </a:cubicBezTo>
                  <a:cubicBezTo>
                    <a:pt x="8308" y="10855"/>
                    <a:pt x="8331" y="10451"/>
                    <a:pt x="8317" y="10233"/>
                  </a:cubicBezTo>
                  <a:cubicBezTo>
                    <a:pt x="8426" y="10165"/>
                    <a:pt x="8531" y="10093"/>
                    <a:pt x="8635" y="10015"/>
                  </a:cubicBezTo>
                  <a:cubicBezTo>
                    <a:pt x="8654" y="10001"/>
                    <a:pt x="8677" y="9988"/>
                    <a:pt x="8694" y="9974"/>
                  </a:cubicBezTo>
                  <a:lnTo>
                    <a:pt x="9634" y="9974"/>
                  </a:lnTo>
                  <a:cubicBezTo>
                    <a:pt x="10537" y="9974"/>
                    <a:pt x="11273" y="9239"/>
                    <a:pt x="11273" y="8335"/>
                  </a:cubicBezTo>
                  <a:lnTo>
                    <a:pt x="11273" y="7981"/>
                  </a:lnTo>
                  <a:cubicBezTo>
                    <a:pt x="11436" y="7872"/>
                    <a:pt x="11554" y="7704"/>
                    <a:pt x="11604" y="7505"/>
                  </a:cubicBezTo>
                  <a:cubicBezTo>
                    <a:pt x="11722" y="7032"/>
                    <a:pt x="11782" y="6546"/>
                    <a:pt x="11782" y="6056"/>
                  </a:cubicBezTo>
                  <a:cubicBezTo>
                    <a:pt x="11782" y="5353"/>
                    <a:pt x="11663" y="4667"/>
                    <a:pt x="11428" y="4013"/>
                  </a:cubicBezTo>
                  <a:cubicBezTo>
                    <a:pt x="11398" y="3935"/>
                    <a:pt x="11321" y="3884"/>
                    <a:pt x="11239" y="3884"/>
                  </a:cubicBezTo>
                  <a:cubicBezTo>
                    <a:pt x="11217" y="3884"/>
                    <a:pt x="11195" y="3888"/>
                    <a:pt x="11173" y="3895"/>
                  </a:cubicBezTo>
                  <a:cubicBezTo>
                    <a:pt x="11074" y="3937"/>
                    <a:pt x="11019" y="4046"/>
                    <a:pt x="11055" y="4149"/>
                  </a:cubicBezTo>
                  <a:cubicBezTo>
                    <a:pt x="11277" y="4758"/>
                    <a:pt x="11386" y="5398"/>
                    <a:pt x="11386" y="6056"/>
                  </a:cubicBezTo>
                  <a:cubicBezTo>
                    <a:pt x="11386" y="6515"/>
                    <a:pt x="11332" y="6969"/>
                    <a:pt x="11223" y="7409"/>
                  </a:cubicBezTo>
                  <a:cubicBezTo>
                    <a:pt x="11175" y="7604"/>
                    <a:pt x="10995" y="7720"/>
                    <a:pt x="10812" y="7720"/>
                  </a:cubicBezTo>
                  <a:cubicBezTo>
                    <a:pt x="10713" y="7720"/>
                    <a:pt x="10614" y="7687"/>
                    <a:pt x="10533" y="7614"/>
                  </a:cubicBezTo>
                  <a:lnTo>
                    <a:pt x="10533" y="7609"/>
                  </a:lnTo>
                  <a:cubicBezTo>
                    <a:pt x="10442" y="7527"/>
                    <a:pt x="10420" y="7409"/>
                    <a:pt x="10387" y="7296"/>
                  </a:cubicBezTo>
                  <a:cubicBezTo>
                    <a:pt x="10224" y="6724"/>
                    <a:pt x="9842" y="6202"/>
                    <a:pt x="9226" y="5712"/>
                  </a:cubicBezTo>
                  <a:lnTo>
                    <a:pt x="9216" y="5707"/>
                  </a:lnTo>
                  <a:cubicBezTo>
                    <a:pt x="8277" y="4962"/>
                    <a:pt x="7141" y="4513"/>
                    <a:pt x="6039" y="4073"/>
                  </a:cubicBezTo>
                  <a:cubicBezTo>
                    <a:pt x="4599" y="3491"/>
                    <a:pt x="3196" y="2879"/>
                    <a:pt x="1689" y="2493"/>
                  </a:cubicBezTo>
                  <a:cubicBezTo>
                    <a:pt x="1499" y="2443"/>
                    <a:pt x="1426" y="2194"/>
                    <a:pt x="1567" y="2052"/>
                  </a:cubicBezTo>
                  <a:lnTo>
                    <a:pt x="1572" y="2048"/>
                  </a:lnTo>
                  <a:cubicBezTo>
                    <a:pt x="2661" y="981"/>
                    <a:pt x="4100" y="396"/>
                    <a:pt x="5639" y="396"/>
                  </a:cubicBezTo>
                  <a:cubicBezTo>
                    <a:pt x="7732" y="396"/>
                    <a:pt x="9725" y="1557"/>
                    <a:pt x="10724" y="3405"/>
                  </a:cubicBezTo>
                  <a:cubicBezTo>
                    <a:pt x="10759" y="3472"/>
                    <a:pt x="10826" y="3509"/>
                    <a:pt x="10896" y="3509"/>
                  </a:cubicBezTo>
                  <a:cubicBezTo>
                    <a:pt x="10926" y="3509"/>
                    <a:pt x="10957" y="3502"/>
                    <a:pt x="10986" y="3487"/>
                  </a:cubicBezTo>
                  <a:cubicBezTo>
                    <a:pt x="11087" y="3432"/>
                    <a:pt x="11118" y="3315"/>
                    <a:pt x="11068" y="3219"/>
                  </a:cubicBezTo>
                  <a:cubicBezTo>
                    <a:pt x="10783" y="2688"/>
                    <a:pt x="10414" y="2198"/>
                    <a:pt x="9974" y="1766"/>
                  </a:cubicBezTo>
                  <a:lnTo>
                    <a:pt x="9970" y="1762"/>
                  </a:lnTo>
                  <a:cubicBezTo>
                    <a:pt x="10110" y="1685"/>
                    <a:pt x="10251" y="1576"/>
                    <a:pt x="10383" y="1448"/>
                  </a:cubicBezTo>
                  <a:cubicBezTo>
                    <a:pt x="10805" y="1023"/>
                    <a:pt x="10320" y="366"/>
                    <a:pt x="9835" y="366"/>
                  </a:cubicBezTo>
                  <a:cubicBezTo>
                    <a:pt x="9704" y="366"/>
                    <a:pt x="9574" y="414"/>
                    <a:pt x="9461" y="527"/>
                  </a:cubicBezTo>
                  <a:cubicBezTo>
                    <a:pt x="9298" y="686"/>
                    <a:pt x="9171" y="868"/>
                    <a:pt x="9094" y="1050"/>
                  </a:cubicBezTo>
                  <a:cubicBezTo>
                    <a:pt x="8082" y="369"/>
                    <a:pt x="6888" y="0"/>
                    <a:pt x="5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Callout 3"/>
          <p:cNvSpPr/>
          <p:nvPr/>
        </p:nvSpPr>
        <p:spPr>
          <a:xfrm>
            <a:off x="3712207" y="481276"/>
            <a:ext cx="4008327" cy="1490997"/>
          </a:xfrm>
          <a:prstGeom prst="wedgeEllipseCallout">
            <a:avLst>
              <a:gd name="adj1" fmla="val -54977"/>
              <a:gd name="adj2" fmla="val 30379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952105" y="1007785"/>
            <a:ext cx="35285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hát</a:t>
            </a:r>
            <a:r>
              <a:rPr lang="en-US" sz="2200" dirty="0"/>
              <a:t> </a:t>
            </a: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nội</a:t>
            </a:r>
            <a:r>
              <a:rPr lang="en-US" sz="2200" dirty="0"/>
              <a:t> dung </a:t>
            </a:r>
            <a:r>
              <a:rPr lang="en-US" sz="2200" dirty="0" err="1"/>
              <a:t>gì</a:t>
            </a:r>
            <a:r>
              <a:rPr lang="en-US" sz="2200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039" flipH="1">
            <a:off x="4396476" y="2140703"/>
            <a:ext cx="898798" cy="716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1242" y="2962057"/>
            <a:ext cx="5133293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hát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sự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đoàn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viên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 c</a:t>
            </a:r>
            <a:r>
              <a:rPr lang="vi-VN" sz="2000" dirty="0" smtClean="0">
                <a:solidFill>
                  <a:schemeClr val="accent6">
                    <a:lumMod val="75000"/>
                  </a:schemeClr>
                </a:solidFill>
              </a:rPr>
              <a:t>ác </a:t>
            </a:r>
            <a:r>
              <a:rPr lang="vi-VN" sz="2000" dirty="0">
                <a:solidFill>
                  <a:schemeClr val="accent6">
                    <a:lumMod val="75000"/>
                  </a:schemeClr>
                </a:solidFill>
              </a:rPr>
              <a:t>thành viên trong lớp sống như một nhà.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28"/>
          <p:cNvSpPr/>
          <p:nvPr/>
        </p:nvSpPr>
        <p:spPr>
          <a:xfrm>
            <a:off x="7311025" y="1574463"/>
            <a:ext cx="851211" cy="793513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28"/>
          <p:cNvSpPr/>
          <p:nvPr/>
        </p:nvSpPr>
        <p:spPr>
          <a:xfrm>
            <a:off x="1406096" y="2147678"/>
            <a:ext cx="6317084" cy="174340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ctrTitle"/>
          </p:nvPr>
        </p:nvSpPr>
        <p:spPr>
          <a:xfrm>
            <a:off x="962593" y="758762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CHỦ ĐỀ 1: TRƯỜNG HỌC MẾN YÊU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06" name="Google Shape;1206;p28"/>
          <p:cNvSpPr txBox="1">
            <a:spLocks noGrp="1"/>
          </p:cNvSpPr>
          <p:nvPr>
            <p:ph type="ctrTitle"/>
          </p:nvPr>
        </p:nvSpPr>
        <p:spPr>
          <a:xfrm>
            <a:off x="1658401" y="2679484"/>
            <a:ext cx="5782403" cy="5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Londrina Solid"/>
                <a:cs typeface="Londrina Solid"/>
                <a:sym typeface="Londrina Solid"/>
              </a:rPr>
              <a:t>TUẦN 1 - HOẠT ĐỘNG GIÁO DỤC:</a:t>
            </a:r>
            <a:br>
              <a:rPr lang="en-US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Londrina Solid"/>
                <a:cs typeface="Londrina Solid"/>
                <a:sym typeface="Londrina Solid"/>
              </a:rPr>
            </a:b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LỚP HỌC CỦA CHÚNG EM</a:t>
            </a:r>
            <a:endParaRPr sz="2700" b="1" dirty="0">
              <a:solidFill>
                <a:schemeClr val="bg2">
                  <a:lumMod val="50000"/>
                </a:schemeClr>
              </a:solidFill>
              <a:latin typeface="+mn-lt"/>
              <a:sym typeface="Londrina Solid"/>
            </a:endParaRPr>
          </a:p>
        </p:txBody>
      </p:sp>
      <p:sp>
        <p:nvSpPr>
          <p:cNvPr id="1207" name="Google Shape;1207;p28"/>
          <p:cNvSpPr/>
          <p:nvPr/>
        </p:nvSpPr>
        <p:spPr>
          <a:xfrm>
            <a:off x="8066502" y="647253"/>
            <a:ext cx="459186" cy="428061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8" name="Google Shape;1208;p28"/>
          <p:cNvGrpSpPr/>
          <p:nvPr/>
        </p:nvGrpSpPr>
        <p:grpSpPr>
          <a:xfrm>
            <a:off x="5718074" y="305895"/>
            <a:ext cx="815237" cy="730036"/>
            <a:chOff x="6783045" y="231345"/>
            <a:chExt cx="883917" cy="843973"/>
          </a:xfrm>
        </p:grpSpPr>
        <p:sp>
          <p:nvSpPr>
            <p:cNvPr id="1209" name="Google Shape;1209;p28"/>
            <p:cNvSpPr/>
            <p:nvPr/>
          </p:nvSpPr>
          <p:spPr>
            <a:xfrm rot="722234">
              <a:off x="6847957" y="302260"/>
              <a:ext cx="754093" cy="702142"/>
            </a:xfrm>
            <a:custGeom>
              <a:avLst/>
              <a:gdLst/>
              <a:ahLst/>
              <a:cxnLst/>
              <a:rect l="l" t="t" r="r" b="b"/>
              <a:pathLst>
                <a:path w="14076" h="13107" extrusionOk="0">
                  <a:moveTo>
                    <a:pt x="6231" y="0"/>
                  </a:moveTo>
                  <a:cubicBezTo>
                    <a:pt x="4986" y="0"/>
                    <a:pt x="3959" y="975"/>
                    <a:pt x="3876" y="2203"/>
                  </a:cubicBezTo>
                  <a:cubicBezTo>
                    <a:pt x="3369" y="2366"/>
                    <a:pt x="2883" y="2602"/>
                    <a:pt x="2436" y="2907"/>
                  </a:cubicBezTo>
                  <a:cubicBezTo>
                    <a:pt x="2270" y="3022"/>
                    <a:pt x="2124" y="3164"/>
                    <a:pt x="2006" y="3327"/>
                  </a:cubicBezTo>
                  <a:cubicBezTo>
                    <a:pt x="1828" y="3417"/>
                    <a:pt x="1666" y="3539"/>
                    <a:pt x="1524" y="3688"/>
                  </a:cubicBezTo>
                  <a:cubicBezTo>
                    <a:pt x="542" y="4729"/>
                    <a:pt x="1" y="6088"/>
                    <a:pt x="1" y="7521"/>
                  </a:cubicBezTo>
                  <a:cubicBezTo>
                    <a:pt x="1" y="10602"/>
                    <a:pt x="2509" y="13107"/>
                    <a:pt x="5589" y="13107"/>
                  </a:cubicBezTo>
                  <a:lnTo>
                    <a:pt x="11716" y="13107"/>
                  </a:lnTo>
                  <a:cubicBezTo>
                    <a:pt x="13018" y="13107"/>
                    <a:pt x="14076" y="12049"/>
                    <a:pt x="14076" y="10748"/>
                  </a:cubicBezTo>
                  <a:lnTo>
                    <a:pt x="14076" y="10096"/>
                  </a:lnTo>
                  <a:cubicBezTo>
                    <a:pt x="14076" y="9475"/>
                    <a:pt x="13836" y="8909"/>
                    <a:pt x="13441" y="8490"/>
                  </a:cubicBezTo>
                  <a:cubicBezTo>
                    <a:pt x="13836" y="8066"/>
                    <a:pt x="14076" y="7501"/>
                    <a:pt x="14076" y="6879"/>
                  </a:cubicBezTo>
                  <a:lnTo>
                    <a:pt x="14076" y="6228"/>
                  </a:lnTo>
                  <a:cubicBezTo>
                    <a:pt x="14076" y="5606"/>
                    <a:pt x="13836" y="5041"/>
                    <a:pt x="13441" y="4621"/>
                  </a:cubicBezTo>
                  <a:cubicBezTo>
                    <a:pt x="13836" y="4198"/>
                    <a:pt x="14076" y="3632"/>
                    <a:pt x="14076" y="3011"/>
                  </a:cubicBezTo>
                  <a:lnTo>
                    <a:pt x="14076" y="2362"/>
                  </a:lnTo>
                  <a:cubicBezTo>
                    <a:pt x="14076" y="1058"/>
                    <a:pt x="13018" y="0"/>
                    <a:pt x="11716" y="0"/>
                  </a:cubicBezTo>
                  <a:lnTo>
                    <a:pt x="10908" y="0"/>
                  </a:lnTo>
                  <a:cubicBezTo>
                    <a:pt x="10784" y="0"/>
                    <a:pt x="10662" y="13"/>
                    <a:pt x="10547" y="38"/>
                  </a:cubicBezTo>
                  <a:cubicBezTo>
                    <a:pt x="10430" y="13"/>
                    <a:pt x="10311" y="0"/>
                    <a:pt x="10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 rot="722234">
              <a:off x="7187314" y="420478"/>
              <a:ext cx="362689" cy="112926"/>
            </a:xfrm>
            <a:custGeom>
              <a:avLst/>
              <a:gdLst/>
              <a:ahLst/>
              <a:cxnLst/>
              <a:rect l="l" t="t" r="r" b="b"/>
              <a:pathLst>
                <a:path w="6770" h="2108" extrusionOk="0">
                  <a:moveTo>
                    <a:pt x="642" y="0"/>
                  </a:moveTo>
                  <a:cubicBezTo>
                    <a:pt x="289" y="0"/>
                    <a:pt x="0" y="285"/>
                    <a:pt x="0" y="642"/>
                  </a:cubicBezTo>
                  <a:lnTo>
                    <a:pt x="0" y="1291"/>
                  </a:lnTo>
                  <a:cubicBezTo>
                    <a:pt x="0" y="1645"/>
                    <a:pt x="289" y="1933"/>
                    <a:pt x="642" y="1933"/>
                  </a:cubicBezTo>
                  <a:cubicBezTo>
                    <a:pt x="1846" y="2064"/>
                    <a:pt x="2788" y="2107"/>
                    <a:pt x="3511" y="2107"/>
                  </a:cubicBezTo>
                  <a:cubicBezTo>
                    <a:pt x="3538" y="2107"/>
                    <a:pt x="3565" y="2107"/>
                    <a:pt x="3592" y="2107"/>
                  </a:cubicBezTo>
                  <a:cubicBezTo>
                    <a:pt x="4941" y="2096"/>
                    <a:pt x="5482" y="1933"/>
                    <a:pt x="5482" y="1933"/>
                  </a:cubicBezTo>
                  <a:lnTo>
                    <a:pt x="6127" y="1933"/>
                  </a:lnTo>
                  <a:cubicBezTo>
                    <a:pt x="6481" y="1933"/>
                    <a:pt x="6769" y="1645"/>
                    <a:pt x="6769" y="1291"/>
                  </a:cubicBezTo>
                  <a:lnTo>
                    <a:pt x="6769" y="642"/>
                  </a:lnTo>
                  <a:cubicBezTo>
                    <a:pt x="6769" y="285"/>
                    <a:pt x="6481" y="0"/>
                    <a:pt x="6127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 rot="722234">
              <a:off x="7185560" y="437111"/>
              <a:ext cx="192434" cy="78159"/>
            </a:xfrm>
            <a:custGeom>
              <a:avLst/>
              <a:gdLst/>
              <a:ahLst/>
              <a:cxnLst/>
              <a:rect l="l" t="t" r="r" b="b"/>
              <a:pathLst>
                <a:path w="3592" h="1459" extrusionOk="0">
                  <a:moveTo>
                    <a:pt x="0" y="1"/>
                  </a:moveTo>
                  <a:lnTo>
                    <a:pt x="0" y="642"/>
                  </a:lnTo>
                  <a:cubicBezTo>
                    <a:pt x="0" y="996"/>
                    <a:pt x="289" y="1284"/>
                    <a:pt x="642" y="1284"/>
                  </a:cubicBezTo>
                  <a:cubicBezTo>
                    <a:pt x="1846" y="1415"/>
                    <a:pt x="2788" y="1458"/>
                    <a:pt x="3511" y="1458"/>
                  </a:cubicBezTo>
                  <a:cubicBezTo>
                    <a:pt x="3538" y="1458"/>
                    <a:pt x="3565" y="1458"/>
                    <a:pt x="3592" y="1458"/>
                  </a:cubicBezTo>
                  <a:cubicBezTo>
                    <a:pt x="2655" y="549"/>
                    <a:pt x="1385" y="1"/>
                    <a:pt x="7" y="1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 rot="722234">
              <a:off x="7131531" y="514449"/>
              <a:ext cx="362475" cy="118336"/>
            </a:xfrm>
            <a:custGeom>
              <a:avLst/>
              <a:gdLst/>
              <a:ahLst/>
              <a:cxnLst/>
              <a:rect l="l" t="t" r="r" b="b"/>
              <a:pathLst>
                <a:path w="6766" h="2209" extrusionOk="0">
                  <a:moveTo>
                    <a:pt x="642" y="1"/>
                  </a:moveTo>
                  <a:cubicBezTo>
                    <a:pt x="285" y="1"/>
                    <a:pt x="1" y="289"/>
                    <a:pt x="1" y="643"/>
                  </a:cubicBezTo>
                  <a:lnTo>
                    <a:pt x="1" y="1292"/>
                  </a:lnTo>
                  <a:cubicBezTo>
                    <a:pt x="1" y="1649"/>
                    <a:pt x="285" y="1934"/>
                    <a:pt x="642" y="1934"/>
                  </a:cubicBezTo>
                  <a:cubicBezTo>
                    <a:pt x="1798" y="2140"/>
                    <a:pt x="2792" y="2209"/>
                    <a:pt x="3604" y="2209"/>
                  </a:cubicBezTo>
                  <a:cubicBezTo>
                    <a:pt x="4415" y="2209"/>
                    <a:pt x="5045" y="2140"/>
                    <a:pt x="5472" y="2073"/>
                  </a:cubicBezTo>
                  <a:cubicBezTo>
                    <a:pt x="5899" y="2003"/>
                    <a:pt x="6124" y="1934"/>
                    <a:pt x="6124" y="1934"/>
                  </a:cubicBezTo>
                  <a:cubicBezTo>
                    <a:pt x="6478" y="1934"/>
                    <a:pt x="6766" y="1649"/>
                    <a:pt x="6766" y="1292"/>
                  </a:cubicBezTo>
                  <a:lnTo>
                    <a:pt x="6766" y="643"/>
                  </a:lnTo>
                  <a:cubicBezTo>
                    <a:pt x="6766" y="289"/>
                    <a:pt x="6478" y="1"/>
                    <a:pt x="612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 rot="722234">
              <a:off x="7132293" y="507221"/>
              <a:ext cx="293151" cy="118336"/>
            </a:xfrm>
            <a:custGeom>
              <a:avLst/>
              <a:gdLst/>
              <a:ahLst/>
              <a:cxnLst/>
              <a:rect l="l" t="t" r="r" b="b"/>
              <a:pathLst>
                <a:path w="5472" h="2209" extrusionOk="0">
                  <a:moveTo>
                    <a:pt x="642" y="1"/>
                  </a:moveTo>
                  <a:cubicBezTo>
                    <a:pt x="285" y="1"/>
                    <a:pt x="1" y="289"/>
                    <a:pt x="1" y="643"/>
                  </a:cubicBezTo>
                  <a:lnTo>
                    <a:pt x="1" y="1292"/>
                  </a:lnTo>
                  <a:cubicBezTo>
                    <a:pt x="1" y="1649"/>
                    <a:pt x="285" y="1934"/>
                    <a:pt x="642" y="1934"/>
                  </a:cubicBezTo>
                  <a:cubicBezTo>
                    <a:pt x="1798" y="2140"/>
                    <a:pt x="2792" y="2209"/>
                    <a:pt x="3604" y="2209"/>
                  </a:cubicBezTo>
                  <a:cubicBezTo>
                    <a:pt x="4415" y="2209"/>
                    <a:pt x="5045" y="2140"/>
                    <a:pt x="5472" y="2073"/>
                  </a:cubicBezTo>
                  <a:cubicBezTo>
                    <a:pt x="5444" y="2003"/>
                    <a:pt x="5416" y="1934"/>
                    <a:pt x="5389" y="1864"/>
                  </a:cubicBezTo>
                  <a:cubicBezTo>
                    <a:pt x="5083" y="1143"/>
                    <a:pt x="4618" y="508"/>
                    <a:pt x="4046" y="1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 rot="722234">
              <a:off x="7143461" y="622910"/>
              <a:ext cx="362689" cy="119407"/>
            </a:xfrm>
            <a:custGeom>
              <a:avLst/>
              <a:gdLst/>
              <a:ahLst/>
              <a:cxnLst/>
              <a:rect l="l" t="t" r="r" b="b"/>
              <a:pathLst>
                <a:path w="6770" h="2229" extrusionOk="0">
                  <a:moveTo>
                    <a:pt x="642" y="1"/>
                  </a:moveTo>
                  <a:cubicBezTo>
                    <a:pt x="289" y="1"/>
                    <a:pt x="0" y="289"/>
                    <a:pt x="0" y="643"/>
                  </a:cubicBezTo>
                  <a:lnTo>
                    <a:pt x="0" y="1294"/>
                  </a:lnTo>
                  <a:cubicBezTo>
                    <a:pt x="0" y="1648"/>
                    <a:pt x="289" y="1936"/>
                    <a:pt x="642" y="1936"/>
                  </a:cubicBezTo>
                  <a:cubicBezTo>
                    <a:pt x="1748" y="2156"/>
                    <a:pt x="2654" y="2229"/>
                    <a:pt x="3371" y="2229"/>
                  </a:cubicBezTo>
                  <a:cubicBezTo>
                    <a:pt x="4231" y="2229"/>
                    <a:pt x="4818" y="2124"/>
                    <a:pt x="5149" y="2041"/>
                  </a:cubicBezTo>
                  <a:cubicBezTo>
                    <a:pt x="5371" y="1981"/>
                    <a:pt x="5482" y="1936"/>
                    <a:pt x="5482" y="1936"/>
                  </a:cubicBezTo>
                  <a:lnTo>
                    <a:pt x="6127" y="1936"/>
                  </a:lnTo>
                  <a:cubicBezTo>
                    <a:pt x="6481" y="1936"/>
                    <a:pt x="6769" y="1648"/>
                    <a:pt x="6769" y="1294"/>
                  </a:cubicBezTo>
                  <a:lnTo>
                    <a:pt x="6769" y="643"/>
                  </a:lnTo>
                  <a:cubicBezTo>
                    <a:pt x="6769" y="289"/>
                    <a:pt x="6481" y="1"/>
                    <a:pt x="612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 rot="722234">
              <a:off x="7144407" y="613932"/>
              <a:ext cx="276597" cy="119407"/>
            </a:xfrm>
            <a:custGeom>
              <a:avLst/>
              <a:gdLst/>
              <a:ahLst/>
              <a:cxnLst/>
              <a:rect l="l" t="t" r="r" b="b"/>
              <a:pathLst>
                <a:path w="5163" h="2229" extrusionOk="0">
                  <a:moveTo>
                    <a:pt x="642" y="1"/>
                  </a:moveTo>
                  <a:cubicBezTo>
                    <a:pt x="289" y="1"/>
                    <a:pt x="0" y="289"/>
                    <a:pt x="0" y="643"/>
                  </a:cubicBezTo>
                  <a:lnTo>
                    <a:pt x="0" y="1294"/>
                  </a:lnTo>
                  <a:cubicBezTo>
                    <a:pt x="0" y="1648"/>
                    <a:pt x="289" y="1936"/>
                    <a:pt x="642" y="1936"/>
                  </a:cubicBezTo>
                  <a:cubicBezTo>
                    <a:pt x="1748" y="2156"/>
                    <a:pt x="2654" y="2229"/>
                    <a:pt x="3371" y="2229"/>
                  </a:cubicBezTo>
                  <a:cubicBezTo>
                    <a:pt x="4231" y="2229"/>
                    <a:pt x="4818" y="2124"/>
                    <a:pt x="5149" y="2041"/>
                  </a:cubicBezTo>
                  <a:cubicBezTo>
                    <a:pt x="5163" y="1350"/>
                    <a:pt x="5041" y="657"/>
                    <a:pt x="4774" y="1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 rot="722234">
              <a:off x="7087891" y="717117"/>
              <a:ext cx="362475" cy="122354"/>
            </a:xfrm>
            <a:custGeom>
              <a:avLst/>
              <a:gdLst/>
              <a:ahLst/>
              <a:cxnLst/>
              <a:rect l="l" t="t" r="r" b="b"/>
              <a:pathLst>
                <a:path w="6766" h="2284" extrusionOk="0">
                  <a:moveTo>
                    <a:pt x="642" y="0"/>
                  </a:moveTo>
                  <a:cubicBezTo>
                    <a:pt x="285" y="0"/>
                    <a:pt x="1" y="289"/>
                    <a:pt x="1" y="642"/>
                  </a:cubicBezTo>
                  <a:lnTo>
                    <a:pt x="1" y="1291"/>
                  </a:lnTo>
                  <a:cubicBezTo>
                    <a:pt x="1" y="1645"/>
                    <a:pt x="285" y="1933"/>
                    <a:pt x="642" y="1933"/>
                  </a:cubicBezTo>
                  <a:cubicBezTo>
                    <a:pt x="1647" y="2196"/>
                    <a:pt x="2590" y="2284"/>
                    <a:pt x="3401" y="2284"/>
                  </a:cubicBezTo>
                  <a:cubicBezTo>
                    <a:pt x="4196" y="2284"/>
                    <a:pt x="4865" y="2199"/>
                    <a:pt x="5340" y="2114"/>
                  </a:cubicBezTo>
                  <a:cubicBezTo>
                    <a:pt x="5837" y="2026"/>
                    <a:pt x="6124" y="1933"/>
                    <a:pt x="6124" y="1933"/>
                  </a:cubicBezTo>
                  <a:cubicBezTo>
                    <a:pt x="6478" y="1933"/>
                    <a:pt x="6766" y="1645"/>
                    <a:pt x="6766" y="1291"/>
                  </a:cubicBezTo>
                  <a:lnTo>
                    <a:pt x="6766" y="642"/>
                  </a:lnTo>
                  <a:cubicBezTo>
                    <a:pt x="6766" y="289"/>
                    <a:pt x="6478" y="0"/>
                    <a:pt x="612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 rot="722234">
              <a:off x="7088462" y="711693"/>
              <a:ext cx="310455" cy="122354"/>
            </a:xfrm>
            <a:custGeom>
              <a:avLst/>
              <a:gdLst/>
              <a:ahLst/>
              <a:cxnLst/>
              <a:rect l="l" t="t" r="r" b="b"/>
              <a:pathLst>
                <a:path w="5795" h="2284" extrusionOk="0">
                  <a:moveTo>
                    <a:pt x="642" y="0"/>
                  </a:moveTo>
                  <a:cubicBezTo>
                    <a:pt x="285" y="0"/>
                    <a:pt x="1" y="289"/>
                    <a:pt x="1" y="642"/>
                  </a:cubicBezTo>
                  <a:lnTo>
                    <a:pt x="1" y="1291"/>
                  </a:lnTo>
                  <a:cubicBezTo>
                    <a:pt x="1" y="1645"/>
                    <a:pt x="285" y="1933"/>
                    <a:pt x="642" y="1933"/>
                  </a:cubicBezTo>
                  <a:cubicBezTo>
                    <a:pt x="1647" y="2196"/>
                    <a:pt x="2590" y="2284"/>
                    <a:pt x="3401" y="2284"/>
                  </a:cubicBezTo>
                  <a:cubicBezTo>
                    <a:pt x="4196" y="2284"/>
                    <a:pt x="4865" y="2199"/>
                    <a:pt x="5340" y="2114"/>
                  </a:cubicBezTo>
                  <a:cubicBezTo>
                    <a:pt x="5642" y="1448"/>
                    <a:pt x="5795" y="726"/>
                    <a:pt x="5795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 rot="722234">
              <a:off x="7067859" y="822208"/>
              <a:ext cx="397083" cy="103711"/>
            </a:xfrm>
            <a:custGeom>
              <a:avLst/>
              <a:gdLst/>
              <a:ahLst/>
              <a:cxnLst/>
              <a:rect l="l" t="t" r="r" b="b"/>
              <a:pathLst>
                <a:path w="7412" h="1936" extrusionOk="0">
                  <a:moveTo>
                    <a:pt x="642" y="0"/>
                  </a:moveTo>
                  <a:cubicBezTo>
                    <a:pt x="285" y="0"/>
                    <a:pt x="1" y="288"/>
                    <a:pt x="1" y="642"/>
                  </a:cubicBezTo>
                  <a:lnTo>
                    <a:pt x="1" y="1294"/>
                  </a:lnTo>
                  <a:cubicBezTo>
                    <a:pt x="1" y="1648"/>
                    <a:pt x="285" y="1936"/>
                    <a:pt x="642" y="1936"/>
                  </a:cubicBezTo>
                  <a:lnTo>
                    <a:pt x="6769" y="1936"/>
                  </a:lnTo>
                  <a:cubicBezTo>
                    <a:pt x="7123" y="1936"/>
                    <a:pt x="7411" y="1648"/>
                    <a:pt x="7411" y="1294"/>
                  </a:cubicBezTo>
                  <a:lnTo>
                    <a:pt x="7411" y="642"/>
                  </a:lnTo>
                  <a:cubicBezTo>
                    <a:pt x="7411" y="288"/>
                    <a:pt x="7123" y="0"/>
                    <a:pt x="6769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 rot="722234">
              <a:off x="7069034" y="811064"/>
              <a:ext cx="290205" cy="103711"/>
            </a:xfrm>
            <a:custGeom>
              <a:avLst/>
              <a:gdLst/>
              <a:ahLst/>
              <a:cxnLst/>
              <a:rect l="l" t="t" r="r" b="b"/>
              <a:pathLst>
                <a:path w="5417" h="1936" extrusionOk="0">
                  <a:moveTo>
                    <a:pt x="642" y="0"/>
                  </a:moveTo>
                  <a:cubicBezTo>
                    <a:pt x="285" y="0"/>
                    <a:pt x="1" y="288"/>
                    <a:pt x="1" y="642"/>
                  </a:cubicBezTo>
                  <a:lnTo>
                    <a:pt x="1" y="1294"/>
                  </a:lnTo>
                  <a:cubicBezTo>
                    <a:pt x="1" y="1648"/>
                    <a:pt x="285" y="1936"/>
                    <a:pt x="642" y="1936"/>
                  </a:cubicBezTo>
                  <a:lnTo>
                    <a:pt x="4046" y="1936"/>
                  </a:lnTo>
                  <a:cubicBezTo>
                    <a:pt x="4195" y="1804"/>
                    <a:pt x="4334" y="1665"/>
                    <a:pt x="4469" y="1516"/>
                  </a:cubicBezTo>
                  <a:cubicBezTo>
                    <a:pt x="4879" y="1058"/>
                    <a:pt x="5198" y="545"/>
                    <a:pt x="5416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 rot="722234">
              <a:off x="6931000" y="480556"/>
              <a:ext cx="414387" cy="414525"/>
            </a:xfrm>
            <a:custGeom>
              <a:avLst/>
              <a:gdLst/>
              <a:ahLst/>
              <a:cxnLst/>
              <a:rect l="l" t="t" r="r" b="b"/>
              <a:pathLst>
                <a:path w="7735" h="7738" extrusionOk="0">
                  <a:moveTo>
                    <a:pt x="3869" y="1"/>
                  </a:moveTo>
                  <a:cubicBezTo>
                    <a:pt x="1732" y="1"/>
                    <a:pt x="1" y="1732"/>
                    <a:pt x="1" y="3869"/>
                  </a:cubicBezTo>
                  <a:cubicBezTo>
                    <a:pt x="1" y="6007"/>
                    <a:pt x="1732" y="7738"/>
                    <a:pt x="3869" y="7738"/>
                  </a:cubicBezTo>
                  <a:cubicBezTo>
                    <a:pt x="4015" y="7738"/>
                    <a:pt x="4161" y="7727"/>
                    <a:pt x="4303" y="7714"/>
                  </a:cubicBezTo>
                  <a:cubicBezTo>
                    <a:pt x="6233" y="7495"/>
                    <a:pt x="7735" y="5861"/>
                    <a:pt x="7735" y="3869"/>
                  </a:cubicBezTo>
                  <a:cubicBezTo>
                    <a:pt x="7735" y="1736"/>
                    <a:pt x="6010" y="4"/>
                    <a:pt x="3876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 rot="722234">
              <a:off x="6933021" y="461390"/>
              <a:ext cx="230578" cy="414525"/>
            </a:xfrm>
            <a:custGeom>
              <a:avLst/>
              <a:gdLst/>
              <a:ahLst/>
              <a:cxnLst/>
              <a:rect l="l" t="t" r="r" b="b"/>
              <a:pathLst>
                <a:path w="4304" h="7738" extrusionOk="0">
                  <a:moveTo>
                    <a:pt x="3869" y="1"/>
                  </a:moveTo>
                  <a:cubicBezTo>
                    <a:pt x="1732" y="1"/>
                    <a:pt x="1" y="1732"/>
                    <a:pt x="1" y="3869"/>
                  </a:cubicBezTo>
                  <a:cubicBezTo>
                    <a:pt x="1" y="6007"/>
                    <a:pt x="1732" y="7738"/>
                    <a:pt x="3869" y="7738"/>
                  </a:cubicBezTo>
                  <a:cubicBezTo>
                    <a:pt x="4015" y="7738"/>
                    <a:pt x="4161" y="7727"/>
                    <a:pt x="4303" y="7714"/>
                  </a:cubicBezTo>
                  <a:cubicBezTo>
                    <a:pt x="2020" y="3849"/>
                    <a:pt x="3557" y="598"/>
                    <a:pt x="3876" y="1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 rot="722234">
              <a:off x="6982910" y="532381"/>
              <a:ext cx="310777" cy="310920"/>
            </a:xfrm>
            <a:custGeom>
              <a:avLst/>
              <a:gdLst/>
              <a:ahLst/>
              <a:cxnLst/>
              <a:rect l="l" t="t" r="r" b="b"/>
              <a:pathLst>
                <a:path w="5801" h="5804" extrusionOk="0">
                  <a:moveTo>
                    <a:pt x="2907" y="0"/>
                  </a:moveTo>
                  <a:cubicBezTo>
                    <a:pt x="2770" y="0"/>
                    <a:pt x="2631" y="10"/>
                    <a:pt x="2491" y="30"/>
                  </a:cubicBezTo>
                  <a:cubicBezTo>
                    <a:pt x="2443" y="36"/>
                    <a:pt x="2394" y="44"/>
                    <a:pt x="2349" y="54"/>
                  </a:cubicBezTo>
                  <a:cubicBezTo>
                    <a:pt x="1010" y="311"/>
                    <a:pt x="0" y="1490"/>
                    <a:pt x="0" y="2902"/>
                  </a:cubicBezTo>
                  <a:cubicBezTo>
                    <a:pt x="0" y="4547"/>
                    <a:pt x="1357" y="5799"/>
                    <a:pt x="2845" y="5803"/>
                  </a:cubicBezTo>
                  <a:lnTo>
                    <a:pt x="2852" y="5803"/>
                  </a:lnTo>
                  <a:cubicBezTo>
                    <a:pt x="2877" y="5803"/>
                    <a:pt x="2902" y="5804"/>
                    <a:pt x="2926" y="5804"/>
                  </a:cubicBezTo>
                  <a:cubicBezTo>
                    <a:pt x="4473" y="5804"/>
                    <a:pt x="5801" y="4524"/>
                    <a:pt x="5801" y="2902"/>
                  </a:cubicBezTo>
                  <a:cubicBezTo>
                    <a:pt x="5801" y="1284"/>
                    <a:pt x="4485" y="0"/>
                    <a:pt x="2907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 rot="722234">
              <a:off x="6984494" y="517406"/>
              <a:ext cx="152415" cy="309313"/>
            </a:xfrm>
            <a:custGeom>
              <a:avLst/>
              <a:gdLst/>
              <a:ahLst/>
              <a:cxnLst/>
              <a:rect l="l" t="t" r="r" b="b"/>
              <a:pathLst>
                <a:path w="2845" h="5774" extrusionOk="0">
                  <a:moveTo>
                    <a:pt x="2491" y="1"/>
                  </a:moveTo>
                  <a:cubicBezTo>
                    <a:pt x="2443" y="7"/>
                    <a:pt x="2394" y="15"/>
                    <a:pt x="2349" y="25"/>
                  </a:cubicBezTo>
                  <a:cubicBezTo>
                    <a:pt x="1010" y="282"/>
                    <a:pt x="0" y="1461"/>
                    <a:pt x="0" y="2873"/>
                  </a:cubicBezTo>
                  <a:cubicBezTo>
                    <a:pt x="0" y="4518"/>
                    <a:pt x="1357" y="5770"/>
                    <a:pt x="2845" y="5774"/>
                  </a:cubicBezTo>
                  <a:cubicBezTo>
                    <a:pt x="1741" y="3328"/>
                    <a:pt x="2092" y="1215"/>
                    <a:pt x="2491" y="1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 rot="722234">
              <a:off x="7013218" y="651119"/>
              <a:ext cx="67502" cy="53784"/>
            </a:xfrm>
            <a:custGeom>
              <a:avLst/>
              <a:gdLst/>
              <a:ahLst/>
              <a:cxnLst/>
              <a:rect l="l" t="t" r="r" b="b"/>
              <a:pathLst>
                <a:path w="1260" h="1004" extrusionOk="0">
                  <a:moveTo>
                    <a:pt x="629" y="0"/>
                  </a:moveTo>
                  <a:cubicBezTo>
                    <a:pt x="281" y="0"/>
                    <a:pt x="1" y="226"/>
                    <a:pt x="1" y="504"/>
                  </a:cubicBezTo>
                  <a:cubicBezTo>
                    <a:pt x="1" y="781"/>
                    <a:pt x="281" y="1003"/>
                    <a:pt x="629" y="1003"/>
                  </a:cubicBezTo>
                  <a:cubicBezTo>
                    <a:pt x="976" y="1003"/>
                    <a:pt x="1260" y="781"/>
                    <a:pt x="1260" y="504"/>
                  </a:cubicBezTo>
                  <a:cubicBezTo>
                    <a:pt x="1260" y="226"/>
                    <a:pt x="976" y="0"/>
                    <a:pt x="6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 rot="722234">
              <a:off x="7191942" y="689203"/>
              <a:ext cx="67288" cy="53784"/>
            </a:xfrm>
            <a:custGeom>
              <a:avLst/>
              <a:gdLst/>
              <a:ahLst/>
              <a:cxnLst/>
              <a:rect l="l" t="t" r="r" b="b"/>
              <a:pathLst>
                <a:path w="1256" h="1004" extrusionOk="0">
                  <a:moveTo>
                    <a:pt x="628" y="0"/>
                  </a:moveTo>
                  <a:cubicBezTo>
                    <a:pt x="281" y="0"/>
                    <a:pt x="0" y="226"/>
                    <a:pt x="0" y="504"/>
                  </a:cubicBezTo>
                  <a:cubicBezTo>
                    <a:pt x="0" y="781"/>
                    <a:pt x="281" y="1003"/>
                    <a:pt x="628" y="1003"/>
                  </a:cubicBezTo>
                  <a:cubicBezTo>
                    <a:pt x="975" y="1003"/>
                    <a:pt x="1256" y="781"/>
                    <a:pt x="1256" y="504"/>
                  </a:cubicBezTo>
                  <a:cubicBezTo>
                    <a:pt x="1256" y="226"/>
                    <a:pt x="975" y="0"/>
                    <a:pt x="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 rot="722234">
              <a:off x="7112011" y="658415"/>
              <a:ext cx="54484" cy="48856"/>
            </a:xfrm>
            <a:custGeom>
              <a:avLst/>
              <a:gdLst/>
              <a:ahLst/>
              <a:cxnLst/>
              <a:rect l="l" t="t" r="r" b="b"/>
              <a:pathLst>
                <a:path w="1017" h="912" extrusionOk="0">
                  <a:moveTo>
                    <a:pt x="510" y="0"/>
                  </a:moveTo>
                  <a:cubicBezTo>
                    <a:pt x="230" y="0"/>
                    <a:pt x="1" y="31"/>
                    <a:pt x="1" y="343"/>
                  </a:cubicBezTo>
                  <a:cubicBezTo>
                    <a:pt x="1" y="656"/>
                    <a:pt x="230" y="912"/>
                    <a:pt x="510" y="912"/>
                  </a:cubicBezTo>
                  <a:cubicBezTo>
                    <a:pt x="788" y="912"/>
                    <a:pt x="1017" y="656"/>
                    <a:pt x="1017" y="343"/>
                  </a:cubicBezTo>
                  <a:cubicBezTo>
                    <a:pt x="1017" y="31"/>
                    <a:pt x="788" y="0"/>
                    <a:pt x="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 rot="722234">
              <a:off x="6931576" y="385739"/>
              <a:ext cx="586999" cy="535271"/>
            </a:xfrm>
            <a:custGeom>
              <a:avLst/>
              <a:gdLst/>
              <a:ahLst/>
              <a:cxnLst/>
              <a:rect l="l" t="t" r="r" b="b"/>
              <a:pathLst>
                <a:path w="10957" h="9992" extrusionOk="0">
                  <a:moveTo>
                    <a:pt x="9510" y="2255"/>
                  </a:moveTo>
                  <a:cubicBezTo>
                    <a:pt x="9774" y="2255"/>
                    <a:pt x="9993" y="2473"/>
                    <a:pt x="9993" y="2737"/>
                  </a:cubicBezTo>
                  <a:lnTo>
                    <a:pt x="9993" y="3386"/>
                  </a:lnTo>
                  <a:cubicBezTo>
                    <a:pt x="9993" y="3653"/>
                    <a:pt x="9774" y="3868"/>
                    <a:pt x="9510" y="3868"/>
                  </a:cubicBezTo>
                  <a:lnTo>
                    <a:pt x="7466" y="3868"/>
                  </a:lnTo>
                  <a:cubicBezTo>
                    <a:pt x="7029" y="3153"/>
                    <a:pt x="6381" y="2588"/>
                    <a:pt x="5604" y="2255"/>
                  </a:cubicBezTo>
                  <a:close/>
                  <a:moveTo>
                    <a:pt x="10155" y="4191"/>
                  </a:moveTo>
                  <a:cubicBezTo>
                    <a:pt x="10419" y="4191"/>
                    <a:pt x="10634" y="4406"/>
                    <a:pt x="10634" y="4670"/>
                  </a:cubicBezTo>
                  <a:lnTo>
                    <a:pt x="10634" y="5321"/>
                  </a:lnTo>
                  <a:cubicBezTo>
                    <a:pt x="10634" y="5585"/>
                    <a:pt x="10419" y="5804"/>
                    <a:pt x="10155" y="5804"/>
                  </a:cubicBezTo>
                  <a:lnTo>
                    <a:pt x="8053" y="5804"/>
                  </a:lnTo>
                  <a:cubicBezTo>
                    <a:pt x="8029" y="5225"/>
                    <a:pt x="7886" y="4680"/>
                    <a:pt x="7644" y="4191"/>
                  </a:cubicBezTo>
                  <a:close/>
                  <a:moveTo>
                    <a:pt x="9510" y="6123"/>
                  </a:moveTo>
                  <a:cubicBezTo>
                    <a:pt x="9774" y="6123"/>
                    <a:pt x="9993" y="6338"/>
                    <a:pt x="9993" y="6605"/>
                  </a:cubicBezTo>
                  <a:lnTo>
                    <a:pt x="9993" y="7254"/>
                  </a:lnTo>
                  <a:cubicBezTo>
                    <a:pt x="9993" y="7521"/>
                    <a:pt x="9774" y="7736"/>
                    <a:pt x="9510" y="7736"/>
                  </a:cubicBezTo>
                  <a:lnTo>
                    <a:pt x="7644" y="7736"/>
                  </a:lnTo>
                  <a:cubicBezTo>
                    <a:pt x="7886" y="7247"/>
                    <a:pt x="8029" y="6699"/>
                    <a:pt x="8053" y="6123"/>
                  </a:cubicBezTo>
                  <a:close/>
                  <a:moveTo>
                    <a:pt x="10155" y="8059"/>
                  </a:moveTo>
                  <a:cubicBezTo>
                    <a:pt x="10419" y="8059"/>
                    <a:pt x="10634" y="8274"/>
                    <a:pt x="10634" y="8538"/>
                  </a:cubicBezTo>
                  <a:lnTo>
                    <a:pt x="10634" y="9190"/>
                  </a:lnTo>
                  <a:cubicBezTo>
                    <a:pt x="10634" y="9454"/>
                    <a:pt x="10419" y="9669"/>
                    <a:pt x="10155" y="9669"/>
                  </a:cubicBezTo>
                  <a:lnTo>
                    <a:pt x="5604" y="9669"/>
                  </a:lnTo>
                  <a:cubicBezTo>
                    <a:pt x="6381" y="9339"/>
                    <a:pt x="7029" y="8770"/>
                    <a:pt x="7466" y="8059"/>
                  </a:cubicBezTo>
                  <a:close/>
                  <a:moveTo>
                    <a:pt x="4670" y="0"/>
                  </a:moveTo>
                  <a:cubicBezTo>
                    <a:pt x="4230" y="0"/>
                    <a:pt x="3869" y="361"/>
                    <a:pt x="3869" y="804"/>
                  </a:cubicBezTo>
                  <a:lnTo>
                    <a:pt x="3869" y="1453"/>
                  </a:lnTo>
                  <a:cubicBezTo>
                    <a:pt x="3869" y="1634"/>
                    <a:pt x="3928" y="1800"/>
                    <a:pt x="4028" y="1936"/>
                  </a:cubicBezTo>
                  <a:cubicBezTo>
                    <a:pt x="3207" y="1936"/>
                    <a:pt x="2422" y="2182"/>
                    <a:pt x="1756" y="2636"/>
                  </a:cubicBezTo>
                  <a:cubicBezTo>
                    <a:pt x="1683" y="2685"/>
                    <a:pt x="1662" y="2785"/>
                    <a:pt x="1715" y="2858"/>
                  </a:cubicBezTo>
                  <a:cubicBezTo>
                    <a:pt x="1745" y="2904"/>
                    <a:pt x="1795" y="2929"/>
                    <a:pt x="1847" y="2929"/>
                  </a:cubicBezTo>
                  <a:cubicBezTo>
                    <a:pt x="1878" y="2929"/>
                    <a:pt x="1909" y="2920"/>
                    <a:pt x="1937" y="2900"/>
                  </a:cubicBezTo>
                  <a:cubicBezTo>
                    <a:pt x="2554" y="2480"/>
                    <a:pt x="3276" y="2255"/>
                    <a:pt x="4028" y="2255"/>
                  </a:cubicBezTo>
                  <a:cubicBezTo>
                    <a:pt x="6072" y="2255"/>
                    <a:pt x="7734" y="3920"/>
                    <a:pt x="7734" y="5963"/>
                  </a:cubicBezTo>
                  <a:cubicBezTo>
                    <a:pt x="7734" y="8007"/>
                    <a:pt x="6072" y="9669"/>
                    <a:pt x="4028" y="9669"/>
                  </a:cubicBezTo>
                  <a:cubicBezTo>
                    <a:pt x="1982" y="9669"/>
                    <a:pt x="320" y="8007"/>
                    <a:pt x="320" y="5963"/>
                  </a:cubicBezTo>
                  <a:cubicBezTo>
                    <a:pt x="320" y="5013"/>
                    <a:pt x="680" y="4111"/>
                    <a:pt x="1329" y="3421"/>
                  </a:cubicBezTo>
                  <a:cubicBezTo>
                    <a:pt x="1391" y="3355"/>
                    <a:pt x="1388" y="3254"/>
                    <a:pt x="1322" y="3192"/>
                  </a:cubicBezTo>
                  <a:cubicBezTo>
                    <a:pt x="1292" y="3163"/>
                    <a:pt x="1254" y="3149"/>
                    <a:pt x="1215" y="3149"/>
                  </a:cubicBezTo>
                  <a:cubicBezTo>
                    <a:pt x="1172" y="3149"/>
                    <a:pt x="1129" y="3166"/>
                    <a:pt x="1097" y="3198"/>
                  </a:cubicBezTo>
                  <a:cubicBezTo>
                    <a:pt x="389" y="3948"/>
                    <a:pt x="1" y="4929"/>
                    <a:pt x="1" y="5963"/>
                  </a:cubicBezTo>
                  <a:cubicBezTo>
                    <a:pt x="1" y="8184"/>
                    <a:pt x="1804" y="9992"/>
                    <a:pt x="4028" y="9992"/>
                  </a:cubicBezTo>
                  <a:lnTo>
                    <a:pt x="10155" y="9992"/>
                  </a:lnTo>
                  <a:cubicBezTo>
                    <a:pt x="10596" y="9992"/>
                    <a:pt x="10957" y="9630"/>
                    <a:pt x="10957" y="9190"/>
                  </a:cubicBezTo>
                  <a:lnTo>
                    <a:pt x="10957" y="8538"/>
                  </a:lnTo>
                  <a:cubicBezTo>
                    <a:pt x="10957" y="8104"/>
                    <a:pt x="10603" y="7736"/>
                    <a:pt x="10152" y="7736"/>
                  </a:cubicBezTo>
                  <a:cubicBezTo>
                    <a:pt x="10253" y="7601"/>
                    <a:pt x="10312" y="7435"/>
                    <a:pt x="10312" y="7254"/>
                  </a:cubicBezTo>
                  <a:lnTo>
                    <a:pt x="10312" y="6605"/>
                  </a:lnTo>
                  <a:cubicBezTo>
                    <a:pt x="10312" y="6425"/>
                    <a:pt x="10253" y="6258"/>
                    <a:pt x="10152" y="6123"/>
                  </a:cubicBezTo>
                  <a:cubicBezTo>
                    <a:pt x="10603" y="6123"/>
                    <a:pt x="10957" y="5759"/>
                    <a:pt x="10957" y="5321"/>
                  </a:cubicBezTo>
                  <a:lnTo>
                    <a:pt x="10957" y="4670"/>
                  </a:lnTo>
                  <a:cubicBezTo>
                    <a:pt x="10957" y="4236"/>
                    <a:pt x="10603" y="3868"/>
                    <a:pt x="10152" y="3868"/>
                  </a:cubicBezTo>
                  <a:cubicBezTo>
                    <a:pt x="10253" y="3733"/>
                    <a:pt x="10312" y="3566"/>
                    <a:pt x="10312" y="3386"/>
                  </a:cubicBezTo>
                  <a:lnTo>
                    <a:pt x="10312" y="2737"/>
                  </a:lnTo>
                  <a:cubicBezTo>
                    <a:pt x="10312" y="2556"/>
                    <a:pt x="10253" y="2390"/>
                    <a:pt x="10152" y="2255"/>
                  </a:cubicBezTo>
                  <a:cubicBezTo>
                    <a:pt x="10603" y="2255"/>
                    <a:pt x="10957" y="1890"/>
                    <a:pt x="10957" y="1453"/>
                  </a:cubicBezTo>
                  <a:lnTo>
                    <a:pt x="10957" y="804"/>
                  </a:lnTo>
                  <a:cubicBezTo>
                    <a:pt x="10957" y="361"/>
                    <a:pt x="10596" y="0"/>
                    <a:pt x="10155" y="0"/>
                  </a:cubicBezTo>
                  <a:lnTo>
                    <a:pt x="9347" y="0"/>
                  </a:lnTo>
                  <a:cubicBezTo>
                    <a:pt x="9257" y="0"/>
                    <a:pt x="9184" y="72"/>
                    <a:pt x="9184" y="162"/>
                  </a:cubicBezTo>
                  <a:cubicBezTo>
                    <a:pt x="9184" y="250"/>
                    <a:pt x="9257" y="322"/>
                    <a:pt x="9347" y="322"/>
                  </a:cubicBezTo>
                  <a:lnTo>
                    <a:pt x="10155" y="322"/>
                  </a:lnTo>
                  <a:cubicBezTo>
                    <a:pt x="10419" y="322"/>
                    <a:pt x="10634" y="537"/>
                    <a:pt x="10634" y="804"/>
                  </a:cubicBezTo>
                  <a:lnTo>
                    <a:pt x="10634" y="1453"/>
                  </a:lnTo>
                  <a:cubicBezTo>
                    <a:pt x="10634" y="1717"/>
                    <a:pt x="10419" y="1936"/>
                    <a:pt x="10155" y="1936"/>
                  </a:cubicBezTo>
                  <a:lnTo>
                    <a:pt x="4670" y="1936"/>
                  </a:lnTo>
                  <a:cubicBezTo>
                    <a:pt x="4406" y="1936"/>
                    <a:pt x="4192" y="1717"/>
                    <a:pt x="4192" y="1453"/>
                  </a:cubicBezTo>
                  <a:lnTo>
                    <a:pt x="4192" y="804"/>
                  </a:lnTo>
                  <a:cubicBezTo>
                    <a:pt x="4192" y="537"/>
                    <a:pt x="4406" y="322"/>
                    <a:pt x="4670" y="322"/>
                  </a:cubicBezTo>
                  <a:lnTo>
                    <a:pt x="8626" y="322"/>
                  </a:lnTo>
                  <a:cubicBezTo>
                    <a:pt x="8715" y="322"/>
                    <a:pt x="8785" y="250"/>
                    <a:pt x="8785" y="162"/>
                  </a:cubicBezTo>
                  <a:cubicBezTo>
                    <a:pt x="8785" y="72"/>
                    <a:pt x="8715" y="0"/>
                    <a:pt x="8626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 rot="722234">
              <a:off x="6974190" y="523741"/>
              <a:ext cx="328081" cy="328063"/>
            </a:xfrm>
            <a:custGeom>
              <a:avLst/>
              <a:gdLst/>
              <a:ahLst/>
              <a:cxnLst/>
              <a:rect l="l" t="t" r="r" b="b"/>
              <a:pathLst>
                <a:path w="6124" h="6124" extrusionOk="0">
                  <a:moveTo>
                    <a:pt x="3063" y="0"/>
                  </a:moveTo>
                  <a:cubicBezTo>
                    <a:pt x="1374" y="0"/>
                    <a:pt x="0" y="1374"/>
                    <a:pt x="0" y="3063"/>
                  </a:cubicBezTo>
                  <a:cubicBezTo>
                    <a:pt x="0" y="4750"/>
                    <a:pt x="1374" y="6123"/>
                    <a:pt x="3063" y="6123"/>
                  </a:cubicBezTo>
                  <a:cubicBezTo>
                    <a:pt x="3411" y="6123"/>
                    <a:pt x="3754" y="6064"/>
                    <a:pt x="4083" y="5950"/>
                  </a:cubicBezTo>
                  <a:cubicBezTo>
                    <a:pt x="4167" y="5922"/>
                    <a:pt x="4208" y="5829"/>
                    <a:pt x="4181" y="5745"/>
                  </a:cubicBezTo>
                  <a:cubicBezTo>
                    <a:pt x="4156" y="5680"/>
                    <a:pt x="4095" y="5638"/>
                    <a:pt x="4030" y="5638"/>
                  </a:cubicBezTo>
                  <a:cubicBezTo>
                    <a:pt x="4012" y="5638"/>
                    <a:pt x="3994" y="5641"/>
                    <a:pt x="3976" y="5648"/>
                  </a:cubicBezTo>
                  <a:cubicBezTo>
                    <a:pt x="3685" y="5752"/>
                    <a:pt x="3376" y="5805"/>
                    <a:pt x="3063" y="5805"/>
                  </a:cubicBezTo>
                  <a:cubicBezTo>
                    <a:pt x="1551" y="5805"/>
                    <a:pt x="322" y="4573"/>
                    <a:pt x="322" y="3063"/>
                  </a:cubicBezTo>
                  <a:cubicBezTo>
                    <a:pt x="322" y="1551"/>
                    <a:pt x="1551" y="322"/>
                    <a:pt x="3063" y="322"/>
                  </a:cubicBezTo>
                  <a:cubicBezTo>
                    <a:pt x="4573" y="322"/>
                    <a:pt x="5801" y="1551"/>
                    <a:pt x="5801" y="3063"/>
                  </a:cubicBezTo>
                  <a:cubicBezTo>
                    <a:pt x="5801" y="3944"/>
                    <a:pt x="5374" y="4777"/>
                    <a:pt x="4656" y="5291"/>
                  </a:cubicBezTo>
                  <a:cubicBezTo>
                    <a:pt x="4583" y="5343"/>
                    <a:pt x="4566" y="5443"/>
                    <a:pt x="4618" y="5516"/>
                  </a:cubicBezTo>
                  <a:cubicBezTo>
                    <a:pt x="4650" y="5561"/>
                    <a:pt x="4699" y="5584"/>
                    <a:pt x="4750" y="5584"/>
                  </a:cubicBezTo>
                  <a:cubicBezTo>
                    <a:pt x="4783" y="5584"/>
                    <a:pt x="4815" y="5575"/>
                    <a:pt x="4844" y="5555"/>
                  </a:cubicBezTo>
                  <a:cubicBezTo>
                    <a:pt x="5645" y="4979"/>
                    <a:pt x="6123" y="4048"/>
                    <a:pt x="6123" y="3063"/>
                  </a:cubicBezTo>
                  <a:cubicBezTo>
                    <a:pt x="6123" y="1374"/>
                    <a:pt x="4750" y="0"/>
                    <a:pt x="30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 rot="722234">
              <a:off x="7051839" y="625652"/>
              <a:ext cx="17358" cy="31071"/>
            </a:xfrm>
            <a:custGeom>
              <a:avLst/>
              <a:gdLst/>
              <a:ahLst/>
              <a:cxnLst/>
              <a:rect l="l" t="t" r="r" b="b"/>
              <a:pathLst>
                <a:path w="324" h="580" extrusionOk="0">
                  <a:moveTo>
                    <a:pt x="164" y="0"/>
                  </a:moveTo>
                  <a:cubicBezTo>
                    <a:pt x="74" y="0"/>
                    <a:pt x="1" y="73"/>
                    <a:pt x="1" y="159"/>
                  </a:cubicBezTo>
                  <a:lnTo>
                    <a:pt x="1" y="416"/>
                  </a:lnTo>
                  <a:cubicBezTo>
                    <a:pt x="1" y="506"/>
                    <a:pt x="74" y="580"/>
                    <a:pt x="164" y="580"/>
                  </a:cubicBezTo>
                  <a:cubicBezTo>
                    <a:pt x="251" y="580"/>
                    <a:pt x="324" y="506"/>
                    <a:pt x="324" y="416"/>
                  </a:cubicBezTo>
                  <a:lnTo>
                    <a:pt x="324" y="159"/>
                  </a:lnTo>
                  <a:cubicBezTo>
                    <a:pt x="324" y="73"/>
                    <a:pt x="251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 rot="722234">
              <a:off x="7103492" y="649850"/>
              <a:ext cx="71573" cy="65998"/>
            </a:xfrm>
            <a:custGeom>
              <a:avLst/>
              <a:gdLst/>
              <a:ahLst/>
              <a:cxnLst/>
              <a:rect l="l" t="t" r="r" b="b"/>
              <a:pathLst>
                <a:path w="1336" h="1232" extrusionOk="0">
                  <a:moveTo>
                    <a:pt x="669" y="319"/>
                  </a:moveTo>
                  <a:cubicBezTo>
                    <a:pt x="1003" y="319"/>
                    <a:pt x="1017" y="375"/>
                    <a:pt x="1017" y="503"/>
                  </a:cubicBezTo>
                  <a:cubicBezTo>
                    <a:pt x="1017" y="729"/>
                    <a:pt x="860" y="910"/>
                    <a:pt x="669" y="910"/>
                  </a:cubicBezTo>
                  <a:cubicBezTo>
                    <a:pt x="479" y="910"/>
                    <a:pt x="322" y="729"/>
                    <a:pt x="322" y="503"/>
                  </a:cubicBezTo>
                  <a:cubicBezTo>
                    <a:pt x="322" y="375"/>
                    <a:pt x="336" y="319"/>
                    <a:pt x="669" y="319"/>
                  </a:cubicBezTo>
                  <a:close/>
                  <a:moveTo>
                    <a:pt x="669" y="0"/>
                  </a:moveTo>
                  <a:cubicBezTo>
                    <a:pt x="468" y="0"/>
                    <a:pt x="0" y="0"/>
                    <a:pt x="0" y="503"/>
                  </a:cubicBezTo>
                  <a:cubicBezTo>
                    <a:pt x="0" y="905"/>
                    <a:pt x="301" y="1232"/>
                    <a:pt x="669" y="1232"/>
                  </a:cubicBezTo>
                  <a:cubicBezTo>
                    <a:pt x="1038" y="1232"/>
                    <a:pt x="1336" y="905"/>
                    <a:pt x="1336" y="503"/>
                  </a:cubicBezTo>
                  <a:cubicBezTo>
                    <a:pt x="1336" y="0"/>
                    <a:pt x="868" y="0"/>
                    <a:pt x="6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 rot="722234">
              <a:off x="7219452" y="661390"/>
              <a:ext cx="17358" cy="31071"/>
            </a:xfrm>
            <a:custGeom>
              <a:avLst/>
              <a:gdLst/>
              <a:ahLst/>
              <a:cxnLst/>
              <a:rect l="l" t="t" r="r" b="b"/>
              <a:pathLst>
                <a:path w="324" h="580" extrusionOk="0">
                  <a:moveTo>
                    <a:pt x="164" y="0"/>
                  </a:moveTo>
                  <a:cubicBezTo>
                    <a:pt x="74" y="0"/>
                    <a:pt x="1" y="73"/>
                    <a:pt x="1" y="159"/>
                  </a:cubicBezTo>
                  <a:lnTo>
                    <a:pt x="1" y="416"/>
                  </a:lnTo>
                  <a:cubicBezTo>
                    <a:pt x="1" y="506"/>
                    <a:pt x="74" y="580"/>
                    <a:pt x="164" y="580"/>
                  </a:cubicBezTo>
                  <a:cubicBezTo>
                    <a:pt x="251" y="580"/>
                    <a:pt x="324" y="506"/>
                    <a:pt x="324" y="416"/>
                  </a:cubicBezTo>
                  <a:lnTo>
                    <a:pt x="324" y="159"/>
                  </a:lnTo>
                  <a:cubicBezTo>
                    <a:pt x="324" y="73"/>
                    <a:pt x="251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" name="Google Shape;1232;p28"/>
          <p:cNvGrpSpPr/>
          <p:nvPr/>
        </p:nvGrpSpPr>
        <p:grpSpPr>
          <a:xfrm>
            <a:off x="7522707" y="1915062"/>
            <a:ext cx="1189984" cy="1302389"/>
            <a:chOff x="5663086" y="-814594"/>
            <a:chExt cx="1110164" cy="1215028"/>
          </a:xfrm>
        </p:grpSpPr>
        <p:sp>
          <p:nvSpPr>
            <p:cNvPr id="1233" name="Google Shape;1233;p28"/>
            <p:cNvSpPr/>
            <p:nvPr/>
          </p:nvSpPr>
          <p:spPr>
            <a:xfrm>
              <a:off x="5663086" y="-814594"/>
              <a:ext cx="1110164" cy="1215028"/>
            </a:xfrm>
            <a:custGeom>
              <a:avLst/>
              <a:gdLst/>
              <a:ahLst/>
              <a:cxnLst/>
              <a:rect l="l" t="t" r="r" b="b"/>
              <a:pathLst>
                <a:path w="13011" h="14240" extrusionOk="0">
                  <a:moveTo>
                    <a:pt x="6557" y="1"/>
                  </a:moveTo>
                  <a:cubicBezTo>
                    <a:pt x="4989" y="1"/>
                    <a:pt x="3684" y="1136"/>
                    <a:pt x="3414" y="2624"/>
                  </a:cubicBezTo>
                  <a:lnTo>
                    <a:pt x="2307" y="3027"/>
                  </a:lnTo>
                  <a:cubicBezTo>
                    <a:pt x="1714" y="3245"/>
                    <a:pt x="1260" y="3714"/>
                    <a:pt x="1065" y="4313"/>
                  </a:cubicBezTo>
                  <a:cubicBezTo>
                    <a:pt x="958" y="4633"/>
                    <a:pt x="933" y="4966"/>
                    <a:pt x="989" y="5285"/>
                  </a:cubicBezTo>
                  <a:cubicBezTo>
                    <a:pt x="115" y="6732"/>
                    <a:pt x="0" y="8529"/>
                    <a:pt x="735" y="10108"/>
                  </a:cubicBezTo>
                  <a:cubicBezTo>
                    <a:pt x="819" y="10287"/>
                    <a:pt x="930" y="10444"/>
                    <a:pt x="1058" y="10579"/>
                  </a:cubicBezTo>
                  <a:cubicBezTo>
                    <a:pt x="1121" y="10760"/>
                    <a:pt x="1211" y="10933"/>
                    <a:pt x="1332" y="11086"/>
                  </a:cubicBezTo>
                  <a:cubicBezTo>
                    <a:pt x="1596" y="11429"/>
                    <a:pt x="1901" y="11735"/>
                    <a:pt x="2238" y="11999"/>
                  </a:cubicBezTo>
                  <a:cubicBezTo>
                    <a:pt x="2290" y="12432"/>
                    <a:pt x="2453" y="12848"/>
                    <a:pt x="2717" y="13206"/>
                  </a:cubicBezTo>
                  <a:cubicBezTo>
                    <a:pt x="3192" y="13851"/>
                    <a:pt x="3958" y="14236"/>
                    <a:pt x="4760" y="14236"/>
                  </a:cubicBezTo>
                  <a:cubicBezTo>
                    <a:pt x="5454" y="14236"/>
                    <a:pt x="6096" y="13959"/>
                    <a:pt x="6557" y="13493"/>
                  </a:cubicBezTo>
                  <a:cubicBezTo>
                    <a:pt x="6738" y="13671"/>
                    <a:pt x="6943" y="13820"/>
                    <a:pt x="7167" y="13941"/>
                  </a:cubicBezTo>
                  <a:cubicBezTo>
                    <a:pt x="7539" y="14138"/>
                    <a:pt x="7945" y="14239"/>
                    <a:pt x="8354" y="14239"/>
                  </a:cubicBezTo>
                  <a:cubicBezTo>
                    <a:pt x="8604" y="14239"/>
                    <a:pt x="8858" y="14201"/>
                    <a:pt x="9103" y="14125"/>
                  </a:cubicBezTo>
                  <a:cubicBezTo>
                    <a:pt x="9749" y="13924"/>
                    <a:pt x="10283" y="13487"/>
                    <a:pt x="10599" y="12886"/>
                  </a:cubicBezTo>
                  <a:cubicBezTo>
                    <a:pt x="10748" y="12606"/>
                    <a:pt x="10842" y="12307"/>
                    <a:pt x="10880" y="12002"/>
                  </a:cubicBezTo>
                  <a:cubicBezTo>
                    <a:pt x="11855" y="11245"/>
                    <a:pt x="12525" y="10163"/>
                    <a:pt x="12764" y="8907"/>
                  </a:cubicBezTo>
                  <a:cubicBezTo>
                    <a:pt x="13010" y="7634"/>
                    <a:pt x="12778" y="6357"/>
                    <a:pt x="12129" y="5285"/>
                  </a:cubicBezTo>
                  <a:cubicBezTo>
                    <a:pt x="12181" y="4963"/>
                    <a:pt x="12157" y="4633"/>
                    <a:pt x="12053" y="4313"/>
                  </a:cubicBezTo>
                  <a:cubicBezTo>
                    <a:pt x="11855" y="3714"/>
                    <a:pt x="11401" y="3245"/>
                    <a:pt x="10807" y="3027"/>
                  </a:cubicBezTo>
                  <a:lnTo>
                    <a:pt x="9700" y="2624"/>
                  </a:lnTo>
                  <a:cubicBezTo>
                    <a:pt x="9426" y="1101"/>
                    <a:pt x="8108" y="1"/>
                    <a:pt x="6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6096977" y="-667747"/>
              <a:ext cx="251197" cy="251111"/>
            </a:xfrm>
            <a:custGeom>
              <a:avLst/>
              <a:gdLst/>
              <a:ahLst/>
              <a:cxnLst/>
              <a:rect l="l" t="t" r="r" b="b"/>
              <a:pathLst>
                <a:path w="2944" h="2943" extrusionOk="0">
                  <a:moveTo>
                    <a:pt x="1472" y="1"/>
                  </a:moveTo>
                  <a:cubicBezTo>
                    <a:pt x="1226" y="1"/>
                    <a:pt x="990" y="60"/>
                    <a:pt x="785" y="171"/>
                  </a:cubicBezTo>
                  <a:cubicBezTo>
                    <a:pt x="740" y="195"/>
                    <a:pt x="699" y="219"/>
                    <a:pt x="654" y="247"/>
                  </a:cubicBezTo>
                  <a:cubicBezTo>
                    <a:pt x="261" y="511"/>
                    <a:pt x="1" y="962"/>
                    <a:pt x="1" y="1472"/>
                  </a:cubicBezTo>
                  <a:cubicBezTo>
                    <a:pt x="1" y="2284"/>
                    <a:pt x="660" y="2943"/>
                    <a:pt x="1472" y="2943"/>
                  </a:cubicBezTo>
                  <a:cubicBezTo>
                    <a:pt x="1541" y="2943"/>
                    <a:pt x="1611" y="2939"/>
                    <a:pt x="1677" y="2929"/>
                  </a:cubicBezTo>
                  <a:cubicBezTo>
                    <a:pt x="1805" y="2912"/>
                    <a:pt x="1927" y="2877"/>
                    <a:pt x="2041" y="2832"/>
                  </a:cubicBezTo>
                  <a:cubicBezTo>
                    <a:pt x="2572" y="2610"/>
                    <a:pt x="2943" y="2083"/>
                    <a:pt x="2943" y="1472"/>
                  </a:cubicBezTo>
                  <a:cubicBezTo>
                    <a:pt x="2943" y="660"/>
                    <a:pt x="2284" y="1"/>
                    <a:pt x="147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6096977" y="-653242"/>
              <a:ext cx="174148" cy="236606"/>
            </a:xfrm>
            <a:custGeom>
              <a:avLst/>
              <a:gdLst/>
              <a:ahLst/>
              <a:cxnLst/>
              <a:rect l="l" t="t" r="r" b="b"/>
              <a:pathLst>
                <a:path w="2041" h="2773" extrusionOk="0">
                  <a:moveTo>
                    <a:pt x="785" y="1"/>
                  </a:moveTo>
                  <a:lnTo>
                    <a:pt x="785" y="1"/>
                  </a:lnTo>
                  <a:cubicBezTo>
                    <a:pt x="740" y="25"/>
                    <a:pt x="699" y="49"/>
                    <a:pt x="654" y="77"/>
                  </a:cubicBezTo>
                  <a:cubicBezTo>
                    <a:pt x="261" y="341"/>
                    <a:pt x="1" y="792"/>
                    <a:pt x="1" y="1302"/>
                  </a:cubicBezTo>
                  <a:cubicBezTo>
                    <a:pt x="1" y="2114"/>
                    <a:pt x="660" y="2773"/>
                    <a:pt x="1472" y="2773"/>
                  </a:cubicBezTo>
                  <a:cubicBezTo>
                    <a:pt x="1541" y="2773"/>
                    <a:pt x="1611" y="2769"/>
                    <a:pt x="1677" y="2759"/>
                  </a:cubicBezTo>
                  <a:cubicBezTo>
                    <a:pt x="1805" y="2742"/>
                    <a:pt x="1927" y="2707"/>
                    <a:pt x="2041" y="2662"/>
                  </a:cubicBezTo>
                  <a:cubicBezTo>
                    <a:pt x="681" y="1913"/>
                    <a:pt x="674" y="667"/>
                    <a:pt x="785" y="1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5991085" y="-10562"/>
              <a:ext cx="198039" cy="263996"/>
            </a:xfrm>
            <a:custGeom>
              <a:avLst/>
              <a:gdLst/>
              <a:ahLst/>
              <a:cxnLst/>
              <a:rect l="l" t="t" r="r" b="b"/>
              <a:pathLst>
                <a:path w="2321" h="3094" extrusionOk="0">
                  <a:moveTo>
                    <a:pt x="756" y="1"/>
                  </a:moveTo>
                  <a:lnTo>
                    <a:pt x="132" y="2034"/>
                  </a:lnTo>
                  <a:cubicBezTo>
                    <a:pt x="0" y="2467"/>
                    <a:pt x="243" y="2922"/>
                    <a:pt x="673" y="3058"/>
                  </a:cubicBezTo>
                  <a:cubicBezTo>
                    <a:pt x="753" y="3082"/>
                    <a:pt x="834" y="3093"/>
                    <a:pt x="913" y="3093"/>
                  </a:cubicBezTo>
                  <a:cubicBezTo>
                    <a:pt x="1264" y="3093"/>
                    <a:pt x="1589" y="2866"/>
                    <a:pt x="1696" y="2513"/>
                  </a:cubicBezTo>
                  <a:lnTo>
                    <a:pt x="2321" y="483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6256027" y="-10562"/>
              <a:ext cx="198039" cy="263996"/>
            </a:xfrm>
            <a:custGeom>
              <a:avLst/>
              <a:gdLst/>
              <a:ahLst/>
              <a:cxnLst/>
              <a:rect l="l" t="t" r="r" b="b"/>
              <a:pathLst>
                <a:path w="2321" h="3094" extrusionOk="0">
                  <a:moveTo>
                    <a:pt x="1565" y="1"/>
                  </a:moveTo>
                  <a:lnTo>
                    <a:pt x="0" y="483"/>
                  </a:lnTo>
                  <a:lnTo>
                    <a:pt x="625" y="2513"/>
                  </a:lnTo>
                  <a:cubicBezTo>
                    <a:pt x="735" y="2866"/>
                    <a:pt x="1058" y="3093"/>
                    <a:pt x="1409" y="3093"/>
                  </a:cubicBezTo>
                  <a:cubicBezTo>
                    <a:pt x="1488" y="3093"/>
                    <a:pt x="1568" y="3082"/>
                    <a:pt x="1648" y="3058"/>
                  </a:cubicBezTo>
                  <a:cubicBezTo>
                    <a:pt x="2079" y="2922"/>
                    <a:pt x="2321" y="2467"/>
                    <a:pt x="2189" y="2034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5831778" y="-430624"/>
              <a:ext cx="781577" cy="586183"/>
            </a:xfrm>
            <a:custGeom>
              <a:avLst/>
              <a:gdLst/>
              <a:ahLst/>
              <a:cxnLst/>
              <a:rect l="l" t="t" r="r" b="b"/>
              <a:pathLst>
                <a:path w="9160" h="6870" extrusionOk="0">
                  <a:moveTo>
                    <a:pt x="3435" y="1"/>
                  </a:moveTo>
                  <a:cubicBezTo>
                    <a:pt x="3355" y="1"/>
                    <a:pt x="3280" y="5"/>
                    <a:pt x="3203" y="8"/>
                  </a:cubicBezTo>
                  <a:cubicBezTo>
                    <a:pt x="1409" y="130"/>
                    <a:pt x="1" y="1621"/>
                    <a:pt x="1" y="3435"/>
                  </a:cubicBezTo>
                  <a:cubicBezTo>
                    <a:pt x="1" y="5334"/>
                    <a:pt x="1538" y="6870"/>
                    <a:pt x="3435" y="6870"/>
                  </a:cubicBezTo>
                  <a:lnTo>
                    <a:pt x="5725" y="6870"/>
                  </a:lnTo>
                  <a:cubicBezTo>
                    <a:pt x="7626" y="6870"/>
                    <a:pt x="9160" y="5326"/>
                    <a:pt x="9160" y="3435"/>
                  </a:cubicBezTo>
                  <a:cubicBezTo>
                    <a:pt x="9160" y="1538"/>
                    <a:pt x="7623" y="1"/>
                    <a:pt x="5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5831778" y="-429942"/>
              <a:ext cx="392922" cy="585500"/>
            </a:xfrm>
            <a:custGeom>
              <a:avLst/>
              <a:gdLst/>
              <a:ahLst/>
              <a:cxnLst/>
              <a:rect l="l" t="t" r="r" b="b"/>
              <a:pathLst>
                <a:path w="4605" h="6862" extrusionOk="0">
                  <a:moveTo>
                    <a:pt x="3203" y="0"/>
                  </a:moveTo>
                  <a:cubicBezTo>
                    <a:pt x="1409" y="122"/>
                    <a:pt x="1" y="1613"/>
                    <a:pt x="1" y="3427"/>
                  </a:cubicBezTo>
                  <a:cubicBezTo>
                    <a:pt x="1" y="5326"/>
                    <a:pt x="1538" y="6862"/>
                    <a:pt x="3435" y="6862"/>
                  </a:cubicBezTo>
                  <a:lnTo>
                    <a:pt x="4604" y="6862"/>
                  </a:lnTo>
                  <a:cubicBezTo>
                    <a:pt x="2433" y="4277"/>
                    <a:pt x="2842" y="2453"/>
                    <a:pt x="3203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6126927" y="-167733"/>
              <a:ext cx="191299" cy="139848"/>
            </a:xfrm>
            <a:custGeom>
              <a:avLst/>
              <a:gdLst/>
              <a:ahLst/>
              <a:cxnLst/>
              <a:rect l="l" t="t" r="r" b="b"/>
              <a:pathLst>
                <a:path w="2242" h="1639" extrusionOk="0">
                  <a:moveTo>
                    <a:pt x="1121" y="0"/>
                  </a:moveTo>
                  <a:cubicBezTo>
                    <a:pt x="667" y="0"/>
                    <a:pt x="389" y="354"/>
                    <a:pt x="219" y="729"/>
                  </a:cubicBezTo>
                  <a:cubicBezTo>
                    <a:pt x="143" y="903"/>
                    <a:pt x="87" y="1083"/>
                    <a:pt x="50" y="1236"/>
                  </a:cubicBezTo>
                  <a:cubicBezTo>
                    <a:pt x="0" y="1441"/>
                    <a:pt x="157" y="1638"/>
                    <a:pt x="368" y="1638"/>
                  </a:cubicBezTo>
                  <a:lnTo>
                    <a:pt x="1877" y="1638"/>
                  </a:lnTo>
                  <a:cubicBezTo>
                    <a:pt x="2085" y="1638"/>
                    <a:pt x="2242" y="1441"/>
                    <a:pt x="2194" y="1236"/>
                  </a:cubicBezTo>
                  <a:cubicBezTo>
                    <a:pt x="2075" y="750"/>
                    <a:pt x="1787" y="0"/>
                    <a:pt x="1121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5886559" y="-463987"/>
              <a:ext cx="186606" cy="159131"/>
            </a:xfrm>
            <a:custGeom>
              <a:avLst/>
              <a:gdLst/>
              <a:ahLst/>
              <a:cxnLst/>
              <a:rect l="l" t="t" r="r" b="b"/>
              <a:pathLst>
                <a:path w="2187" h="1865" extrusionOk="0">
                  <a:moveTo>
                    <a:pt x="1810" y="1"/>
                  </a:moveTo>
                  <a:cubicBezTo>
                    <a:pt x="1773" y="1"/>
                    <a:pt x="1734" y="7"/>
                    <a:pt x="1697" y="21"/>
                  </a:cubicBezTo>
                  <a:lnTo>
                    <a:pt x="278" y="537"/>
                  </a:lnTo>
                  <a:cubicBezTo>
                    <a:pt x="80" y="607"/>
                    <a:pt x="1" y="846"/>
                    <a:pt x="119" y="1024"/>
                  </a:cubicBezTo>
                  <a:cubicBezTo>
                    <a:pt x="354" y="1374"/>
                    <a:pt x="770" y="1865"/>
                    <a:pt x="1272" y="1865"/>
                  </a:cubicBezTo>
                  <a:cubicBezTo>
                    <a:pt x="1361" y="1865"/>
                    <a:pt x="1453" y="1849"/>
                    <a:pt x="1548" y="1815"/>
                  </a:cubicBezTo>
                  <a:cubicBezTo>
                    <a:pt x="2172" y="1589"/>
                    <a:pt x="2186" y="784"/>
                    <a:pt x="2134" y="287"/>
                  </a:cubicBezTo>
                  <a:cubicBezTo>
                    <a:pt x="2114" y="119"/>
                    <a:pt x="197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6372073" y="-463987"/>
              <a:ext cx="186520" cy="159131"/>
            </a:xfrm>
            <a:custGeom>
              <a:avLst/>
              <a:gdLst/>
              <a:ahLst/>
              <a:cxnLst/>
              <a:rect l="l" t="t" r="r" b="b"/>
              <a:pathLst>
                <a:path w="2186" h="1865" extrusionOk="0">
                  <a:moveTo>
                    <a:pt x="376" y="1"/>
                  </a:moveTo>
                  <a:cubicBezTo>
                    <a:pt x="217" y="1"/>
                    <a:pt x="73" y="119"/>
                    <a:pt x="56" y="287"/>
                  </a:cubicBezTo>
                  <a:cubicBezTo>
                    <a:pt x="0" y="784"/>
                    <a:pt x="18" y="1589"/>
                    <a:pt x="639" y="1815"/>
                  </a:cubicBezTo>
                  <a:cubicBezTo>
                    <a:pt x="733" y="1849"/>
                    <a:pt x="825" y="1865"/>
                    <a:pt x="915" y="1865"/>
                  </a:cubicBezTo>
                  <a:cubicBezTo>
                    <a:pt x="1418" y="1865"/>
                    <a:pt x="1835" y="1374"/>
                    <a:pt x="2068" y="1024"/>
                  </a:cubicBezTo>
                  <a:cubicBezTo>
                    <a:pt x="2186" y="846"/>
                    <a:pt x="2106" y="607"/>
                    <a:pt x="1908" y="537"/>
                  </a:cubicBezTo>
                  <a:lnTo>
                    <a:pt x="490" y="21"/>
                  </a:lnTo>
                  <a:cubicBezTo>
                    <a:pt x="452" y="7"/>
                    <a:pt x="414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5999277" y="-186676"/>
              <a:ext cx="108789" cy="86861"/>
            </a:xfrm>
            <a:custGeom>
              <a:avLst/>
              <a:gdLst/>
              <a:ahLst/>
              <a:cxnLst/>
              <a:rect l="l" t="t" r="r" b="b"/>
              <a:pathLst>
                <a:path w="1275" h="1018" extrusionOk="0">
                  <a:moveTo>
                    <a:pt x="640" y="1"/>
                  </a:moveTo>
                  <a:cubicBezTo>
                    <a:pt x="286" y="1"/>
                    <a:pt x="1" y="230"/>
                    <a:pt x="1" y="507"/>
                  </a:cubicBezTo>
                  <a:cubicBezTo>
                    <a:pt x="1" y="789"/>
                    <a:pt x="286" y="1018"/>
                    <a:pt x="640" y="1018"/>
                  </a:cubicBezTo>
                  <a:cubicBezTo>
                    <a:pt x="990" y="1018"/>
                    <a:pt x="1275" y="789"/>
                    <a:pt x="1275" y="507"/>
                  </a:cubicBezTo>
                  <a:cubicBezTo>
                    <a:pt x="1275" y="230"/>
                    <a:pt x="990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6337174" y="-186676"/>
              <a:ext cx="108704" cy="86861"/>
            </a:xfrm>
            <a:custGeom>
              <a:avLst/>
              <a:gdLst/>
              <a:ahLst/>
              <a:cxnLst/>
              <a:rect l="l" t="t" r="r" b="b"/>
              <a:pathLst>
                <a:path w="1274" h="1018" extrusionOk="0">
                  <a:moveTo>
                    <a:pt x="638" y="1"/>
                  </a:moveTo>
                  <a:cubicBezTo>
                    <a:pt x="284" y="1"/>
                    <a:pt x="0" y="230"/>
                    <a:pt x="0" y="507"/>
                  </a:cubicBezTo>
                  <a:cubicBezTo>
                    <a:pt x="0" y="789"/>
                    <a:pt x="284" y="1018"/>
                    <a:pt x="638" y="1018"/>
                  </a:cubicBezTo>
                  <a:cubicBezTo>
                    <a:pt x="989" y="1018"/>
                    <a:pt x="1273" y="789"/>
                    <a:pt x="1273" y="507"/>
                  </a:cubicBezTo>
                  <a:cubicBezTo>
                    <a:pt x="1273" y="230"/>
                    <a:pt x="989" y="1"/>
                    <a:pt x="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5795685" y="-681655"/>
              <a:ext cx="890537" cy="948814"/>
            </a:xfrm>
            <a:custGeom>
              <a:avLst/>
              <a:gdLst/>
              <a:ahLst/>
              <a:cxnLst/>
              <a:rect l="l" t="t" r="r" b="b"/>
              <a:pathLst>
                <a:path w="10437" h="11120" extrusionOk="0">
                  <a:moveTo>
                    <a:pt x="2873" y="2714"/>
                  </a:moveTo>
                  <a:cubicBezTo>
                    <a:pt x="2953" y="2714"/>
                    <a:pt x="3026" y="2773"/>
                    <a:pt x="3036" y="2859"/>
                  </a:cubicBezTo>
                  <a:cubicBezTo>
                    <a:pt x="3081" y="3283"/>
                    <a:pt x="3081" y="4022"/>
                    <a:pt x="2558" y="4212"/>
                  </a:cubicBezTo>
                  <a:cubicBezTo>
                    <a:pt x="2485" y="4238"/>
                    <a:pt x="2414" y="4250"/>
                    <a:pt x="2343" y="4250"/>
                  </a:cubicBezTo>
                  <a:cubicBezTo>
                    <a:pt x="1936" y="4250"/>
                    <a:pt x="1564" y="3851"/>
                    <a:pt x="1319" y="3484"/>
                  </a:cubicBezTo>
                  <a:cubicBezTo>
                    <a:pt x="1260" y="3394"/>
                    <a:pt x="1301" y="3276"/>
                    <a:pt x="1399" y="3241"/>
                  </a:cubicBezTo>
                  <a:cubicBezTo>
                    <a:pt x="1399" y="3241"/>
                    <a:pt x="2832" y="2714"/>
                    <a:pt x="2873" y="2714"/>
                  </a:cubicBezTo>
                  <a:close/>
                  <a:moveTo>
                    <a:pt x="7131" y="2713"/>
                  </a:moveTo>
                  <a:cubicBezTo>
                    <a:pt x="7150" y="2713"/>
                    <a:pt x="7170" y="2717"/>
                    <a:pt x="7189" y="2724"/>
                  </a:cubicBezTo>
                  <a:lnTo>
                    <a:pt x="8608" y="3241"/>
                  </a:lnTo>
                  <a:cubicBezTo>
                    <a:pt x="8708" y="3276"/>
                    <a:pt x="8747" y="3394"/>
                    <a:pt x="8688" y="3484"/>
                  </a:cubicBezTo>
                  <a:cubicBezTo>
                    <a:pt x="8485" y="3789"/>
                    <a:pt x="8104" y="4251"/>
                    <a:pt x="7665" y="4251"/>
                  </a:cubicBezTo>
                  <a:cubicBezTo>
                    <a:pt x="7595" y="4251"/>
                    <a:pt x="7523" y="4239"/>
                    <a:pt x="7449" y="4212"/>
                  </a:cubicBezTo>
                  <a:cubicBezTo>
                    <a:pt x="6925" y="4022"/>
                    <a:pt x="6925" y="3283"/>
                    <a:pt x="6971" y="2859"/>
                  </a:cubicBezTo>
                  <a:cubicBezTo>
                    <a:pt x="6981" y="2773"/>
                    <a:pt x="7053" y="2713"/>
                    <a:pt x="7131" y="2713"/>
                  </a:cubicBezTo>
                  <a:close/>
                  <a:moveTo>
                    <a:pt x="2633" y="9764"/>
                  </a:moveTo>
                  <a:cubicBezTo>
                    <a:pt x="3022" y="9903"/>
                    <a:pt x="3435" y="9975"/>
                    <a:pt x="3858" y="9975"/>
                  </a:cubicBezTo>
                  <a:lnTo>
                    <a:pt x="3942" y="9975"/>
                  </a:lnTo>
                  <a:lnTo>
                    <a:pt x="3831" y="10332"/>
                  </a:lnTo>
                  <a:cubicBezTo>
                    <a:pt x="3743" y="10613"/>
                    <a:pt x="3483" y="10794"/>
                    <a:pt x="3202" y="10794"/>
                  </a:cubicBezTo>
                  <a:cubicBezTo>
                    <a:pt x="3139" y="10794"/>
                    <a:pt x="3075" y="10785"/>
                    <a:pt x="3011" y="10766"/>
                  </a:cubicBezTo>
                  <a:cubicBezTo>
                    <a:pt x="2665" y="10659"/>
                    <a:pt x="2474" y="10295"/>
                    <a:pt x="2578" y="9948"/>
                  </a:cubicBezTo>
                  <a:lnTo>
                    <a:pt x="2633" y="9764"/>
                  </a:lnTo>
                  <a:close/>
                  <a:moveTo>
                    <a:pt x="7373" y="9764"/>
                  </a:moveTo>
                  <a:lnTo>
                    <a:pt x="7429" y="9948"/>
                  </a:lnTo>
                  <a:cubicBezTo>
                    <a:pt x="7536" y="10295"/>
                    <a:pt x="7341" y="10659"/>
                    <a:pt x="6995" y="10766"/>
                  </a:cubicBezTo>
                  <a:cubicBezTo>
                    <a:pt x="6931" y="10785"/>
                    <a:pt x="6867" y="10794"/>
                    <a:pt x="6804" y="10794"/>
                  </a:cubicBezTo>
                  <a:cubicBezTo>
                    <a:pt x="6523" y="10794"/>
                    <a:pt x="6264" y="10613"/>
                    <a:pt x="6176" y="10332"/>
                  </a:cubicBezTo>
                  <a:lnTo>
                    <a:pt x="6068" y="9975"/>
                  </a:lnTo>
                  <a:lnTo>
                    <a:pt x="6148" y="9975"/>
                  </a:lnTo>
                  <a:cubicBezTo>
                    <a:pt x="6571" y="9975"/>
                    <a:pt x="6984" y="9903"/>
                    <a:pt x="7373" y="9764"/>
                  </a:cubicBezTo>
                  <a:close/>
                  <a:moveTo>
                    <a:pt x="5003" y="1"/>
                  </a:moveTo>
                  <a:cubicBezTo>
                    <a:pt x="4101" y="1"/>
                    <a:pt x="3369" y="733"/>
                    <a:pt x="3369" y="1635"/>
                  </a:cubicBezTo>
                  <a:cubicBezTo>
                    <a:pt x="3369" y="2072"/>
                    <a:pt x="3539" y="2481"/>
                    <a:pt x="3837" y="2780"/>
                  </a:cubicBezTo>
                  <a:cubicBezTo>
                    <a:pt x="3678" y="2783"/>
                    <a:pt x="3515" y="2793"/>
                    <a:pt x="3359" y="2814"/>
                  </a:cubicBezTo>
                  <a:cubicBezTo>
                    <a:pt x="3328" y="2562"/>
                    <a:pt x="3113" y="2389"/>
                    <a:pt x="2876" y="2389"/>
                  </a:cubicBezTo>
                  <a:cubicBezTo>
                    <a:pt x="2820" y="2389"/>
                    <a:pt x="2763" y="2398"/>
                    <a:pt x="2707" y="2419"/>
                  </a:cubicBezTo>
                  <a:lnTo>
                    <a:pt x="1288" y="2933"/>
                  </a:lnTo>
                  <a:cubicBezTo>
                    <a:pt x="989" y="3043"/>
                    <a:pt x="872" y="3400"/>
                    <a:pt x="1048" y="3664"/>
                  </a:cubicBezTo>
                  <a:cubicBezTo>
                    <a:pt x="1110" y="3754"/>
                    <a:pt x="1170" y="3842"/>
                    <a:pt x="1235" y="3918"/>
                  </a:cubicBezTo>
                  <a:cubicBezTo>
                    <a:pt x="195" y="5028"/>
                    <a:pt x="1" y="6610"/>
                    <a:pt x="597" y="7893"/>
                  </a:cubicBezTo>
                  <a:cubicBezTo>
                    <a:pt x="622" y="7952"/>
                    <a:pt x="682" y="7988"/>
                    <a:pt x="744" y="7988"/>
                  </a:cubicBezTo>
                  <a:cubicBezTo>
                    <a:pt x="767" y="7988"/>
                    <a:pt x="790" y="7984"/>
                    <a:pt x="812" y="7973"/>
                  </a:cubicBezTo>
                  <a:cubicBezTo>
                    <a:pt x="892" y="7935"/>
                    <a:pt x="930" y="7839"/>
                    <a:pt x="892" y="7755"/>
                  </a:cubicBezTo>
                  <a:cubicBezTo>
                    <a:pt x="354" y="6600"/>
                    <a:pt x="521" y="5170"/>
                    <a:pt x="1454" y="4161"/>
                  </a:cubicBezTo>
                  <a:cubicBezTo>
                    <a:pt x="1712" y="4408"/>
                    <a:pt x="2012" y="4577"/>
                    <a:pt x="2337" y="4577"/>
                  </a:cubicBezTo>
                  <a:cubicBezTo>
                    <a:pt x="2445" y="4577"/>
                    <a:pt x="2556" y="4559"/>
                    <a:pt x="2668" y="4518"/>
                  </a:cubicBezTo>
                  <a:cubicBezTo>
                    <a:pt x="3147" y="4345"/>
                    <a:pt x="3394" y="3863"/>
                    <a:pt x="3379" y="3141"/>
                  </a:cubicBezTo>
                  <a:cubicBezTo>
                    <a:pt x="3593" y="3110"/>
                    <a:pt x="3631" y="3105"/>
                    <a:pt x="4469" y="3105"/>
                  </a:cubicBezTo>
                  <a:cubicBezTo>
                    <a:pt x="4842" y="3105"/>
                    <a:pt x="5373" y="3106"/>
                    <a:pt x="6148" y="3106"/>
                  </a:cubicBezTo>
                  <a:cubicBezTo>
                    <a:pt x="6308" y="3106"/>
                    <a:pt x="6471" y="3117"/>
                    <a:pt x="6627" y="3141"/>
                  </a:cubicBezTo>
                  <a:cubicBezTo>
                    <a:pt x="6613" y="3863"/>
                    <a:pt x="6862" y="4345"/>
                    <a:pt x="7338" y="4518"/>
                  </a:cubicBezTo>
                  <a:cubicBezTo>
                    <a:pt x="7450" y="4559"/>
                    <a:pt x="7561" y="4577"/>
                    <a:pt x="7669" y="4577"/>
                  </a:cubicBezTo>
                  <a:cubicBezTo>
                    <a:pt x="7994" y="4577"/>
                    <a:pt x="8295" y="4408"/>
                    <a:pt x="8553" y="4161"/>
                  </a:cubicBezTo>
                  <a:lnTo>
                    <a:pt x="8553" y="4161"/>
                  </a:lnTo>
                  <a:cubicBezTo>
                    <a:pt x="9735" y="5437"/>
                    <a:pt x="9714" y="7439"/>
                    <a:pt x="8462" y="8692"/>
                  </a:cubicBezTo>
                  <a:cubicBezTo>
                    <a:pt x="7820" y="9330"/>
                    <a:pt x="6991" y="9650"/>
                    <a:pt x="6148" y="9650"/>
                  </a:cubicBezTo>
                  <a:lnTo>
                    <a:pt x="3858" y="9650"/>
                  </a:lnTo>
                  <a:cubicBezTo>
                    <a:pt x="2845" y="9650"/>
                    <a:pt x="1898" y="9192"/>
                    <a:pt x="1270" y="8376"/>
                  </a:cubicBezTo>
                  <a:cubicBezTo>
                    <a:pt x="1238" y="8335"/>
                    <a:pt x="1189" y="8314"/>
                    <a:pt x="1140" y="8314"/>
                  </a:cubicBezTo>
                  <a:cubicBezTo>
                    <a:pt x="1105" y="8314"/>
                    <a:pt x="1070" y="8325"/>
                    <a:pt x="1041" y="8348"/>
                  </a:cubicBezTo>
                  <a:cubicBezTo>
                    <a:pt x="968" y="8404"/>
                    <a:pt x="955" y="8505"/>
                    <a:pt x="1010" y="8577"/>
                  </a:cubicBezTo>
                  <a:cubicBezTo>
                    <a:pt x="1367" y="9038"/>
                    <a:pt x="1822" y="9400"/>
                    <a:pt x="2332" y="9639"/>
                  </a:cubicBezTo>
                  <a:lnTo>
                    <a:pt x="2266" y="9850"/>
                  </a:lnTo>
                  <a:cubicBezTo>
                    <a:pt x="2075" y="10482"/>
                    <a:pt x="2543" y="11120"/>
                    <a:pt x="3206" y="11120"/>
                  </a:cubicBezTo>
                  <a:cubicBezTo>
                    <a:pt x="3615" y="11120"/>
                    <a:pt x="4011" y="10857"/>
                    <a:pt x="4143" y="10426"/>
                  </a:cubicBezTo>
                  <a:lnTo>
                    <a:pt x="4281" y="9975"/>
                  </a:lnTo>
                  <a:lnTo>
                    <a:pt x="5725" y="9975"/>
                  </a:lnTo>
                  <a:lnTo>
                    <a:pt x="5863" y="10426"/>
                  </a:lnTo>
                  <a:cubicBezTo>
                    <a:pt x="5993" y="10850"/>
                    <a:pt x="6383" y="11119"/>
                    <a:pt x="6801" y="11119"/>
                  </a:cubicBezTo>
                  <a:cubicBezTo>
                    <a:pt x="6897" y="11119"/>
                    <a:pt x="6995" y="11105"/>
                    <a:pt x="7091" y="11075"/>
                  </a:cubicBezTo>
                  <a:cubicBezTo>
                    <a:pt x="7608" y="10919"/>
                    <a:pt x="7900" y="10371"/>
                    <a:pt x="7741" y="9850"/>
                  </a:cubicBezTo>
                  <a:lnTo>
                    <a:pt x="7674" y="9639"/>
                  </a:lnTo>
                  <a:cubicBezTo>
                    <a:pt x="9898" y="8595"/>
                    <a:pt x="10436" y="5687"/>
                    <a:pt x="8774" y="3918"/>
                  </a:cubicBezTo>
                  <a:cubicBezTo>
                    <a:pt x="8837" y="3842"/>
                    <a:pt x="8899" y="3754"/>
                    <a:pt x="8958" y="3664"/>
                  </a:cubicBezTo>
                  <a:cubicBezTo>
                    <a:pt x="9136" y="3400"/>
                    <a:pt x="9017" y="3043"/>
                    <a:pt x="8719" y="2933"/>
                  </a:cubicBezTo>
                  <a:lnTo>
                    <a:pt x="7300" y="2419"/>
                  </a:lnTo>
                  <a:cubicBezTo>
                    <a:pt x="7244" y="2398"/>
                    <a:pt x="7187" y="2389"/>
                    <a:pt x="7132" y="2389"/>
                  </a:cubicBezTo>
                  <a:cubicBezTo>
                    <a:pt x="6895" y="2389"/>
                    <a:pt x="6681" y="2564"/>
                    <a:pt x="6648" y="2814"/>
                  </a:cubicBezTo>
                  <a:cubicBezTo>
                    <a:pt x="6492" y="2793"/>
                    <a:pt x="6332" y="2780"/>
                    <a:pt x="6169" y="2780"/>
                  </a:cubicBezTo>
                  <a:cubicBezTo>
                    <a:pt x="6335" y="2614"/>
                    <a:pt x="6464" y="2409"/>
                    <a:pt x="6544" y="2180"/>
                  </a:cubicBezTo>
                  <a:cubicBezTo>
                    <a:pt x="6575" y="2097"/>
                    <a:pt x="6529" y="2002"/>
                    <a:pt x="6446" y="1972"/>
                  </a:cubicBezTo>
                  <a:cubicBezTo>
                    <a:pt x="6427" y="1965"/>
                    <a:pt x="6408" y="1962"/>
                    <a:pt x="6390" y="1962"/>
                  </a:cubicBezTo>
                  <a:cubicBezTo>
                    <a:pt x="6323" y="1962"/>
                    <a:pt x="6263" y="2004"/>
                    <a:pt x="6238" y="2072"/>
                  </a:cubicBezTo>
                  <a:cubicBezTo>
                    <a:pt x="6131" y="2374"/>
                    <a:pt x="5919" y="2624"/>
                    <a:pt x="5638" y="2780"/>
                  </a:cubicBezTo>
                  <a:lnTo>
                    <a:pt x="4369" y="2780"/>
                  </a:lnTo>
                  <a:cubicBezTo>
                    <a:pt x="3952" y="2547"/>
                    <a:pt x="3695" y="2114"/>
                    <a:pt x="3695" y="1635"/>
                  </a:cubicBezTo>
                  <a:cubicBezTo>
                    <a:pt x="3695" y="913"/>
                    <a:pt x="4281" y="327"/>
                    <a:pt x="5003" y="327"/>
                  </a:cubicBezTo>
                  <a:cubicBezTo>
                    <a:pt x="5645" y="327"/>
                    <a:pt x="6186" y="782"/>
                    <a:pt x="6294" y="1413"/>
                  </a:cubicBezTo>
                  <a:cubicBezTo>
                    <a:pt x="6306" y="1491"/>
                    <a:pt x="6378" y="1547"/>
                    <a:pt x="6455" y="1547"/>
                  </a:cubicBezTo>
                  <a:cubicBezTo>
                    <a:pt x="6464" y="1547"/>
                    <a:pt x="6472" y="1546"/>
                    <a:pt x="6481" y="1545"/>
                  </a:cubicBezTo>
                  <a:cubicBezTo>
                    <a:pt x="6571" y="1531"/>
                    <a:pt x="6630" y="1444"/>
                    <a:pt x="6617" y="1357"/>
                  </a:cubicBezTo>
                  <a:cubicBezTo>
                    <a:pt x="6481" y="569"/>
                    <a:pt x="5801" y="1"/>
                    <a:pt x="5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6111226" y="-181641"/>
              <a:ext cx="222698" cy="167664"/>
            </a:xfrm>
            <a:custGeom>
              <a:avLst/>
              <a:gdLst/>
              <a:ahLst/>
              <a:cxnLst/>
              <a:rect l="l" t="t" r="r" b="b"/>
              <a:pathLst>
                <a:path w="2610" h="1965" extrusionOk="0">
                  <a:moveTo>
                    <a:pt x="1305" y="327"/>
                  </a:moveTo>
                  <a:cubicBezTo>
                    <a:pt x="1864" y="327"/>
                    <a:pt x="2117" y="1024"/>
                    <a:pt x="2218" y="1437"/>
                  </a:cubicBezTo>
                  <a:cubicBezTo>
                    <a:pt x="2245" y="1537"/>
                    <a:pt x="2165" y="1638"/>
                    <a:pt x="2061" y="1638"/>
                  </a:cubicBezTo>
                  <a:lnTo>
                    <a:pt x="552" y="1638"/>
                  </a:lnTo>
                  <a:cubicBezTo>
                    <a:pt x="445" y="1638"/>
                    <a:pt x="368" y="1537"/>
                    <a:pt x="393" y="1437"/>
                  </a:cubicBezTo>
                  <a:cubicBezTo>
                    <a:pt x="493" y="1024"/>
                    <a:pt x="746" y="327"/>
                    <a:pt x="1305" y="327"/>
                  </a:cubicBezTo>
                  <a:close/>
                  <a:moveTo>
                    <a:pt x="1305" y="1"/>
                  </a:moveTo>
                  <a:cubicBezTo>
                    <a:pt x="726" y="1"/>
                    <a:pt x="288" y="483"/>
                    <a:pt x="77" y="1361"/>
                  </a:cubicBezTo>
                  <a:cubicBezTo>
                    <a:pt x="0" y="1666"/>
                    <a:pt x="234" y="1964"/>
                    <a:pt x="552" y="1964"/>
                  </a:cubicBezTo>
                  <a:lnTo>
                    <a:pt x="2061" y="1964"/>
                  </a:lnTo>
                  <a:cubicBezTo>
                    <a:pt x="2378" y="1964"/>
                    <a:pt x="2610" y="1666"/>
                    <a:pt x="2537" y="1361"/>
                  </a:cubicBezTo>
                  <a:cubicBezTo>
                    <a:pt x="2322" y="483"/>
                    <a:pt x="1885" y="1"/>
                    <a:pt x="130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6180854" y="-111759"/>
              <a:ext cx="27816" cy="41809"/>
            </a:xfrm>
            <a:custGeom>
              <a:avLst/>
              <a:gdLst/>
              <a:ahLst/>
              <a:cxnLst/>
              <a:rect l="l" t="t" r="r" b="b"/>
              <a:pathLst>
                <a:path w="326" h="490" extrusionOk="0">
                  <a:moveTo>
                    <a:pt x="163" y="0"/>
                  </a:moveTo>
                  <a:cubicBezTo>
                    <a:pt x="73" y="0"/>
                    <a:pt x="0" y="73"/>
                    <a:pt x="0" y="164"/>
                  </a:cubicBezTo>
                  <a:lnTo>
                    <a:pt x="0" y="327"/>
                  </a:lnTo>
                  <a:cubicBezTo>
                    <a:pt x="0" y="417"/>
                    <a:pt x="73" y="489"/>
                    <a:pt x="163" y="489"/>
                  </a:cubicBezTo>
                  <a:cubicBezTo>
                    <a:pt x="253" y="489"/>
                    <a:pt x="326" y="417"/>
                    <a:pt x="326" y="327"/>
                  </a:cubicBezTo>
                  <a:lnTo>
                    <a:pt x="326" y="164"/>
                  </a:lnTo>
                  <a:cubicBezTo>
                    <a:pt x="326" y="73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6236487" y="-111759"/>
              <a:ext cx="27901" cy="41809"/>
            </a:xfrm>
            <a:custGeom>
              <a:avLst/>
              <a:gdLst/>
              <a:ahLst/>
              <a:cxnLst/>
              <a:rect l="l" t="t" r="r" b="b"/>
              <a:pathLst>
                <a:path w="327" h="490" extrusionOk="0">
                  <a:moveTo>
                    <a:pt x="164" y="0"/>
                  </a:moveTo>
                  <a:cubicBezTo>
                    <a:pt x="73" y="0"/>
                    <a:pt x="0" y="73"/>
                    <a:pt x="0" y="164"/>
                  </a:cubicBezTo>
                  <a:lnTo>
                    <a:pt x="0" y="327"/>
                  </a:lnTo>
                  <a:cubicBezTo>
                    <a:pt x="0" y="417"/>
                    <a:pt x="73" y="489"/>
                    <a:pt x="164" y="489"/>
                  </a:cubicBezTo>
                  <a:cubicBezTo>
                    <a:pt x="253" y="489"/>
                    <a:pt x="327" y="417"/>
                    <a:pt x="327" y="327"/>
                  </a:cubicBezTo>
                  <a:lnTo>
                    <a:pt x="327" y="164"/>
                  </a:lnTo>
                  <a:cubicBezTo>
                    <a:pt x="327" y="73"/>
                    <a:pt x="253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6071549" y="-221318"/>
              <a:ext cx="27987" cy="50086"/>
            </a:xfrm>
            <a:custGeom>
              <a:avLst/>
              <a:gdLst/>
              <a:ahLst/>
              <a:cxnLst/>
              <a:rect l="l" t="t" r="r" b="b"/>
              <a:pathLst>
                <a:path w="328" h="587" extrusionOk="0">
                  <a:moveTo>
                    <a:pt x="164" y="1"/>
                  </a:moveTo>
                  <a:cubicBezTo>
                    <a:pt x="74" y="1"/>
                    <a:pt x="1" y="74"/>
                    <a:pt x="1" y="164"/>
                  </a:cubicBezTo>
                  <a:lnTo>
                    <a:pt x="1" y="424"/>
                  </a:lnTo>
                  <a:cubicBezTo>
                    <a:pt x="1" y="514"/>
                    <a:pt x="74" y="587"/>
                    <a:pt x="164" y="587"/>
                  </a:cubicBezTo>
                  <a:cubicBezTo>
                    <a:pt x="254" y="587"/>
                    <a:pt x="327" y="514"/>
                    <a:pt x="327" y="424"/>
                  </a:cubicBezTo>
                  <a:lnTo>
                    <a:pt x="327" y="164"/>
                  </a:lnTo>
                  <a:cubicBezTo>
                    <a:pt x="327" y="74"/>
                    <a:pt x="254" y="1"/>
                    <a:pt x="1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6346048" y="-221318"/>
              <a:ext cx="27560" cy="50086"/>
            </a:xfrm>
            <a:custGeom>
              <a:avLst/>
              <a:gdLst/>
              <a:ahLst/>
              <a:cxnLst/>
              <a:rect l="l" t="t" r="r" b="b"/>
              <a:pathLst>
                <a:path w="323" h="587" extrusionOk="0">
                  <a:moveTo>
                    <a:pt x="159" y="1"/>
                  </a:moveTo>
                  <a:cubicBezTo>
                    <a:pt x="73" y="1"/>
                    <a:pt x="0" y="74"/>
                    <a:pt x="0" y="164"/>
                  </a:cubicBezTo>
                  <a:lnTo>
                    <a:pt x="0" y="424"/>
                  </a:lnTo>
                  <a:cubicBezTo>
                    <a:pt x="0" y="514"/>
                    <a:pt x="73" y="587"/>
                    <a:pt x="159" y="587"/>
                  </a:cubicBezTo>
                  <a:cubicBezTo>
                    <a:pt x="250" y="587"/>
                    <a:pt x="323" y="514"/>
                    <a:pt x="323" y="424"/>
                  </a:cubicBezTo>
                  <a:lnTo>
                    <a:pt x="323" y="164"/>
                  </a:lnTo>
                  <a:cubicBezTo>
                    <a:pt x="323" y="74"/>
                    <a:pt x="250" y="1"/>
                    <a:pt x="15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rot="1172757">
            <a:off x="984766" y="3096621"/>
            <a:ext cx="850935" cy="771027"/>
            <a:chOff x="3910209" y="-903210"/>
            <a:chExt cx="1890378" cy="1712861"/>
          </a:xfrm>
        </p:grpSpPr>
        <p:sp>
          <p:nvSpPr>
            <p:cNvPr id="1252" name="Google Shape;1252;p28"/>
            <p:cNvSpPr/>
            <p:nvPr/>
          </p:nvSpPr>
          <p:spPr>
            <a:xfrm>
              <a:off x="3910209" y="-903210"/>
              <a:ext cx="1890378" cy="1712861"/>
            </a:xfrm>
            <a:custGeom>
              <a:avLst/>
              <a:gdLst/>
              <a:ahLst/>
              <a:cxnLst/>
              <a:rect l="l" t="t" r="r" b="b"/>
              <a:pathLst>
                <a:path w="14291" h="12949" extrusionOk="0">
                  <a:moveTo>
                    <a:pt x="4202" y="1"/>
                  </a:moveTo>
                  <a:cubicBezTo>
                    <a:pt x="3254" y="1"/>
                    <a:pt x="2484" y="771"/>
                    <a:pt x="2484" y="1717"/>
                  </a:cubicBezTo>
                  <a:cubicBezTo>
                    <a:pt x="2484" y="1988"/>
                    <a:pt x="2546" y="2241"/>
                    <a:pt x="2658" y="2467"/>
                  </a:cubicBezTo>
                  <a:cubicBezTo>
                    <a:pt x="1051" y="3445"/>
                    <a:pt x="0" y="5208"/>
                    <a:pt x="0" y="7216"/>
                  </a:cubicBezTo>
                  <a:cubicBezTo>
                    <a:pt x="0" y="10096"/>
                    <a:pt x="2162" y="12473"/>
                    <a:pt x="5027" y="12743"/>
                  </a:cubicBezTo>
                  <a:cubicBezTo>
                    <a:pt x="5211" y="12760"/>
                    <a:pt x="5399" y="12770"/>
                    <a:pt x="5586" y="12770"/>
                  </a:cubicBezTo>
                  <a:cubicBezTo>
                    <a:pt x="5705" y="12770"/>
                    <a:pt x="5823" y="12766"/>
                    <a:pt x="5940" y="12758"/>
                  </a:cubicBezTo>
                  <a:cubicBezTo>
                    <a:pt x="6189" y="12740"/>
                    <a:pt x="6442" y="12705"/>
                    <a:pt x="6689" y="12654"/>
                  </a:cubicBezTo>
                  <a:cubicBezTo>
                    <a:pt x="7265" y="12848"/>
                    <a:pt x="7872" y="12948"/>
                    <a:pt x="8479" y="12948"/>
                  </a:cubicBezTo>
                  <a:cubicBezTo>
                    <a:pt x="9291" y="12948"/>
                    <a:pt x="10079" y="12774"/>
                    <a:pt x="10821" y="12428"/>
                  </a:cubicBezTo>
                  <a:cubicBezTo>
                    <a:pt x="13073" y="11376"/>
                    <a:pt x="14290" y="8997"/>
                    <a:pt x="13975" y="6651"/>
                  </a:cubicBezTo>
                  <a:lnTo>
                    <a:pt x="13989" y="6644"/>
                  </a:lnTo>
                  <a:lnTo>
                    <a:pt x="13975" y="6633"/>
                  </a:lnTo>
                  <a:cubicBezTo>
                    <a:pt x="13957" y="6526"/>
                    <a:pt x="13940" y="6419"/>
                    <a:pt x="13920" y="6311"/>
                  </a:cubicBezTo>
                  <a:lnTo>
                    <a:pt x="13961" y="6290"/>
                  </a:lnTo>
                  <a:lnTo>
                    <a:pt x="13881" y="6127"/>
                  </a:lnTo>
                  <a:cubicBezTo>
                    <a:pt x="13795" y="5763"/>
                    <a:pt x="13670" y="5399"/>
                    <a:pt x="13507" y="5048"/>
                  </a:cubicBezTo>
                  <a:cubicBezTo>
                    <a:pt x="13395" y="4809"/>
                    <a:pt x="13233" y="4608"/>
                    <a:pt x="13041" y="4452"/>
                  </a:cubicBezTo>
                  <a:lnTo>
                    <a:pt x="12601" y="3578"/>
                  </a:lnTo>
                  <a:lnTo>
                    <a:pt x="11224" y="4215"/>
                  </a:lnTo>
                  <a:lnTo>
                    <a:pt x="11185" y="4233"/>
                  </a:lnTo>
                  <a:cubicBezTo>
                    <a:pt x="10935" y="4358"/>
                    <a:pt x="10686" y="4473"/>
                    <a:pt x="10432" y="4590"/>
                  </a:cubicBezTo>
                  <a:cubicBezTo>
                    <a:pt x="10391" y="4507"/>
                    <a:pt x="10346" y="4427"/>
                    <a:pt x="10298" y="4348"/>
                  </a:cubicBezTo>
                  <a:cubicBezTo>
                    <a:pt x="10179" y="4150"/>
                    <a:pt x="10027" y="3983"/>
                    <a:pt x="9853" y="3852"/>
                  </a:cubicBezTo>
                  <a:cubicBezTo>
                    <a:pt x="9766" y="3633"/>
                    <a:pt x="9635" y="3432"/>
                    <a:pt x="9465" y="3258"/>
                  </a:cubicBezTo>
                  <a:cubicBezTo>
                    <a:pt x="9249" y="3046"/>
                    <a:pt x="9017" y="2852"/>
                    <a:pt x="8774" y="2678"/>
                  </a:cubicBezTo>
                  <a:cubicBezTo>
                    <a:pt x="8865" y="2370"/>
                    <a:pt x="8913" y="2044"/>
                    <a:pt x="8913" y="1717"/>
                  </a:cubicBezTo>
                  <a:cubicBezTo>
                    <a:pt x="8913" y="771"/>
                    <a:pt x="8143" y="1"/>
                    <a:pt x="7196" y="1"/>
                  </a:cubicBezTo>
                  <a:cubicBezTo>
                    <a:pt x="6655" y="1"/>
                    <a:pt x="6130" y="129"/>
                    <a:pt x="5662" y="368"/>
                  </a:cubicBezTo>
                  <a:cubicBezTo>
                    <a:pt x="5225" y="129"/>
                    <a:pt x="4726" y="1"/>
                    <a:pt x="4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4327818" y="-237843"/>
              <a:ext cx="166273" cy="104367"/>
            </a:xfrm>
            <a:custGeom>
              <a:avLst/>
              <a:gdLst/>
              <a:ahLst/>
              <a:cxnLst/>
              <a:rect l="l" t="t" r="r" b="b"/>
              <a:pathLst>
                <a:path w="1257" h="789" extrusionOk="0">
                  <a:moveTo>
                    <a:pt x="628" y="1"/>
                  </a:moveTo>
                  <a:cubicBezTo>
                    <a:pt x="611" y="1"/>
                    <a:pt x="593" y="1"/>
                    <a:pt x="579" y="5"/>
                  </a:cubicBezTo>
                  <a:cubicBezTo>
                    <a:pt x="254" y="29"/>
                    <a:pt x="1" y="300"/>
                    <a:pt x="1" y="629"/>
                  </a:cubicBezTo>
                  <a:cubicBezTo>
                    <a:pt x="1" y="713"/>
                    <a:pt x="66" y="782"/>
                    <a:pt x="146" y="788"/>
                  </a:cubicBezTo>
                  <a:lnTo>
                    <a:pt x="160" y="788"/>
                  </a:lnTo>
                  <a:cubicBezTo>
                    <a:pt x="177" y="788"/>
                    <a:pt x="191" y="788"/>
                    <a:pt x="209" y="782"/>
                  </a:cubicBezTo>
                  <a:cubicBezTo>
                    <a:pt x="271" y="761"/>
                    <a:pt x="320" y="702"/>
                    <a:pt x="320" y="629"/>
                  </a:cubicBezTo>
                  <a:cubicBezTo>
                    <a:pt x="320" y="538"/>
                    <a:pt x="358" y="455"/>
                    <a:pt x="424" y="400"/>
                  </a:cubicBezTo>
                  <a:cubicBezTo>
                    <a:pt x="475" y="351"/>
                    <a:pt x="549" y="320"/>
                    <a:pt x="628" y="320"/>
                  </a:cubicBezTo>
                  <a:cubicBezTo>
                    <a:pt x="683" y="320"/>
                    <a:pt x="733" y="334"/>
                    <a:pt x="777" y="359"/>
                  </a:cubicBezTo>
                  <a:cubicBezTo>
                    <a:pt x="875" y="414"/>
                    <a:pt x="937" y="514"/>
                    <a:pt x="937" y="629"/>
                  </a:cubicBezTo>
                  <a:cubicBezTo>
                    <a:pt x="937" y="719"/>
                    <a:pt x="1010" y="788"/>
                    <a:pt x="1096" y="788"/>
                  </a:cubicBezTo>
                  <a:cubicBezTo>
                    <a:pt x="1187" y="788"/>
                    <a:pt x="1256" y="719"/>
                    <a:pt x="1256" y="629"/>
                  </a:cubicBezTo>
                  <a:cubicBezTo>
                    <a:pt x="1256" y="383"/>
                    <a:pt x="1114" y="167"/>
                    <a:pt x="902" y="63"/>
                  </a:cubicBezTo>
                  <a:cubicBezTo>
                    <a:pt x="819" y="26"/>
                    <a:pt x="729" y="1"/>
                    <a:pt x="6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8"/>
            <p:cNvSpPr/>
            <p:nvPr/>
          </p:nvSpPr>
          <p:spPr>
            <a:xfrm>
              <a:off x="4386948" y="-435072"/>
              <a:ext cx="741680" cy="972504"/>
            </a:xfrm>
            <a:custGeom>
              <a:avLst/>
              <a:gdLst/>
              <a:ahLst/>
              <a:cxnLst/>
              <a:rect l="l" t="t" r="r" b="b"/>
              <a:pathLst>
                <a:path w="5607" h="7352" extrusionOk="0">
                  <a:moveTo>
                    <a:pt x="1930" y="0"/>
                  </a:moveTo>
                  <a:cubicBezTo>
                    <a:pt x="1847" y="0"/>
                    <a:pt x="1767" y="4"/>
                    <a:pt x="1687" y="10"/>
                  </a:cubicBezTo>
                  <a:cubicBezTo>
                    <a:pt x="1177" y="385"/>
                    <a:pt x="753" y="916"/>
                    <a:pt x="455" y="1554"/>
                  </a:cubicBezTo>
                  <a:cubicBezTo>
                    <a:pt x="667" y="1658"/>
                    <a:pt x="809" y="1874"/>
                    <a:pt x="809" y="2120"/>
                  </a:cubicBezTo>
                  <a:cubicBezTo>
                    <a:pt x="809" y="2210"/>
                    <a:pt x="740" y="2279"/>
                    <a:pt x="649" y="2279"/>
                  </a:cubicBezTo>
                  <a:cubicBezTo>
                    <a:pt x="563" y="2279"/>
                    <a:pt x="490" y="2210"/>
                    <a:pt x="490" y="2120"/>
                  </a:cubicBezTo>
                  <a:cubicBezTo>
                    <a:pt x="490" y="2005"/>
                    <a:pt x="428" y="1905"/>
                    <a:pt x="330" y="1850"/>
                  </a:cubicBezTo>
                  <a:cubicBezTo>
                    <a:pt x="271" y="2005"/>
                    <a:pt x="220" y="2165"/>
                    <a:pt x="174" y="2332"/>
                  </a:cubicBezTo>
                  <a:cubicBezTo>
                    <a:pt x="403" y="2418"/>
                    <a:pt x="556" y="2595"/>
                    <a:pt x="556" y="2803"/>
                  </a:cubicBezTo>
                  <a:cubicBezTo>
                    <a:pt x="556" y="3057"/>
                    <a:pt x="327" y="3265"/>
                    <a:pt x="12" y="3320"/>
                  </a:cubicBezTo>
                  <a:cubicBezTo>
                    <a:pt x="4" y="3438"/>
                    <a:pt x="1" y="3557"/>
                    <a:pt x="1" y="3677"/>
                  </a:cubicBezTo>
                  <a:cubicBezTo>
                    <a:pt x="1" y="5235"/>
                    <a:pt x="681" y="6602"/>
                    <a:pt x="1687" y="7341"/>
                  </a:cubicBezTo>
                  <a:cubicBezTo>
                    <a:pt x="1773" y="7348"/>
                    <a:pt x="1860" y="7352"/>
                    <a:pt x="1951" y="7352"/>
                  </a:cubicBezTo>
                  <a:cubicBezTo>
                    <a:pt x="2235" y="7352"/>
                    <a:pt x="2510" y="7320"/>
                    <a:pt x="2776" y="7258"/>
                  </a:cubicBezTo>
                  <a:cubicBezTo>
                    <a:pt x="2131" y="6862"/>
                    <a:pt x="1589" y="6279"/>
                    <a:pt x="1246" y="5544"/>
                  </a:cubicBezTo>
                  <a:cubicBezTo>
                    <a:pt x="1208" y="5464"/>
                    <a:pt x="1246" y="5371"/>
                    <a:pt x="1326" y="5333"/>
                  </a:cubicBezTo>
                  <a:cubicBezTo>
                    <a:pt x="2752" y="4666"/>
                    <a:pt x="4181" y="4004"/>
                    <a:pt x="5607" y="3338"/>
                  </a:cubicBezTo>
                  <a:cubicBezTo>
                    <a:pt x="5552" y="2807"/>
                    <a:pt x="5368" y="2259"/>
                    <a:pt x="5077" y="1767"/>
                  </a:cubicBezTo>
                  <a:lnTo>
                    <a:pt x="5077" y="1767"/>
                  </a:lnTo>
                  <a:cubicBezTo>
                    <a:pt x="5168" y="1921"/>
                    <a:pt x="5199" y="1973"/>
                    <a:pt x="5199" y="1973"/>
                  </a:cubicBezTo>
                  <a:lnTo>
                    <a:pt x="5199" y="1973"/>
                  </a:lnTo>
                  <a:cubicBezTo>
                    <a:pt x="5199" y="1973"/>
                    <a:pt x="5091" y="1791"/>
                    <a:pt x="5076" y="1765"/>
                  </a:cubicBezTo>
                  <a:lnTo>
                    <a:pt x="5076" y="1765"/>
                  </a:lnTo>
                  <a:cubicBezTo>
                    <a:pt x="5076" y="1765"/>
                    <a:pt x="5076" y="1766"/>
                    <a:pt x="5077" y="1766"/>
                  </a:cubicBezTo>
                  <a:cubicBezTo>
                    <a:pt x="5075" y="1763"/>
                    <a:pt x="5074" y="1762"/>
                    <a:pt x="5074" y="1762"/>
                  </a:cubicBezTo>
                  <a:lnTo>
                    <a:pt x="5074" y="1762"/>
                  </a:lnTo>
                  <a:cubicBezTo>
                    <a:pt x="5074" y="1762"/>
                    <a:pt x="5075" y="1763"/>
                    <a:pt x="5076" y="1765"/>
                  </a:cubicBezTo>
                  <a:lnTo>
                    <a:pt x="5076" y="1765"/>
                  </a:lnTo>
                  <a:cubicBezTo>
                    <a:pt x="5042" y="1706"/>
                    <a:pt x="5049" y="1634"/>
                    <a:pt x="5091" y="1582"/>
                  </a:cubicBezTo>
                  <a:cubicBezTo>
                    <a:pt x="4966" y="1408"/>
                    <a:pt x="4827" y="1249"/>
                    <a:pt x="4674" y="1096"/>
                  </a:cubicBezTo>
                  <a:cubicBezTo>
                    <a:pt x="4664" y="1098"/>
                    <a:pt x="4653" y="1100"/>
                    <a:pt x="4642" y="1100"/>
                  </a:cubicBezTo>
                  <a:cubicBezTo>
                    <a:pt x="4603" y="1100"/>
                    <a:pt x="4565" y="1084"/>
                    <a:pt x="4535" y="1054"/>
                  </a:cubicBezTo>
                  <a:cubicBezTo>
                    <a:pt x="3852" y="375"/>
                    <a:pt x="2933" y="0"/>
                    <a:pt x="19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4576506" y="-122231"/>
              <a:ext cx="136907" cy="87435"/>
            </a:xfrm>
            <a:custGeom>
              <a:avLst/>
              <a:gdLst/>
              <a:ahLst/>
              <a:cxnLst/>
              <a:rect l="l" t="t" r="r" b="b"/>
              <a:pathLst>
                <a:path w="1035" h="661" extrusionOk="0">
                  <a:moveTo>
                    <a:pt x="195" y="1"/>
                  </a:moveTo>
                  <a:cubicBezTo>
                    <a:pt x="126" y="1"/>
                    <a:pt x="67" y="47"/>
                    <a:pt x="42" y="112"/>
                  </a:cubicBezTo>
                  <a:cubicBezTo>
                    <a:pt x="1" y="241"/>
                    <a:pt x="22" y="380"/>
                    <a:pt x="102" y="487"/>
                  </a:cubicBezTo>
                  <a:cubicBezTo>
                    <a:pt x="181" y="598"/>
                    <a:pt x="306" y="660"/>
                    <a:pt x="441" y="660"/>
                  </a:cubicBezTo>
                  <a:lnTo>
                    <a:pt x="590" y="660"/>
                  </a:lnTo>
                  <a:cubicBezTo>
                    <a:pt x="729" y="660"/>
                    <a:pt x="851" y="598"/>
                    <a:pt x="931" y="487"/>
                  </a:cubicBezTo>
                  <a:cubicBezTo>
                    <a:pt x="1010" y="380"/>
                    <a:pt x="1035" y="241"/>
                    <a:pt x="989" y="112"/>
                  </a:cubicBezTo>
                  <a:cubicBezTo>
                    <a:pt x="968" y="47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>
              <a:off x="5085522" y="-73022"/>
              <a:ext cx="349874" cy="264423"/>
            </a:xfrm>
            <a:custGeom>
              <a:avLst/>
              <a:gdLst/>
              <a:ahLst/>
              <a:cxnLst/>
              <a:rect l="l" t="t" r="r" b="b"/>
              <a:pathLst>
                <a:path w="2645" h="1999" extrusionOk="0">
                  <a:moveTo>
                    <a:pt x="2363" y="0"/>
                  </a:moveTo>
                  <a:lnTo>
                    <a:pt x="1797" y="264"/>
                  </a:lnTo>
                  <a:cubicBezTo>
                    <a:pt x="1776" y="273"/>
                    <a:pt x="1754" y="278"/>
                    <a:pt x="1731" y="278"/>
                  </a:cubicBezTo>
                  <a:cubicBezTo>
                    <a:pt x="1704" y="278"/>
                    <a:pt x="1677" y="271"/>
                    <a:pt x="1652" y="258"/>
                  </a:cubicBezTo>
                  <a:lnTo>
                    <a:pt x="1214" y="462"/>
                  </a:lnTo>
                  <a:cubicBezTo>
                    <a:pt x="1208" y="514"/>
                    <a:pt x="1173" y="559"/>
                    <a:pt x="1124" y="583"/>
                  </a:cubicBezTo>
                  <a:cubicBezTo>
                    <a:pt x="750" y="757"/>
                    <a:pt x="375" y="934"/>
                    <a:pt x="0" y="1107"/>
                  </a:cubicBezTo>
                  <a:cubicBezTo>
                    <a:pt x="816" y="1406"/>
                    <a:pt x="1631" y="1701"/>
                    <a:pt x="2446" y="1999"/>
                  </a:cubicBezTo>
                  <a:cubicBezTo>
                    <a:pt x="2644" y="1361"/>
                    <a:pt x="2630" y="656"/>
                    <a:pt x="2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>
              <a:off x="5072161" y="113756"/>
              <a:ext cx="322757" cy="310852"/>
            </a:xfrm>
            <a:custGeom>
              <a:avLst/>
              <a:gdLst/>
              <a:ahLst/>
              <a:cxnLst/>
              <a:rect l="l" t="t" r="r" b="b"/>
              <a:pathLst>
                <a:path w="2440" h="2350" extrusionOk="0">
                  <a:moveTo>
                    <a:pt x="1" y="0"/>
                  </a:moveTo>
                  <a:cubicBezTo>
                    <a:pt x="365" y="781"/>
                    <a:pt x="733" y="1565"/>
                    <a:pt x="1097" y="2349"/>
                  </a:cubicBezTo>
                  <a:cubicBezTo>
                    <a:pt x="1718" y="2020"/>
                    <a:pt x="2180" y="1496"/>
                    <a:pt x="2440" y="886"/>
                  </a:cubicBezTo>
                  <a:cubicBezTo>
                    <a:pt x="1756" y="639"/>
                    <a:pt x="1076" y="389"/>
                    <a:pt x="39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4916599" y="131085"/>
              <a:ext cx="262174" cy="339821"/>
            </a:xfrm>
            <a:custGeom>
              <a:avLst/>
              <a:gdLst/>
              <a:ahLst/>
              <a:cxnLst/>
              <a:rect l="l" t="t" r="r" b="b"/>
              <a:pathLst>
                <a:path w="1982" h="2569" extrusionOk="0">
                  <a:moveTo>
                    <a:pt x="889" y="1"/>
                  </a:moveTo>
                  <a:lnTo>
                    <a:pt x="0" y="2441"/>
                  </a:lnTo>
                  <a:lnTo>
                    <a:pt x="4" y="2441"/>
                  </a:lnTo>
                  <a:cubicBezTo>
                    <a:pt x="136" y="2482"/>
                    <a:pt x="275" y="2513"/>
                    <a:pt x="416" y="2534"/>
                  </a:cubicBezTo>
                  <a:cubicBezTo>
                    <a:pt x="566" y="2558"/>
                    <a:pt x="715" y="2569"/>
                    <a:pt x="868" y="2569"/>
                  </a:cubicBezTo>
                  <a:cubicBezTo>
                    <a:pt x="1242" y="2569"/>
                    <a:pt x="1620" y="2499"/>
                    <a:pt x="1982" y="2353"/>
                  </a:cubicBezTo>
                  <a:cubicBezTo>
                    <a:pt x="1756" y="1868"/>
                    <a:pt x="1531" y="1379"/>
                    <a:pt x="1302" y="893"/>
                  </a:cubicBezTo>
                  <a:lnTo>
                    <a:pt x="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4681669" y="115608"/>
              <a:ext cx="313101" cy="324080"/>
            </a:xfrm>
            <a:custGeom>
              <a:avLst/>
              <a:gdLst/>
              <a:ahLst/>
              <a:cxnLst/>
              <a:rect l="l" t="t" r="r" b="b"/>
              <a:pathLst>
                <a:path w="2367" h="2450" extrusionOk="0">
                  <a:moveTo>
                    <a:pt x="2366" y="1"/>
                  </a:moveTo>
                  <a:lnTo>
                    <a:pt x="0" y="1100"/>
                  </a:lnTo>
                  <a:cubicBezTo>
                    <a:pt x="333" y="1728"/>
                    <a:pt x="860" y="2190"/>
                    <a:pt x="1475" y="2449"/>
                  </a:cubicBezTo>
                  <a:lnTo>
                    <a:pt x="2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4599391" y="-111119"/>
              <a:ext cx="919064" cy="671970"/>
            </a:xfrm>
            <a:custGeom>
              <a:avLst/>
              <a:gdLst/>
              <a:ahLst/>
              <a:cxnLst/>
              <a:rect l="l" t="t" r="r" b="b"/>
              <a:pathLst>
                <a:path w="6948" h="5080" extrusionOk="0">
                  <a:moveTo>
                    <a:pt x="6659" y="0"/>
                  </a:moveTo>
                  <a:lnTo>
                    <a:pt x="6329" y="153"/>
                  </a:lnTo>
                  <a:cubicBezTo>
                    <a:pt x="6645" y="920"/>
                    <a:pt x="6649" y="1745"/>
                    <a:pt x="6395" y="2485"/>
                  </a:cubicBezTo>
                  <a:cubicBezTo>
                    <a:pt x="6382" y="2526"/>
                    <a:pt x="6364" y="2568"/>
                    <a:pt x="6347" y="2610"/>
                  </a:cubicBezTo>
                  <a:cubicBezTo>
                    <a:pt x="6048" y="3377"/>
                    <a:pt x="5466" y="4035"/>
                    <a:pt x="4664" y="4410"/>
                  </a:cubicBezTo>
                  <a:cubicBezTo>
                    <a:pt x="4209" y="4621"/>
                    <a:pt x="3735" y="4719"/>
                    <a:pt x="3266" y="4719"/>
                  </a:cubicBezTo>
                  <a:cubicBezTo>
                    <a:pt x="2992" y="4719"/>
                    <a:pt x="2718" y="4684"/>
                    <a:pt x="2454" y="4618"/>
                  </a:cubicBezTo>
                  <a:cubicBezTo>
                    <a:pt x="2315" y="4584"/>
                    <a:pt x="2177" y="4542"/>
                    <a:pt x="2041" y="4486"/>
                  </a:cubicBezTo>
                  <a:cubicBezTo>
                    <a:pt x="1330" y="4205"/>
                    <a:pt x="712" y="3675"/>
                    <a:pt x="331" y="2949"/>
                  </a:cubicBezTo>
                  <a:lnTo>
                    <a:pt x="1" y="3102"/>
                  </a:lnTo>
                  <a:cubicBezTo>
                    <a:pt x="390" y="3876"/>
                    <a:pt x="1087" y="4490"/>
                    <a:pt x="1885" y="4813"/>
                  </a:cubicBezTo>
                  <a:cubicBezTo>
                    <a:pt x="2327" y="4990"/>
                    <a:pt x="2797" y="5079"/>
                    <a:pt x="3268" y="5079"/>
                  </a:cubicBezTo>
                  <a:cubicBezTo>
                    <a:pt x="3799" y="5079"/>
                    <a:pt x="4329" y="4966"/>
                    <a:pt x="4817" y="4740"/>
                  </a:cubicBezTo>
                  <a:cubicBezTo>
                    <a:pt x="5212" y="4552"/>
                    <a:pt x="5559" y="4306"/>
                    <a:pt x="5854" y="4014"/>
                  </a:cubicBezTo>
                  <a:cubicBezTo>
                    <a:pt x="5993" y="3876"/>
                    <a:pt x="6118" y="3726"/>
                    <a:pt x="6232" y="3571"/>
                  </a:cubicBezTo>
                  <a:cubicBezTo>
                    <a:pt x="6347" y="3414"/>
                    <a:pt x="6447" y="3247"/>
                    <a:pt x="6534" y="3074"/>
                  </a:cubicBezTo>
                  <a:cubicBezTo>
                    <a:pt x="6645" y="2863"/>
                    <a:pt x="6735" y="2634"/>
                    <a:pt x="6798" y="2402"/>
                  </a:cubicBezTo>
                  <a:cubicBezTo>
                    <a:pt x="6902" y="2039"/>
                    <a:pt x="6948" y="1662"/>
                    <a:pt x="6936" y="1281"/>
                  </a:cubicBezTo>
                  <a:lnTo>
                    <a:pt x="6936" y="1281"/>
                  </a:lnTo>
                  <a:cubicBezTo>
                    <a:pt x="6937" y="1306"/>
                    <a:pt x="6938" y="1323"/>
                    <a:pt x="6938" y="1324"/>
                  </a:cubicBezTo>
                  <a:lnTo>
                    <a:pt x="6938" y="1324"/>
                  </a:lnTo>
                  <a:cubicBezTo>
                    <a:pt x="6940" y="1348"/>
                    <a:pt x="6941" y="1365"/>
                    <a:pt x="6941" y="1365"/>
                  </a:cubicBezTo>
                  <a:cubicBezTo>
                    <a:pt x="6941" y="1365"/>
                    <a:pt x="6939" y="1325"/>
                    <a:pt x="6933" y="1208"/>
                  </a:cubicBezTo>
                  <a:lnTo>
                    <a:pt x="6933" y="1208"/>
                  </a:lnTo>
                  <a:cubicBezTo>
                    <a:pt x="6933" y="1208"/>
                    <a:pt x="6933" y="1208"/>
                    <a:pt x="6933" y="1207"/>
                  </a:cubicBezTo>
                  <a:cubicBezTo>
                    <a:pt x="6928" y="1119"/>
                    <a:pt x="6926" y="1086"/>
                    <a:pt x="6925" y="1086"/>
                  </a:cubicBezTo>
                  <a:lnTo>
                    <a:pt x="6925" y="1086"/>
                  </a:lnTo>
                  <a:cubicBezTo>
                    <a:pt x="6925" y="1086"/>
                    <a:pt x="6926" y="1105"/>
                    <a:pt x="6928" y="1132"/>
                  </a:cubicBezTo>
                  <a:lnTo>
                    <a:pt x="6928" y="1132"/>
                  </a:lnTo>
                  <a:cubicBezTo>
                    <a:pt x="6897" y="742"/>
                    <a:pt x="6809" y="359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8"/>
            <p:cNvSpPr/>
            <p:nvPr/>
          </p:nvSpPr>
          <p:spPr>
            <a:xfrm>
              <a:off x="4665928" y="-653598"/>
              <a:ext cx="173680" cy="175003"/>
            </a:xfrm>
            <a:custGeom>
              <a:avLst/>
              <a:gdLst/>
              <a:ahLst/>
              <a:cxnLst/>
              <a:rect l="l" t="t" r="r" b="b"/>
              <a:pathLst>
                <a:path w="1313" h="1323" extrusionOk="0">
                  <a:moveTo>
                    <a:pt x="1312" y="0"/>
                  </a:moveTo>
                  <a:cubicBezTo>
                    <a:pt x="726" y="67"/>
                    <a:pt x="237" y="472"/>
                    <a:pt x="57" y="1017"/>
                  </a:cubicBezTo>
                  <a:cubicBezTo>
                    <a:pt x="33" y="1090"/>
                    <a:pt x="15" y="1163"/>
                    <a:pt x="1" y="1239"/>
                  </a:cubicBezTo>
                  <a:lnTo>
                    <a:pt x="1" y="1323"/>
                  </a:lnTo>
                  <a:cubicBezTo>
                    <a:pt x="396" y="1274"/>
                    <a:pt x="747" y="1069"/>
                    <a:pt x="987" y="775"/>
                  </a:cubicBezTo>
                  <a:cubicBezTo>
                    <a:pt x="1163" y="556"/>
                    <a:pt x="1281" y="292"/>
                    <a:pt x="1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8"/>
            <p:cNvSpPr/>
            <p:nvPr/>
          </p:nvSpPr>
          <p:spPr>
            <a:xfrm>
              <a:off x="4158499" y="-433749"/>
              <a:ext cx="451595" cy="969726"/>
            </a:xfrm>
            <a:custGeom>
              <a:avLst/>
              <a:gdLst/>
              <a:ahLst/>
              <a:cxnLst/>
              <a:rect l="l" t="t" r="r" b="b"/>
              <a:pathLst>
                <a:path w="3414" h="7331" extrusionOk="0">
                  <a:moveTo>
                    <a:pt x="3414" y="0"/>
                  </a:moveTo>
                  <a:cubicBezTo>
                    <a:pt x="3209" y="14"/>
                    <a:pt x="3008" y="45"/>
                    <a:pt x="2810" y="94"/>
                  </a:cubicBezTo>
                  <a:cubicBezTo>
                    <a:pt x="1201" y="482"/>
                    <a:pt x="0" y="1936"/>
                    <a:pt x="0" y="3667"/>
                  </a:cubicBezTo>
                  <a:cubicBezTo>
                    <a:pt x="0" y="5395"/>
                    <a:pt x="1201" y="6849"/>
                    <a:pt x="2810" y="7238"/>
                  </a:cubicBezTo>
                  <a:cubicBezTo>
                    <a:pt x="3008" y="7286"/>
                    <a:pt x="3209" y="7318"/>
                    <a:pt x="3414" y="7331"/>
                  </a:cubicBezTo>
                  <a:cubicBezTo>
                    <a:pt x="2408" y="6592"/>
                    <a:pt x="1728" y="5225"/>
                    <a:pt x="1728" y="3667"/>
                  </a:cubicBezTo>
                  <a:cubicBezTo>
                    <a:pt x="1728" y="3547"/>
                    <a:pt x="1731" y="3428"/>
                    <a:pt x="1739" y="3310"/>
                  </a:cubicBezTo>
                  <a:lnTo>
                    <a:pt x="1739" y="3310"/>
                  </a:lnTo>
                  <a:cubicBezTo>
                    <a:pt x="1686" y="3321"/>
                    <a:pt x="1627" y="3324"/>
                    <a:pt x="1568" y="3324"/>
                  </a:cubicBezTo>
                  <a:cubicBezTo>
                    <a:pt x="1516" y="3324"/>
                    <a:pt x="1468" y="3321"/>
                    <a:pt x="1419" y="3313"/>
                  </a:cubicBezTo>
                  <a:cubicBezTo>
                    <a:pt x="1093" y="3265"/>
                    <a:pt x="853" y="3054"/>
                    <a:pt x="853" y="2793"/>
                  </a:cubicBezTo>
                  <a:cubicBezTo>
                    <a:pt x="853" y="2530"/>
                    <a:pt x="1097" y="2318"/>
                    <a:pt x="1426" y="2269"/>
                  </a:cubicBezTo>
                  <a:cubicBezTo>
                    <a:pt x="1346" y="2263"/>
                    <a:pt x="1281" y="2194"/>
                    <a:pt x="1281" y="2110"/>
                  </a:cubicBezTo>
                  <a:cubicBezTo>
                    <a:pt x="1281" y="1781"/>
                    <a:pt x="1534" y="1510"/>
                    <a:pt x="1859" y="1486"/>
                  </a:cubicBezTo>
                  <a:cubicBezTo>
                    <a:pt x="1873" y="1482"/>
                    <a:pt x="1891" y="1482"/>
                    <a:pt x="1908" y="1482"/>
                  </a:cubicBezTo>
                  <a:cubicBezTo>
                    <a:pt x="2009" y="1482"/>
                    <a:pt x="2099" y="1507"/>
                    <a:pt x="2182" y="1544"/>
                  </a:cubicBezTo>
                  <a:cubicBezTo>
                    <a:pt x="2480" y="906"/>
                    <a:pt x="2904" y="375"/>
                    <a:pt x="3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8"/>
            <p:cNvSpPr/>
            <p:nvPr/>
          </p:nvSpPr>
          <p:spPr>
            <a:xfrm>
              <a:off x="4355333" y="-195514"/>
              <a:ext cx="75398" cy="68917"/>
            </a:xfrm>
            <a:custGeom>
              <a:avLst/>
              <a:gdLst/>
              <a:ahLst/>
              <a:cxnLst/>
              <a:rect l="l" t="t" r="r" b="b"/>
              <a:pathLst>
                <a:path w="570" h="521" extrusionOk="0">
                  <a:moveTo>
                    <a:pt x="420" y="0"/>
                  </a:moveTo>
                  <a:cubicBezTo>
                    <a:pt x="341" y="0"/>
                    <a:pt x="267" y="31"/>
                    <a:pt x="216" y="80"/>
                  </a:cubicBezTo>
                  <a:cubicBezTo>
                    <a:pt x="150" y="135"/>
                    <a:pt x="112" y="218"/>
                    <a:pt x="112" y="309"/>
                  </a:cubicBezTo>
                  <a:cubicBezTo>
                    <a:pt x="112" y="382"/>
                    <a:pt x="63" y="441"/>
                    <a:pt x="1" y="462"/>
                  </a:cubicBezTo>
                  <a:cubicBezTo>
                    <a:pt x="25" y="462"/>
                    <a:pt x="52" y="458"/>
                    <a:pt x="80" y="458"/>
                  </a:cubicBezTo>
                  <a:lnTo>
                    <a:pt x="97" y="458"/>
                  </a:lnTo>
                  <a:cubicBezTo>
                    <a:pt x="212" y="462"/>
                    <a:pt x="320" y="482"/>
                    <a:pt x="413" y="521"/>
                  </a:cubicBezTo>
                  <a:cubicBezTo>
                    <a:pt x="459" y="354"/>
                    <a:pt x="510" y="194"/>
                    <a:pt x="569" y="39"/>
                  </a:cubicBezTo>
                  <a:cubicBezTo>
                    <a:pt x="525" y="14"/>
                    <a:pt x="475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8"/>
            <p:cNvSpPr/>
            <p:nvPr/>
          </p:nvSpPr>
          <p:spPr>
            <a:xfrm>
              <a:off x="4116302" y="-697118"/>
              <a:ext cx="1516826" cy="1300685"/>
            </a:xfrm>
            <a:custGeom>
              <a:avLst/>
              <a:gdLst/>
              <a:ahLst/>
              <a:cxnLst/>
              <a:rect l="l" t="t" r="r" b="b"/>
              <a:pathLst>
                <a:path w="11467" h="9833" extrusionOk="0">
                  <a:moveTo>
                    <a:pt x="5467" y="329"/>
                  </a:moveTo>
                  <a:cubicBezTo>
                    <a:pt x="5436" y="621"/>
                    <a:pt x="5318" y="885"/>
                    <a:pt x="5142" y="1104"/>
                  </a:cubicBezTo>
                  <a:cubicBezTo>
                    <a:pt x="4902" y="1398"/>
                    <a:pt x="4551" y="1603"/>
                    <a:pt x="4156" y="1652"/>
                  </a:cubicBezTo>
                  <a:lnTo>
                    <a:pt x="4156" y="1568"/>
                  </a:lnTo>
                  <a:cubicBezTo>
                    <a:pt x="4170" y="1492"/>
                    <a:pt x="4188" y="1419"/>
                    <a:pt x="4212" y="1346"/>
                  </a:cubicBezTo>
                  <a:cubicBezTo>
                    <a:pt x="4392" y="801"/>
                    <a:pt x="4881" y="396"/>
                    <a:pt x="5467" y="329"/>
                  </a:cubicBezTo>
                  <a:close/>
                  <a:moveTo>
                    <a:pt x="7227" y="6130"/>
                  </a:moveTo>
                  <a:lnTo>
                    <a:pt x="7619" y="6273"/>
                  </a:lnTo>
                  <a:cubicBezTo>
                    <a:pt x="8302" y="6519"/>
                    <a:pt x="8982" y="6769"/>
                    <a:pt x="9666" y="7016"/>
                  </a:cubicBezTo>
                  <a:cubicBezTo>
                    <a:pt x="9406" y="7626"/>
                    <a:pt x="8944" y="8150"/>
                    <a:pt x="8323" y="8479"/>
                  </a:cubicBezTo>
                  <a:cubicBezTo>
                    <a:pt x="7959" y="7695"/>
                    <a:pt x="7591" y="6911"/>
                    <a:pt x="7227" y="6130"/>
                  </a:cubicBezTo>
                  <a:close/>
                  <a:moveTo>
                    <a:pt x="6640" y="6145"/>
                  </a:moveTo>
                  <a:lnTo>
                    <a:pt x="5749" y="8593"/>
                  </a:lnTo>
                  <a:cubicBezTo>
                    <a:pt x="5134" y="8334"/>
                    <a:pt x="4607" y="7872"/>
                    <a:pt x="4274" y="7244"/>
                  </a:cubicBezTo>
                  <a:lnTo>
                    <a:pt x="6640" y="6145"/>
                  </a:lnTo>
                  <a:close/>
                  <a:moveTo>
                    <a:pt x="6939" y="6262"/>
                  </a:moveTo>
                  <a:cubicBezTo>
                    <a:pt x="7303" y="7046"/>
                    <a:pt x="7667" y="7831"/>
                    <a:pt x="8032" y="8614"/>
                  </a:cubicBezTo>
                  <a:cubicBezTo>
                    <a:pt x="7670" y="8760"/>
                    <a:pt x="7292" y="8830"/>
                    <a:pt x="6918" y="8830"/>
                  </a:cubicBezTo>
                  <a:cubicBezTo>
                    <a:pt x="6765" y="8830"/>
                    <a:pt x="6616" y="8819"/>
                    <a:pt x="6466" y="8795"/>
                  </a:cubicBezTo>
                  <a:cubicBezTo>
                    <a:pt x="6325" y="8774"/>
                    <a:pt x="6186" y="8743"/>
                    <a:pt x="6054" y="8702"/>
                  </a:cubicBezTo>
                  <a:lnTo>
                    <a:pt x="6050" y="8702"/>
                  </a:lnTo>
                  <a:lnTo>
                    <a:pt x="6939" y="6262"/>
                  </a:lnTo>
                  <a:close/>
                  <a:moveTo>
                    <a:pt x="10311" y="4430"/>
                  </a:moveTo>
                  <a:cubicBezTo>
                    <a:pt x="10498" y="4881"/>
                    <a:pt x="10596" y="5374"/>
                    <a:pt x="10588" y="5863"/>
                  </a:cubicBezTo>
                  <a:cubicBezTo>
                    <a:pt x="10585" y="6193"/>
                    <a:pt x="10540" y="6519"/>
                    <a:pt x="10450" y="6832"/>
                  </a:cubicBezTo>
                  <a:cubicBezTo>
                    <a:pt x="10450" y="6834"/>
                    <a:pt x="10436" y="6884"/>
                    <a:pt x="10435" y="6884"/>
                  </a:cubicBezTo>
                  <a:cubicBezTo>
                    <a:pt x="10435" y="6884"/>
                    <a:pt x="10435" y="6883"/>
                    <a:pt x="10436" y="6879"/>
                  </a:cubicBezTo>
                  <a:lnTo>
                    <a:pt x="10436" y="6879"/>
                  </a:lnTo>
                  <a:cubicBezTo>
                    <a:pt x="10438" y="6873"/>
                    <a:pt x="10440" y="6865"/>
                    <a:pt x="10439" y="6865"/>
                  </a:cubicBezTo>
                  <a:lnTo>
                    <a:pt x="10439" y="6865"/>
                  </a:lnTo>
                  <a:cubicBezTo>
                    <a:pt x="10439" y="6865"/>
                    <a:pt x="10439" y="6865"/>
                    <a:pt x="10439" y="6866"/>
                  </a:cubicBezTo>
                  <a:cubicBezTo>
                    <a:pt x="10377" y="7088"/>
                    <a:pt x="10290" y="7303"/>
                    <a:pt x="10186" y="7504"/>
                  </a:cubicBezTo>
                  <a:cubicBezTo>
                    <a:pt x="10099" y="7677"/>
                    <a:pt x="9999" y="7844"/>
                    <a:pt x="9884" y="8001"/>
                  </a:cubicBezTo>
                  <a:cubicBezTo>
                    <a:pt x="9770" y="8156"/>
                    <a:pt x="9645" y="8306"/>
                    <a:pt x="9506" y="8444"/>
                  </a:cubicBezTo>
                  <a:cubicBezTo>
                    <a:pt x="9211" y="8736"/>
                    <a:pt x="8864" y="8982"/>
                    <a:pt x="8469" y="9170"/>
                  </a:cubicBezTo>
                  <a:cubicBezTo>
                    <a:pt x="7981" y="9396"/>
                    <a:pt x="7451" y="9509"/>
                    <a:pt x="6920" y="9509"/>
                  </a:cubicBezTo>
                  <a:cubicBezTo>
                    <a:pt x="6449" y="9509"/>
                    <a:pt x="5979" y="9420"/>
                    <a:pt x="5537" y="9243"/>
                  </a:cubicBezTo>
                  <a:cubicBezTo>
                    <a:pt x="4739" y="8920"/>
                    <a:pt x="4042" y="8306"/>
                    <a:pt x="3653" y="7532"/>
                  </a:cubicBezTo>
                  <a:lnTo>
                    <a:pt x="3983" y="7379"/>
                  </a:lnTo>
                  <a:cubicBezTo>
                    <a:pt x="4364" y="8105"/>
                    <a:pt x="4982" y="8635"/>
                    <a:pt x="5693" y="8916"/>
                  </a:cubicBezTo>
                  <a:cubicBezTo>
                    <a:pt x="5829" y="8972"/>
                    <a:pt x="5967" y="9014"/>
                    <a:pt x="6106" y="9048"/>
                  </a:cubicBezTo>
                  <a:cubicBezTo>
                    <a:pt x="6370" y="9114"/>
                    <a:pt x="6644" y="9149"/>
                    <a:pt x="6918" y="9149"/>
                  </a:cubicBezTo>
                  <a:cubicBezTo>
                    <a:pt x="7387" y="9149"/>
                    <a:pt x="7861" y="9051"/>
                    <a:pt x="8316" y="8840"/>
                  </a:cubicBezTo>
                  <a:cubicBezTo>
                    <a:pt x="9118" y="8465"/>
                    <a:pt x="9700" y="7807"/>
                    <a:pt x="9999" y="7040"/>
                  </a:cubicBezTo>
                  <a:cubicBezTo>
                    <a:pt x="10016" y="6998"/>
                    <a:pt x="10034" y="6956"/>
                    <a:pt x="10047" y="6915"/>
                  </a:cubicBezTo>
                  <a:cubicBezTo>
                    <a:pt x="10301" y="6175"/>
                    <a:pt x="10297" y="5350"/>
                    <a:pt x="9981" y="4583"/>
                  </a:cubicBezTo>
                  <a:lnTo>
                    <a:pt x="10311" y="4430"/>
                  </a:lnTo>
                  <a:close/>
                  <a:moveTo>
                    <a:pt x="2647" y="0"/>
                  </a:moveTo>
                  <a:cubicBezTo>
                    <a:pt x="2557" y="0"/>
                    <a:pt x="2484" y="73"/>
                    <a:pt x="2484" y="159"/>
                  </a:cubicBezTo>
                  <a:cubicBezTo>
                    <a:pt x="2484" y="246"/>
                    <a:pt x="2557" y="319"/>
                    <a:pt x="2647" y="319"/>
                  </a:cubicBezTo>
                  <a:cubicBezTo>
                    <a:pt x="3302" y="319"/>
                    <a:pt x="3837" y="854"/>
                    <a:pt x="3837" y="1509"/>
                  </a:cubicBezTo>
                  <a:lnTo>
                    <a:pt x="3837" y="1544"/>
                  </a:lnTo>
                  <a:cubicBezTo>
                    <a:pt x="3830" y="1586"/>
                    <a:pt x="3827" y="1624"/>
                    <a:pt x="3823" y="1666"/>
                  </a:cubicBezTo>
                  <a:cubicBezTo>
                    <a:pt x="3754" y="1669"/>
                    <a:pt x="3685" y="1672"/>
                    <a:pt x="3615" y="1679"/>
                  </a:cubicBezTo>
                  <a:cubicBezTo>
                    <a:pt x="1592" y="1870"/>
                    <a:pt x="0" y="3584"/>
                    <a:pt x="0" y="5658"/>
                  </a:cubicBezTo>
                  <a:cubicBezTo>
                    <a:pt x="0" y="7733"/>
                    <a:pt x="1592" y="9444"/>
                    <a:pt x="3615" y="9634"/>
                  </a:cubicBezTo>
                  <a:cubicBezTo>
                    <a:pt x="3740" y="9645"/>
                    <a:pt x="3869" y="9652"/>
                    <a:pt x="3997" y="9652"/>
                  </a:cubicBezTo>
                  <a:cubicBezTo>
                    <a:pt x="4090" y="9652"/>
                    <a:pt x="4181" y="9648"/>
                    <a:pt x="4274" y="9642"/>
                  </a:cubicBezTo>
                  <a:cubicBezTo>
                    <a:pt x="4604" y="9621"/>
                    <a:pt x="4926" y="9558"/>
                    <a:pt x="5228" y="9458"/>
                  </a:cubicBezTo>
                  <a:cubicBezTo>
                    <a:pt x="5755" y="9701"/>
                    <a:pt x="6335" y="9832"/>
                    <a:pt x="6921" y="9832"/>
                  </a:cubicBezTo>
                  <a:cubicBezTo>
                    <a:pt x="7483" y="9832"/>
                    <a:pt x="8059" y="9711"/>
                    <a:pt x="8604" y="9458"/>
                  </a:cubicBezTo>
                  <a:cubicBezTo>
                    <a:pt x="10599" y="8528"/>
                    <a:pt x="11467" y="6145"/>
                    <a:pt x="10536" y="4150"/>
                  </a:cubicBezTo>
                  <a:cubicBezTo>
                    <a:pt x="10508" y="4091"/>
                    <a:pt x="10450" y="4056"/>
                    <a:pt x="10388" y="4056"/>
                  </a:cubicBezTo>
                  <a:cubicBezTo>
                    <a:pt x="10369" y="4056"/>
                    <a:pt x="10349" y="4059"/>
                    <a:pt x="10329" y="4067"/>
                  </a:cubicBezTo>
                  <a:lnTo>
                    <a:pt x="10329" y="4067"/>
                  </a:lnTo>
                  <a:cubicBezTo>
                    <a:pt x="10328" y="4067"/>
                    <a:pt x="10325" y="4068"/>
                    <a:pt x="10322" y="4070"/>
                  </a:cubicBezTo>
                  <a:cubicBezTo>
                    <a:pt x="9884" y="4289"/>
                    <a:pt x="9433" y="4486"/>
                    <a:pt x="8989" y="4691"/>
                  </a:cubicBezTo>
                  <a:cubicBezTo>
                    <a:pt x="8909" y="4729"/>
                    <a:pt x="8874" y="4826"/>
                    <a:pt x="8913" y="4906"/>
                  </a:cubicBezTo>
                  <a:cubicBezTo>
                    <a:pt x="8927" y="4937"/>
                    <a:pt x="8951" y="4961"/>
                    <a:pt x="8979" y="4976"/>
                  </a:cubicBezTo>
                  <a:cubicBezTo>
                    <a:pt x="9004" y="4989"/>
                    <a:pt x="9031" y="4996"/>
                    <a:pt x="9058" y="4996"/>
                  </a:cubicBezTo>
                  <a:cubicBezTo>
                    <a:pt x="9081" y="4996"/>
                    <a:pt x="9103" y="4991"/>
                    <a:pt x="9124" y="4982"/>
                  </a:cubicBezTo>
                  <a:lnTo>
                    <a:pt x="9690" y="4718"/>
                  </a:lnTo>
                  <a:cubicBezTo>
                    <a:pt x="9957" y="5374"/>
                    <a:pt x="9971" y="6079"/>
                    <a:pt x="9773" y="6717"/>
                  </a:cubicBezTo>
                  <a:cubicBezTo>
                    <a:pt x="8958" y="6419"/>
                    <a:pt x="8143" y="6124"/>
                    <a:pt x="7327" y="5825"/>
                  </a:cubicBezTo>
                  <a:cubicBezTo>
                    <a:pt x="7702" y="5652"/>
                    <a:pt x="8077" y="5475"/>
                    <a:pt x="8451" y="5301"/>
                  </a:cubicBezTo>
                  <a:cubicBezTo>
                    <a:pt x="8500" y="5277"/>
                    <a:pt x="8535" y="5232"/>
                    <a:pt x="8541" y="5180"/>
                  </a:cubicBezTo>
                  <a:cubicBezTo>
                    <a:pt x="8545" y="5152"/>
                    <a:pt x="8541" y="5117"/>
                    <a:pt x="8527" y="5090"/>
                  </a:cubicBezTo>
                  <a:cubicBezTo>
                    <a:pt x="8500" y="5032"/>
                    <a:pt x="8443" y="4998"/>
                    <a:pt x="8384" y="4998"/>
                  </a:cubicBezTo>
                  <a:cubicBezTo>
                    <a:pt x="8361" y="4998"/>
                    <a:pt x="8338" y="5003"/>
                    <a:pt x="8316" y="5013"/>
                  </a:cubicBezTo>
                  <a:lnTo>
                    <a:pt x="7959" y="5176"/>
                  </a:lnTo>
                  <a:cubicBezTo>
                    <a:pt x="7896" y="4722"/>
                    <a:pt x="7750" y="4254"/>
                    <a:pt x="7528" y="3820"/>
                  </a:cubicBezTo>
                  <a:cubicBezTo>
                    <a:pt x="7486" y="3740"/>
                    <a:pt x="7445" y="3660"/>
                    <a:pt x="7397" y="3584"/>
                  </a:cubicBezTo>
                  <a:cubicBezTo>
                    <a:pt x="7369" y="3534"/>
                    <a:pt x="7316" y="3506"/>
                    <a:pt x="7261" y="3506"/>
                  </a:cubicBezTo>
                  <a:cubicBezTo>
                    <a:pt x="7233" y="3506"/>
                    <a:pt x="7204" y="3513"/>
                    <a:pt x="7178" y="3528"/>
                  </a:cubicBezTo>
                  <a:cubicBezTo>
                    <a:pt x="7164" y="3539"/>
                    <a:pt x="7147" y="3549"/>
                    <a:pt x="7137" y="3563"/>
                  </a:cubicBezTo>
                  <a:cubicBezTo>
                    <a:pt x="7095" y="3615"/>
                    <a:pt x="7088" y="3688"/>
                    <a:pt x="7123" y="3747"/>
                  </a:cubicBezTo>
                  <a:cubicBezTo>
                    <a:pt x="7414" y="4239"/>
                    <a:pt x="7598" y="4788"/>
                    <a:pt x="7653" y="5319"/>
                  </a:cubicBezTo>
                  <a:cubicBezTo>
                    <a:pt x="6227" y="5985"/>
                    <a:pt x="4798" y="6647"/>
                    <a:pt x="3372" y="7314"/>
                  </a:cubicBezTo>
                  <a:cubicBezTo>
                    <a:pt x="3292" y="7352"/>
                    <a:pt x="3254" y="7445"/>
                    <a:pt x="3292" y="7525"/>
                  </a:cubicBezTo>
                  <a:cubicBezTo>
                    <a:pt x="3635" y="8260"/>
                    <a:pt x="4177" y="8843"/>
                    <a:pt x="4822" y="9239"/>
                  </a:cubicBezTo>
                  <a:cubicBezTo>
                    <a:pt x="4556" y="9301"/>
                    <a:pt x="4281" y="9333"/>
                    <a:pt x="3997" y="9333"/>
                  </a:cubicBezTo>
                  <a:cubicBezTo>
                    <a:pt x="3906" y="9333"/>
                    <a:pt x="3819" y="9329"/>
                    <a:pt x="3733" y="9322"/>
                  </a:cubicBezTo>
                  <a:cubicBezTo>
                    <a:pt x="3528" y="9309"/>
                    <a:pt x="3327" y="9277"/>
                    <a:pt x="3129" y="9229"/>
                  </a:cubicBezTo>
                  <a:cubicBezTo>
                    <a:pt x="1520" y="8840"/>
                    <a:pt x="319" y="7386"/>
                    <a:pt x="319" y="5658"/>
                  </a:cubicBezTo>
                  <a:cubicBezTo>
                    <a:pt x="319" y="3927"/>
                    <a:pt x="1520" y="2473"/>
                    <a:pt x="3129" y="2085"/>
                  </a:cubicBezTo>
                  <a:cubicBezTo>
                    <a:pt x="3327" y="2036"/>
                    <a:pt x="3528" y="2005"/>
                    <a:pt x="3733" y="1991"/>
                  </a:cubicBezTo>
                  <a:cubicBezTo>
                    <a:pt x="3813" y="1985"/>
                    <a:pt x="3893" y="1981"/>
                    <a:pt x="3976" y="1981"/>
                  </a:cubicBezTo>
                  <a:lnTo>
                    <a:pt x="3997" y="1981"/>
                  </a:lnTo>
                  <a:cubicBezTo>
                    <a:pt x="4979" y="1981"/>
                    <a:pt x="5898" y="2356"/>
                    <a:pt x="6581" y="3035"/>
                  </a:cubicBezTo>
                  <a:cubicBezTo>
                    <a:pt x="6611" y="3065"/>
                    <a:pt x="6649" y="3081"/>
                    <a:pt x="6688" y="3081"/>
                  </a:cubicBezTo>
                  <a:cubicBezTo>
                    <a:pt x="6699" y="3081"/>
                    <a:pt x="6710" y="3079"/>
                    <a:pt x="6720" y="3077"/>
                  </a:cubicBezTo>
                  <a:cubicBezTo>
                    <a:pt x="6755" y="3074"/>
                    <a:pt x="6786" y="3060"/>
                    <a:pt x="6810" y="3032"/>
                  </a:cubicBezTo>
                  <a:cubicBezTo>
                    <a:pt x="6873" y="2970"/>
                    <a:pt x="6869" y="2869"/>
                    <a:pt x="6807" y="2806"/>
                  </a:cubicBezTo>
                  <a:cubicBezTo>
                    <a:pt x="6640" y="2640"/>
                    <a:pt x="6460" y="2491"/>
                    <a:pt x="6269" y="2363"/>
                  </a:cubicBezTo>
                  <a:cubicBezTo>
                    <a:pt x="5842" y="2068"/>
                    <a:pt x="5367" y="1863"/>
                    <a:pt x="4857" y="1752"/>
                  </a:cubicBezTo>
                  <a:cubicBezTo>
                    <a:pt x="5020" y="1662"/>
                    <a:pt x="5169" y="1547"/>
                    <a:pt x="5297" y="1412"/>
                  </a:cubicBezTo>
                  <a:cubicBezTo>
                    <a:pt x="5388" y="1319"/>
                    <a:pt x="5464" y="1214"/>
                    <a:pt x="5534" y="1104"/>
                  </a:cubicBezTo>
                  <a:cubicBezTo>
                    <a:pt x="5700" y="829"/>
                    <a:pt x="5797" y="507"/>
                    <a:pt x="5797" y="159"/>
                  </a:cubicBezTo>
                  <a:cubicBezTo>
                    <a:pt x="5797" y="73"/>
                    <a:pt x="5725" y="0"/>
                    <a:pt x="5638" y="0"/>
                  </a:cubicBezTo>
                  <a:cubicBezTo>
                    <a:pt x="4951" y="0"/>
                    <a:pt x="4354" y="378"/>
                    <a:pt x="4042" y="940"/>
                  </a:cubicBezTo>
                  <a:cubicBezTo>
                    <a:pt x="3816" y="388"/>
                    <a:pt x="3275" y="0"/>
                    <a:pt x="26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>
              <a:off x="4795430" y="-237843"/>
              <a:ext cx="166802" cy="104367"/>
            </a:xfrm>
            <a:custGeom>
              <a:avLst/>
              <a:gdLst/>
              <a:ahLst/>
              <a:cxnLst/>
              <a:rect l="l" t="t" r="r" b="b"/>
              <a:pathLst>
                <a:path w="1261" h="789" extrusionOk="0">
                  <a:moveTo>
                    <a:pt x="632" y="1"/>
                  </a:moveTo>
                  <a:cubicBezTo>
                    <a:pt x="285" y="1"/>
                    <a:pt x="0" y="282"/>
                    <a:pt x="0" y="629"/>
                  </a:cubicBezTo>
                  <a:cubicBezTo>
                    <a:pt x="0" y="719"/>
                    <a:pt x="73" y="788"/>
                    <a:pt x="160" y="788"/>
                  </a:cubicBezTo>
                  <a:cubicBezTo>
                    <a:pt x="250" y="788"/>
                    <a:pt x="323" y="719"/>
                    <a:pt x="323" y="629"/>
                  </a:cubicBezTo>
                  <a:cubicBezTo>
                    <a:pt x="323" y="459"/>
                    <a:pt x="458" y="320"/>
                    <a:pt x="632" y="320"/>
                  </a:cubicBezTo>
                  <a:cubicBezTo>
                    <a:pt x="802" y="320"/>
                    <a:pt x="941" y="459"/>
                    <a:pt x="941" y="629"/>
                  </a:cubicBezTo>
                  <a:cubicBezTo>
                    <a:pt x="941" y="702"/>
                    <a:pt x="989" y="764"/>
                    <a:pt x="1055" y="782"/>
                  </a:cubicBezTo>
                  <a:cubicBezTo>
                    <a:pt x="1069" y="788"/>
                    <a:pt x="1083" y="788"/>
                    <a:pt x="1100" y="788"/>
                  </a:cubicBezTo>
                  <a:lnTo>
                    <a:pt x="1108" y="788"/>
                  </a:lnTo>
                  <a:cubicBezTo>
                    <a:pt x="1191" y="785"/>
                    <a:pt x="1260" y="716"/>
                    <a:pt x="1260" y="629"/>
                  </a:cubicBezTo>
                  <a:cubicBezTo>
                    <a:pt x="1260" y="282"/>
                    <a:pt x="979" y="1"/>
                    <a:pt x="63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>
              <a:off x="4532060" y="-164428"/>
              <a:ext cx="225401" cy="171828"/>
            </a:xfrm>
            <a:custGeom>
              <a:avLst/>
              <a:gdLst/>
              <a:ahLst/>
              <a:cxnLst/>
              <a:rect l="l" t="t" r="r" b="b"/>
              <a:pathLst>
                <a:path w="1704" h="1299" extrusionOk="0">
                  <a:moveTo>
                    <a:pt x="1176" y="320"/>
                  </a:moveTo>
                  <a:cubicBezTo>
                    <a:pt x="1246" y="320"/>
                    <a:pt x="1304" y="366"/>
                    <a:pt x="1325" y="431"/>
                  </a:cubicBezTo>
                  <a:cubicBezTo>
                    <a:pt x="1371" y="560"/>
                    <a:pt x="1346" y="699"/>
                    <a:pt x="1267" y="806"/>
                  </a:cubicBezTo>
                  <a:cubicBezTo>
                    <a:pt x="1187" y="917"/>
                    <a:pt x="1065" y="979"/>
                    <a:pt x="926" y="979"/>
                  </a:cubicBezTo>
                  <a:lnTo>
                    <a:pt x="777" y="979"/>
                  </a:lnTo>
                  <a:cubicBezTo>
                    <a:pt x="642" y="979"/>
                    <a:pt x="517" y="917"/>
                    <a:pt x="438" y="806"/>
                  </a:cubicBezTo>
                  <a:cubicBezTo>
                    <a:pt x="358" y="699"/>
                    <a:pt x="337" y="560"/>
                    <a:pt x="378" y="431"/>
                  </a:cubicBezTo>
                  <a:cubicBezTo>
                    <a:pt x="403" y="366"/>
                    <a:pt x="462" y="320"/>
                    <a:pt x="531" y="320"/>
                  </a:cubicBezTo>
                  <a:close/>
                  <a:moveTo>
                    <a:pt x="531" y="1"/>
                  </a:moveTo>
                  <a:cubicBezTo>
                    <a:pt x="323" y="1"/>
                    <a:pt x="139" y="133"/>
                    <a:pt x="76" y="331"/>
                  </a:cubicBezTo>
                  <a:cubicBezTo>
                    <a:pt x="0" y="560"/>
                    <a:pt x="39" y="803"/>
                    <a:pt x="180" y="993"/>
                  </a:cubicBezTo>
                  <a:cubicBezTo>
                    <a:pt x="319" y="1187"/>
                    <a:pt x="538" y="1298"/>
                    <a:pt x="777" y="1298"/>
                  </a:cubicBezTo>
                  <a:lnTo>
                    <a:pt x="926" y="1298"/>
                  </a:lnTo>
                  <a:cubicBezTo>
                    <a:pt x="1166" y="1298"/>
                    <a:pt x="1384" y="1187"/>
                    <a:pt x="1527" y="993"/>
                  </a:cubicBezTo>
                  <a:cubicBezTo>
                    <a:pt x="1666" y="803"/>
                    <a:pt x="1704" y="560"/>
                    <a:pt x="1631" y="331"/>
                  </a:cubicBezTo>
                  <a:cubicBezTo>
                    <a:pt x="1565" y="133"/>
                    <a:pt x="1384" y="1"/>
                    <a:pt x="11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>
              <a:off x="4829030" y="-134929"/>
              <a:ext cx="188628" cy="141008"/>
            </a:xfrm>
            <a:custGeom>
              <a:avLst/>
              <a:gdLst/>
              <a:ahLst/>
              <a:cxnLst/>
              <a:rect l="l" t="t" r="r" b="b"/>
              <a:pathLst>
                <a:path w="1426" h="1066" extrusionOk="0">
                  <a:moveTo>
                    <a:pt x="711" y="0"/>
                  </a:moveTo>
                  <a:cubicBezTo>
                    <a:pt x="312" y="0"/>
                    <a:pt x="0" y="236"/>
                    <a:pt x="0" y="534"/>
                  </a:cubicBezTo>
                  <a:cubicBezTo>
                    <a:pt x="0" y="833"/>
                    <a:pt x="312" y="1065"/>
                    <a:pt x="711" y="1065"/>
                  </a:cubicBezTo>
                  <a:cubicBezTo>
                    <a:pt x="1113" y="1065"/>
                    <a:pt x="1426" y="833"/>
                    <a:pt x="1426" y="534"/>
                  </a:cubicBezTo>
                  <a:cubicBezTo>
                    <a:pt x="1426" y="271"/>
                    <a:pt x="1183" y="59"/>
                    <a:pt x="854" y="10"/>
                  </a:cubicBezTo>
                  <a:lnTo>
                    <a:pt x="846" y="10"/>
                  </a:lnTo>
                  <a:cubicBezTo>
                    <a:pt x="829" y="10"/>
                    <a:pt x="815" y="10"/>
                    <a:pt x="801" y="4"/>
                  </a:cubicBezTo>
                  <a:cubicBezTo>
                    <a:pt x="770" y="4"/>
                    <a:pt x="74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>
              <a:off x="4271335" y="-134929"/>
              <a:ext cx="189289" cy="141008"/>
            </a:xfrm>
            <a:custGeom>
              <a:avLst/>
              <a:gdLst/>
              <a:ahLst/>
              <a:cxnLst/>
              <a:rect l="l" t="t" r="r" b="b"/>
              <a:pathLst>
                <a:path w="1431" h="1066" extrusionOk="0">
                  <a:moveTo>
                    <a:pt x="715" y="0"/>
                  </a:moveTo>
                  <a:cubicBezTo>
                    <a:pt x="687" y="0"/>
                    <a:pt x="660" y="4"/>
                    <a:pt x="636" y="4"/>
                  </a:cubicBezTo>
                  <a:cubicBezTo>
                    <a:pt x="618" y="10"/>
                    <a:pt x="604" y="10"/>
                    <a:pt x="587" y="10"/>
                  </a:cubicBezTo>
                  <a:lnTo>
                    <a:pt x="573" y="10"/>
                  </a:lnTo>
                  <a:cubicBezTo>
                    <a:pt x="244" y="59"/>
                    <a:pt x="0" y="271"/>
                    <a:pt x="0" y="534"/>
                  </a:cubicBezTo>
                  <a:cubicBezTo>
                    <a:pt x="0" y="795"/>
                    <a:pt x="240" y="1006"/>
                    <a:pt x="566" y="1054"/>
                  </a:cubicBezTo>
                  <a:cubicBezTo>
                    <a:pt x="615" y="1062"/>
                    <a:pt x="663" y="1065"/>
                    <a:pt x="715" y="1065"/>
                  </a:cubicBezTo>
                  <a:cubicBezTo>
                    <a:pt x="774" y="1065"/>
                    <a:pt x="833" y="1062"/>
                    <a:pt x="886" y="1051"/>
                  </a:cubicBezTo>
                  <a:cubicBezTo>
                    <a:pt x="1201" y="996"/>
                    <a:pt x="1430" y="788"/>
                    <a:pt x="1430" y="534"/>
                  </a:cubicBezTo>
                  <a:cubicBezTo>
                    <a:pt x="1430" y="326"/>
                    <a:pt x="1277" y="149"/>
                    <a:pt x="1048" y="63"/>
                  </a:cubicBezTo>
                  <a:cubicBezTo>
                    <a:pt x="955" y="24"/>
                    <a:pt x="847" y="4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28"/>
          <p:cNvGrpSpPr/>
          <p:nvPr/>
        </p:nvGrpSpPr>
        <p:grpSpPr>
          <a:xfrm rot="-781384" flipH="1">
            <a:off x="7129861" y="3673477"/>
            <a:ext cx="916069" cy="893260"/>
            <a:chOff x="7743427" y="2481627"/>
            <a:chExt cx="477737" cy="465841"/>
          </a:xfrm>
        </p:grpSpPr>
        <p:sp>
          <p:nvSpPr>
            <p:cNvPr id="1270" name="Google Shape;1270;p28"/>
            <p:cNvSpPr/>
            <p:nvPr/>
          </p:nvSpPr>
          <p:spPr>
            <a:xfrm>
              <a:off x="7743427" y="2481627"/>
              <a:ext cx="477737" cy="465841"/>
            </a:xfrm>
            <a:custGeom>
              <a:avLst/>
              <a:gdLst/>
              <a:ahLst/>
              <a:cxnLst/>
              <a:rect l="l" t="t" r="r" b="b"/>
              <a:pathLst>
                <a:path w="10121" h="9869" extrusionOk="0">
                  <a:moveTo>
                    <a:pt x="3662" y="0"/>
                  </a:moveTo>
                  <a:cubicBezTo>
                    <a:pt x="2551" y="0"/>
                    <a:pt x="1648" y="907"/>
                    <a:pt x="1648" y="2018"/>
                  </a:cubicBezTo>
                  <a:cubicBezTo>
                    <a:pt x="1648" y="2213"/>
                    <a:pt x="1674" y="2404"/>
                    <a:pt x="1728" y="2585"/>
                  </a:cubicBezTo>
                  <a:cubicBezTo>
                    <a:pt x="1386" y="2832"/>
                    <a:pt x="1136" y="3197"/>
                    <a:pt x="1031" y="3632"/>
                  </a:cubicBezTo>
                  <a:lnTo>
                    <a:pt x="741" y="4864"/>
                  </a:lnTo>
                  <a:cubicBezTo>
                    <a:pt x="720" y="4941"/>
                    <a:pt x="710" y="5015"/>
                    <a:pt x="707" y="5091"/>
                  </a:cubicBezTo>
                  <a:cubicBezTo>
                    <a:pt x="677" y="5162"/>
                    <a:pt x="650" y="5236"/>
                    <a:pt x="634" y="5309"/>
                  </a:cubicBezTo>
                  <a:lnTo>
                    <a:pt x="385" y="6357"/>
                  </a:lnTo>
                  <a:cubicBezTo>
                    <a:pt x="144" y="6608"/>
                    <a:pt x="1" y="6950"/>
                    <a:pt x="1" y="7318"/>
                  </a:cubicBezTo>
                  <a:lnTo>
                    <a:pt x="1" y="7586"/>
                  </a:lnTo>
                  <a:cubicBezTo>
                    <a:pt x="1" y="8359"/>
                    <a:pt x="626" y="8985"/>
                    <a:pt x="1400" y="8985"/>
                  </a:cubicBezTo>
                  <a:lnTo>
                    <a:pt x="1845" y="8985"/>
                  </a:lnTo>
                  <a:cubicBezTo>
                    <a:pt x="2233" y="9521"/>
                    <a:pt x="2866" y="9868"/>
                    <a:pt x="3576" y="9868"/>
                  </a:cubicBezTo>
                  <a:cubicBezTo>
                    <a:pt x="4118" y="9868"/>
                    <a:pt x="4610" y="9668"/>
                    <a:pt x="4988" y="9337"/>
                  </a:cubicBezTo>
                  <a:cubicBezTo>
                    <a:pt x="5363" y="9668"/>
                    <a:pt x="5859" y="9868"/>
                    <a:pt x="6401" y="9868"/>
                  </a:cubicBezTo>
                  <a:cubicBezTo>
                    <a:pt x="7111" y="9868"/>
                    <a:pt x="7744" y="9521"/>
                    <a:pt x="8132" y="8985"/>
                  </a:cubicBezTo>
                  <a:lnTo>
                    <a:pt x="8721" y="8985"/>
                  </a:lnTo>
                  <a:cubicBezTo>
                    <a:pt x="9491" y="8985"/>
                    <a:pt x="10120" y="8359"/>
                    <a:pt x="10120" y="7586"/>
                  </a:cubicBezTo>
                  <a:lnTo>
                    <a:pt x="10120" y="7318"/>
                  </a:lnTo>
                  <a:cubicBezTo>
                    <a:pt x="10120" y="6913"/>
                    <a:pt x="9946" y="6548"/>
                    <a:pt x="9672" y="6293"/>
                  </a:cubicBezTo>
                  <a:lnTo>
                    <a:pt x="9440" y="5433"/>
                  </a:lnTo>
                  <a:cubicBezTo>
                    <a:pt x="9260" y="4757"/>
                    <a:pt x="8648" y="4282"/>
                    <a:pt x="7948" y="4272"/>
                  </a:cubicBezTo>
                  <a:lnTo>
                    <a:pt x="7817" y="3997"/>
                  </a:lnTo>
                  <a:cubicBezTo>
                    <a:pt x="7784" y="3927"/>
                    <a:pt x="7744" y="3863"/>
                    <a:pt x="7700" y="3800"/>
                  </a:cubicBezTo>
                  <a:cubicBezTo>
                    <a:pt x="7679" y="3730"/>
                    <a:pt x="7656" y="3656"/>
                    <a:pt x="7623" y="3589"/>
                  </a:cubicBezTo>
                  <a:lnTo>
                    <a:pt x="7472" y="3274"/>
                  </a:lnTo>
                  <a:cubicBezTo>
                    <a:pt x="7365" y="3043"/>
                    <a:pt x="7208" y="2842"/>
                    <a:pt x="7021" y="2681"/>
                  </a:cubicBezTo>
                  <a:cubicBezTo>
                    <a:pt x="7094" y="2474"/>
                    <a:pt x="7134" y="2250"/>
                    <a:pt x="7134" y="2018"/>
                  </a:cubicBezTo>
                  <a:cubicBezTo>
                    <a:pt x="7134" y="907"/>
                    <a:pt x="6227" y="0"/>
                    <a:pt x="5116" y="0"/>
                  </a:cubicBezTo>
                  <a:cubicBezTo>
                    <a:pt x="4864" y="0"/>
                    <a:pt x="4620" y="50"/>
                    <a:pt x="4390" y="138"/>
                  </a:cubicBezTo>
                  <a:cubicBezTo>
                    <a:pt x="4161" y="50"/>
                    <a:pt x="3914" y="0"/>
                    <a:pt x="36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7878709" y="2539166"/>
              <a:ext cx="143968" cy="119470"/>
            </a:xfrm>
            <a:custGeom>
              <a:avLst/>
              <a:gdLst/>
              <a:ahLst/>
              <a:cxnLst/>
              <a:rect l="l" t="t" r="r" b="b"/>
              <a:pathLst>
                <a:path w="3050" h="2531" extrusionOk="0">
                  <a:moveTo>
                    <a:pt x="796" y="472"/>
                  </a:moveTo>
                  <a:cubicBezTo>
                    <a:pt x="977" y="472"/>
                    <a:pt x="1125" y="619"/>
                    <a:pt x="1125" y="799"/>
                  </a:cubicBezTo>
                  <a:cubicBezTo>
                    <a:pt x="1125" y="980"/>
                    <a:pt x="977" y="1125"/>
                    <a:pt x="796" y="1125"/>
                  </a:cubicBezTo>
                  <a:cubicBezTo>
                    <a:pt x="616" y="1125"/>
                    <a:pt x="472" y="980"/>
                    <a:pt x="472" y="799"/>
                  </a:cubicBezTo>
                  <a:cubicBezTo>
                    <a:pt x="472" y="619"/>
                    <a:pt x="616" y="472"/>
                    <a:pt x="796" y="472"/>
                  </a:cubicBezTo>
                  <a:close/>
                  <a:moveTo>
                    <a:pt x="2250" y="472"/>
                  </a:moveTo>
                  <a:cubicBezTo>
                    <a:pt x="2431" y="472"/>
                    <a:pt x="2578" y="619"/>
                    <a:pt x="2578" y="799"/>
                  </a:cubicBezTo>
                  <a:cubicBezTo>
                    <a:pt x="2578" y="980"/>
                    <a:pt x="2431" y="1125"/>
                    <a:pt x="2250" y="1125"/>
                  </a:cubicBezTo>
                  <a:cubicBezTo>
                    <a:pt x="2069" y="1125"/>
                    <a:pt x="1925" y="980"/>
                    <a:pt x="1925" y="799"/>
                  </a:cubicBezTo>
                  <a:cubicBezTo>
                    <a:pt x="1925" y="619"/>
                    <a:pt x="2069" y="472"/>
                    <a:pt x="2250" y="472"/>
                  </a:cubicBezTo>
                  <a:close/>
                  <a:moveTo>
                    <a:pt x="796" y="0"/>
                  </a:moveTo>
                  <a:cubicBezTo>
                    <a:pt x="359" y="0"/>
                    <a:pt x="0" y="358"/>
                    <a:pt x="0" y="799"/>
                  </a:cubicBezTo>
                  <a:cubicBezTo>
                    <a:pt x="0" y="1241"/>
                    <a:pt x="359" y="1596"/>
                    <a:pt x="796" y="1596"/>
                  </a:cubicBezTo>
                  <a:cubicBezTo>
                    <a:pt x="968" y="1596"/>
                    <a:pt x="1122" y="1547"/>
                    <a:pt x="1252" y="1456"/>
                  </a:cubicBezTo>
                  <a:lnTo>
                    <a:pt x="1252" y="2531"/>
                  </a:lnTo>
                  <a:lnTo>
                    <a:pt x="1798" y="2531"/>
                  </a:lnTo>
                  <a:lnTo>
                    <a:pt x="1798" y="1456"/>
                  </a:lnTo>
                  <a:cubicBezTo>
                    <a:pt x="1925" y="1547"/>
                    <a:pt x="2082" y="1596"/>
                    <a:pt x="2250" y="1596"/>
                  </a:cubicBezTo>
                  <a:cubicBezTo>
                    <a:pt x="2692" y="1596"/>
                    <a:pt x="3050" y="1241"/>
                    <a:pt x="3050" y="799"/>
                  </a:cubicBezTo>
                  <a:cubicBezTo>
                    <a:pt x="3050" y="358"/>
                    <a:pt x="2692" y="0"/>
                    <a:pt x="2250" y="0"/>
                  </a:cubicBezTo>
                  <a:cubicBezTo>
                    <a:pt x="1928" y="0"/>
                    <a:pt x="1650" y="194"/>
                    <a:pt x="1524" y="468"/>
                  </a:cubicBezTo>
                  <a:cubicBezTo>
                    <a:pt x="1399" y="194"/>
                    <a:pt x="1122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7937806" y="2626349"/>
              <a:ext cx="25773" cy="32287"/>
            </a:xfrm>
            <a:custGeom>
              <a:avLst/>
              <a:gdLst/>
              <a:ahLst/>
              <a:cxnLst/>
              <a:rect l="l" t="t" r="r" b="b"/>
              <a:pathLst>
                <a:path w="546" h="684" extrusionOk="0">
                  <a:moveTo>
                    <a:pt x="0" y="1"/>
                  </a:moveTo>
                  <a:lnTo>
                    <a:pt x="0" y="684"/>
                  </a:lnTo>
                  <a:lnTo>
                    <a:pt x="546" y="684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7807575" y="2644522"/>
              <a:ext cx="348307" cy="192350"/>
            </a:xfrm>
            <a:custGeom>
              <a:avLst/>
              <a:gdLst/>
              <a:ahLst/>
              <a:cxnLst/>
              <a:rect l="l" t="t" r="r" b="b"/>
              <a:pathLst>
                <a:path w="7379" h="4075" extrusionOk="0">
                  <a:moveTo>
                    <a:pt x="1444" y="1"/>
                  </a:moveTo>
                  <a:cubicBezTo>
                    <a:pt x="1166" y="1"/>
                    <a:pt x="922" y="194"/>
                    <a:pt x="857" y="463"/>
                  </a:cubicBezTo>
                  <a:lnTo>
                    <a:pt x="352" y="2595"/>
                  </a:lnTo>
                  <a:lnTo>
                    <a:pt x="556" y="2906"/>
                  </a:lnTo>
                  <a:lnTo>
                    <a:pt x="202" y="3221"/>
                  </a:lnTo>
                  <a:lnTo>
                    <a:pt x="1" y="4075"/>
                  </a:lnTo>
                  <a:lnTo>
                    <a:pt x="7378" y="4075"/>
                  </a:lnTo>
                  <a:lnTo>
                    <a:pt x="7151" y="3221"/>
                  </a:lnTo>
                  <a:lnTo>
                    <a:pt x="6790" y="2906"/>
                  </a:lnTo>
                  <a:lnTo>
                    <a:pt x="6983" y="2595"/>
                  </a:lnTo>
                  <a:lnTo>
                    <a:pt x="6907" y="2297"/>
                  </a:lnTo>
                  <a:cubicBezTo>
                    <a:pt x="6863" y="2147"/>
                    <a:pt x="6726" y="2039"/>
                    <a:pt x="6565" y="2039"/>
                  </a:cubicBezTo>
                  <a:lnTo>
                    <a:pt x="6039" y="2039"/>
                  </a:lnTo>
                  <a:cubicBezTo>
                    <a:pt x="5906" y="2039"/>
                    <a:pt x="5782" y="1959"/>
                    <a:pt x="5722" y="1838"/>
                  </a:cubicBezTo>
                  <a:lnTo>
                    <a:pt x="5012" y="345"/>
                  </a:lnTo>
                  <a:cubicBezTo>
                    <a:pt x="4915" y="134"/>
                    <a:pt x="4704" y="1"/>
                    <a:pt x="4469" y="1"/>
                  </a:cubicBez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7967024" y="2669492"/>
              <a:ext cx="80339" cy="61835"/>
            </a:xfrm>
            <a:custGeom>
              <a:avLst/>
              <a:gdLst/>
              <a:ahLst/>
              <a:cxnLst/>
              <a:rect l="l" t="t" r="r" b="b"/>
              <a:pathLst>
                <a:path w="1702" h="1310" extrusionOk="0">
                  <a:moveTo>
                    <a:pt x="168" y="0"/>
                  </a:moveTo>
                  <a:cubicBezTo>
                    <a:pt x="74" y="0"/>
                    <a:pt x="0" y="74"/>
                    <a:pt x="0" y="167"/>
                  </a:cubicBezTo>
                  <a:lnTo>
                    <a:pt x="0" y="1142"/>
                  </a:lnTo>
                  <a:cubicBezTo>
                    <a:pt x="0" y="1232"/>
                    <a:pt x="74" y="1309"/>
                    <a:pt x="168" y="1309"/>
                  </a:cubicBezTo>
                  <a:lnTo>
                    <a:pt x="1493" y="1309"/>
                  </a:lnTo>
                  <a:cubicBezTo>
                    <a:pt x="1617" y="1309"/>
                    <a:pt x="1701" y="1179"/>
                    <a:pt x="1647" y="1068"/>
                  </a:cubicBezTo>
                  <a:lnTo>
                    <a:pt x="1159" y="41"/>
                  </a:lnTo>
                  <a:cubicBezTo>
                    <a:pt x="1148" y="17"/>
                    <a:pt x="1122" y="0"/>
                    <a:pt x="1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7859403" y="2669492"/>
              <a:ext cx="74958" cy="61835"/>
            </a:xfrm>
            <a:custGeom>
              <a:avLst/>
              <a:gdLst/>
              <a:ahLst/>
              <a:cxnLst/>
              <a:rect l="l" t="t" r="r" b="b"/>
              <a:pathLst>
                <a:path w="1588" h="1310" extrusionOk="0">
                  <a:moveTo>
                    <a:pt x="346" y="0"/>
                  </a:moveTo>
                  <a:cubicBezTo>
                    <a:pt x="309" y="0"/>
                    <a:pt x="282" y="24"/>
                    <a:pt x="272" y="57"/>
                  </a:cubicBezTo>
                  <a:lnTo>
                    <a:pt x="25" y="1102"/>
                  </a:lnTo>
                  <a:cubicBezTo>
                    <a:pt x="0" y="1209"/>
                    <a:pt x="81" y="1309"/>
                    <a:pt x="188" y="1309"/>
                  </a:cubicBezTo>
                  <a:lnTo>
                    <a:pt x="1417" y="1309"/>
                  </a:lnTo>
                  <a:cubicBezTo>
                    <a:pt x="1511" y="1309"/>
                    <a:pt x="1587" y="1232"/>
                    <a:pt x="1587" y="1142"/>
                  </a:cubicBezTo>
                  <a:lnTo>
                    <a:pt x="1587" y="167"/>
                  </a:lnTo>
                  <a:cubicBezTo>
                    <a:pt x="1587" y="74"/>
                    <a:pt x="1511" y="0"/>
                    <a:pt x="1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8110992" y="2766965"/>
              <a:ext cx="34175" cy="29596"/>
            </a:xfrm>
            <a:custGeom>
              <a:avLst/>
              <a:gdLst/>
              <a:ahLst/>
              <a:cxnLst/>
              <a:rect l="l" t="t" r="r" b="b"/>
              <a:pathLst>
                <a:path w="724" h="627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lnTo>
                    <a:pt x="0" y="440"/>
                  </a:lnTo>
                  <a:cubicBezTo>
                    <a:pt x="0" y="543"/>
                    <a:pt x="84" y="627"/>
                    <a:pt x="187" y="627"/>
                  </a:cubicBezTo>
                  <a:lnTo>
                    <a:pt x="723" y="6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8"/>
            <p:cNvSpPr/>
            <p:nvPr/>
          </p:nvSpPr>
          <p:spPr>
            <a:xfrm>
              <a:off x="7817062" y="2766965"/>
              <a:ext cx="33561" cy="29596"/>
            </a:xfrm>
            <a:custGeom>
              <a:avLst/>
              <a:gdLst/>
              <a:ahLst/>
              <a:cxnLst/>
              <a:rect l="l" t="t" r="r" b="b"/>
              <a:pathLst>
                <a:path w="711" h="627" extrusionOk="0">
                  <a:moveTo>
                    <a:pt x="151" y="1"/>
                  </a:moveTo>
                  <a:lnTo>
                    <a:pt x="1" y="627"/>
                  </a:lnTo>
                  <a:lnTo>
                    <a:pt x="523" y="627"/>
                  </a:lnTo>
                  <a:cubicBezTo>
                    <a:pt x="627" y="627"/>
                    <a:pt x="710" y="543"/>
                    <a:pt x="710" y="440"/>
                  </a:cubicBezTo>
                  <a:lnTo>
                    <a:pt x="710" y="188"/>
                  </a:lnTo>
                  <a:cubicBezTo>
                    <a:pt x="710" y="84"/>
                    <a:pt x="627" y="1"/>
                    <a:pt x="523" y="1"/>
                  </a:cubicBez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8119488" y="2818463"/>
              <a:ext cx="44134" cy="29785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78" y="1"/>
                  </a:moveTo>
                  <a:cubicBezTo>
                    <a:pt x="81" y="1"/>
                    <a:pt x="1" y="81"/>
                    <a:pt x="1" y="182"/>
                  </a:cubicBezTo>
                  <a:lnTo>
                    <a:pt x="1" y="450"/>
                  </a:lnTo>
                  <a:cubicBezTo>
                    <a:pt x="1" y="550"/>
                    <a:pt x="81" y="631"/>
                    <a:pt x="178" y="631"/>
                  </a:cubicBezTo>
                  <a:lnTo>
                    <a:pt x="754" y="631"/>
                  </a:lnTo>
                  <a:cubicBezTo>
                    <a:pt x="851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1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7800966" y="2818463"/>
              <a:ext cx="44087" cy="29785"/>
            </a:xfrm>
            <a:custGeom>
              <a:avLst/>
              <a:gdLst/>
              <a:ahLst/>
              <a:cxnLst/>
              <a:rect l="l" t="t" r="r" b="b"/>
              <a:pathLst>
                <a:path w="934" h="631" extrusionOk="0">
                  <a:moveTo>
                    <a:pt x="181" y="1"/>
                  </a:moveTo>
                  <a:cubicBezTo>
                    <a:pt x="81" y="1"/>
                    <a:pt x="0" y="81"/>
                    <a:pt x="0" y="182"/>
                  </a:cubicBezTo>
                  <a:lnTo>
                    <a:pt x="0" y="450"/>
                  </a:lnTo>
                  <a:cubicBezTo>
                    <a:pt x="0" y="550"/>
                    <a:pt x="81" y="631"/>
                    <a:pt x="181" y="631"/>
                  </a:cubicBezTo>
                  <a:lnTo>
                    <a:pt x="753" y="631"/>
                  </a:lnTo>
                  <a:cubicBezTo>
                    <a:pt x="854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8002237" y="2803453"/>
              <a:ext cx="86617" cy="86522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4"/>
                    <a:pt x="413" y="1832"/>
                    <a:pt x="918" y="1832"/>
                  </a:cubicBezTo>
                  <a:cubicBezTo>
                    <a:pt x="1424" y="1832"/>
                    <a:pt x="1835" y="1424"/>
                    <a:pt x="1835" y="918"/>
                  </a:cubicBezTo>
                  <a:cubicBezTo>
                    <a:pt x="1835" y="413"/>
                    <a:pt x="1424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8028482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0"/>
                    <a:pt x="161" y="724"/>
                    <a:pt x="362" y="724"/>
                  </a:cubicBezTo>
                  <a:cubicBezTo>
                    <a:pt x="560" y="724"/>
                    <a:pt x="724" y="560"/>
                    <a:pt x="724" y="362"/>
                  </a:cubicBezTo>
                  <a:cubicBezTo>
                    <a:pt x="724" y="161"/>
                    <a:pt x="560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7868891" y="2803453"/>
              <a:ext cx="86664" cy="86522"/>
            </a:xfrm>
            <a:custGeom>
              <a:avLst/>
              <a:gdLst/>
              <a:ahLst/>
              <a:cxnLst/>
              <a:rect l="l" t="t" r="r" b="b"/>
              <a:pathLst>
                <a:path w="1836" h="1833" extrusionOk="0">
                  <a:moveTo>
                    <a:pt x="918" y="1"/>
                  </a:moveTo>
                  <a:cubicBezTo>
                    <a:pt x="412" y="1"/>
                    <a:pt x="0" y="413"/>
                    <a:pt x="0" y="918"/>
                  </a:cubicBezTo>
                  <a:cubicBezTo>
                    <a:pt x="0" y="1424"/>
                    <a:pt x="412" y="1832"/>
                    <a:pt x="918" y="1832"/>
                  </a:cubicBezTo>
                  <a:cubicBezTo>
                    <a:pt x="1423" y="1832"/>
                    <a:pt x="1835" y="1424"/>
                    <a:pt x="1835" y="918"/>
                  </a:cubicBezTo>
                  <a:cubicBezTo>
                    <a:pt x="1835" y="413"/>
                    <a:pt x="1423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7895135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0" y="161"/>
                    <a:pt x="0" y="362"/>
                  </a:cubicBezTo>
                  <a:cubicBezTo>
                    <a:pt x="0" y="560"/>
                    <a:pt x="161" y="724"/>
                    <a:pt x="362" y="724"/>
                  </a:cubicBezTo>
                  <a:cubicBezTo>
                    <a:pt x="559" y="724"/>
                    <a:pt x="723" y="560"/>
                    <a:pt x="723" y="362"/>
                  </a:cubicBezTo>
                  <a:cubicBezTo>
                    <a:pt x="723" y="161"/>
                    <a:pt x="559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8"/>
            <p:cNvSpPr/>
            <p:nvPr/>
          </p:nvSpPr>
          <p:spPr>
            <a:xfrm>
              <a:off x="7902688" y="2756533"/>
              <a:ext cx="11140" cy="21572"/>
            </a:xfrm>
            <a:custGeom>
              <a:avLst/>
              <a:gdLst/>
              <a:ahLst/>
              <a:cxnLst/>
              <a:rect l="l" t="t" r="r" b="b"/>
              <a:pathLst>
                <a:path w="236" h="457" extrusionOk="0">
                  <a:moveTo>
                    <a:pt x="118" y="1"/>
                  </a:moveTo>
                  <a:cubicBezTo>
                    <a:pt x="55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5" y="456"/>
                    <a:pt x="118" y="456"/>
                  </a:cubicBezTo>
                  <a:cubicBezTo>
                    <a:pt x="182" y="456"/>
                    <a:pt x="235" y="403"/>
                    <a:pt x="235" y="339"/>
                  </a:cubicBezTo>
                  <a:lnTo>
                    <a:pt x="235" y="115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8"/>
            <p:cNvSpPr/>
            <p:nvPr/>
          </p:nvSpPr>
          <p:spPr>
            <a:xfrm>
              <a:off x="8018994" y="2756533"/>
              <a:ext cx="10951" cy="21572"/>
            </a:xfrm>
            <a:custGeom>
              <a:avLst/>
              <a:gdLst/>
              <a:ahLst/>
              <a:cxnLst/>
              <a:rect l="l" t="t" r="r" b="b"/>
              <a:pathLst>
                <a:path w="232" h="457" extrusionOk="0">
                  <a:moveTo>
                    <a:pt x="114" y="1"/>
                  </a:moveTo>
                  <a:cubicBezTo>
                    <a:pt x="51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1" y="456"/>
                    <a:pt x="114" y="456"/>
                  </a:cubicBezTo>
                  <a:cubicBezTo>
                    <a:pt x="178" y="456"/>
                    <a:pt x="231" y="403"/>
                    <a:pt x="231" y="339"/>
                  </a:cubicBezTo>
                  <a:lnTo>
                    <a:pt x="231" y="115"/>
                  </a:lnTo>
                  <a:cubicBezTo>
                    <a:pt x="231" y="51"/>
                    <a:pt x="178" y="1"/>
                    <a:pt x="11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7945878" y="2766304"/>
              <a:ext cx="40925" cy="17276"/>
            </a:xfrm>
            <a:custGeom>
              <a:avLst/>
              <a:gdLst/>
              <a:ahLst/>
              <a:cxnLst/>
              <a:rect l="l" t="t" r="r" b="b"/>
              <a:pathLst>
                <a:path w="867" h="366" extrusionOk="0">
                  <a:moveTo>
                    <a:pt x="130" y="1"/>
                  </a:moveTo>
                  <a:cubicBezTo>
                    <a:pt x="103" y="1"/>
                    <a:pt x="76" y="10"/>
                    <a:pt x="53" y="29"/>
                  </a:cubicBezTo>
                  <a:cubicBezTo>
                    <a:pt x="7" y="72"/>
                    <a:pt x="0" y="145"/>
                    <a:pt x="44" y="192"/>
                  </a:cubicBezTo>
                  <a:cubicBezTo>
                    <a:pt x="141" y="302"/>
                    <a:pt x="281" y="366"/>
                    <a:pt x="435" y="366"/>
                  </a:cubicBezTo>
                  <a:cubicBezTo>
                    <a:pt x="586" y="366"/>
                    <a:pt x="730" y="302"/>
                    <a:pt x="824" y="192"/>
                  </a:cubicBezTo>
                  <a:cubicBezTo>
                    <a:pt x="867" y="145"/>
                    <a:pt x="864" y="72"/>
                    <a:pt x="813" y="29"/>
                  </a:cubicBezTo>
                  <a:cubicBezTo>
                    <a:pt x="792" y="10"/>
                    <a:pt x="765" y="1"/>
                    <a:pt x="738" y="1"/>
                  </a:cubicBezTo>
                  <a:cubicBezTo>
                    <a:pt x="706" y="1"/>
                    <a:pt x="673" y="14"/>
                    <a:pt x="649" y="41"/>
                  </a:cubicBezTo>
                  <a:cubicBezTo>
                    <a:pt x="599" y="102"/>
                    <a:pt x="518" y="135"/>
                    <a:pt x="435" y="135"/>
                  </a:cubicBezTo>
                  <a:cubicBezTo>
                    <a:pt x="348" y="135"/>
                    <a:pt x="271" y="102"/>
                    <a:pt x="217" y="41"/>
                  </a:cubicBezTo>
                  <a:cubicBezTo>
                    <a:pt x="193" y="14"/>
                    <a:pt x="162" y="1"/>
                    <a:pt x="13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7961502" y="2663970"/>
              <a:ext cx="90251" cy="72739"/>
            </a:xfrm>
            <a:custGeom>
              <a:avLst/>
              <a:gdLst/>
              <a:ahLst/>
              <a:cxnLst/>
              <a:rect l="l" t="t" r="r" b="b"/>
              <a:pathLst>
                <a:path w="1912" h="1541" extrusionOk="0">
                  <a:moveTo>
                    <a:pt x="1182" y="235"/>
                  </a:moveTo>
                  <a:lnTo>
                    <a:pt x="1661" y="1236"/>
                  </a:lnTo>
                  <a:cubicBezTo>
                    <a:pt x="1674" y="1269"/>
                    <a:pt x="1650" y="1309"/>
                    <a:pt x="1610" y="1309"/>
                  </a:cubicBezTo>
                  <a:lnTo>
                    <a:pt x="285" y="1309"/>
                  </a:lnTo>
                  <a:cubicBezTo>
                    <a:pt x="258" y="1309"/>
                    <a:pt x="235" y="1285"/>
                    <a:pt x="235" y="1259"/>
                  </a:cubicBezTo>
                  <a:lnTo>
                    <a:pt x="235" y="284"/>
                  </a:lnTo>
                  <a:cubicBezTo>
                    <a:pt x="235" y="258"/>
                    <a:pt x="258" y="235"/>
                    <a:pt x="285" y="235"/>
                  </a:cubicBezTo>
                  <a:close/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lnTo>
                    <a:pt x="0" y="1259"/>
                  </a:lnTo>
                  <a:cubicBezTo>
                    <a:pt x="0" y="1413"/>
                    <a:pt x="127" y="1540"/>
                    <a:pt x="285" y="1540"/>
                  </a:cubicBezTo>
                  <a:lnTo>
                    <a:pt x="1610" y="1540"/>
                  </a:lnTo>
                  <a:cubicBezTo>
                    <a:pt x="1711" y="1540"/>
                    <a:pt x="1801" y="1494"/>
                    <a:pt x="1851" y="1409"/>
                  </a:cubicBezTo>
                  <a:cubicBezTo>
                    <a:pt x="1905" y="1326"/>
                    <a:pt x="1911" y="1225"/>
                    <a:pt x="1868" y="1135"/>
                  </a:cubicBezTo>
                  <a:lnTo>
                    <a:pt x="1383" y="108"/>
                  </a:lnTo>
                  <a:cubicBezTo>
                    <a:pt x="1349" y="43"/>
                    <a:pt x="1282" y="0"/>
                    <a:pt x="120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7853267" y="2663970"/>
              <a:ext cx="86475" cy="72739"/>
            </a:xfrm>
            <a:custGeom>
              <a:avLst/>
              <a:gdLst/>
              <a:ahLst/>
              <a:cxnLst/>
              <a:rect l="l" t="t" r="r" b="b"/>
              <a:pathLst>
                <a:path w="1832" h="1541" extrusionOk="0">
                  <a:moveTo>
                    <a:pt x="1547" y="235"/>
                  </a:moveTo>
                  <a:cubicBezTo>
                    <a:pt x="1577" y="235"/>
                    <a:pt x="1601" y="258"/>
                    <a:pt x="1601" y="284"/>
                  </a:cubicBezTo>
                  <a:lnTo>
                    <a:pt x="1601" y="1259"/>
                  </a:lnTo>
                  <a:cubicBezTo>
                    <a:pt x="1601" y="1285"/>
                    <a:pt x="1577" y="1309"/>
                    <a:pt x="1547" y="1309"/>
                  </a:cubicBezTo>
                  <a:lnTo>
                    <a:pt x="318" y="1309"/>
                  </a:lnTo>
                  <a:cubicBezTo>
                    <a:pt x="298" y="1309"/>
                    <a:pt x="285" y="1296"/>
                    <a:pt x="278" y="1289"/>
                  </a:cubicBezTo>
                  <a:cubicBezTo>
                    <a:pt x="271" y="1282"/>
                    <a:pt x="261" y="1265"/>
                    <a:pt x="268" y="1245"/>
                  </a:cubicBezTo>
                  <a:lnTo>
                    <a:pt x="509" y="235"/>
                  </a:lnTo>
                  <a:close/>
                  <a:moveTo>
                    <a:pt x="476" y="0"/>
                  </a:moveTo>
                  <a:cubicBezTo>
                    <a:pt x="385" y="0"/>
                    <a:pt x="311" y="60"/>
                    <a:pt x="291" y="148"/>
                  </a:cubicBezTo>
                  <a:cubicBezTo>
                    <a:pt x="291" y="148"/>
                    <a:pt x="44" y="1192"/>
                    <a:pt x="40" y="1192"/>
                  </a:cubicBezTo>
                  <a:cubicBezTo>
                    <a:pt x="0" y="1366"/>
                    <a:pt x="138" y="1540"/>
                    <a:pt x="318" y="1540"/>
                  </a:cubicBezTo>
                  <a:lnTo>
                    <a:pt x="1547" y="1540"/>
                  </a:lnTo>
                  <a:cubicBezTo>
                    <a:pt x="1704" y="1540"/>
                    <a:pt x="1831" y="1413"/>
                    <a:pt x="1831" y="1259"/>
                  </a:cubicBezTo>
                  <a:lnTo>
                    <a:pt x="1831" y="284"/>
                  </a:lnTo>
                  <a:cubicBezTo>
                    <a:pt x="1831" y="128"/>
                    <a:pt x="1704" y="0"/>
                    <a:pt x="15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8022959" y="2824174"/>
              <a:ext cx="45078" cy="45078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9" y="235"/>
                  </a:moveTo>
                  <a:cubicBezTo>
                    <a:pt x="613" y="235"/>
                    <a:pt x="723" y="342"/>
                    <a:pt x="723" y="479"/>
                  </a:cubicBezTo>
                  <a:cubicBezTo>
                    <a:pt x="723" y="613"/>
                    <a:pt x="613" y="723"/>
                    <a:pt x="479" y="723"/>
                  </a:cubicBezTo>
                  <a:cubicBezTo>
                    <a:pt x="342" y="723"/>
                    <a:pt x="235" y="613"/>
                    <a:pt x="235" y="479"/>
                  </a:cubicBezTo>
                  <a:cubicBezTo>
                    <a:pt x="235" y="342"/>
                    <a:pt x="342" y="235"/>
                    <a:pt x="479" y="235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5"/>
                    <a:pt x="0" y="479"/>
                  </a:cubicBezTo>
                  <a:cubicBezTo>
                    <a:pt x="0" y="740"/>
                    <a:pt x="215" y="955"/>
                    <a:pt x="479" y="955"/>
                  </a:cubicBezTo>
                  <a:cubicBezTo>
                    <a:pt x="740" y="955"/>
                    <a:pt x="954" y="740"/>
                    <a:pt x="954" y="479"/>
                  </a:cubicBezTo>
                  <a:cubicBezTo>
                    <a:pt x="954" y="215"/>
                    <a:pt x="740" y="0"/>
                    <a:pt x="4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7889565" y="2824174"/>
              <a:ext cx="45126" cy="45078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80" y="235"/>
                  </a:moveTo>
                  <a:cubicBezTo>
                    <a:pt x="614" y="235"/>
                    <a:pt x="724" y="342"/>
                    <a:pt x="724" y="479"/>
                  </a:cubicBezTo>
                  <a:cubicBezTo>
                    <a:pt x="724" y="613"/>
                    <a:pt x="614" y="723"/>
                    <a:pt x="480" y="723"/>
                  </a:cubicBezTo>
                  <a:cubicBezTo>
                    <a:pt x="346" y="723"/>
                    <a:pt x="235" y="613"/>
                    <a:pt x="235" y="479"/>
                  </a:cubicBezTo>
                  <a:cubicBezTo>
                    <a:pt x="235" y="342"/>
                    <a:pt x="346" y="235"/>
                    <a:pt x="480" y="235"/>
                  </a:cubicBezTo>
                  <a:close/>
                  <a:moveTo>
                    <a:pt x="480" y="0"/>
                  </a:moveTo>
                  <a:cubicBezTo>
                    <a:pt x="215" y="0"/>
                    <a:pt x="1" y="215"/>
                    <a:pt x="1" y="479"/>
                  </a:cubicBezTo>
                  <a:cubicBezTo>
                    <a:pt x="1" y="740"/>
                    <a:pt x="215" y="955"/>
                    <a:pt x="480" y="955"/>
                  </a:cubicBezTo>
                  <a:cubicBezTo>
                    <a:pt x="741" y="955"/>
                    <a:pt x="955" y="740"/>
                    <a:pt x="955" y="479"/>
                  </a:cubicBezTo>
                  <a:cubicBezTo>
                    <a:pt x="955" y="215"/>
                    <a:pt x="741" y="0"/>
                    <a:pt x="48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7964003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3" y="232"/>
                  </a:moveTo>
                  <a:cubicBezTo>
                    <a:pt x="560" y="232"/>
                    <a:pt x="653" y="326"/>
                    <a:pt x="653" y="442"/>
                  </a:cubicBezTo>
                  <a:cubicBezTo>
                    <a:pt x="653" y="560"/>
                    <a:pt x="560" y="654"/>
                    <a:pt x="443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3" y="232"/>
                  </a:cubicBezTo>
                  <a:close/>
                  <a:moveTo>
                    <a:pt x="443" y="1"/>
                  </a:moveTo>
                  <a:cubicBezTo>
                    <a:pt x="199" y="1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7828297" y="2533738"/>
              <a:ext cx="229310" cy="196268"/>
            </a:xfrm>
            <a:custGeom>
              <a:avLst/>
              <a:gdLst/>
              <a:ahLst/>
              <a:cxnLst/>
              <a:rect l="l" t="t" r="r" b="b"/>
              <a:pathLst>
                <a:path w="4858" h="4158" extrusionOk="0">
                  <a:moveTo>
                    <a:pt x="3318" y="232"/>
                  </a:moveTo>
                  <a:cubicBezTo>
                    <a:pt x="3696" y="232"/>
                    <a:pt x="4001" y="537"/>
                    <a:pt x="4001" y="914"/>
                  </a:cubicBezTo>
                  <a:cubicBezTo>
                    <a:pt x="4001" y="1290"/>
                    <a:pt x="3696" y="1597"/>
                    <a:pt x="3318" y="1597"/>
                  </a:cubicBezTo>
                  <a:cubicBezTo>
                    <a:pt x="3180" y="1597"/>
                    <a:pt x="3046" y="1554"/>
                    <a:pt x="2929" y="1477"/>
                  </a:cubicBezTo>
                  <a:cubicBezTo>
                    <a:pt x="2910" y="1463"/>
                    <a:pt x="2888" y="1456"/>
                    <a:pt x="2866" y="1456"/>
                  </a:cubicBezTo>
                  <a:cubicBezTo>
                    <a:pt x="2806" y="1456"/>
                    <a:pt x="2748" y="1505"/>
                    <a:pt x="2748" y="1571"/>
                  </a:cubicBezTo>
                  <a:lnTo>
                    <a:pt x="2748" y="2234"/>
                  </a:lnTo>
                  <a:lnTo>
                    <a:pt x="2434" y="2234"/>
                  </a:lnTo>
                  <a:lnTo>
                    <a:pt x="2434" y="1571"/>
                  </a:lnTo>
                  <a:cubicBezTo>
                    <a:pt x="2434" y="1505"/>
                    <a:pt x="2378" y="1456"/>
                    <a:pt x="2318" y="1456"/>
                  </a:cubicBezTo>
                  <a:cubicBezTo>
                    <a:pt x="2296" y="1456"/>
                    <a:pt x="2274" y="1463"/>
                    <a:pt x="2253" y="1477"/>
                  </a:cubicBezTo>
                  <a:cubicBezTo>
                    <a:pt x="2139" y="1554"/>
                    <a:pt x="2005" y="1597"/>
                    <a:pt x="1864" y="1597"/>
                  </a:cubicBezTo>
                  <a:cubicBezTo>
                    <a:pt x="1490" y="1597"/>
                    <a:pt x="1182" y="1290"/>
                    <a:pt x="1182" y="914"/>
                  </a:cubicBezTo>
                  <a:cubicBezTo>
                    <a:pt x="1182" y="537"/>
                    <a:pt x="1490" y="232"/>
                    <a:pt x="1864" y="232"/>
                  </a:cubicBezTo>
                  <a:cubicBezTo>
                    <a:pt x="2133" y="232"/>
                    <a:pt x="2377" y="389"/>
                    <a:pt x="2487" y="630"/>
                  </a:cubicBezTo>
                  <a:cubicBezTo>
                    <a:pt x="2504" y="673"/>
                    <a:pt x="2547" y="701"/>
                    <a:pt x="2592" y="701"/>
                  </a:cubicBezTo>
                  <a:cubicBezTo>
                    <a:pt x="2638" y="701"/>
                    <a:pt x="2678" y="673"/>
                    <a:pt x="2698" y="630"/>
                  </a:cubicBezTo>
                  <a:cubicBezTo>
                    <a:pt x="2808" y="389"/>
                    <a:pt x="3054" y="232"/>
                    <a:pt x="3318" y="232"/>
                  </a:cubicBezTo>
                  <a:close/>
                  <a:moveTo>
                    <a:pt x="1864" y="1"/>
                  </a:moveTo>
                  <a:cubicBezTo>
                    <a:pt x="1362" y="1"/>
                    <a:pt x="951" y="409"/>
                    <a:pt x="951" y="914"/>
                  </a:cubicBezTo>
                  <a:cubicBezTo>
                    <a:pt x="951" y="1417"/>
                    <a:pt x="1362" y="1829"/>
                    <a:pt x="1864" y="1829"/>
                  </a:cubicBezTo>
                  <a:cubicBezTo>
                    <a:pt x="1982" y="1829"/>
                    <a:pt x="2096" y="1805"/>
                    <a:pt x="2203" y="1765"/>
                  </a:cubicBezTo>
                  <a:lnTo>
                    <a:pt x="2203" y="2234"/>
                  </a:lnTo>
                  <a:lnTo>
                    <a:pt x="1005" y="2234"/>
                  </a:lnTo>
                  <a:cubicBezTo>
                    <a:pt x="670" y="2234"/>
                    <a:pt x="382" y="2458"/>
                    <a:pt x="305" y="2782"/>
                  </a:cubicBezTo>
                  <a:lnTo>
                    <a:pt x="13" y="4015"/>
                  </a:lnTo>
                  <a:cubicBezTo>
                    <a:pt x="1" y="4078"/>
                    <a:pt x="37" y="4138"/>
                    <a:pt x="101" y="4155"/>
                  </a:cubicBezTo>
                  <a:cubicBezTo>
                    <a:pt x="109" y="4157"/>
                    <a:pt x="116" y="4158"/>
                    <a:pt x="124" y="4158"/>
                  </a:cubicBezTo>
                  <a:cubicBezTo>
                    <a:pt x="177" y="4158"/>
                    <a:pt x="226" y="4120"/>
                    <a:pt x="238" y="4068"/>
                  </a:cubicBezTo>
                  <a:lnTo>
                    <a:pt x="532" y="2836"/>
                  </a:lnTo>
                  <a:cubicBezTo>
                    <a:pt x="583" y="2618"/>
                    <a:pt x="777" y="2465"/>
                    <a:pt x="1005" y="2465"/>
                  </a:cubicBezTo>
                  <a:lnTo>
                    <a:pt x="4030" y="2465"/>
                  </a:lnTo>
                  <a:cubicBezTo>
                    <a:pt x="4218" y="2465"/>
                    <a:pt x="4389" y="2575"/>
                    <a:pt x="4469" y="2742"/>
                  </a:cubicBezTo>
                  <a:lnTo>
                    <a:pt x="4620" y="3057"/>
                  </a:lnTo>
                  <a:cubicBezTo>
                    <a:pt x="4639" y="3098"/>
                    <a:pt x="4680" y="3123"/>
                    <a:pt x="4723" y="3123"/>
                  </a:cubicBezTo>
                  <a:cubicBezTo>
                    <a:pt x="4740" y="3123"/>
                    <a:pt x="4757" y="3119"/>
                    <a:pt x="4774" y="3111"/>
                  </a:cubicBezTo>
                  <a:cubicBezTo>
                    <a:pt x="4831" y="3084"/>
                    <a:pt x="4857" y="3017"/>
                    <a:pt x="4831" y="2957"/>
                  </a:cubicBezTo>
                  <a:lnTo>
                    <a:pt x="4680" y="2642"/>
                  </a:lnTo>
                  <a:cubicBezTo>
                    <a:pt x="4563" y="2394"/>
                    <a:pt x="4308" y="2234"/>
                    <a:pt x="4030" y="2234"/>
                  </a:cubicBezTo>
                  <a:lnTo>
                    <a:pt x="2980" y="2234"/>
                  </a:lnTo>
                  <a:lnTo>
                    <a:pt x="2980" y="1765"/>
                  </a:lnTo>
                  <a:cubicBezTo>
                    <a:pt x="3086" y="1805"/>
                    <a:pt x="3201" y="1829"/>
                    <a:pt x="3318" y="1829"/>
                  </a:cubicBezTo>
                  <a:cubicBezTo>
                    <a:pt x="3823" y="1829"/>
                    <a:pt x="4231" y="1417"/>
                    <a:pt x="4231" y="914"/>
                  </a:cubicBezTo>
                  <a:cubicBezTo>
                    <a:pt x="4231" y="409"/>
                    <a:pt x="3823" y="1"/>
                    <a:pt x="3318" y="1"/>
                  </a:cubicBezTo>
                  <a:cubicBezTo>
                    <a:pt x="3029" y="1"/>
                    <a:pt x="2762" y="138"/>
                    <a:pt x="2592" y="359"/>
                  </a:cubicBezTo>
                  <a:cubicBezTo>
                    <a:pt x="2420" y="138"/>
                    <a:pt x="2153" y="1"/>
                    <a:pt x="18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7895418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232"/>
                  </a:moveTo>
                  <a:cubicBezTo>
                    <a:pt x="560" y="232"/>
                    <a:pt x="654" y="326"/>
                    <a:pt x="654" y="442"/>
                  </a:cubicBezTo>
                  <a:cubicBezTo>
                    <a:pt x="654" y="560"/>
                    <a:pt x="560" y="654"/>
                    <a:pt x="442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2" y="232"/>
                  </a:cubicBezTo>
                  <a:close/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7"/>
                    <a:pt x="198" y="884"/>
                    <a:pt x="442" y="884"/>
                  </a:cubicBezTo>
                  <a:cubicBezTo>
                    <a:pt x="688" y="884"/>
                    <a:pt x="884" y="687"/>
                    <a:pt x="884" y="442"/>
                  </a:cubicBezTo>
                  <a:cubicBezTo>
                    <a:pt x="884" y="198"/>
                    <a:pt x="688" y="1"/>
                    <a:pt x="44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7795444" y="2689459"/>
              <a:ext cx="373561" cy="205992"/>
            </a:xfrm>
            <a:custGeom>
              <a:avLst/>
              <a:gdLst/>
              <a:ahLst/>
              <a:cxnLst/>
              <a:rect l="l" t="t" r="r" b="b"/>
              <a:pathLst>
                <a:path w="7914" h="4364" extrusionOk="0">
                  <a:moveTo>
                    <a:pt x="981" y="1757"/>
                  </a:moveTo>
                  <a:cubicBezTo>
                    <a:pt x="1021" y="1757"/>
                    <a:pt x="1054" y="1790"/>
                    <a:pt x="1054" y="1830"/>
                  </a:cubicBezTo>
                  <a:lnTo>
                    <a:pt x="1054" y="2082"/>
                  </a:lnTo>
                  <a:cubicBezTo>
                    <a:pt x="1054" y="2122"/>
                    <a:pt x="1021" y="2155"/>
                    <a:pt x="981" y="2155"/>
                  </a:cubicBezTo>
                  <a:lnTo>
                    <a:pt x="606" y="2155"/>
                  </a:lnTo>
                  <a:lnTo>
                    <a:pt x="700" y="1757"/>
                  </a:lnTo>
                  <a:close/>
                  <a:moveTo>
                    <a:pt x="7153" y="1757"/>
                  </a:moveTo>
                  <a:lnTo>
                    <a:pt x="7257" y="2155"/>
                  </a:lnTo>
                  <a:lnTo>
                    <a:pt x="6872" y="2155"/>
                  </a:lnTo>
                  <a:cubicBezTo>
                    <a:pt x="6832" y="2155"/>
                    <a:pt x="6798" y="2122"/>
                    <a:pt x="6798" y="2082"/>
                  </a:cubicBezTo>
                  <a:lnTo>
                    <a:pt x="6798" y="1830"/>
                  </a:lnTo>
                  <a:cubicBezTo>
                    <a:pt x="6798" y="1790"/>
                    <a:pt x="6832" y="1757"/>
                    <a:pt x="6872" y="1757"/>
                  </a:cubicBezTo>
                  <a:close/>
                  <a:moveTo>
                    <a:pt x="870" y="2851"/>
                  </a:moveTo>
                  <a:cubicBezTo>
                    <a:pt x="907" y="2851"/>
                    <a:pt x="934" y="2878"/>
                    <a:pt x="934" y="2915"/>
                  </a:cubicBezTo>
                  <a:lnTo>
                    <a:pt x="934" y="3183"/>
                  </a:lnTo>
                  <a:cubicBezTo>
                    <a:pt x="934" y="3219"/>
                    <a:pt x="907" y="3250"/>
                    <a:pt x="870" y="3250"/>
                  </a:cubicBezTo>
                  <a:lnTo>
                    <a:pt x="298" y="3250"/>
                  </a:lnTo>
                  <a:cubicBezTo>
                    <a:pt x="261" y="3250"/>
                    <a:pt x="231" y="3219"/>
                    <a:pt x="231" y="3183"/>
                  </a:cubicBezTo>
                  <a:lnTo>
                    <a:pt x="231" y="2915"/>
                  </a:lnTo>
                  <a:cubicBezTo>
                    <a:pt x="231" y="2878"/>
                    <a:pt x="261" y="2851"/>
                    <a:pt x="298" y="2851"/>
                  </a:cubicBezTo>
                  <a:close/>
                  <a:moveTo>
                    <a:pt x="7619" y="2851"/>
                  </a:moveTo>
                  <a:cubicBezTo>
                    <a:pt x="7652" y="2851"/>
                    <a:pt x="7682" y="2878"/>
                    <a:pt x="7682" y="2915"/>
                  </a:cubicBezTo>
                  <a:lnTo>
                    <a:pt x="7682" y="3183"/>
                  </a:lnTo>
                  <a:cubicBezTo>
                    <a:pt x="7682" y="3219"/>
                    <a:pt x="7652" y="3250"/>
                    <a:pt x="7619" y="3250"/>
                  </a:cubicBezTo>
                  <a:lnTo>
                    <a:pt x="7043" y="3250"/>
                  </a:lnTo>
                  <a:cubicBezTo>
                    <a:pt x="7010" y="3250"/>
                    <a:pt x="6979" y="3219"/>
                    <a:pt x="6979" y="3183"/>
                  </a:cubicBezTo>
                  <a:lnTo>
                    <a:pt x="6979" y="2915"/>
                  </a:lnTo>
                  <a:cubicBezTo>
                    <a:pt x="6979" y="2878"/>
                    <a:pt x="7010" y="2851"/>
                    <a:pt x="7043" y="2851"/>
                  </a:cubicBezTo>
                  <a:close/>
                  <a:moveTo>
                    <a:pt x="2474" y="2533"/>
                  </a:moveTo>
                  <a:cubicBezTo>
                    <a:pt x="2906" y="2533"/>
                    <a:pt x="3274" y="2902"/>
                    <a:pt x="3274" y="3333"/>
                  </a:cubicBezTo>
                  <a:cubicBezTo>
                    <a:pt x="3274" y="3775"/>
                    <a:pt x="2916" y="4133"/>
                    <a:pt x="2474" y="4133"/>
                  </a:cubicBezTo>
                  <a:cubicBezTo>
                    <a:pt x="2032" y="4133"/>
                    <a:pt x="1674" y="3775"/>
                    <a:pt x="1674" y="3333"/>
                  </a:cubicBezTo>
                  <a:cubicBezTo>
                    <a:pt x="1674" y="2902"/>
                    <a:pt x="2042" y="2533"/>
                    <a:pt x="2474" y="2533"/>
                  </a:cubicBezTo>
                  <a:close/>
                  <a:moveTo>
                    <a:pt x="5299" y="2533"/>
                  </a:moveTo>
                  <a:cubicBezTo>
                    <a:pt x="5731" y="2533"/>
                    <a:pt x="6099" y="2902"/>
                    <a:pt x="6099" y="3333"/>
                  </a:cubicBezTo>
                  <a:cubicBezTo>
                    <a:pt x="6099" y="3775"/>
                    <a:pt x="5741" y="4133"/>
                    <a:pt x="5299" y="4133"/>
                  </a:cubicBezTo>
                  <a:cubicBezTo>
                    <a:pt x="4857" y="4133"/>
                    <a:pt x="4499" y="3775"/>
                    <a:pt x="4499" y="3333"/>
                  </a:cubicBezTo>
                  <a:cubicBezTo>
                    <a:pt x="4499" y="2902"/>
                    <a:pt x="4867" y="2533"/>
                    <a:pt x="5299" y="2533"/>
                  </a:cubicBezTo>
                  <a:close/>
                  <a:moveTo>
                    <a:pt x="5615" y="0"/>
                  </a:moveTo>
                  <a:cubicBezTo>
                    <a:pt x="5598" y="0"/>
                    <a:pt x="5581" y="4"/>
                    <a:pt x="5564" y="13"/>
                  </a:cubicBezTo>
                  <a:cubicBezTo>
                    <a:pt x="5507" y="39"/>
                    <a:pt x="5483" y="106"/>
                    <a:pt x="5510" y="166"/>
                  </a:cubicBezTo>
                  <a:lnTo>
                    <a:pt x="5874" y="937"/>
                  </a:lnTo>
                  <a:cubicBezTo>
                    <a:pt x="5952" y="1097"/>
                    <a:pt x="6115" y="1201"/>
                    <a:pt x="6296" y="1201"/>
                  </a:cubicBezTo>
                  <a:lnTo>
                    <a:pt x="6822" y="1201"/>
                  </a:lnTo>
                  <a:cubicBezTo>
                    <a:pt x="6929" y="1201"/>
                    <a:pt x="7023" y="1275"/>
                    <a:pt x="7050" y="1375"/>
                  </a:cubicBezTo>
                  <a:lnTo>
                    <a:pt x="7090" y="1526"/>
                  </a:lnTo>
                  <a:lnTo>
                    <a:pt x="6872" y="1526"/>
                  </a:lnTo>
                  <a:cubicBezTo>
                    <a:pt x="6705" y="1526"/>
                    <a:pt x="6568" y="1663"/>
                    <a:pt x="6568" y="1830"/>
                  </a:cubicBezTo>
                  <a:lnTo>
                    <a:pt x="6568" y="2082"/>
                  </a:lnTo>
                  <a:cubicBezTo>
                    <a:pt x="6568" y="2249"/>
                    <a:pt x="6705" y="2386"/>
                    <a:pt x="6872" y="2386"/>
                  </a:cubicBezTo>
                  <a:lnTo>
                    <a:pt x="7321" y="2386"/>
                  </a:lnTo>
                  <a:lnTo>
                    <a:pt x="7381" y="2617"/>
                  </a:lnTo>
                  <a:lnTo>
                    <a:pt x="7043" y="2617"/>
                  </a:lnTo>
                  <a:cubicBezTo>
                    <a:pt x="6883" y="2617"/>
                    <a:pt x="6749" y="2751"/>
                    <a:pt x="6749" y="2915"/>
                  </a:cubicBezTo>
                  <a:lnTo>
                    <a:pt x="6749" y="3005"/>
                  </a:lnTo>
                  <a:lnTo>
                    <a:pt x="6276" y="3005"/>
                  </a:lnTo>
                  <a:cubicBezTo>
                    <a:pt x="6276" y="2998"/>
                    <a:pt x="6273" y="2992"/>
                    <a:pt x="6270" y="2982"/>
                  </a:cubicBezTo>
                  <a:cubicBezTo>
                    <a:pt x="6132" y="2600"/>
                    <a:pt x="5754" y="2319"/>
                    <a:pt x="5346" y="2302"/>
                  </a:cubicBezTo>
                  <a:cubicBezTo>
                    <a:pt x="5329" y="2302"/>
                    <a:pt x="5312" y="2301"/>
                    <a:pt x="5296" y="2301"/>
                  </a:cubicBezTo>
                  <a:cubicBezTo>
                    <a:pt x="4863" y="2301"/>
                    <a:pt x="4457" y="2589"/>
                    <a:pt x="4318" y="3005"/>
                  </a:cubicBezTo>
                  <a:lnTo>
                    <a:pt x="3451" y="3005"/>
                  </a:lnTo>
                  <a:cubicBezTo>
                    <a:pt x="3328" y="2627"/>
                    <a:pt x="2982" y="2349"/>
                    <a:pt x="2585" y="2306"/>
                  </a:cubicBezTo>
                  <a:cubicBezTo>
                    <a:pt x="2548" y="2302"/>
                    <a:pt x="2511" y="2301"/>
                    <a:pt x="2474" y="2301"/>
                  </a:cubicBezTo>
                  <a:cubicBezTo>
                    <a:pt x="2437" y="2301"/>
                    <a:pt x="2400" y="2302"/>
                    <a:pt x="2364" y="2306"/>
                  </a:cubicBezTo>
                  <a:cubicBezTo>
                    <a:pt x="1972" y="2346"/>
                    <a:pt x="1617" y="2630"/>
                    <a:pt x="1493" y="3005"/>
                  </a:cubicBezTo>
                  <a:lnTo>
                    <a:pt x="1165" y="3005"/>
                  </a:lnTo>
                  <a:lnTo>
                    <a:pt x="1165" y="2915"/>
                  </a:lnTo>
                  <a:cubicBezTo>
                    <a:pt x="1165" y="2751"/>
                    <a:pt x="1034" y="2617"/>
                    <a:pt x="870" y="2617"/>
                  </a:cubicBezTo>
                  <a:lnTo>
                    <a:pt x="496" y="2617"/>
                  </a:lnTo>
                  <a:lnTo>
                    <a:pt x="552" y="2386"/>
                  </a:lnTo>
                  <a:lnTo>
                    <a:pt x="981" y="2386"/>
                  </a:lnTo>
                  <a:cubicBezTo>
                    <a:pt x="1148" y="2386"/>
                    <a:pt x="1286" y="2249"/>
                    <a:pt x="1286" y="2082"/>
                  </a:cubicBezTo>
                  <a:lnTo>
                    <a:pt x="1286" y="1830"/>
                  </a:lnTo>
                  <a:cubicBezTo>
                    <a:pt x="1286" y="1663"/>
                    <a:pt x="1148" y="1526"/>
                    <a:pt x="981" y="1526"/>
                  </a:cubicBezTo>
                  <a:lnTo>
                    <a:pt x="757" y="1526"/>
                  </a:lnTo>
                  <a:lnTo>
                    <a:pt x="830" y="1218"/>
                  </a:lnTo>
                  <a:cubicBezTo>
                    <a:pt x="844" y="1154"/>
                    <a:pt x="807" y="1090"/>
                    <a:pt x="743" y="1077"/>
                  </a:cubicBezTo>
                  <a:cubicBezTo>
                    <a:pt x="733" y="1075"/>
                    <a:pt x="724" y="1073"/>
                    <a:pt x="714" y="1073"/>
                  </a:cubicBezTo>
                  <a:cubicBezTo>
                    <a:pt x="662" y="1073"/>
                    <a:pt x="617" y="1110"/>
                    <a:pt x="603" y="1164"/>
                  </a:cubicBezTo>
                  <a:lnTo>
                    <a:pt x="258" y="2621"/>
                  </a:lnTo>
                  <a:cubicBezTo>
                    <a:pt x="114" y="2641"/>
                    <a:pt x="0" y="2764"/>
                    <a:pt x="0" y="2915"/>
                  </a:cubicBezTo>
                  <a:lnTo>
                    <a:pt x="0" y="3183"/>
                  </a:lnTo>
                  <a:cubicBezTo>
                    <a:pt x="0" y="3347"/>
                    <a:pt x="134" y="3480"/>
                    <a:pt x="298" y="3480"/>
                  </a:cubicBezTo>
                  <a:lnTo>
                    <a:pt x="870" y="3480"/>
                  </a:lnTo>
                  <a:cubicBezTo>
                    <a:pt x="1014" y="3480"/>
                    <a:pt x="1134" y="3377"/>
                    <a:pt x="1162" y="3236"/>
                  </a:cubicBezTo>
                  <a:lnTo>
                    <a:pt x="1446" y="3236"/>
                  </a:lnTo>
                  <a:cubicBezTo>
                    <a:pt x="1443" y="3270"/>
                    <a:pt x="1443" y="3299"/>
                    <a:pt x="1443" y="3333"/>
                  </a:cubicBezTo>
                  <a:cubicBezTo>
                    <a:pt x="1443" y="3902"/>
                    <a:pt x="1905" y="4364"/>
                    <a:pt x="2474" y="4364"/>
                  </a:cubicBezTo>
                  <a:cubicBezTo>
                    <a:pt x="3043" y="4364"/>
                    <a:pt x="3504" y="3902"/>
                    <a:pt x="3504" y="3333"/>
                  </a:cubicBezTo>
                  <a:cubicBezTo>
                    <a:pt x="3504" y="3299"/>
                    <a:pt x="3504" y="3270"/>
                    <a:pt x="3501" y="3236"/>
                  </a:cubicBezTo>
                  <a:lnTo>
                    <a:pt x="4272" y="3236"/>
                  </a:lnTo>
                  <a:cubicBezTo>
                    <a:pt x="4268" y="3270"/>
                    <a:pt x="4264" y="3299"/>
                    <a:pt x="4264" y="3333"/>
                  </a:cubicBezTo>
                  <a:cubicBezTo>
                    <a:pt x="4264" y="3902"/>
                    <a:pt x="4730" y="4364"/>
                    <a:pt x="5299" y="4364"/>
                  </a:cubicBezTo>
                  <a:cubicBezTo>
                    <a:pt x="5868" y="4364"/>
                    <a:pt x="6330" y="3902"/>
                    <a:pt x="6330" y="3333"/>
                  </a:cubicBezTo>
                  <a:cubicBezTo>
                    <a:pt x="6330" y="3299"/>
                    <a:pt x="6330" y="3270"/>
                    <a:pt x="6327" y="3236"/>
                  </a:cubicBezTo>
                  <a:lnTo>
                    <a:pt x="6752" y="3236"/>
                  </a:lnTo>
                  <a:cubicBezTo>
                    <a:pt x="6778" y="3377"/>
                    <a:pt x="6899" y="3480"/>
                    <a:pt x="7043" y="3480"/>
                  </a:cubicBezTo>
                  <a:lnTo>
                    <a:pt x="7619" y="3480"/>
                  </a:lnTo>
                  <a:cubicBezTo>
                    <a:pt x="7783" y="3480"/>
                    <a:pt x="7913" y="3347"/>
                    <a:pt x="7913" y="3183"/>
                  </a:cubicBezTo>
                  <a:lnTo>
                    <a:pt x="7913" y="2915"/>
                  </a:lnTo>
                  <a:cubicBezTo>
                    <a:pt x="7913" y="2751"/>
                    <a:pt x="7783" y="2621"/>
                    <a:pt x="7622" y="2617"/>
                  </a:cubicBezTo>
                  <a:lnTo>
                    <a:pt x="7274" y="1315"/>
                  </a:lnTo>
                  <a:cubicBezTo>
                    <a:pt x="7220" y="1114"/>
                    <a:pt x="7033" y="970"/>
                    <a:pt x="6822" y="970"/>
                  </a:cubicBezTo>
                  <a:lnTo>
                    <a:pt x="6296" y="970"/>
                  </a:lnTo>
                  <a:cubicBezTo>
                    <a:pt x="6206" y="970"/>
                    <a:pt x="6123" y="917"/>
                    <a:pt x="6086" y="836"/>
                  </a:cubicBezTo>
                  <a:lnTo>
                    <a:pt x="5718" y="66"/>
                  </a:lnTo>
                  <a:cubicBezTo>
                    <a:pt x="5698" y="26"/>
                    <a:pt x="5659" y="0"/>
                    <a:pt x="56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28"/>
          <p:cNvGrpSpPr/>
          <p:nvPr/>
        </p:nvGrpSpPr>
        <p:grpSpPr>
          <a:xfrm>
            <a:off x="338175" y="851832"/>
            <a:ext cx="925309" cy="912558"/>
            <a:chOff x="1303540" y="244713"/>
            <a:chExt cx="1038157" cy="1023735"/>
          </a:xfrm>
        </p:grpSpPr>
        <p:sp>
          <p:nvSpPr>
            <p:cNvPr id="1296" name="Google Shape;1296;p28"/>
            <p:cNvSpPr/>
            <p:nvPr/>
          </p:nvSpPr>
          <p:spPr>
            <a:xfrm>
              <a:off x="1303540" y="244713"/>
              <a:ext cx="1038157" cy="1023735"/>
            </a:xfrm>
            <a:custGeom>
              <a:avLst/>
              <a:gdLst/>
              <a:ahLst/>
              <a:cxnLst/>
              <a:rect l="l" t="t" r="r" b="b"/>
              <a:pathLst>
                <a:path w="10240" h="10098" extrusionOk="0">
                  <a:moveTo>
                    <a:pt x="8178" y="1"/>
                  </a:moveTo>
                  <a:cubicBezTo>
                    <a:pt x="7557" y="1"/>
                    <a:pt x="6643" y="71"/>
                    <a:pt x="5677" y="393"/>
                  </a:cubicBezTo>
                  <a:cubicBezTo>
                    <a:pt x="5256" y="537"/>
                    <a:pt x="4854" y="714"/>
                    <a:pt x="4479" y="928"/>
                  </a:cubicBezTo>
                  <a:cubicBezTo>
                    <a:pt x="4268" y="882"/>
                    <a:pt x="4047" y="862"/>
                    <a:pt x="3823" y="862"/>
                  </a:cubicBezTo>
                  <a:cubicBezTo>
                    <a:pt x="2933" y="862"/>
                    <a:pt x="2130" y="1226"/>
                    <a:pt x="1731" y="1447"/>
                  </a:cubicBezTo>
                  <a:cubicBezTo>
                    <a:pt x="1336" y="1662"/>
                    <a:pt x="1065" y="2060"/>
                    <a:pt x="1001" y="2508"/>
                  </a:cubicBezTo>
                  <a:cubicBezTo>
                    <a:pt x="937" y="2954"/>
                    <a:pt x="1088" y="3412"/>
                    <a:pt x="1407" y="3730"/>
                  </a:cubicBezTo>
                  <a:lnTo>
                    <a:pt x="1741" y="4065"/>
                  </a:lnTo>
                  <a:cubicBezTo>
                    <a:pt x="1660" y="4256"/>
                    <a:pt x="1587" y="4450"/>
                    <a:pt x="1520" y="4651"/>
                  </a:cubicBezTo>
                  <a:cubicBezTo>
                    <a:pt x="1443" y="4875"/>
                    <a:pt x="1373" y="5113"/>
                    <a:pt x="1313" y="5347"/>
                  </a:cubicBezTo>
                  <a:cubicBezTo>
                    <a:pt x="1302" y="5397"/>
                    <a:pt x="1289" y="5447"/>
                    <a:pt x="1282" y="5501"/>
                  </a:cubicBezTo>
                  <a:cubicBezTo>
                    <a:pt x="1048" y="5675"/>
                    <a:pt x="807" y="5909"/>
                    <a:pt x="606" y="6218"/>
                  </a:cubicBezTo>
                  <a:cubicBezTo>
                    <a:pt x="128" y="6947"/>
                    <a:pt x="1" y="7845"/>
                    <a:pt x="225" y="8889"/>
                  </a:cubicBezTo>
                  <a:cubicBezTo>
                    <a:pt x="345" y="9441"/>
                    <a:pt x="780" y="9873"/>
                    <a:pt x="1329" y="9994"/>
                  </a:cubicBezTo>
                  <a:lnTo>
                    <a:pt x="1333" y="9994"/>
                  </a:lnTo>
                  <a:cubicBezTo>
                    <a:pt x="1651" y="10064"/>
                    <a:pt x="1962" y="10097"/>
                    <a:pt x="2263" y="10097"/>
                  </a:cubicBezTo>
                  <a:cubicBezTo>
                    <a:pt x="3267" y="10097"/>
                    <a:pt x="4124" y="9712"/>
                    <a:pt x="4690" y="8979"/>
                  </a:cubicBezTo>
                  <a:cubicBezTo>
                    <a:pt x="4700" y="8965"/>
                    <a:pt x="4710" y="8952"/>
                    <a:pt x="4720" y="8939"/>
                  </a:cubicBezTo>
                  <a:cubicBezTo>
                    <a:pt x="4774" y="8929"/>
                    <a:pt x="4824" y="8919"/>
                    <a:pt x="4871" y="8905"/>
                  </a:cubicBezTo>
                  <a:cubicBezTo>
                    <a:pt x="5323" y="8792"/>
                    <a:pt x="5754" y="8648"/>
                    <a:pt x="6156" y="8477"/>
                  </a:cubicBezTo>
                  <a:lnTo>
                    <a:pt x="6491" y="8815"/>
                  </a:lnTo>
                  <a:cubicBezTo>
                    <a:pt x="6761" y="9085"/>
                    <a:pt x="7132" y="9234"/>
                    <a:pt x="7513" y="9234"/>
                  </a:cubicBezTo>
                  <a:cubicBezTo>
                    <a:pt x="7581" y="9234"/>
                    <a:pt x="7649" y="9230"/>
                    <a:pt x="7716" y="9220"/>
                  </a:cubicBezTo>
                  <a:cubicBezTo>
                    <a:pt x="8161" y="9157"/>
                    <a:pt x="8560" y="8882"/>
                    <a:pt x="8774" y="8491"/>
                  </a:cubicBezTo>
                  <a:cubicBezTo>
                    <a:pt x="8945" y="8182"/>
                    <a:pt x="9169" y="7697"/>
                    <a:pt x="9283" y="7131"/>
                  </a:cubicBezTo>
                  <a:cubicBezTo>
                    <a:pt x="9383" y="6643"/>
                    <a:pt x="9387" y="6174"/>
                    <a:pt x="9293" y="5739"/>
                  </a:cubicBezTo>
                  <a:cubicBezTo>
                    <a:pt x="9507" y="5364"/>
                    <a:pt x="9688" y="4962"/>
                    <a:pt x="9828" y="4543"/>
                  </a:cubicBezTo>
                  <a:cubicBezTo>
                    <a:pt x="10233" y="3329"/>
                    <a:pt x="10240" y="2190"/>
                    <a:pt x="10210" y="1622"/>
                  </a:cubicBezTo>
                  <a:cubicBezTo>
                    <a:pt x="10159" y="755"/>
                    <a:pt x="9467" y="61"/>
                    <a:pt x="8597" y="12"/>
                  </a:cubicBezTo>
                  <a:cubicBezTo>
                    <a:pt x="8480" y="5"/>
                    <a:pt x="8339" y="1"/>
                    <a:pt x="8178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1546556" y="900127"/>
              <a:ext cx="137475" cy="136052"/>
            </a:xfrm>
            <a:custGeom>
              <a:avLst/>
              <a:gdLst/>
              <a:ahLst/>
              <a:cxnLst/>
              <a:rect l="l" t="t" r="r" b="b"/>
              <a:pathLst>
                <a:path w="1356" h="1342" extrusionOk="0">
                  <a:moveTo>
                    <a:pt x="730" y="0"/>
                  </a:moveTo>
                  <a:cubicBezTo>
                    <a:pt x="686" y="14"/>
                    <a:pt x="355" y="107"/>
                    <a:pt x="164" y="416"/>
                  </a:cubicBezTo>
                  <a:cubicBezTo>
                    <a:pt x="47" y="609"/>
                    <a:pt x="0" y="853"/>
                    <a:pt x="20" y="1151"/>
                  </a:cubicBezTo>
                  <a:cubicBezTo>
                    <a:pt x="27" y="1249"/>
                    <a:pt x="104" y="1329"/>
                    <a:pt x="204" y="1335"/>
                  </a:cubicBezTo>
                  <a:cubicBezTo>
                    <a:pt x="251" y="1339"/>
                    <a:pt x="297" y="1341"/>
                    <a:pt x="342" y="1341"/>
                  </a:cubicBezTo>
                  <a:cubicBezTo>
                    <a:pt x="583" y="1341"/>
                    <a:pt x="787" y="1287"/>
                    <a:pt x="950" y="1185"/>
                  </a:cubicBezTo>
                  <a:cubicBezTo>
                    <a:pt x="1272" y="981"/>
                    <a:pt x="1352" y="629"/>
                    <a:pt x="1355" y="626"/>
                  </a:cubicBezTo>
                  <a:lnTo>
                    <a:pt x="730" y="0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1522731" y="455074"/>
              <a:ext cx="251327" cy="177009"/>
            </a:xfrm>
            <a:custGeom>
              <a:avLst/>
              <a:gdLst/>
              <a:ahLst/>
              <a:cxnLst/>
              <a:rect l="l" t="t" r="r" b="b"/>
              <a:pathLst>
                <a:path w="2479" h="1746" extrusionOk="0">
                  <a:moveTo>
                    <a:pt x="1657" y="1"/>
                  </a:moveTo>
                  <a:cubicBezTo>
                    <a:pt x="1050" y="1"/>
                    <a:pt x="473" y="261"/>
                    <a:pt x="155" y="437"/>
                  </a:cubicBezTo>
                  <a:cubicBezTo>
                    <a:pt x="24" y="507"/>
                    <a:pt x="0" y="684"/>
                    <a:pt x="104" y="792"/>
                  </a:cubicBezTo>
                  <a:lnTo>
                    <a:pt x="1062" y="1745"/>
                  </a:lnTo>
                  <a:lnTo>
                    <a:pt x="2478" y="192"/>
                  </a:lnTo>
                  <a:cubicBezTo>
                    <a:pt x="2212" y="54"/>
                    <a:pt x="1931" y="1"/>
                    <a:pt x="165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1952090" y="810204"/>
              <a:ext cx="202664" cy="247266"/>
            </a:xfrm>
            <a:custGeom>
              <a:avLst/>
              <a:gdLst/>
              <a:ahLst/>
              <a:cxnLst/>
              <a:rect l="l" t="t" r="r" b="b"/>
              <a:pathLst>
                <a:path w="1999" h="2439" extrusionOk="0">
                  <a:moveTo>
                    <a:pt x="1553" y="0"/>
                  </a:moveTo>
                  <a:lnTo>
                    <a:pt x="0" y="1416"/>
                  </a:lnTo>
                  <a:lnTo>
                    <a:pt x="955" y="2373"/>
                  </a:lnTo>
                  <a:cubicBezTo>
                    <a:pt x="1000" y="2417"/>
                    <a:pt x="1057" y="2438"/>
                    <a:pt x="1114" y="2438"/>
                  </a:cubicBezTo>
                  <a:cubicBezTo>
                    <a:pt x="1192" y="2438"/>
                    <a:pt x="1268" y="2399"/>
                    <a:pt x="1309" y="2323"/>
                  </a:cubicBezTo>
                  <a:cubicBezTo>
                    <a:pt x="1564" y="1861"/>
                    <a:pt x="1999" y="853"/>
                    <a:pt x="1553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1574740" y="401242"/>
              <a:ext cx="608194" cy="608280"/>
            </a:xfrm>
            <a:custGeom>
              <a:avLst/>
              <a:gdLst/>
              <a:ahLst/>
              <a:cxnLst/>
              <a:rect l="l" t="t" r="r" b="b"/>
              <a:pathLst>
                <a:path w="5999" h="6000" extrusionOk="0">
                  <a:moveTo>
                    <a:pt x="3391" y="0"/>
                  </a:moveTo>
                  <a:cubicBezTo>
                    <a:pt x="2691" y="235"/>
                    <a:pt x="1961" y="626"/>
                    <a:pt x="1318" y="1269"/>
                  </a:cubicBezTo>
                  <a:cubicBezTo>
                    <a:pt x="666" y="1922"/>
                    <a:pt x="258" y="2732"/>
                    <a:pt x="0" y="3495"/>
                  </a:cubicBezTo>
                  <a:lnTo>
                    <a:pt x="961" y="5038"/>
                  </a:lnTo>
                  <a:lnTo>
                    <a:pt x="2503" y="5999"/>
                  </a:lnTo>
                  <a:cubicBezTo>
                    <a:pt x="3267" y="5741"/>
                    <a:pt x="4077" y="5333"/>
                    <a:pt x="4730" y="4680"/>
                  </a:cubicBezTo>
                  <a:cubicBezTo>
                    <a:pt x="5372" y="4037"/>
                    <a:pt x="5764" y="3308"/>
                    <a:pt x="5998" y="2608"/>
                  </a:cubicBezTo>
                  <a:lnTo>
                    <a:pt x="5034" y="964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EC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1659193" y="486704"/>
              <a:ext cx="523742" cy="522817"/>
            </a:xfrm>
            <a:custGeom>
              <a:avLst/>
              <a:gdLst/>
              <a:ahLst/>
              <a:cxnLst/>
              <a:rect l="l" t="t" r="r" b="b"/>
              <a:pathLst>
                <a:path w="5166" h="5157" extrusionOk="0">
                  <a:moveTo>
                    <a:pt x="3997" y="1"/>
                  </a:moveTo>
                  <a:lnTo>
                    <a:pt x="4837" y="1437"/>
                  </a:lnTo>
                  <a:cubicBezTo>
                    <a:pt x="4603" y="2136"/>
                    <a:pt x="4212" y="2867"/>
                    <a:pt x="3569" y="3509"/>
                  </a:cubicBezTo>
                  <a:cubicBezTo>
                    <a:pt x="2916" y="4162"/>
                    <a:pt x="2106" y="4570"/>
                    <a:pt x="1343" y="4831"/>
                  </a:cubicBezTo>
                  <a:lnTo>
                    <a:pt x="0" y="3995"/>
                  </a:lnTo>
                  <a:lnTo>
                    <a:pt x="128" y="4195"/>
                  </a:lnTo>
                  <a:lnTo>
                    <a:pt x="1670" y="5156"/>
                  </a:lnTo>
                  <a:cubicBezTo>
                    <a:pt x="2434" y="4898"/>
                    <a:pt x="3244" y="4490"/>
                    <a:pt x="3897" y="3837"/>
                  </a:cubicBezTo>
                  <a:cubicBezTo>
                    <a:pt x="4539" y="3194"/>
                    <a:pt x="4931" y="2465"/>
                    <a:pt x="5165" y="1765"/>
                  </a:cubicBezTo>
                  <a:lnTo>
                    <a:pt x="4201" y="121"/>
                  </a:lnTo>
                  <a:lnTo>
                    <a:pt x="399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1551524" y="755561"/>
              <a:ext cx="277078" cy="273929"/>
            </a:xfrm>
            <a:custGeom>
              <a:avLst/>
              <a:gdLst/>
              <a:ahLst/>
              <a:cxnLst/>
              <a:rect l="l" t="t" r="r" b="b"/>
              <a:pathLst>
                <a:path w="2733" h="2702" extrusionOk="0">
                  <a:moveTo>
                    <a:pt x="229" y="0"/>
                  </a:moveTo>
                  <a:cubicBezTo>
                    <a:pt x="158" y="207"/>
                    <a:pt x="98" y="411"/>
                    <a:pt x="48" y="606"/>
                  </a:cubicBezTo>
                  <a:cubicBezTo>
                    <a:pt x="1" y="797"/>
                    <a:pt x="55" y="994"/>
                    <a:pt x="195" y="1135"/>
                  </a:cubicBezTo>
                  <a:lnTo>
                    <a:pt x="1598" y="2537"/>
                  </a:lnTo>
                  <a:cubicBezTo>
                    <a:pt x="1704" y="2643"/>
                    <a:pt x="1847" y="2701"/>
                    <a:pt x="1994" y="2701"/>
                  </a:cubicBezTo>
                  <a:cubicBezTo>
                    <a:pt x="2038" y="2701"/>
                    <a:pt x="2083" y="2696"/>
                    <a:pt x="2127" y="2685"/>
                  </a:cubicBezTo>
                  <a:cubicBezTo>
                    <a:pt x="2321" y="2634"/>
                    <a:pt x="2525" y="2574"/>
                    <a:pt x="2732" y="2504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1680281" y="976364"/>
              <a:ext cx="148323" cy="53123"/>
            </a:xfrm>
            <a:custGeom>
              <a:avLst/>
              <a:gdLst/>
              <a:ahLst/>
              <a:cxnLst/>
              <a:rect l="l" t="t" r="r" b="b"/>
              <a:pathLst>
                <a:path w="1463" h="524" extrusionOk="0">
                  <a:moveTo>
                    <a:pt x="1135" y="1"/>
                  </a:moveTo>
                  <a:cubicBezTo>
                    <a:pt x="927" y="72"/>
                    <a:pt x="727" y="129"/>
                    <a:pt x="529" y="178"/>
                  </a:cubicBezTo>
                  <a:cubicBezTo>
                    <a:pt x="484" y="190"/>
                    <a:pt x="439" y="195"/>
                    <a:pt x="394" y="195"/>
                  </a:cubicBezTo>
                  <a:cubicBezTo>
                    <a:pt x="249" y="195"/>
                    <a:pt x="107" y="139"/>
                    <a:pt x="0" y="32"/>
                  </a:cubicBezTo>
                  <a:lnTo>
                    <a:pt x="0" y="32"/>
                  </a:lnTo>
                  <a:lnTo>
                    <a:pt x="328" y="359"/>
                  </a:lnTo>
                  <a:cubicBezTo>
                    <a:pt x="434" y="465"/>
                    <a:pt x="577" y="523"/>
                    <a:pt x="724" y="523"/>
                  </a:cubicBezTo>
                  <a:cubicBezTo>
                    <a:pt x="768" y="523"/>
                    <a:pt x="813" y="518"/>
                    <a:pt x="857" y="507"/>
                  </a:cubicBezTo>
                  <a:cubicBezTo>
                    <a:pt x="1051" y="456"/>
                    <a:pt x="1255" y="396"/>
                    <a:pt x="1462" y="326"/>
                  </a:cubicBezTo>
                  <a:lnTo>
                    <a:pt x="1135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1918532" y="367888"/>
              <a:ext cx="299687" cy="297854"/>
            </a:xfrm>
            <a:custGeom>
              <a:avLst/>
              <a:gdLst/>
              <a:ahLst/>
              <a:cxnLst/>
              <a:rect l="l" t="t" r="r" b="b"/>
              <a:pathLst>
                <a:path w="2956" h="2938" extrusionOk="0">
                  <a:moveTo>
                    <a:pt x="2088" y="1"/>
                  </a:moveTo>
                  <a:cubicBezTo>
                    <a:pt x="1549" y="1"/>
                    <a:pt x="796" y="64"/>
                    <a:pt x="0" y="329"/>
                  </a:cubicBezTo>
                  <a:lnTo>
                    <a:pt x="2607" y="2937"/>
                  </a:lnTo>
                  <a:cubicBezTo>
                    <a:pt x="2942" y="1933"/>
                    <a:pt x="2956" y="995"/>
                    <a:pt x="2925" y="473"/>
                  </a:cubicBezTo>
                  <a:cubicBezTo>
                    <a:pt x="2912" y="226"/>
                    <a:pt x="2712" y="25"/>
                    <a:pt x="2463" y="11"/>
                  </a:cubicBezTo>
                  <a:cubicBezTo>
                    <a:pt x="2355" y="5"/>
                    <a:pt x="2229" y="1"/>
                    <a:pt x="208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2149585" y="371031"/>
              <a:ext cx="68636" cy="294712"/>
            </a:xfrm>
            <a:custGeom>
              <a:avLst/>
              <a:gdLst/>
              <a:ahLst/>
              <a:cxnLst/>
              <a:rect l="l" t="t" r="r" b="b"/>
              <a:pathLst>
                <a:path w="677" h="2907" extrusionOk="0">
                  <a:moveTo>
                    <a:pt x="298" y="0"/>
                  </a:moveTo>
                  <a:cubicBezTo>
                    <a:pt x="312" y="37"/>
                    <a:pt x="319" y="74"/>
                    <a:pt x="319" y="114"/>
                  </a:cubicBezTo>
                  <a:cubicBezTo>
                    <a:pt x="348" y="637"/>
                    <a:pt x="335" y="1573"/>
                    <a:pt x="0" y="2578"/>
                  </a:cubicBezTo>
                  <a:lnTo>
                    <a:pt x="328" y="2906"/>
                  </a:lnTo>
                  <a:cubicBezTo>
                    <a:pt x="663" y="1902"/>
                    <a:pt x="677" y="964"/>
                    <a:pt x="646" y="442"/>
                  </a:cubicBezTo>
                  <a:cubicBezTo>
                    <a:pt x="637" y="235"/>
                    <a:pt x="493" y="57"/>
                    <a:pt x="29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1707654" y="534555"/>
              <a:ext cx="341963" cy="341853"/>
            </a:xfrm>
            <a:custGeom>
              <a:avLst/>
              <a:gdLst/>
              <a:ahLst/>
              <a:cxnLst/>
              <a:rect l="l" t="t" r="r" b="b"/>
              <a:pathLst>
                <a:path w="3373" h="3372" extrusionOk="0">
                  <a:moveTo>
                    <a:pt x="1688" y="1"/>
                  </a:moveTo>
                  <a:cubicBezTo>
                    <a:pt x="755" y="1"/>
                    <a:pt x="1" y="754"/>
                    <a:pt x="1" y="1684"/>
                  </a:cubicBezTo>
                  <a:cubicBezTo>
                    <a:pt x="1" y="2619"/>
                    <a:pt x="755" y="3372"/>
                    <a:pt x="1688" y="3372"/>
                  </a:cubicBezTo>
                  <a:cubicBezTo>
                    <a:pt x="2618" y="3372"/>
                    <a:pt x="3372" y="2619"/>
                    <a:pt x="3372" y="1684"/>
                  </a:cubicBezTo>
                  <a:cubicBezTo>
                    <a:pt x="3372" y="754"/>
                    <a:pt x="2618" y="1"/>
                    <a:pt x="1688" y="1"/>
                  </a:cubicBezTo>
                  <a:close/>
                </a:path>
              </a:pathLst>
            </a:custGeom>
            <a:solidFill>
              <a:srgbClr val="BEB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1760982" y="587880"/>
              <a:ext cx="235309" cy="235303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1162" y="1"/>
                  </a:moveTo>
                  <a:cubicBezTo>
                    <a:pt x="519" y="1"/>
                    <a:pt x="0" y="519"/>
                    <a:pt x="0" y="1158"/>
                  </a:cubicBezTo>
                  <a:cubicBezTo>
                    <a:pt x="0" y="1801"/>
                    <a:pt x="519" y="2320"/>
                    <a:pt x="1162" y="2320"/>
                  </a:cubicBezTo>
                  <a:cubicBezTo>
                    <a:pt x="1802" y="2320"/>
                    <a:pt x="2321" y="1801"/>
                    <a:pt x="2321" y="1158"/>
                  </a:cubicBezTo>
                  <a:cubicBezTo>
                    <a:pt x="2321" y="519"/>
                    <a:pt x="1802" y="1"/>
                    <a:pt x="1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1678253" y="523910"/>
              <a:ext cx="383226" cy="364360"/>
            </a:xfrm>
            <a:custGeom>
              <a:avLst/>
              <a:gdLst/>
              <a:ahLst/>
              <a:cxnLst/>
              <a:rect l="l" t="t" r="r" b="b"/>
              <a:pathLst>
                <a:path w="3780" h="3594" extrusionOk="0">
                  <a:moveTo>
                    <a:pt x="1991" y="234"/>
                  </a:moveTo>
                  <a:cubicBezTo>
                    <a:pt x="2386" y="234"/>
                    <a:pt x="2783" y="381"/>
                    <a:pt x="3086" y="685"/>
                  </a:cubicBezTo>
                  <a:cubicBezTo>
                    <a:pt x="3384" y="980"/>
                    <a:pt x="3548" y="1375"/>
                    <a:pt x="3548" y="1793"/>
                  </a:cubicBezTo>
                  <a:cubicBezTo>
                    <a:pt x="3548" y="2214"/>
                    <a:pt x="3384" y="2607"/>
                    <a:pt x="3086" y="2905"/>
                  </a:cubicBezTo>
                  <a:cubicBezTo>
                    <a:pt x="2792" y="3199"/>
                    <a:pt x="2397" y="3363"/>
                    <a:pt x="1978" y="3363"/>
                  </a:cubicBezTo>
                  <a:cubicBezTo>
                    <a:pt x="1556" y="3363"/>
                    <a:pt x="1165" y="3199"/>
                    <a:pt x="867" y="2905"/>
                  </a:cubicBezTo>
                  <a:cubicBezTo>
                    <a:pt x="342" y="2379"/>
                    <a:pt x="291" y="1545"/>
                    <a:pt x="689" y="929"/>
                  </a:cubicBezTo>
                  <a:cubicBezTo>
                    <a:pt x="989" y="472"/>
                    <a:pt x="1489" y="234"/>
                    <a:pt x="1991" y="234"/>
                  </a:cubicBezTo>
                  <a:close/>
                  <a:moveTo>
                    <a:pt x="1979" y="0"/>
                  </a:moveTo>
                  <a:cubicBezTo>
                    <a:pt x="1514" y="0"/>
                    <a:pt x="1050" y="174"/>
                    <a:pt x="703" y="521"/>
                  </a:cubicBezTo>
                  <a:cubicBezTo>
                    <a:pt x="0" y="1224"/>
                    <a:pt x="0" y="2365"/>
                    <a:pt x="703" y="3068"/>
                  </a:cubicBezTo>
                  <a:cubicBezTo>
                    <a:pt x="1045" y="3407"/>
                    <a:pt x="1496" y="3594"/>
                    <a:pt x="1978" y="3594"/>
                  </a:cubicBezTo>
                  <a:cubicBezTo>
                    <a:pt x="2457" y="3594"/>
                    <a:pt x="2908" y="3407"/>
                    <a:pt x="3250" y="3068"/>
                  </a:cubicBezTo>
                  <a:cubicBezTo>
                    <a:pt x="3591" y="2727"/>
                    <a:pt x="3779" y="2275"/>
                    <a:pt x="3779" y="1793"/>
                  </a:cubicBezTo>
                  <a:cubicBezTo>
                    <a:pt x="3779" y="1315"/>
                    <a:pt x="3591" y="859"/>
                    <a:pt x="3250" y="521"/>
                  </a:cubicBezTo>
                  <a:cubicBezTo>
                    <a:pt x="2904" y="173"/>
                    <a:pt x="2441" y="0"/>
                    <a:pt x="19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1740300" y="577033"/>
              <a:ext cx="280424" cy="257708"/>
            </a:xfrm>
            <a:custGeom>
              <a:avLst/>
              <a:gdLst/>
              <a:ahLst/>
              <a:cxnLst/>
              <a:rect l="l" t="t" r="r" b="b"/>
              <a:pathLst>
                <a:path w="2766" h="2542" extrusionOk="0">
                  <a:moveTo>
                    <a:pt x="1366" y="224"/>
                  </a:moveTo>
                  <a:cubicBezTo>
                    <a:pt x="1644" y="224"/>
                    <a:pt x="1905" y="335"/>
                    <a:pt x="2103" y="533"/>
                  </a:cubicBezTo>
                  <a:cubicBezTo>
                    <a:pt x="2511" y="938"/>
                    <a:pt x="2511" y="1600"/>
                    <a:pt x="2103" y="2009"/>
                  </a:cubicBezTo>
                  <a:cubicBezTo>
                    <a:pt x="1902" y="2209"/>
                    <a:pt x="1633" y="2310"/>
                    <a:pt x="1365" y="2310"/>
                  </a:cubicBezTo>
                  <a:cubicBezTo>
                    <a:pt x="1096" y="2310"/>
                    <a:pt x="827" y="2209"/>
                    <a:pt x="626" y="2009"/>
                  </a:cubicBezTo>
                  <a:cubicBezTo>
                    <a:pt x="218" y="1600"/>
                    <a:pt x="218" y="938"/>
                    <a:pt x="626" y="533"/>
                  </a:cubicBezTo>
                  <a:cubicBezTo>
                    <a:pt x="824" y="335"/>
                    <a:pt x="1085" y="224"/>
                    <a:pt x="1366" y="224"/>
                  </a:cubicBezTo>
                  <a:close/>
                  <a:moveTo>
                    <a:pt x="1382" y="0"/>
                  </a:moveTo>
                  <a:cubicBezTo>
                    <a:pt x="910" y="0"/>
                    <a:pt x="443" y="263"/>
                    <a:pt x="224" y="737"/>
                  </a:cubicBezTo>
                  <a:cubicBezTo>
                    <a:pt x="0" y="1216"/>
                    <a:pt x="84" y="1795"/>
                    <a:pt x="462" y="2172"/>
                  </a:cubicBezTo>
                  <a:cubicBezTo>
                    <a:pt x="709" y="2419"/>
                    <a:pt x="1037" y="2542"/>
                    <a:pt x="1365" y="2542"/>
                  </a:cubicBezTo>
                  <a:cubicBezTo>
                    <a:pt x="1692" y="2542"/>
                    <a:pt x="2020" y="2419"/>
                    <a:pt x="2267" y="2172"/>
                  </a:cubicBezTo>
                  <a:cubicBezTo>
                    <a:pt x="2766" y="1674"/>
                    <a:pt x="2766" y="864"/>
                    <a:pt x="2267" y="369"/>
                  </a:cubicBezTo>
                  <a:cubicBezTo>
                    <a:pt x="2017" y="118"/>
                    <a:pt x="1698" y="0"/>
                    <a:pt x="13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1813296" y="632183"/>
              <a:ext cx="35382" cy="33151"/>
            </a:xfrm>
            <a:custGeom>
              <a:avLst/>
              <a:gdLst/>
              <a:ahLst/>
              <a:cxnLst/>
              <a:rect l="l" t="t" r="r" b="b"/>
              <a:pathLst>
                <a:path w="349" h="327" extrusionOk="0">
                  <a:moveTo>
                    <a:pt x="221" y="0"/>
                  </a:moveTo>
                  <a:cubicBezTo>
                    <a:pt x="191" y="0"/>
                    <a:pt x="161" y="12"/>
                    <a:pt x="138" y="35"/>
                  </a:cubicBezTo>
                  <a:lnTo>
                    <a:pt x="44" y="129"/>
                  </a:lnTo>
                  <a:cubicBezTo>
                    <a:pt x="0" y="173"/>
                    <a:pt x="0" y="247"/>
                    <a:pt x="44" y="293"/>
                  </a:cubicBezTo>
                  <a:cubicBezTo>
                    <a:pt x="67" y="313"/>
                    <a:pt x="97" y="327"/>
                    <a:pt x="127" y="327"/>
                  </a:cubicBezTo>
                  <a:cubicBezTo>
                    <a:pt x="158" y="327"/>
                    <a:pt x="187" y="313"/>
                    <a:pt x="207" y="293"/>
                  </a:cubicBezTo>
                  <a:lnTo>
                    <a:pt x="301" y="199"/>
                  </a:lnTo>
                  <a:cubicBezTo>
                    <a:pt x="348" y="153"/>
                    <a:pt x="348" y="79"/>
                    <a:pt x="301" y="35"/>
                  </a:cubicBezTo>
                  <a:cubicBezTo>
                    <a:pt x="280" y="12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1918126" y="737008"/>
              <a:ext cx="35078" cy="32847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220" y="1"/>
                  </a:moveTo>
                  <a:cubicBezTo>
                    <a:pt x="191" y="1"/>
                    <a:pt x="161" y="12"/>
                    <a:pt x="138" y="36"/>
                  </a:cubicBezTo>
                  <a:lnTo>
                    <a:pt x="44" y="129"/>
                  </a:lnTo>
                  <a:cubicBezTo>
                    <a:pt x="0" y="173"/>
                    <a:pt x="0" y="247"/>
                    <a:pt x="44" y="290"/>
                  </a:cubicBezTo>
                  <a:cubicBezTo>
                    <a:pt x="68" y="313"/>
                    <a:pt x="97" y="324"/>
                    <a:pt x="128" y="324"/>
                  </a:cubicBezTo>
                  <a:cubicBezTo>
                    <a:pt x="154" y="324"/>
                    <a:pt x="185" y="313"/>
                    <a:pt x="208" y="290"/>
                  </a:cubicBezTo>
                  <a:lnTo>
                    <a:pt x="301" y="197"/>
                  </a:lnTo>
                  <a:cubicBezTo>
                    <a:pt x="346" y="153"/>
                    <a:pt x="346" y="80"/>
                    <a:pt x="301" y="36"/>
                  </a:cubicBezTo>
                  <a:cubicBezTo>
                    <a:pt x="278" y="12"/>
                    <a:pt x="249" y="1"/>
                    <a:pt x="2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1853950" y="680540"/>
              <a:ext cx="50387" cy="49271"/>
            </a:xfrm>
            <a:custGeom>
              <a:avLst/>
              <a:gdLst/>
              <a:ahLst/>
              <a:cxnLst/>
              <a:rect l="l" t="t" r="r" b="b"/>
              <a:pathLst>
                <a:path w="497" h="486" extrusionOk="0">
                  <a:moveTo>
                    <a:pt x="122" y="0"/>
                  </a:moveTo>
                  <a:cubicBezTo>
                    <a:pt x="61" y="0"/>
                    <a:pt x="10" y="46"/>
                    <a:pt x="7" y="107"/>
                  </a:cubicBezTo>
                  <a:cubicBezTo>
                    <a:pt x="1" y="208"/>
                    <a:pt x="38" y="308"/>
                    <a:pt x="111" y="382"/>
                  </a:cubicBezTo>
                  <a:cubicBezTo>
                    <a:pt x="178" y="449"/>
                    <a:pt x="268" y="485"/>
                    <a:pt x="362" y="485"/>
                  </a:cubicBezTo>
                  <a:cubicBezTo>
                    <a:pt x="432" y="485"/>
                    <a:pt x="497" y="442"/>
                    <a:pt x="493" y="362"/>
                  </a:cubicBezTo>
                  <a:cubicBezTo>
                    <a:pt x="486" y="300"/>
                    <a:pt x="436" y="255"/>
                    <a:pt x="375" y="255"/>
                  </a:cubicBezTo>
                  <a:cubicBezTo>
                    <a:pt x="373" y="255"/>
                    <a:pt x="371" y="255"/>
                    <a:pt x="369" y="255"/>
                  </a:cubicBezTo>
                  <a:cubicBezTo>
                    <a:pt x="366" y="255"/>
                    <a:pt x="362" y="255"/>
                    <a:pt x="359" y="255"/>
                  </a:cubicBezTo>
                  <a:cubicBezTo>
                    <a:pt x="329" y="255"/>
                    <a:pt x="300" y="242"/>
                    <a:pt x="276" y="218"/>
                  </a:cubicBezTo>
                  <a:cubicBezTo>
                    <a:pt x="248" y="191"/>
                    <a:pt x="235" y="158"/>
                    <a:pt x="239" y="124"/>
                  </a:cubicBezTo>
                  <a:cubicBezTo>
                    <a:pt x="242" y="60"/>
                    <a:pt x="191" y="3"/>
                    <a:pt x="128" y="0"/>
                  </a:cubicBezTo>
                  <a:cubicBezTo>
                    <a:pt x="126" y="0"/>
                    <a:pt x="124" y="0"/>
                    <a:pt x="1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1419218" y="356432"/>
              <a:ext cx="810553" cy="800192"/>
            </a:xfrm>
            <a:custGeom>
              <a:avLst/>
              <a:gdLst/>
              <a:ahLst/>
              <a:cxnLst/>
              <a:rect l="l" t="t" r="r" b="b"/>
              <a:pathLst>
                <a:path w="7995" h="7893" extrusionOk="0">
                  <a:moveTo>
                    <a:pt x="2682" y="1092"/>
                  </a:moveTo>
                  <a:cubicBezTo>
                    <a:pt x="2893" y="1092"/>
                    <a:pt x="3090" y="1125"/>
                    <a:pt x="3271" y="1192"/>
                  </a:cubicBezTo>
                  <a:cubicBezTo>
                    <a:pt x="3271" y="1195"/>
                    <a:pt x="3268" y="1195"/>
                    <a:pt x="3265" y="1195"/>
                  </a:cubicBezTo>
                  <a:cubicBezTo>
                    <a:pt x="3017" y="1390"/>
                    <a:pt x="2783" y="1604"/>
                    <a:pt x="2575" y="1842"/>
                  </a:cubicBezTo>
                  <a:cubicBezTo>
                    <a:pt x="2384" y="2059"/>
                    <a:pt x="2214" y="2290"/>
                    <a:pt x="2059" y="2534"/>
                  </a:cubicBezTo>
                  <a:lnTo>
                    <a:pt x="1209" y="1684"/>
                  </a:lnTo>
                  <a:cubicBezTo>
                    <a:pt x="1159" y="1634"/>
                    <a:pt x="1169" y="1547"/>
                    <a:pt x="1233" y="1513"/>
                  </a:cubicBezTo>
                  <a:cubicBezTo>
                    <a:pt x="1520" y="1356"/>
                    <a:pt x="2089" y="1092"/>
                    <a:pt x="2682" y="1092"/>
                  </a:cubicBezTo>
                  <a:close/>
                  <a:moveTo>
                    <a:pt x="7025" y="232"/>
                  </a:moveTo>
                  <a:cubicBezTo>
                    <a:pt x="7162" y="232"/>
                    <a:pt x="7282" y="236"/>
                    <a:pt x="7382" y="242"/>
                  </a:cubicBezTo>
                  <a:cubicBezTo>
                    <a:pt x="7572" y="251"/>
                    <a:pt x="7727" y="405"/>
                    <a:pt x="7737" y="597"/>
                  </a:cubicBezTo>
                  <a:cubicBezTo>
                    <a:pt x="7760" y="1042"/>
                    <a:pt x="7757" y="1902"/>
                    <a:pt x="7479" y="2836"/>
                  </a:cubicBezTo>
                  <a:lnTo>
                    <a:pt x="5852" y="1212"/>
                  </a:lnTo>
                  <a:cubicBezTo>
                    <a:pt x="5831" y="1189"/>
                    <a:pt x="5801" y="1177"/>
                    <a:pt x="5772" y="1177"/>
                  </a:cubicBezTo>
                  <a:cubicBezTo>
                    <a:pt x="5743" y="1177"/>
                    <a:pt x="5713" y="1189"/>
                    <a:pt x="5692" y="1212"/>
                  </a:cubicBezTo>
                  <a:cubicBezTo>
                    <a:pt x="5644" y="1255"/>
                    <a:pt x="5644" y="1329"/>
                    <a:pt x="5692" y="1376"/>
                  </a:cubicBezTo>
                  <a:lnTo>
                    <a:pt x="7399" y="3083"/>
                  </a:lnTo>
                  <a:cubicBezTo>
                    <a:pt x="7127" y="3863"/>
                    <a:pt x="6676" y="4583"/>
                    <a:pt x="6073" y="5149"/>
                  </a:cubicBezTo>
                  <a:cubicBezTo>
                    <a:pt x="5500" y="5681"/>
                    <a:pt x="4801" y="6056"/>
                    <a:pt x="4068" y="6314"/>
                  </a:cubicBezTo>
                  <a:lnTo>
                    <a:pt x="3575" y="5819"/>
                  </a:lnTo>
                  <a:cubicBezTo>
                    <a:pt x="3552" y="5797"/>
                    <a:pt x="3523" y="5786"/>
                    <a:pt x="3494" y="5786"/>
                  </a:cubicBezTo>
                  <a:cubicBezTo>
                    <a:pt x="3465" y="5786"/>
                    <a:pt x="3435" y="5797"/>
                    <a:pt x="3412" y="5819"/>
                  </a:cubicBezTo>
                  <a:cubicBezTo>
                    <a:pt x="3368" y="5865"/>
                    <a:pt x="3368" y="5935"/>
                    <a:pt x="3412" y="5983"/>
                  </a:cubicBezTo>
                  <a:lnTo>
                    <a:pt x="3824" y="6394"/>
                  </a:lnTo>
                  <a:cubicBezTo>
                    <a:pt x="3686" y="6437"/>
                    <a:pt x="3546" y="6474"/>
                    <a:pt x="3402" y="6511"/>
                  </a:cubicBezTo>
                  <a:cubicBezTo>
                    <a:pt x="3367" y="6520"/>
                    <a:pt x="3332" y="6524"/>
                    <a:pt x="3296" y="6524"/>
                  </a:cubicBezTo>
                  <a:cubicBezTo>
                    <a:pt x="3181" y="6524"/>
                    <a:pt x="3068" y="6479"/>
                    <a:pt x="2987" y="6397"/>
                  </a:cubicBezTo>
                  <a:lnTo>
                    <a:pt x="1581" y="4991"/>
                  </a:lnTo>
                  <a:cubicBezTo>
                    <a:pt x="1474" y="4884"/>
                    <a:pt x="1426" y="4724"/>
                    <a:pt x="1467" y="4573"/>
                  </a:cubicBezTo>
                  <a:cubicBezTo>
                    <a:pt x="1500" y="4433"/>
                    <a:pt x="1540" y="4292"/>
                    <a:pt x="1584" y="4155"/>
                  </a:cubicBezTo>
                  <a:cubicBezTo>
                    <a:pt x="1584" y="4155"/>
                    <a:pt x="3084" y="5654"/>
                    <a:pt x="3087" y="5658"/>
                  </a:cubicBezTo>
                  <a:cubicBezTo>
                    <a:pt x="3109" y="5680"/>
                    <a:pt x="3139" y="5691"/>
                    <a:pt x="3169" y="5691"/>
                  </a:cubicBezTo>
                  <a:cubicBezTo>
                    <a:pt x="3199" y="5691"/>
                    <a:pt x="3229" y="5680"/>
                    <a:pt x="3251" y="5658"/>
                  </a:cubicBezTo>
                  <a:cubicBezTo>
                    <a:pt x="3294" y="5611"/>
                    <a:pt x="3294" y="5538"/>
                    <a:pt x="3251" y="5493"/>
                  </a:cubicBezTo>
                  <a:lnTo>
                    <a:pt x="1664" y="3907"/>
                  </a:lnTo>
                  <a:cubicBezTo>
                    <a:pt x="1922" y="3177"/>
                    <a:pt x="2297" y="2477"/>
                    <a:pt x="2826" y="1909"/>
                  </a:cubicBezTo>
                  <a:lnTo>
                    <a:pt x="2829" y="1905"/>
                  </a:lnTo>
                  <a:cubicBezTo>
                    <a:pt x="3391" y="1303"/>
                    <a:pt x="4118" y="851"/>
                    <a:pt x="4895" y="580"/>
                  </a:cubicBezTo>
                  <a:lnTo>
                    <a:pt x="5363" y="1048"/>
                  </a:lnTo>
                  <a:cubicBezTo>
                    <a:pt x="5387" y="1071"/>
                    <a:pt x="5417" y="1083"/>
                    <a:pt x="5447" y="1083"/>
                  </a:cubicBezTo>
                  <a:cubicBezTo>
                    <a:pt x="5476" y="1083"/>
                    <a:pt x="5506" y="1071"/>
                    <a:pt x="5528" y="1048"/>
                  </a:cubicBezTo>
                  <a:cubicBezTo>
                    <a:pt x="5574" y="1005"/>
                    <a:pt x="5574" y="931"/>
                    <a:pt x="5528" y="887"/>
                  </a:cubicBezTo>
                  <a:lnTo>
                    <a:pt x="5142" y="499"/>
                  </a:lnTo>
                  <a:cubicBezTo>
                    <a:pt x="5868" y="281"/>
                    <a:pt x="6549" y="232"/>
                    <a:pt x="7025" y="232"/>
                  </a:cubicBezTo>
                  <a:close/>
                  <a:moveTo>
                    <a:pt x="1822" y="5561"/>
                  </a:moveTo>
                  <a:lnTo>
                    <a:pt x="2418" y="6156"/>
                  </a:lnTo>
                  <a:cubicBezTo>
                    <a:pt x="2364" y="6253"/>
                    <a:pt x="2277" y="6367"/>
                    <a:pt x="2143" y="6451"/>
                  </a:cubicBezTo>
                  <a:cubicBezTo>
                    <a:pt x="2000" y="6544"/>
                    <a:pt x="1815" y="6590"/>
                    <a:pt x="1594" y="6590"/>
                  </a:cubicBezTo>
                  <a:cubicBezTo>
                    <a:pt x="1553" y="6590"/>
                    <a:pt x="1510" y="6588"/>
                    <a:pt x="1467" y="6585"/>
                  </a:cubicBezTo>
                  <a:cubicBezTo>
                    <a:pt x="1426" y="6585"/>
                    <a:pt x="1393" y="6551"/>
                    <a:pt x="1390" y="6508"/>
                  </a:cubicBezTo>
                  <a:cubicBezTo>
                    <a:pt x="1373" y="6236"/>
                    <a:pt x="1417" y="6012"/>
                    <a:pt x="1520" y="5842"/>
                  </a:cubicBezTo>
                  <a:cubicBezTo>
                    <a:pt x="1604" y="5705"/>
                    <a:pt x="1721" y="5618"/>
                    <a:pt x="1822" y="5561"/>
                  </a:cubicBezTo>
                  <a:close/>
                  <a:moveTo>
                    <a:pt x="6786" y="4707"/>
                  </a:moveTo>
                  <a:cubicBezTo>
                    <a:pt x="6900" y="5015"/>
                    <a:pt x="6917" y="5370"/>
                    <a:pt x="6836" y="5765"/>
                  </a:cubicBezTo>
                  <a:cubicBezTo>
                    <a:pt x="6756" y="6163"/>
                    <a:pt x="6588" y="6518"/>
                    <a:pt x="6464" y="6746"/>
                  </a:cubicBezTo>
                  <a:cubicBezTo>
                    <a:pt x="6445" y="6781"/>
                    <a:pt x="6408" y="6800"/>
                    <a:pt x="6370" y="6800"/>
                  </a:cubicBezTo>
                  <a:cubicBezTo>
                    <a:pt x="6342" y="6800"/>
                    <a:pt x="6315" y="6790"/>
                    <a:pt x="6294" y="6769"/>
                  </a:cubicBezTo>
                  <a:lnTo>
                    <a:pt x="5440" y="5919"/>
                  </a:lnTo>
                  <a:cubicBezTo>
                    <a:pt x="5675" y="5775"/>
                    <a:pt x="5889" y="5618"/>
                    <a:pt x="6086" y="5447"/>
                  </a:cubicBezTo>
                  <a:cubicBezTo>
                    <a:pt x="6341" y="5226"/>
                    <a:pt x="6572" y="4978"/>
                    <a:pt x="6783" y="4710"/>
                  </a:cubicBezTo>
                  <a:cubicBezTo>
                    <a:pt x="6783" y="4710"/>
                    <a:pt x="6783" y="4707"/>
                    <a:pt x="6786" y="4707"/>
                  </a:cubicBezTo>
                  <a:close/>
                  <a:moveTo>
                    <a:pt x="1463" y="5202"/>
                  </a:moveTo>
                  <a:lnTo>
                    <a:pt x="1655" y="5390"/>
                  </a:lnTo>
                  <a:cubicBezTo>
                    <a:pt x="1540" y="5464"/>
                    <a:pt x="1417" y="5567"/>
                    <a:pt x="1323" y="5721"/>
                  </a:cubicBezTo>
                  <a:cubicBezTo>
                    <a:pt x="1193" y="5932"/>
                    <a:pt x="1139" y="6204"/>
                    <a:pt x="1159" y="6525"/>
                  </a:cubicBezTo>
                  <a:cubicBezTo>
                    <a:pt x="1173" y="6682"/>
                    <a:pt x="1296" y="6806"/>
                    <a:pt x="1454" y="6816"/>
                  </a:cubicBezTo>
                  <a:cubicBezTo>
                    <a:pt x="1499" y="6819"/>
                    <a:pt x="1545" y="6821"/>
                    <a:pt x="1591" y="6821"/>
                  </a:cubicBezTo>
                  <a:cubicBezTo>
                    <a:pt x="1826" y="6821"/>
                    <a:pt x="2065" y="6774"/>
                    <a:pt x="2267" y="6649"/>
                  </a:cubicBezTo>
                  <a:cubicBezTo>
                    <a:pt x="2415" y="6555"/>
                    <a:pt x="2518" y="6434"/>
                    <a:pt x="2588" y="6324"/>
                  </a:cubicBezTo>
                  <a:lnTo>
                    <a:pt x="2776" y="6514"/>
                  </a:lnTo>
                  <a:cubicBezTo>
                    <a:pt x="2746" y="6615"/>
                    <a:pt x="2665" y="6843"/>
                    <a:pt x="2491" y="7067"/>
                  </a:cubicBezTo>
                  <a:cubicBezTo>
                    <a:pt x="2147" y="7503"/>
                    <a:pt x="1635" y="7661"/>
                    <a:pt x="1112" y="7661"/>
                  </a:cubicBezTo>
                  <a:cubicBezTo>
                    <a:pt x="897" y="7661"/>
                    <a:pt x="680" y="7634"/>
                    <a:pt x="473" y="7589"/>
                  </a:cubicBezTo>
                  <a:cubicBezTo>
                    <a:pt x="433" y="7579"/>
                    <a:pt x="399" y="7546"/>
                    <a:pt x="389" y="7506"/>
                  </a:cubicBezTo>
                  <a:cubicBezTo>
                    <a:pt x="241" y="6826"/>
                    <a:pt x="306" y="6267"/>
                    <a:pt x="576" y="5848"/>
                  </a:cubicBezTo>
                  <a:cubicBezTo>
                    <a:pt x="864" y="5413"/>
                    <a:pt x="1306" y="5249"/>
                    <a:pt x="1463" y="5202"/>
                  </a:cubicBezTo>
                  <a:close/>
                  <a:moveTo>
                    <a:pt x="7024" y="0"/>
                  </a:moveTo>
                  <a:cubicBezTo>
                    <a:pt x="6490" y="0"/>
                    <a:pt x="5710" y="60"/>
                    <a:pt x="4888" y="336"/>
                  </a:cubicBezTo>
                  <a:cubicBezTo>
                    <a:pt x="4379" y="506"/>
                    <a:pt x="3910" y="740"/>
                    <a:pt x="3489" y="1031"/>
                  </a:cubicBezTo>
                  <a:cubicBezTo>
                    <a:pt x="3244" y="918"/>
                    <a:pt x="2973" y="861"/>
                    <a:pt x="2682" y="861"/>
                  </a:cubicBezTo>
                  <a:cubicBezTo>
                    <a:pt x="2036" y="861"/>
                    <a:pt x="1426" y="1142"/>
                    <a:pt x="1122" y="1309"/>
                  </a:cubicBezTo>
                  <a:cubicBezTo>
                    <a:pt x="924" y="1416"/>
                    <a:pt x="888" y="1691"/>
                    <a:pt x="1045" y="1848"/>
                  </a:cubicBezTo>
                  <a:lnTo>
                    <a:pt x="1939" y="2742"/>
                  </a:lnTo>
                  <a:cubicBezTo>
                    <a:pt x="1738" y="3094"/>
                    <a:pt x="1567" y="3482"/>
                    <a:pt x="1423" y="3903"/>
                  </a:cubicBezTo>
                  <a:cubicBezTo>
                    <a:pt x="1357" y="4101"/>
                    <a:pt x="1296" y="4308"/>
                    <a:pt x="1242" y="4516"/>
                  </a:cubicBezTo>
                  <a:cubicBezTo>
                    <a:pt x="1199" y="4683"/>
                    <a:pt x="1226" y="4861"/>
                    <a:pt x="1306" y="5008"/>
                  </a:cubicBezTo>
                  <a:cubicBezTo>
                    <a:pt x="1079" y="5088"/>
                    <a:pt x="670" y="5286"/>
                    <a:pt x="386" y="5721"/>
                  </a:cubicBezTo>
                  <a:cubicBezTo>
                    <a:pt x="74" y="6193"/>
                    <a:pt x="0" y="6809"/>
                    <a:pt x="161" y="7552"/>
                  </a:cubicBezTo>
                  <a:cubicBezTo>
                    <a:pt x="192" y="7683"/>
                    <a:pt x="295" y="7787"/>
                    <a:pt x="426" y="7817"/>
                  </a:cubicBezTo>
                  <a:cubicBezTo>
                    <a:pt x="650" y="7865"/>
                    <a:pt x="881" y="7893"/>
                    <a:pt x="1110" y="7893"/>
                  </a:cubicBezTo>
                  <a:cubicBezTo>
                    <a:pt x="1707" y="7893"/>
                    <a:pt x="2289" y="7704"/>
                    <a:pt x="2679" y="7201"/>
                  </a:cubicBezTo>
                  <a:cubicBezTo>
                    <a:pt x="2832" y="7004"/>
                    <a:pt x="2920" y="6806"/>
                    <a:pt x="2966" y="6669"/>
                  </a:cubicBezTo>
                  <a:cubicBezTo>
                    <a:pt x="3070" y="6726"/>
                    <a:pt x="3184" y="6755"/>
                    <a:pt x="3298" y="6755"/>
                  </a:cubicBezTo>
                  <a:cubicBezTo>
                    <a:pt x="3351" y="6755"/>
                    <a:pt x="3405" y="6749"/>
                    <a:pt x="3459" y="6735"/>
                  </a:cubicBezTo>
                  <a:cubicBezTo>
                    <a:pt x="4078" y="6578"/>
                    <a:pt x="4680" y="6354"/>
                    <a:pt x="5236" y="6040"/>
                  </a:cubicBezTo>
                  <a:lnTo>
                    <a:pt x="6130" y="6933"/>
                  </a:lnTo>
                  <a:cubicBezTo>
                    <a:pt x="6196" y="6999"/>
                    <a:pt x="6282" y="7030"/>
                    <a:pt x="6367" y="7030"/>
                  </a:cubicBezTo>
                  <a:cubicBezTo>
                    <a:pt x="6487" y="7030"/>
                    <a:pt x="6606" y="6969"/>
                    <a:pt x="6669" y="6856"/>
                  </a:cubicBezTo>
                  <a:cubicBezTo>
                    <a:pt x="6799" y="6615"/>
                    <a:pt x="6977" y="6236"/>
                    <a:pt x="7064" y="5808"/>
                  </a:cubicBezTo>
                  <a:cubicBezTo>
                    <a:pt x="7164" y="5317"/>
                    <a:pt x="7124" y="4871"/>
                    <a:pt x="6943" y="4489"/>
                  </a:cubicBezTo>
                  <a:cubicBezTo>
                    <a:pt x="7238" y="4067"/>
                    <a:pt x="7469" y="3599"/>
                    <a:pt x="7640" y="3090"/>
                  </a:cubicBezTo>
                  <a:cubicBezTo>
                    <a:pt x="7991" y="2049"/>
                    <a:pt x="7994" y="1071"/>
                    <a:pt x="7968" y="583"/>
                  </a:cubicBezTo>
                  <a:cubicBezTo>
                    <a:pt x="7951" y="275"/>
                    <a:pt x="7703" y="27"/>
                    <a:pt x="7396" y="10"/>
                  </a:cubicBezTo>
                  <a:cubicBezTo>
                    <a:pt x="7292" y="5"/>
                    <a:pt x="7167" y="0"/>
                    <a:pt x="7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28"/>
          <p:cNvGrpSpPr/>
          <p:nvPr/>
        </p:nvGrpSpPr>
        <p:grpSpPr>
          <a:xfrm>
            <a:off x="920825" y="4280525"/>
            <a:ext cx="476551" cy="457909"/>
            <a:chOff x="2416614" y="-315052"/>
            <a:chExt cx="2274706" cy="2185722"/>
          </a:xfrm>
        </p:grpSpPr>
        <p:sp>
          <p:nvSpPr>
            <p:cNvPr id="1315" name="Google Shape;1315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28"/>
          <p:cNvGrpSpPr/>
          <p:nvPr/>
        </p:nvGrpSpPr>
        <p:grpSpPr>
          <a:xfrm>
            <a:off x="1941596" y="647238"/>
            <a:ext cx="352352" cy="338568"/>
            <a:chOff x="2416614" y="-315052"/>
            <a:chExt cx="2274706" cy="2185722"/>
          </a:xfrm>
        </p:grpSpPr>
        <p:sp>
          <p:nvSpPr>
            <p:cNvPr id="1321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28"/>
          <p:cNvGrpSpPr/>
          <p:nvPr/>
        </p:nvGrpSpPr>
        <p:grpSpPr>
          <a:xfrm>
            <a:off x="1170412" y="185818"/>
            <a:ext cx="279106" cy="268188"/>
            <a:chOff x="2416614" y="-315052"/>
            <a:chExt cx="2274706" cy="2185722"/>
          </a:xfrm>
        </p:grpSpPr>
        <p:sp>
          <p:nvSpPr>
            <p:cNvPr id="1327" name="Google Shape;1327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28"/>
          <p:cNvGrpSpPr/>
          <p:nvPr/>
        </p:nvGrpSpPr>
        <p:grpSpPr>
          <a:xfrm>
            <a:off x="8580937" y="926343"/>
            <a:ext cx="279106" cy="268188"/>
            <a:chOff x="2416614" y="-315052"/>
            <a:chExt cx="2274706" cy="2185722"/>
          </a:xfrm>
        </p:grpSpPr>
        <p:sp>
          <p:nvSpPr>
            <p:cNvPr id="1333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0"/>
          <p:cNvSpPr/>
          <p:nvPr/>
        </p:nvSpPr>
        <p:spPr>
          <a:xfrm>
            <a:off x="1852898" y="1465593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0"/>
          <p:cNvSpPr/>
          <p:nvPr/>
        </p:nvSpPr>
        <p:spPr>
          <a:xfrm>
            <a:off x="1877336" y="314802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30"/>
          <p:cNvSpPr txBox="1">
            <a:spLocks noGrp="1"/>
          </p:cNvSpPr>
          <p:nvPr>
            <p:ph type="title" idx="2"/>
          </p:nvPr>
        </p:nvSpPr>
        <p:spPr>
          <a:xfrm>
            <a:off x="1877336" y="163564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2">
                    <a:lumMod val="25000"/>
                  </a:schemeClr>
                </a:solidFill>
                <a:latin typeface="+mn-lt"/>
              </a:rPr>
              <a:t>01</a:t>
            </a:r>
            <a:endParaRPr sz="4000" b="1" dirty="0">
              <a:solidFill>
                <a:schemeClr val="accent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377" name="Google Shape;1377;p30"/>
          <p:cNvSpPr txBox="1">
            <a:spLocks noGrp="1"/>
          </p:cNvSpPr>
          <p:nvPr>
            <p:ph type="title" idx="7"/>
          </p:nvPr>
        </p:nvSpPr>
        <p:spPr>
          <a:xfrm>
            <a:off x="1901774" y="332573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2">
                    <a:lumMod val="25000"/>
                  </a:schemeClr>
                </a:solidFill>
                <a:latin typeface="+mn-lt"/>
              </a:rPr>
              <a:t>02</a:t>
            </a:r>
            <a:endParaRPr sz="4000" b="1" dirty="0">
              <a:solidFill>
                <a:schemeClr val="accent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9609" y="487313"/>
            <a:ext cx="671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NỘI DUNG BÀI HỌC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411021" y="1465593"/>
            <a:ext cx="2732926" cy="948826"/>
          </a:xfrm>
          <a:prstGeom prst="wedgeRoundRectCallout">
            <a:avLst>
              <a:gd name="adj1" fmla="val -55833"/>
              <a:gd name="adj2" fmla="val 4192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Quan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lớp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học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2" name="Rounded Rectangular Callout 61"/>
          <p:cNvSpPr/>
          <p:nvPr/>
        </p:nvSpPr>
        <p:spPr>
          <a:xfrm>
            <a:off x="3411020" y="3148025"/>
            <a:ext cx="4561726" cy="948826"/>
          </a:xfrm>
          <a:prstGeom prst="wedgeRoundRectCallout">
            <a:avLst>
              <a:gd name="adj1" fmla="val -55833"/>
              <a:gd name="adj2" fmla="val 41926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Xây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dựng</a:t>
            </a:r>
            <a:r>
              <a:rPr lang="en-US" sz="2000" b="1" dirty="0" smtClean="0">
                <a:solidFill>
                  <a:srgbClr val="002060"/>
                </a:solidFill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</a:rPr>
              <a:t>tưởng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trang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lớp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học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" grpId="0" animBg="1"/>
      <p:bldP spid="1368" grpId="0" animBg="1"/>
      <p:bldP spid="1371" grpId="0"/>
      <p:bldP spid="1377" grpId="0"/>
      <p:bldP spid="14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993387" y="420539"/>
            <a:ext cx="957665" cy="64566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803783" y="324141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01.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049969" y="461306"/>
            <a:ext cx="2976059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Quan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sát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lớp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học</a:t>
            </a:r>
            <a:endParaRPr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150810" y="3475476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8166117" y="209699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2309049" y="4553134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207547" y="2416016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8437942" y="252814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047671" y="1130647"/>
            <a:ext cx="59461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lang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phiếu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55598"/>
              </p:ext>
            </p:extLst>
          </p:nvPr>
        </p:nvGraphicFramePr>
        <p:xfrm>
          <a:off x="1989858" y="2268912"/>
          <a:ext cx="5773483" cy="2193496"/>
        </p:xfrm>
        <a:graphic>
          <a:graphicData uri="http://schemas.openxmlformats.org/drawingml/2006/table">
            <a:tbl>
              <a:tblPr firstRow="1" firstCol="1" bandRow="1"/>
              <a:tblGrid>
                <a:gridCol w="2974154"/>
                <a:gridCol w="2799329"/>
              </a:tblGrid>
              <a:tr h="54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b="1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fr-FR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fr-FR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000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b="1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fr-FR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b="1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4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1" grpId="0" animBg="1"/>
      <p:bldP spid="1473" grpId="0"/>
      <p:bldP spid="1474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1065542" y="416358"/>
            <a:ext cx="6088294" cy="78402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 txBox="1">
            <a:spLocks noGrp="1"/>
          </p:cNvSpPr>
          <p:nvPr>
            <p:ph type="title"/>
          </p:nvPr>
        </p:nvSpPr>
        <p:spPr>
          <a:xfrm>
            <a:off x="1186088" y="506020"/>
            <a:ext cx="575073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2.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Xây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dựng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ý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tưởng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trang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lớp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học</a:t>
            </a:r>
            <a:endParaRPr sz="24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968231" y="1212333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6163780" y="1074204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7423950" y="34303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846162" y="4050486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8527991" y="3128094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86088" y="1317878"/>
            <a:ext cx="7135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1, 2 </a:t>
            </a:r>
            <a:r>
              <a:rPr lang="en-US" sz="2000" dirty="0" err="1" smtClean="0"/>
              <a:t>trang</a:t>
            </a:r>
            <a:r>
              <a:rPr lang="en-US" sz="2000" dirty="0" smtClean="0"/>
              <a:t> 7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yêu</a:t>
            </a:r>
            <a:r>
              <a:rPr lang="en-US" sz="2000" dirty="0" smtClean="0"/>
              <a:t> </a:t>
            </a:r>
            <a:r>
              <a:rPr lang="en-US" sz="2000" dirty="0" err="1" smtClean="0"/>
              <a:t>cầu</a:t>
            </a:r>
            <a:r>
              <a:rPr lang="en-US" sz="20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fr-FR" sz="2000" i="1" dirty="0" err="1"/>
              <a:t>Em</a:t>
            </a:r>
            <a:r>
              <a:rPr lang="fr-FR" sz="2000" i="1" dirty="0"/>
              <a:t> </a:t>
            </a:r>
            <a:r>
              <a:rPr lang="fr-FR" sz="2000" i="1" dirty="0" err="1"/>
              <a:t>hãy</a:t>
            </a:r>
            <a:r>
              <a:rPr lang="fr-FR" sz="2000" i="1" dirty="0"/>
              <a:t> </a:t>
            </a:r>
            <a:r>
              <a:rPr lang="fr-FR" sz="2000" i="1" dirty="0" err="1"/>
              <a:t>nhận</a:t>
            </a:r>
            <a:r>
              <a:rPr lang="fr-FR" sz="2000" i="1" dirty="0"/>
              <a:t> </a:t>
            </a:r>
            <a:r>
              <a:rPr lang="fr-FR" sz="2000" i="1" dirty="0" err="1"/>
              <a:t>xét</a:t>
            </a:r>
            <a:r>
              <a:rPr lang="fr-FR" sz="2000" i="1" dirty="0"/>
              <a:t> </a:t>
            </a:r>
            <a:r>
              <a:rPr lang="fr-FR" sz="2000" i="1" dirty="0" err="1"/>
              <a:t>về</a:t>
            </a:r>
            <a:r>
              <a:rPr lang="fr-FR" sz="2000" i="1" dirty="0"/>
              <a:t> ý </a:t>
            </a:r>
            <a:r>
              <a:rPr lang="fr-FR" sz="2000" i="1" dirty="0" err="1"/>
              <a:t>tưởng</a:t>
            </a:r>
            <a:r>
              <a:rPr lang="fr-FR" sz="2000" i="1" dirty="0"/>
              <a:t> </a:t>
            </a:r>
            <a:r>
              <a:rPr lang="fr-FR" sz="2000" i="1" dirty="0" err="1"/>
              <a:t>trang</a:t>
            </a:r>
            <a:r>
              <a:rPr lang="fr-FR" sz="2000" i="1" dirty="0"/>
              <a:t> </a:t>
            </a:r>
            <a:r>
              <a:rPr lang="fr-FR" sz="2000" i="1" dirty="0" err="1"/>
              <a:t>trí</a:t>
            </a:r>
            <a:r>
              <a:rPr lang="fr-FR" sz="2000" i="1" dirty="0"/>
              <a:t> </a:t>
            </a:r>
            <a:r>
              <a:rPr lang="fr-FR" sz="2000" i="1" dirty="0" err="1"/>
              <a:t>lớp</a:t>
            </a:r>
            <a:r>
              <a:rPr lang="fr-FR" sz="2000" i="1" dirty="0"/>
              <a:t> </a:t>
            </a:r>
            <a:r>
              <a:rPr lang="fr-FR" sz="2000" i="1" dirty="0" err="1"/>
              <a:t>học</a:t>
            </a:r>
            <a:r>
              <a:rPr lang="fr-FR" sz="2000" i="1" dirty="0"/>
              <a:t> </a:t>
            </a:r>
            <a:r>
              <a:rPr lang="fr-FR" sz="2000" i="1" dirty="0" err="1"/>
              <a:t>trong</a:t>
            </a:r>
            <a:r>
              <a:rPr lang="fr-FR" sz="2000" i="1" dirty="0"/>
              <a:t> </a:t>
            </a:r>
            <a:r>
              <a:rPr lang="fr-FR" sz="2000" i="1" dirty="0" err="1"/>
              <a:t>các</a:t>
            </a:r>
            <a:r>
              <a:rPr lang="fr-FR" sz="2000" i="1" dirty="0"/>
              <a:t> </a:t>
            </a:r>
            <a:r>
              <a:rPr lang="fr-FR" sz="2000" i="1" dirty="0" err="1"/>
              <a:t>tranh</a:t>
            </a:r>
            <a:r>
              <a:rPr lang="fr-FR" sz="2000" i="1" dirty="0" smtClean="0"/>
              <a:t>?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43" y="2451041"/>
            <a:ext cx="5283993" cy="252216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3" grpId="0" animBg="1"/>
      <p:bldP spid="157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35"/>
          <p:cNvSpPr txBox="1">
            <a:spLocks noGrp="1"/>
          </p:cNvSpPr>
          <p:nvPr>
            <p:ph type="title"/>
          </p:nvPr>
        </p:nvSpPr>
        <p:spPr>
          <a:xfrm>
            <a:off x="2968471" y="440046"/>
            <a:ext cx="3385200" cy="5412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Hoạt động nhóm 4</a:t>
            </a:r>
            <a:endParaRPr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58" name="Google Shape;1758;p3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0" y="1177160"/>
            <a:ext cx="4139135" cy="30177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759" name="Google Shape;1759;p35"/>
          <p:cNvGrpSpPr/>
          <p:nvPr/>
        </p:nvGrpSpPr>
        <p:grpSpPr>
          <a:xfrm flipH="1">
            <a:off x="715313" y="4504388"/>
            <a:ext cx="476551" cy="457909"/>
            <a:chOff x="2416614" y="-315052"/>
            <a:chExt cx="2274706" cy="2185722"/>
          </a:xfrm>
        </p:grpSpPr>
        <p:sp>
          <p:nvSpPr>
            <p:cNvPr id="1760" name="Google Shape;1760;p3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35"/>
          <p:cNvGrpSpPr/>
          <p:nvPr/>
        </p:nvGrpSpPr>
        <p:grpSpPr>
          <a:xfrm flipH="1">
            <a:off x="8626616" y="156688"/>
            <a:ext cx="352352" cy="338568"/>
            <a:chOff x="2416614" y="-315052"/>
            <a:chExt cx="2274706" cy="2185722"/>
          </a:xfrm>
        </p:grpSpPr>
        <p:sp>
          <p:nvSpPr>
            <p:cNvPr id="1766" name="Google Shape;1766;p3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1" name="Google Shape;1771;p35"/>
          <p:cNvGrpSpPr/>
          <p:nvPr/>
        </p:nvGrpSpPr>
        <p:grpSpPr>
          <a:xfrm flipH="1">
            <a:off x="484771" y="4167043"/>
            <a:ext cx="279106" cy="268188"/>
            <a:chOff x="2416614" y="-315052"/>
            <a:chExt cx="2274706" cy="2185722"/>
          </a:xfrm>
        </p:grpSpPr>
        <p:sp>
          <p:nvSpPr>
            <p:cNvPr id="1772" name="Google Shape;1772;p35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Oval Callout 2"/>
          <p:cNvSpPr/>
          <p:nvPr/>
        </p:nvSpPr>
        <p:spPr>
          <a:xfrm>
            <a:off x="5346072" y="1177160"/>
            <a:ext cx="3443854" cy="2260315"/>
          </a:xfrm>
          <a:prstGeom prst="wedgeEllipseCallout">
            <a:avLst>
              <a:gd name="adj1" fmla="val -56633"/>
              <a:gd name="adj2" fmla="val 36591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8347" y="1568653"/>
            <a:ext cx="31593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nhóm</a:t>
            </a:r>
            <a:r>
              <a:rPr lang="en-US" sz="2000" dirty="0" smtClean="0"/>
              <a:t> </a:t>
            </a:r>
            <a:r>
              <a:rPr lang="vi-VN" sz="2000" dirty="0" smtClean="0"/>
              <a:t>thảo </a:t>
            </a:r>
            <a:r>
              <a:rPr lang="vi-VN" sz="2000" dirty="0"/>
              <a:t>luận và xây dựng ý tưởng trang trí lớp học của em.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6" grpId="0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78121" y="365425"/>
            <a:ext cx="4695290" cy="698642"/>
          </a:xfrm>
          <a:prstGeom prst="wedgeRoundRectCallout">
            <a:avLst>
              <a:gd name="adj1" fmla="val -53400"/>
              <a:gd name="adj2" fmla="val 44853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ý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tưởng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trang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trí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lớp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học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4"/>
          <a:stretch/>
        </p:blipFill>
        <p:spPr>
          <a:xfrm rot="21281920">
            <a:off x="308759" y="1547563"/>
            <a:ext cx="5238750" cy="2976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879">
            <a:off x="5852412" y="1643863"/>
            <a:ext cx="3014186" cy="3010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99" y="1311916"/>
            <a:ext cx="462537" cy="62716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704">
            <a:off x="7667447" y="1357907"/>
            <a:ext cx="462537" cy="627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70" y="471803"/>
            <a:ext cx="772378" cy="761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4" y="416573"/>
            <a:ext cx="1109568" cy="871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332</Words>
  <Application>Microsoft Office PowerPoint</Application>
  <PresentationFormat>On-screen Show (16:9)</PresentationFormat>
  <Paragraphs>44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Bebas Neue</vt:lpstr>
      <vt:lpstr>Barlow</vt:lpstr>
      <vt:lpstr>Londrina Solid</vt:lpstr>
      <vt:lpstr>Calibri</vt:lpstr>
      <vt:lpstr>Times New Roman</vt:lpstr>
      <vt:lpstr>Wingdings</vt:lpstr>
      <vt:lpstr>Economics Lesson for Pre-K by Slidesgo</vt:lpstr>
      <vt:lpstr>PowerPoint Presentation</vt:lpstr>
      <vt:lpstr>KHỞI ĐỘNG</vt:lpstr>
      <vt:lpstr>PowerPoint Presentation</vt:lpstr>
      <vt:lpstr>CHỦ ĐỀ 1: TRƯỜNG HỌC MẾN YÊU</vt:lpstr>
      <vt:lpstr>01</vt:lpstr>
      <vt:lpstr>01.</vt:lpstr>
      <vt:lpstr>2. Xây dựng ý tưởng trang trí lớp học</vt:lpstr>
      <vt:lpstr>Hoạt động 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User</dc:creator>
  <cp:lastModifiedBy>Windows User</cp:lastModifiedBy>
  <cp:revision>12</cp:revision>
  <dcterms:modified xsi:type="dcterms:W3CDTF">2022-03-02T06:28:58Z</dcterms:modified>
</cp:coreProperties>
</file>