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8" r:id="rId3"/>
    <p:sldId id="276" r:id="rId4"/>
    <p:sldId id="257" r:id="rId5"/>
    <p:sldId id="259" r:id="rId6"/>
    <p:sldId id="260" r:id="rId7"/>
    <p:sldId id="261" r:id="rId8"/>
    <p:sldId id="277" r:id="rId9"/>
    <p:sldId id="281" r:id="rId10"/>
    <p:sldId id="278" r:id="rId11"/>
    <p:sldId id="262" r:id="rId12"/>
    <p:sldId id="263" r:id="rId13"/>
    <p:sldId id="274" r:id="rId14"/>
    <p:sldId id="275" r:id="rId15"/>
    <p:sldId id="282" r:id="rId16"/>
    <p:sldId id="283" r:id="rId17"/>
    <p:sldId id="279" r:id="rId18"/>
    <p:sldId id="272" r:id="rId19"/>
    <p:sldId id="273" r:id="rId20"/>
    <p:sldId id="28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FFB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90" autoAdjust="0"/>
    <p:restoredTop sz="94660"/>
  </p:normalViewPr>
  <p:slideViewPr>
    <p:cSldViewPr>
      <p:cViewPr varScale="1">
        <p:scale>
          <a:sx n="81" d="100"/>
          <a:sy n="81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D5FB-23A7-4D27-B07A-37B9D105D9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2D5FB-23A7-4D27-B07A-37B9D105D90D}" type="datetimeFigureOut">
              <a:rPr lang="en-US" smtClean="0"/>
              <a:pPr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2898-A41B-4569-94AB-1FF43BD7CF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FEA104E-7998-48C5-9A67-F9E058C30A58}"/>
              </a:ext>
            </a:extLst>
          </p:cNvPr>
          <p:cNvSpPr/>
          <p:nvPr/>
        </p:nvSpPr>
        <p:spPr>
          <a:xfrm>
            <a:off x="685800" y="1371600"/>
            <a:ext cx="7543800" cy="4267200"/>
          </a:xfrm>
          <a:prstGeom prst="rect">
            <a:avLst/>
          </a:prstGeom>
          <a:noFill/>
        </p:spPr>
        <p:txBody>
          <a:bodyPr spcFirstLastPara="1" wrap="none" lIns="68580" tIns="34290" rIns="68580" bIns="34290">
            <a:prstTxWarp prst="textArchUp">
              <a:avLst>
                <a:gd name="adj" fmla="val 995542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GB" sz="44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GB" sz="4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spc="38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GB" sz="4400" b="1" spc="38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spc="3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em đến với tiết học</a:t>
            </a:r>
            <a:r>
              <a:rPr lang="en-GB" sz="4400" b="1" spc="38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en-GB" sz="4400" b="1" spc="38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2" name="Picture 7" descr="fleurs.gif">
            <a:extLst>
              <a:ext uri="{FF2B5EF4-FFF2-40B4-BE49-F238E27FC236}">
                <a16:creationId xmlns="" xmlns:a16="http://schemas.microsoft.com/office/drawing/2014/main" id="{E95746EA-66A2-4B24-A6CB-925F8818F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876800"/>
            <a:ext cx="137160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79AAE86-E7C5-458C-8D86-CB3C43AD05B4}"/>
              </a:ext>
            </a:extLst>
          </p:cNvPr>
          <p:cNvSpPr/>
          <p:nvPr/>
        </p:nvSpPr>
        <p:spPr>
          <a:xfrm>
            <a:off x="2057400" y="2286000"/>
            <a:ext cx="4953000" cy="914400"/>
          </a:xfrm>
          <a:prstGeom prst="rect">
            <a:avLst/>
          </a:prstGeom>
          <a:noFill/>
        </p:spPr>
        <p:txBody>
          <a:bodyPr lIns="68580" tIns="34290" rIns="68580" bIns="34290">
            <a:prstTxWarp prst="textChevronInverted">
              <a:avLst>
                <a:gd name="adj" fmla="val 100000"/>
              </a:avLst>
            </a:prstTxWarp>
            <a:spAutoFit/>
          </a:bodyPr>
          <a:lstStyle/>
          <a:p>
            <a:pPr algn="ctr">
              <a:defRPr/>
            </a:pPr>
            <a:r>
              <a:rPr lang="vi-VN" sz="41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Đạo dức LỚP 3</a:t>
            </a:r>
            <a:endParaRPr lang="en-GB" sz="4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2" y="177800"/>
            <a:ext cx="522618" cy="1117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77800"/>
            <a:ext cx="522618" cy="1117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fleurs.gif">
            <a:extLst>
              <a:ext uri="{FF2B5EF4-FFF2-40B4-BE49-F238E27FC236}">
                <a16:creationId xmlns="" xmlns:a16="http://schemas.microsoft.com/office/drawing/2014/main" id="{E95746EA-66A2-4B24-A6CB-925F8818F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3" y="4724400"/>
            <a:ext cx="1447801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fleurs.gif">
            <a:extLst>
              <a:ext uri="{FF2B5EF4-FFF2-40B4-BE49-F238E27FC236}">
                <a16:creationId xmlns="" xmlns:a16="http://schemas.microsoft.com/office/drawing/2014/main" id="{E95746EA-66A2-4B24-A6CB-925F8818F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3" y="4876800"/>
            <a:ext cx="1447801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762000" y="304800"/>
            <a:ext cx="7620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1600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Arial" charset="0"/>
              </a:rPr>
              <a:t>ỦY BAN NHÂN DÂN HUYỆN THUẬN CHÂU</a:t>
            </a:r>
          </a:p>
          <a:p>
            <a:pPr algn="ctr">
              <a:spcBef>
                <a:spcPts val="0"/>
              </a:spcBef>
              <a:defRPr/>
            </a:pPr>
            <a:r>
              <a:rPr lang="en-US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Arial" charset="0"/>
              </a:rPr>
              <a:t>TRƯỜNG TIỂU HỌC –THCS PHỔNG LĂNG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209800" y="4267200"/>
            <a:ext cx="4495800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viên: Lường Thị Thanh Hoài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90600" y="3276600"/>
            <a:ext cx="7086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Em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giữ lời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vi-V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2, 3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200" y="533400"/>
            <a:ext cx="1524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Đạo</a:t>
            </a: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đức</a:t>
            </a: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400" b="1" i="0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Em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giữ lời hứa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bi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i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3600"/>
            <a:ext cx="9601200" cy="914400"/>
          </a:xfrm>
          <a:prstGeom prst="rect">
            <a:avLst/>
          </a:prstGeom>
        </p:spPr>
      </p:pic>
      <p:pic>
        <p:nvPicPr>
          <p:cNvPr id="7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8600"/>
            <a:ext cx="9144000" cy="281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5).png"/>
          <p:cNvPicPr>
            <a:picLocks noChangeAspect="1"/>
          </p:cNvPicPr>
          <p:nvPr/>
        </p:nvPicPr>
        <p:blipFill>
          <a:blip r:embed="rId3"/>
          <a:srcRect l="5833" t="2680" r="60000" b="59799"/>
          <a:stretch>
            <a:fillRect/>
          </a:stretch>
        </p:blipFill>
        <p:spPr>
          <a:xfrm>
            <a:off x="1905000" y="304800"/>
            <a:ext cx="3124200" cy="1066800"/>
          </a:xfrm>
          <a:prstGeom prst="rect">
            <a:avLst/>
          </a:prstGeom>
        </p:spPr>
      </p:pic>
      <p:pic>
        <p:nvPicPr>
          <p:cNvPr id="3" name="Picture 2" descr="bia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ia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(5).png"/>
          <p:cNvPicPr>
            <a:picLocks noChangeAspect="1"/>
          </p:cNvPicPr>
          <p:nvPr/>
        </p:nvPicPr>
        <p:blipFill>
          <a:blip r:embed="rId3"/>
          <a:srcRect l="5833" t="39280" r="5000" b="7119"/>
          <a:stretch>
            <a:fillRect/>
          </a:stretch>
        </p:blipFill>
        <p:spPr>
          <a:xfrm>
            <a:off x="457200" y="1447800"/>
            <a:ext cx="8382000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485"/>
          <a:stretch>
            <a:fillRect/>
          </a:stretch>
        </p:blipFill>
        <p:spPr>
          <a:xfrm>
            <a:off x="304800" y="2667000"/>
            <a:ext cx="381000" cy="457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485"/>
          <a:stretch>
            <a:fillRect/>
          </a:stretch>
        </p:blipFill>
        <p:spPr>
          <a:xfrm>
            <a:off x="304800" y="3276600"/>
            <a:ext cx="381000" cy="4572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800" y="4267200"/>
            <a:ext cx="7848600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không đồng tình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Vì: Thanh không giữ lời hứa.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9248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b, c.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đồng tình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Vì: Hoàng và Hậu giữ lời hứa.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(6).png"/>
          <p:cNvPicPr>
            <a:picLocks noChangeAspect="1"/>
          </p:cNvPicPr>
          <p:nvPr/>
        </p:nvPicPr>
        <p:blipFill>
          <a:blip r:embed="rId2" cstate="print"/>
          <a:srcRect t="1000" r="63117" b="96667"/>
          <a:stretch>
            <a:fillRect/>
          </a:stretch>
        </p:blipFill>
        <p:spPr>
          <a:xfrm>
            <a:off x="2438400" y="457200"/>
            <a:ext cx="3581400" cy="685800"/>
          </a:xfrm>
          <a:prstGeom prst="rect">
            <a:avLst/>
          </a:prstGeom>
        </p:spPr>
      </p:pic>
      <p:pic>
        <p:nvPicPr>
          <p:cNvPr id="3" name="Picture 2" descr="bi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bia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(6).png"/>
          <p:cNvPicPr>
            <a:picLocks noChangeAspect="1"/>
          </p:cNvPicPr>
          <p:nvPr/>
        </p:nvPicPr>
        <p:blipFill>
          <a:blip r:embed="rId2" cstate="print"/>
          <a:srcRect t="3333" b="58889"/>
          <a:stretch>
            <a:fillRect/>
          </a:stretch>
        </p:blipFill>
        <p:spPr>
          <a:xfrm>
            <a:off x="914400" y="1066800"/>
            <a:ext cx="7772400" cy="3810000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914400" y="5105400"/>
            <a:ext cx="7010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quyết không ăn kẹo vào ban đêm vì dễ gây sâu răng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6).png"/>
          <p:cNvPicPr>
            <a:picLocks noChangeAspect="1"/>
          </p:cNvPicPr>
          <p:nvPr/>
        </p:nvPicPr>
        <p:blipFill>
          <a:blip r:embed="rId2" cstate="print"/>
          <a:srcRect t="40000" b="17778"/>
          <a:stretch>
            <a:fillRect/>
          </a:stretch>
        </p:blipFill>
        <p:spPr>
          <a:xfrm>
            <a:off x="457200" y="533400"/>
            <a:ext cx="8305800" cy="4724400"/>
          </a:xfrm>
          <a:prstGeom prst="rect">
            <a:avLst/>
          </a:prstGeom>
        </p:spPr>
      </p:pic>
      <p:pic>
        <p:nvPicPr>
          <p:cNvPr id="3" name="Picture 2" descr="bi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bia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685800" y="5486400"/>
            <a:ext cx="7924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Em 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sẽ khuyên Tuân giữ lời hứa của mình, kiên trì tập thể dục buổi sáng.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6).png"/>
          <p:cNvPicPr>
            <a:picLocks noChangeAspect="1"/>
          </p:cNvPicPr>
          <p:nvPr/>
        </p:nvPicPr>
        <p:blipFill>
          <a:blip r:embed="rId2" cstate="print"/>
          <a:srcRect t="82222"/>
          <a:stretch>
            <a:fillRect/>
          </a:stretch>
        </p:blipFill>
        <p:spPr>
          <a:xfrm>
            <a:off x="533400" y="914400"/>
            <a:ext cx="8153400" cy="3733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4876800"/>
            <a:ext cx="73914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Em sẽ trông nhà và không đi chơi cùng nhóm bạn.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bi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ia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828800" y="1752600"/>
            <a:ext cx="4970665" cy="165593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76400" cy="1066800"/>
          </a:xfrm>
          <a:prstGeom prst="rect">
            <a:avLst/>
          </a:prstGeom>
        </p:spPr>
      </p:pic>
      <p:pic>
        <p:nvPicPr>
          <p:cNvPr id="10" name="图片 4" descr="资源 13430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82121">
            <a:off x="7645470" y="240223"/>
            <a:ext cx="1411065" cy="739015"/>
          </a:xfrm>
          <a:prstGeom prst="rect">
            <a:avLst/>
          </a:prstGeom>
        </p:spPr>
      </p:pic>
      <p:pic>
        <p:nvPicPr>
          <p:cNvPr id="11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3600"/>
            <a:ext cx="9601200" cy="914400"/>
          </a:xfrm>
          <a:prstGeom prst="rect">
            <a:avLst/>
          </a:prstGeom>
        </p:spPr>
      </p:pic>
      <p:pic>
        <p:nvPicPr>
          <p:cNvPr id="12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495800"/>
            <a:ext cx="8534400" cy="2362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676400" y="838200"/>
            <a:ext cx="26670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tabLst>
                <a:tab pos="5486400" algn="l"/>
              </a:tabLst>
              <a:defRPr/>
            </a:pPr>
            <a:r>
              <a:rPr lang="pt-BR" sz="3200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SimSun" pitchFamily="2" charset="-122"/>
                <a:cs typeface="Arial" charset="0"/>
              </a:rPr>
              <a:t>KHỞI ĐỘNG</a:t>
            </a:r>
            <a:endParaRPr lang="pt-BR" sz="32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4" name="Picture 2" descr="bi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i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04800" y="1981200"/>
            <a:ext cx="8229600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“Chanh chua cua kẹp”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304800" y="3657600"/>
            <a:ext cx="8305800" cy="224676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vi-V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vi-VN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 chơi: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dự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ngửa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chụm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kế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nhưng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đụng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giữa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vòng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Chanh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cả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vòng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"Chua"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Quản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hô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Cua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vòng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tròn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Kẹp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cùng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lúc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kẹp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thì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phải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chóng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thật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nắm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bên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cạnh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đồng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thời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cũng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thụt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trái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kẹp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chậm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bị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kẹp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bắt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phạt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3B435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3276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200" y="533400"/>
            <a:ext cx="1524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Đạo</a:t>
            </a: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đức</a:t>
            </a: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400" b="1" i="0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Em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giữ lời hứa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bi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i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3600"/>
            <a:ext cx="9601200" cy="914400"/>
          </a:xfrm>
          <a:prstGeom prst="rect">
            <a:avLst/>
          </a:prstGeom>
        </p:spPr>
      </p:pic>
      <p:pic>
        <p:nvPicPr>
          <p:cNvPr id="7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8600"/>
            <a:ext cx="9144000" cy="281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7).png"/>
          <p:cNvPicPr>
            <a:picLocks noChangeAspect="1"/>
          </p:cNvPicPr>
          <p:nvPr/>
        </p:nvPicPr>
        <p:blipFill>
          <a:blip r:embed="rId2"/>
          <a:srcRect l="9167" t="12265" r="60833" b="50939"/>
          <a:stretch>
            <a:fillRect/>
          </a:stretch>
        </p:blipFill>
        <p:spPr>
          <a:xfrm>
            <a:off x="1981200" y="304800"/>
            <a:ext cx="3276600" cy="838200"/>
          </a:xfrm>
          <a:prstGeom prst="rect">
            <a:avLst/>
          </a:prstGeom>
        </p:spPr>
      </p:pic>
      <p:pic>
        <p:nvPicPr>
          <p:cNvPr id="3" name="Picture 2" descr="image (8).png"/>
          <p:cNvPicPr>
            <a:picLocks noChangeAspect="1"/>
          </p:cNvPicPr>
          <p:nvPr/>
        </p:nvPicPr>
        <p:blipFill>
          <a:blip r:embed="rId3"/>
          <a:srcRect l="9167" t="29000" r="8333" b="36000"/>
          <a:stretch>
            <a:fillRect/>
          </a:stretch>
        </p:blipFill>
        <p:spPr>
          <a:xfrm>
            <a:off x="762000" y="3276600"/>
            <a:ext cx="8001000" cy="1066800"/>
          </a:xfrm>
          <a:prstGeom prst="rect">
            <a:avLst/>
          </a:prstGeom>
        </p:spPr>
      </p:pic>
      <p:pic>
        <p:nvPicPr>
          <p:cNvPr id="4" name="Picture 3" descr="image (7).png"/>
          <p:cNvPicPr>
            <a:picLocks noChangeAspect="1"/>
          </p:cNvPicPr>
          <p:nvPr/>
        </p:nvPicPr>
        <p:blipFill>
          <a:blip r:embed="rId2"/>
          <a:srcRect l="9167" t="49061" r="5000" b="26409"/>
          <a:stretch>
            <a:fillRect/>
          </a:stretch>
        </p:blipFill>
        <p:spPr>
          <a:xfrm>
            <a:off x="838200" y="1066800"/>
            <a:ext cx="7848600" cy="1143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8200" y="2286000"/>
            <a:ext cx="6400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hứa sẽ chăm ngoan, cố gắng học tập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267200"/>
            <a:ext cx="7848600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400" dirty="0" smtClean="0"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hứa :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       + Đi học đúng giờ.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       + Nghe lời bố mẹ, thầy cô.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       + Luôn cố gắng trong học tập.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       + Đoàn kết với bạn bè.  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         + 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9).png"/>
          <p:cNvPicPr>
            <a:picLocks noChangeAspect="1"/>
          </p:cNvPicPr>
          <p:nvPr/>
        </p:nvPicPr>
        <p:blipFill>
          <a:blip r:embed="rId2"/>
          <a:srcRect l="15000" t="7121" r="16667" b="9644"/>
          <a:stretch>
            <a:fillRect/>
          </a:stretch>
        </p:blipFill>
        <p:spPr>
          <a:xfrm>
            <a:off x="762000" y="609600"/>
            <a:ext cx="7772400" cy="4419600"/>
          </a:xfrm>
          <a:prstGeom prst="rect">
            <a:avLst/>
          </a:prstGeom>
        </p:spPr>
      </p:pic>
      <p:pic>
        <p:nvPicPr>
          <p:cNvPr id="3" name="Picture 2" descr="bi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bia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486400"/>
            <a:ext cx="9601200" cy="1371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(1).png"/>
          <p:cNvPicPr>
            <a:picLocks noChangeAspect="1"/>
          </p:cNvPicPr>
          <p:nvPr/>
        </p:nvPicPr>
        <p:blipFill>
          <a:blip r:embed="rId2"/>
          <a:srcRect l="7500" r="6667" b="2447"/>
          <a:stretch>
            <a:fillRect/>
          </a:stretch>
        </p:blipFill>
        <p:spPr>
          <a:xfrm>
            <a:off x="685800" y="624733"/>
            <a:ext cx="7848600" cy="5471267"/>
          </a:xfrm>
          <a:prstGeom prst="rect">
            <a:avLst/>
          </a:prstGeom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676400" y="838200"/>
            <a:ext cx="26670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tabLst>
                <a:tab pos="5486400" algn="l"/>
              </a:tabLst>
              <a:defRPr/>
            </a:pPr>
            <a:r>
              <a:rPr lang="pt-BR" sz="3200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SimSun" pitchFamily="2" charset="-122"/>
                <a:cs typeface="Arial" charset="0"/>
              </a:rPr>
              <a:t>KHỞI ĐỘNG</a:t>
            </a:r>
            <a:endParaRPr lang="pt-BR" sz="32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828800" y="1752600"/>
            <a:ext cx="4970665" cy="165593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676400" cy="1066800"/>
          </a:xfrm>
          <a:prstGeom prst="rect">
            <a:avLst/>
          </a:prstGeom>
        </p:spPr>
      </p:pic>
      <p:pic>
        <p:nvPicPr>
          <p:cNvPr id="10" name="图片 4" descr="资源 13430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82121">
            <a:off x="7645470" y="240223"/>
            <a:ext cx="1411065" cy="739015"/>
          </a:xfrm>
          <a:prstGeom prst="rect">
            <a:avLst/>
          </a:prstGeom>
        </p:spPr>
      </p:pic>
      <p:pic>
        <p:nvPicPr>
          <p:cNvPr id="11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3600"/>
            <a:ext cx="9601200" cy="914400"/>
          </a:xfrm>
          <a:prstGeom prst="rect">
            <a:avLst/>
          </a:prstGeom>
        </p:spPr>
      </p:pic>
      <p:pic>
        <p:nvPicPr>
          <p:cNvPr id="12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495800"/>
            <a:ext cx="8534400" cy="2362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51" name="WordArt 111"/>
          <p:cNvSpPr>
            <a:spLocks noChangeArrowheads="1" noChangeShapeType="1" noTextEdit="1"/>
          </p:cNvSpPr>
          <p:nvPr/>
        </p:nvSpPr>
        <p:spPr bwMode="auto">
          <a:xfrm>
            <a:off x="533400" y="1905000"/>
            <a:ext cx="7848600" cy="1092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+mj-lt"/>
                <a:cs typeface="Arial"/>
              </a:rPr>
              <a:t> Chúc các em chăm ngoan học giỏi!</a:t>
            </a:r>
            <a:endParaRPr lang="en-US" sz="3600" b="1" kern="10" dirty="0">
              <a:ln w="12700">
                <a:solidFill>
                  <a:srgbClr val="3366FF"/>
                </a:solidFill>
                <a:round/>
                <a:headEnd/>
                <a:tailEnd/>
              </a:ln>
              <a:solidFill>
                <a:srgbClr val="7030A0"/>
              </a:solidFill>
              <a:latin typeface="+mj-lt"/>
              <a:cs typeface="Arial"/>
            </a:endParaRPr>
          </a:p>
        </p:txBody>
      </p:sp>
      <p:pic>
        <p:nvPicPr>
          <p:cNvPr id="7" name="Picture 32" descr="butterflies_flowers_md_cl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639" y="3581401"/>
            <a:ext cx="2925763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2" descr="butterflies_flowers_md_clr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8027" y="3657600"/>
            <a:ext cx="3127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447800" cy="1447800"/>
          </a:xfrm>
          <a:prstGeom prst="rect">
            <a:avLst/>
          </a:prstGeom>
        </p:spPr>
      </p:pic>
      <p:pic>
        <p:nvPicPr>
          <p:cNvPr id="14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57" b="13529"/>
          <a:stretch>
            <a:fillRect/>
          </a:stretch>
        </p:blipFill>
        <p:spPr>
          <a:xfrm rot="2031384">
            <a:off x="6968830" y="301569"/>
            <a:ext cx="1898194" cy="1297609"/>
          </a:xfrm>
          <a:prstGeom prst="rect">
            <a:avLst/>
          </a:prstGeom>
        </p:spPr>
      </p:pic>
      <p:pic>
        <p:nvPicPr>
          <p:cNvPr id="15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99162"/>
            <a:ext cx="9601200" cy="1558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871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871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71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87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7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87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7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1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838200" y="533400"/>
            <a:ext cx="1524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Đạo</a:t>
            </a: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1" i="0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đức</a:t>
            </a:r>
            <a:r>
              <a:rPr kumimoji="0" lang="en-US" sz="2400" b="1" i="0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2400" b="0" i="0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2400" b="1" i="0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66800" y="1219200"/>
            <a:ext cx="7315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Em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giữ lời hứa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bi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i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3600"/>
            <a:ext cx="9601200" cy="914400"/>
          </a:xfrm>
          <a:prstGeom prst="rect">
            <a:avLst/>
          </a:prstGeom>
        </p:spPr>
      </p:pic>
      <p:pic>
        <p:nvPicPr>
          <p:cNvPr id="7" name="图片 8" descr="资源 5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38600"/>
            <a:ext cx="9144000" cy="281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mage.png"/>
          <p:cNvPicPr>
            <a:picLocks noChangeAspect="1"/>
          </p:cNvPicPr>
          <p:nvPr/>
        </p:nvPicPr>
        <p:blipFill>
          <a:blip r:embed="rId2"/>
          <a:srcRect l="6667" t="5420" r="6667"/>
          <a:stretch>
            <a:fillRect/>
          </a:stretch>
        </p:blipFill>
        <p:spPr>
          <a:xfrm>
            <a:off x="609600" y="838200"/>
            <a:ext cx="7924800" cy="4648200"/>
          </a:xfrm>
          <a:prstGeom prst="rect">
            <a:avLst/>
          </a:prstGeom>
        </p:spPr>
      </p:pic>
      <p:pic>
        <p:nvPicPr>
          <p:cNvPr id="3" name="Picture 2" descr="bi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20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bia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76201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).png"/>
          <p:cNvPicPr>
            <a:picLocks noChangeAspect="1"/>
          </p:cNvPicPr>
          <p:nvPr/>
        </p:nvPicPr>
        <p:blipFill>
          <a:blip r:embed="rId2" cstate="print"/>
          <a:srcRect l="5848" t="8889" r="5848" b="83333"/>
          <a:stretch>
            <a:fillRect/>
          </a:stretch>
        </p:blipFill>
        <p:spPr>
          <a:xfrm>
            <a:off x="381000" y="838200"/>
            <a:ext cx="7924800" cy="762000"/>
          </a:xfrm>
          <a:prstGeom prst="rect">
            <a:avLst/>
          </a:prstGeom>
        </p:spPr>
      </p:pic>
      <p:pic>
        <p:nvPicPr>
          <p:cNvPr id="4" name="Picture 3" descr="image (2).png"/>
          <p:cNvPicPr>
            <a:picLocks noChangeAspect="1"/>
          </p:cNvPicPr>
          <p:nvPr/>
        </p:nvPicPr>
        <p:blipFill>
          <a:blip r:embed="rId2" cstate="print"/>
          <a:srcRect l="5848" t="64444" r="5848"/>
          <a:stretch>
            <a:fillRect/>
          </a:stretch>
        </p:blipFill>
        <p:spPr>
          <a:xfrm>
            <a:off x="4495800" y="1676400"/>
            <a:ext cx="4343400" cy="3581400"/>
          </a:xfrm>
          <a:prstGeom prst="rect">
            <a:avLst/>
          </a:prstGeom>
        </p:spPr>
      </p:pic>
      <p:pic>
        <p:nvPicPr>
          <p:cNvPr id="5" name="Picture 4" descr="image (2).png"/>
          <p:cNvPicPr>
            <a:picLocks noChangeAspect="1"/>
          </p:cNvPicPr>
          <p:nvPr/>
        </p:nvPicPr>
        <p:blipFill>
          <a:blip r:embed="rId3"/>
          <a:srcRect l="9167" t="1414" r="59166" b="83243"/>
          <a:stretch>
            <a:fillRect/>
          </a:stretch>
        </p:blipFill>
        <p:spPr>
          <a:xfrm>
            <a:off x="609600" y="152400"/>
            <a:ext cx="2895600" cy="762000"/>
          </a:xfrm>
          <a:prstGeom prst="rect">
            <a:avLst/>
          </a:prstGeom>
        </p:spPr>
      </p:pic>
      <p:pic>
        <p:nvPicPr>
          <p:cNvPr id="6" name="Picture 5" descr="image (2).png"/>
          <p:cNvPicPr>
            <a:picLocks noChangeAspect="1"/>
          </p:cNvPicPr>
          <p:nvPr/>
        </p:nvPicPr>
        <p:blipFill>
          <a:blip r:embed="rId2" cstate="print"/>
          <a:srcRect l="5848" t="15556" r="5848" b="35556"/>
          <a:stretch>
            <a:fillRect/>
          </a:stretch>
        </p:blipFill>
        <p:spPr>
          <a:xfrm>
            <a:off x="304800" y="1676400"/>
            <a:ext cx="4267200" cy="3352800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04800" y="5181600"/>
            <a:ext cx="83820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a) 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Việc cậu bé quay lại trả tiền thừa cho người đàn ông thể hiện cậu là người trung thực và giữ lời hứa.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6096000"/>
            <a:ext cx="830580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vi-VN" sz="2400" dirty="0" smtClean="0">
                <a:latin typeface="+mj-lt"/>
                <a:ea typeface="Times New Roman" pitchFamily="18" charset="0"/>
                <a:cs typeface="Arial" pitchFamily="34" charset="0"/>
              </a:rPr>
              <a:t>b) </a:t>
            </a:r>
            <a:r>
              <a:rPr kumimoji="0" lang="nl-NL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Việc làm này mang lại sự tin yêu từ mọi người xung quanh.</a:t>
            </a:r>
            <a:endParaRPr kumimoji="0" lang="nl-NL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 animBg="1"/>
      <p:bldP spid="112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 (3).png"/>
          <p:cNvPicPr>
            <a:picLocks noChangeAspect="1"/>
          </p:cNvPicPr>
          <p:nvPr/>
        </p:nvPicPr>
        <p:blipFill>
          <a:blip r:embed="rId3" cstate="print"/>
          <a:srcRect l="9412" t="3381" r="45612" b="91547"/>
          <a:stretch>
            <a:fillRect/>
          </a:stretch>
        </p:blipFill>
        <p:spPr>
          <a:xfrm>
            <a:off x="1066800" y="381000"/>
            <a:ext cx="6324600" cy="457200"/>
          </a:xfrm>
          <a:prstGeom prst="rect">
            <a:avLst/>
          </a:prstGeom>
        </p:spPr>
      </p:pic>
      <p:pic>
        <p:nvPicPr>
          <p:cNvPr id="3" name="Picture 2" descr="bia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bia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(3).png"/>
          <p:cNvPicPr>
            <a:picLocks noChangeAspect="1"/>
          </p:cNvPicPr>
          <p:nvPr/>
        </p:nvPicPr>
        <p:blipFill>
          <a:blip r:embed="rId3" cstate="print"/>
          <a:srcRect l="9412" t="7020" r="7218" b="1289"/>
          <a:stretch>
            <a:fillRect/>
          </a:stretch>
        </p:blipFill>
        <p:spPr>
          <a:xfrm>
            <a:off x="457200" y="914400"/>
            <a:ext cx="8077200" cy="541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485"/>
          <a:stretch>
            <a:fillRect/>
          </a:stretch>
        </p:blipFill>
        <p:spPr>
          <a:xfrm>
            <a:off x="4267200" y="1066800"/>
            <a:ext cx="381000" cy="457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485"/>
          <a:stretch>
            <a:fillRect/>
          </a:stretch>
        </p:blipFill>
        <p:spPr>
          <a:xfrm>
            <a:off x="4191000" y="3429000"/>
            <a:ext cx="381000" cy="457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485"/>
          <a:stretch>
            <a:fillRect/>
          </a:stretch>
        </p:blipFill>
        <p:spPr>
          <a:xfrm>
            <a:off x="8077200" y="3505200"/>
            <a:ext cx="381000" cy="4572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(4).png"/>
          <p:cNvPicPr>
            <a:picLocks noChangeAspect="1"/>
          </p:cNvPicPr>
          <p:nvPr/>
        </p:nvPicPr>
        <p:blipFill>
          <a:blip r:embed="rId2" cstate="print"/>
          <a:srcRect l="5024" t="4754" r="67371" b="87322"/>
          <a:stretch>
            <a:fillRect/>
          </a:stretch>
        </p:blipFill>
        <p:spPr>
          <a:xfrm>
            <a:off x="1066800" y="533400"/>
            <a:ext cx="4953000" cy="533400"/>
          </a:xfrm>
          <a:prstGeom prst="rect">
            <a:avLst/>
          </a:prstGeom>
        </p:spPr>
      </p:pic>
      <p:pic>
        <p:nvPicPr>
          <p:cNvPr id="3" name="Picture 2" descr="bi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bia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image (4).png"/>
          <p:cNvPicPr>
            <a:picLocks noChangeAspect="1"/>
          </p:cNvPicPr>
          <p:nvPr/>
        </p:nvPicPr>
        <p:blipFill>
          <a:blip r:embed="rId2" cstate="print"/>
          <a:srcRect l="5024" t="11093" r="6121" b="6498"/>
          <a:stretch>
            <a:fillRect/>
          </a:stretch>
        </p:blipFill>
        <p:spPr>
          <a:xfrm>
            <a:off x="914400" y="1143000"/>
            <a:ext cx="7848600" cy="3962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4953000"/>
            <a:ext cx="8229600" cy="1200329"/>
          </a:xfrm>
          <a:prstGeom prst="rect">
            <a:avLst/>
          </a:prstGeom>
          <a:solidFill>
            <a:srgbClr val="8BFFBF"/>
          </a:solidFill>
        </p:spPr>
        <p:txBody>
          <a:bodyPr wrap="square"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hứa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828800" y="1752600"/>
            <a:ext cx="4970665" cy="1655932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图片 8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943600"/>
            <a:ext cx="9601200" cy="914400"/>
          </a:xfrm>
          <a:prstGeom prst="rect">
            <a:avLst/>
          </a:prstGeom>
        </p:spPr>
      </p:pic>
      <p:pic>
        <p:nvPicPr>
          <p:cNvPr id="12" name="图片 8" descr="资源 5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495800"/>
            <a:ext cx="8534400" cy="2362200"/>
          </a:xfrm>
          <a:prstGeom prst="rect">
            <a:avLst/>
          </a:prstGeom>
        </p:spPr>
      </p:pic>
      <p:pic>
        <p:nvPicPr>
          <p:cNvPr id="7" name="Picture 2" descr="bia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bia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676400" y="838200"/>
            <a:ext cx="2667000" cy="5847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tabLst>
                <a:tab pos="5486400" algn="l"/>
              </a:tabLst>
              <a:defRPr/>
            </a:pPr>
            <a:r>
              <a:rPr lang="pt-BR" sz="3200" b="1" cap="all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SimSun" pitchFamily="2" charset="-122"/>
                <a:cs typeface="Arial" charset="0"/>
              </a:rPr>
              <a:t>KHỞI ĐỘNG</a:t>
            </a:r>
            <a:endParaRPr lang="pt-BR" sz="32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  <a:cs typeface="Arial" charset="0"/>
            </a:endParaRPr>
          </a:p>
        </p:txBody>
      </p:sp>
      <p:pic>
        <p:nvPicPr>
          <p:cNvPr id="4" name="Picture 2" descr="bia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99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bia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3400" y="0"/>
            <a:ext cx="990600" cy="609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304800" y="1981200"/>
            <a:ext cx="8229600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“Làm theo lời tôi nói – không làm theo hành động tôi làm”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474</Words>
  <Application>Microsoft Office PowerPoint</Application>
  <PresentationFormat>On-screen Show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</dc:creator>
  <cp:lastModifiedBy>TH</cp:lastModifiedBy>
  <cp:revision>15</cp:revision>
  <dcterms:created xsi:type="dcterms:W3CDTF">2022-09-10T14:42:26Z</dcterms:created>
  <dcterms:modified xsi:type="dcterms:W3CDTF">2022-11-27T11:11:18Z</dcterms:modified>
</cp:coreProperties>
</file>