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636" r:id="rId2"/>
    <p:sldId id="278" r:id="rId3"/>
    <p:sldId id="366" r:id="rId4"/>
    <p:sldId id="367" r:id="rId5"/>
    <p:sldId id="368" r:id="rId6"/>
    <p:sldId id="370" r:id="rId7"/>
    <p:sldId id="371" r:id="rId8"/>
    <p:sldId id="372" r:id="rId9"/>
    <p:sldId id="631" r:id="rId10"/>
    <p:sldId id="279" r:id="rId11"/>
    <p:sldId id="277" r:id="rId12"/>
    <p:sldId id="280" r:id="rId13"/>
    <p:sldId id="632" r:id="rId14"/>
    <p:sldId id="373" r:id="rId15"/>
    <p:sldId id="275" r:id="rId16"/>
    <p:sldId id="638" r:id="rId17"/>
    <p:sldId id="633" r:id="rId18"/>
    <p:sldId id="374" r:id="rId19"/>
    <p:sldId id="377" r:id="rId20"/>
    <p:sldId id="378" r:id="rId21"/>
    <p:sldId id="639" r:id="rId22"/>
    <p:sldId id="379" r:id="rId23"/>
    <p:sldId id="628" r:id="rId24"/>
    <p:sldId id="629" r:id="rId25"/>
    <p:sldId id="630" r:id="rId26"/>
    <p:sldId id="634" r:id="rId27"/>
    <p:sldId id="635" r:id="rId28"/>
    <p:sldId id="637" r:id="rId29"/>
  </p:sldIdLst>
  <p:sldSz cx="12192000" cy="6858000"/>
  <p:notesSz cx="6858000" cy="9144000"/>
  <p:embeddedFontLst>
    <p:embeddedFont>
      <p:font typeface="VNI-Avo" pitchFamily="2"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8"/>
    <a:srgbClr val="87B9F8"/>
    <a:srgbClr val="DADDFC"/>
    <a:srgbClr val="3A6FB0"/>
    <a:srgbClr val="309DD6"/>
    <a:srgbClr val="3EA5DB"/>
    <a:srgbClr val="42A7DC"/>
    <a:srgbClr val="171954"/>
    <a:srgbClr val="074736"/>
    <a:srgbClr val="F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94660"/>
  </p:normalViewPr>
  <p:slideViewPr>
    <p:cSldViewPr snapToGrid="0">
      <p:cViewPr>
        <p:scale>
          <a:sx n="72" d="100"/>
          <a:sy n="72" d="100"/>
        </p:scale>
        <p:origin x="-25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4A2B1B7-8CEC-4E16-9856-0353CF4AFA7D}" type="datetimeFigureOut">
              <a:rPr lang="en-US" smtClean="0"/>
              <a:pPr/>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18C1F57-105D-432D-B2F2-38318E5031A4}" type="slidenum">
              <a:rPr lang="en-US" smtClean="0"/>
              <a:pPr/>
              <a:t>‹#›</a:t>
            </a:fld>
            <a:endParaRPr lang="en-US" dirty="0"/>
          </a:p>
        </p:txBody>
      </p:sp>
    </p:spTree>
    <p:extLst>
      <p:ext uri="{BB962C8B-B14F-4D97-AF65-F5344CB8AC3E}">
        <p14:creationId xmlns:p14="http://schemas.microsoft.com/office/powerpoint/2010/main" val="29958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14470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ngôi sao để kết thúc trò chơi. Bấm vào mũi tên để đến bài mới.</a:t>
            </a:r>
          </a:p>
        </p:txBody>
      </p:sp>
      <p:sp>
        <p:nvSpPr>
          <p:cNvPr id="4" name="Slide Number Placeholder 3"/>
          <p:cNvSpPr>
            <a:spLocks noGrp="1"/>
          </p:cNvSpPr>
          <p:nvPr>
            <p:ph type="sldNum" sz="quarter" idx="5"/>
          </p:nvPr>
        </p:nvSpPr>
        <p:spPr/>
        <p:txBody>
          <a:bodyPr/>
          <a:lstStyle/>
          <a:p>
            <a:fld id="{118C1F57-105D-432D-B2F2-38318E5031A4}" type="slidenum">
              <a:rPr lang="en-US" smtClean="0"/>
              <a:t>5</a:t>
            </a:fld>
            <a:endParaRPr lang="en-US"/>
          </a:p>
        </p:txBody>
      </p:sp>
    </p:spTree>
    <p:extLst>
      <p:ext uri="{BB962C8B-B14F-4D97-AF65-F5344CB8AC3E}">
        <p14:creationId xmlns:p14="http://schemas.microsoft.com/office/powerpoint/2010/main" val="364353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4/13/2023</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90340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4/13/2023</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7209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4/13/2023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74833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4/13/2023</a:t>
            </a:fld>
            <a:endParaRPr lang="en-US"/>
          </a:p>
        </p:txBody>
      </p:sp>
      <p:sp>
        <p:nvSpPr>
          <p:cNvPr id="5" name="Footer Placeholder 4">
            <a:extLst>
              <a:ext uri="{FF2B5EF4-FFF2-40B4-BE49-F238E27FC236}">
                <a16:creationId xmlns=""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4/13/2023</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4/13/2023</a:t>
            </a:fld>
            <a:endParaRPr lang="en-US"/>
          </a:p>
        </p:txBody>
      </p:sp>
      <p:sp>
        <p:nvSpPr>
          <p:cNvPr id="5" name="Footer Placeholder 4">
            <a:extLst>
              <a:ext uri="{FF2B5EF4-FFF2-40B4-BE49-F238E27FC236}">
                <a16:creationId xmlns=""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4/13/2023</a:t>
            </a:fld>
            <a:endParaRPr lang="en-US"/>
          </a:p>
        </p:txBody>
      </p:sp>
      <p:sp>
        <p:nvSpPr>
          <p:cNvPr id="3" name="Footer Placeholder 2">
            <a:extLst>
              <a:ext uri="{FF2B5EF4-FFF2-40B4-BE49-F238E27FC236}">
                <a16:creationId xmlns=""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4/13/2023</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206026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4/13/2023</a:t>
            </a:fld>
            <a:endParaRPr lang="en-US"/>
          </a:p>
        </p:txBody>
      </p:sp>
      <p:sp>
        <p:nvSpPr>
          <p:cNvPr id="5" name="Footer Placeholder 4">
            <a:extLst>
              <a:ext uri="{FF2B5EF4-FFF2-40B4-BE49-F238E27FC236}">
                <a16:creationId xmlns=""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0" r:id="rId5"/>
    <p:sldLayoutId id="2147483685" r:id="rId6"/>
    <p:sldLayoutId id="2147483655" r:id="rId7"/>
    <p:sldLayoutId id="214748371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3.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slide" Target="slide2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audio" Target="../media/audio2.wav"/><Relationship Id="rId7"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3.wav"/><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slide" Target="slide7.xml"/><Relationship Id="rId12" Type="http://schemas.microsoft.com/office/2007/relationships/hdphoto" Target="../media/hdphoto9.wdp"/><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4.xml"/><Relationship Id="rId6" Type="http://schemas.microsoft.com/office/2007/relationships/hdphoto" Target="../media/hdphoto8.wdp"/><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slide" Target="slide9.xml"/><Relationship Id="rId10" Type="http://schemas.microsoft.com/office/2007/relationships/hdphoto" Target="../media/hdphoto6.wdp"/><Relationship Id="rId4" Type="http://schemas.openxmlformats.org/officeDocument/2006/relationships/slide" Target="slide6.xml"/><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24.png"/><Relationship Id="rId12" Type="http://schemas.microsoft.com/office/2007/relationships/hdphoto" Target="../media/hdphoto12.wdp"/><Relationship Id="rId17" Type="http://schemas.openxmlformats.org/officeDocument/2006/relationships/slide" Target="slide5.xml"/><Relationship Id="rId2" Type="http://schemas.openxmlformats.org/officeDocument/2006/relationships/audio" Target="../media/media1.mp3"/><Relationship Id="rId16"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23.jpg"/><Relationship Id="rId11" Type="http://schemas.openxmlformats.org/officeDocument/2006/relationships/image" Target="../media/image26.png"/><Relationship Id="rId5" Type="http://schemas.openxmlformats.org/officeDocument/2006/relationships/slideLayout" Target="../slideLayouts/slideLayout1.xml"/><Relationship Id="rId15" Type="http://schemas.openxmlformats.org/officeDocument/2006/relationships/image" Target="../media/image29.png"/><Relationship Id="rId10" Type="http://schemas.microsoft.com/office/2007/relationships/hdphoto" Target="../media/hdphoto11.wdp"/><Relationship Id="rId4" Type="http://schemas.openxmlformats.org/officeDocument/2006/relationships/audio" Target="../media/media2.mp3"/><Relationship Id="rId9" Type="http://schemas.openxmlformats.org/officeDocument/2006/relationships/image" Target="../media/image25.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DA144B1-BC48-4FB5-81A0-5EEE0F41D92F}"/>
              </a:ext>
            </a:extLst>
          </p:cNvPr>
          <p:cNvSpPr/>
          <p:nvPr/>
        </p:nvSpPr>
        <p:spPr>
          <a:xfrm>
            <a:off x="405179" y="1731151"/>
            <a:ext cx="11381642" cy="2216632"/>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600" b="1" dirty="0" err="1">
                <a:solidFill>
                  <a:srgbClr val="FF0000"/>
                </a:solidFill>
                <a:latin typeface="UTM Avo" panose="02040603050506020204" pitchFamily="18" charset="0"/>
                <a:cs typeface="Arial" panose="020B0604020202020204" pitchFamily="34" charset="0"/>
              </a:rPr>
              <a:t>Bài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đọc</a:t>
            </a:r>
            <a:r>
              <a:rPr lang="en-US" sz="4600" b="1" dirty="0">
                <a:solidFill>
                  <a:srgbClr val="FF0000"/>
                </a:solidFill>
                <a:latin typeface="UTM Avo" panose="02040603050506020204" pitchFamily="18" charset="0"/>
                <a:cs typeface="Arial" panose="020B0604020202020204" pitchFamily="34" charset="0"/>
              </a:rPr>
              <a:t> 1: </a:t>
            </a:r>
            <a:r>
              <a:rPr lang="en-US" sz="4600" b="1" dirty="0" err="1">
                <a:solidFill>
                  <a:srgbClr val="FF0000"/>
                </a:solidFill>
                <a:latin typeface="UTM Avo" panose="02040603050506020204" pitchFamily="18" charset="0"/>
                <a:cs typeface="Arial" panose="020B0604020202020204" pitchFamily="34" charset="0"/>
              </a:rPr>
              <a:t>Cái</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kẹo</a:t>
            </a:r>
            <a:r>
              <a:rPr lang="en-US" sz="4600" b="1" dirty="0">
                <a:solidFill>
                  <a:srgbClr val="FF0000"/>
                </a:solidFill>
                <a:latin typeface="UTM Avo" panose="02040603050506020204" pitchFamily="18" charset="0"/>
                <a:cs typeface="Arial" panose="020B0604020202020204" pitchFamily="34" charset="0"/>
              </a:rPr>
              <a:t> </a:t>
            </a:r>
            <a:r>
              <a:rPr lang="en-US" sz="4600" b="1" dirty="0" err="1">
                <a:solidFill>
                  <a:srgbClr val="FF0000"/>
                </a:solidFill>
                <a:latin typeface="UTM Avo" panose="02040603050506020204" pitchFamily="18" charset="0"/>
                <a:cs typeface="Arial" panose="020B0604020202020204" pitchFamily="34" charset="0"/>
              </a:rPr>
              <a:t>và</a:t>
            </a:r>
            <a:r>
              <a:rPr lang="en-US" sz="4600" b="1" dirty="0">
                <a:solidFill>
                  <a:srgbClr val="FF0000"/>
                </a:solidFill>
                <a:latin typeface="UTM Avo" panose="02040603050506020204" pitchFamily="18" charset="0"/>
                <a:cs typeface="Arial" panose="020B0604020202020204" pitchFamily="34" charset="0"/>
              </a:rPr>
              <a:t> con </a:t>
            </a:r>
            <a:r>
              <a:rPr lang="en-US" sz="4600" b="1" dirty="0" err="1">
                <a:solidFill>
                  <a:srgbClr val="FF0000"/>
                </a:solidFill>
                <a:latin typeface="UTM Avo" panose="02040603050506020204" pitchFamily="18" charset="0"/>
                <a:cs typeface="Arial" panose="020B0604020202020204" pitchFamily="34" charset="0"/>
              </a:rPr>
              <a:t>cánh</a:t>
            </a:r>
            <a:r>
              <a:rPr lang="en-US" sz="4600" b="1" dirty="0">
                <a:solidFill>
                  <a:srgbClr val="FF0000"/>
                </a:solidFill>
                <a:latin typeface="UTM Avo" panose="02040603050506020204" pitchFamily="18" charset="0"/>
                <a:cs typeface="Arial" panose="020B0604020202020204" pitchFamily="34" charset="0"/>
              </a:rPr>
              <a:t> cam</a:t>
            </a:r>
          </a:p>
        </p:txBody>
      </p:sp>
      <p:sp>
        <p:nvSpPr>
          <p:cNvPr id="4" name="Rectangle 3">
            <a:extLst>
              <a:ext uri="{FF2B5EF4-FFF2-40B4-BE49-F238E27FC236}">
                <a16:creationId xmlns=""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61010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207B9BD-4E69-4CB5-A331-B26F99C1DC71}"/>
              </a:ext>
            </a:extLst>
          </p:cNvPr>
          <p:cNvPicPr>
            <a:picLocks noChangeAspect="1"/>
          </p:cNvPicPr>
          <p:nvPr/>
        </p:nvPicPr>
        <p:blipFill rotWithShape="1">
          <a:blip r:embed="rId2"/>
          <a:srcRect l="5102" t="8395" r="6863" b="52529"/>
          <a:stretch/>
        </p:blipFill>
        <p:spPr>
          <a:xfrm>
            <a:off x="19159" y="519200"/>
            <a:ext cx="12135169" cy="6390526"/>
          </a:xfrm>
          <a:prstGeom prst="rect">
            <a:avLst/>
          </a:prstGeom>
        </p:spPr>
      </p:pic>
    </p:spTree>
    <p:extLst>
      <p:ext uri="{BB962C8B-B14F-4D97-AF65-F5344CB8AC3E}">
        <p14:creationId xmlns:p14="http://schemas.microsoft.com/office/powerpoint/2010/main" val="2905092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83096" y="1166117"/>
            <a:ext cx="11131826"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646331"/>
          </a:xfrm>
          <a:prstGeom prst="rect">
            <a:avLst/>
          </a:prstGeom>
          <a:noFill/>
        </p:spPr>
        <p:txBody>
          <a:bodyPr wrap="square" rtlCol="0">
            <a:spAutoFit/>
          </a:bodyPr>
          <a:lstStyle/>
          <a:p>
            <a:r>
              <a:rPr lang="en-US" sz="3600" b="1">
                <a:solidFill>
                  <a:srgbClr val="FF0000"/>
                </a:solidFill>
                <a:latin typeface="Arial" pitchFamily="34" charset="0"/>
                <a:cs typeface="Arial" pitchFamily="34" charset="0"/>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26368" y="472752"/>
            <a:ext cx="2351314" cy="833534"/>
          </a:xfrm>
          <a:prstGeom prst="rect">
            <a:avLst/>
          </a:prstGeom>
        </p:spPr>
      </p:pic>
    </p:spTree>
    <p:extLst>
      <p:ext uri="{BB962C8B-B14F-4D97-AF65-F5344CB8AC3E}">
        <p14:creationId xmlns:p14="http://schemas.microsoft.com/office/powerpoint/2010/main" val="319097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several&#10;&#10;Description automatically generated">
            <a:extLst>
              <a:ext uri="{FF2B5EF4-FFF2-40B4-BE49-F238E27FC236}">
                <a16:creationId xmlns="" xmlns:a16="http://schemas.microsoft.com/office/drawing/2014/main" id="{1D9F81CE-356A-46C0-98E0-A4E270FD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378"/>
            <a:ext cx="12192000" cy="6431622"/>
          </a:xfrm>
          <a:prstGeom prst="rect">
            <a:avLst/>
          </a:prstGeom>
        </p:spPr>
      </p:pic>
      <p:grpSp>
        <p:nvGrpSpPr>
          <p:cNvPr id="23" name="Group 22">
            <a:extLst>
              <a:ext uri="{FF2B5EF4-FFF2-40B4-BE49-F238E27FC236}">
                <a16:creationId xmlns="" xmlns:a16="http://schemas.microsoft.com/office/drawing/2014/main" id="{AEF45492-B563-4DF3-B8F5-1B8AAD2EE06D}"/>
              </a:ext>
            </a:extLst>
          </p:cNvPr>
          <p:cNvGrpSpPr/>
          <p:nvPr/>
        </p:nvGrpSpPr>
        <p:grpSpPr>
          <a:xfrm>
            <a:off x="1056943" y="1780232"/>
            <a:ext cx="5074205" cy="1255782"/>
            <a:chOff x="465133" y="633058"/>
            <a:chExt cx="5074205" cy="1486328"/>
          </a:xfrm>
        </p:grpSpPr>
        <p:pic>
          <p:nvPicPr>
            <p:cNvPr id="9" name="Picture 8">
              <a:extLst>
                <a:ext uri="{FF2B5EF4-FFF2-40B4-BE49-F238E27FC236}">
                  <a16:creationId xmlns="" xmlns:a16="http://schemas.microsoft.com/office/drawing/2014/main" id="{F0B48565-DDCE-491E-A5B9-1729FDA750B4}"/>
                </a:ext>
              </a:extLst>
            </p:cNvPr>
            <p:cNvPicPr>
              <a:picLocks noChangeAspect="1"/>
            </p:cNvPicPr>
            <p:nvPr/>
          </p:nvPicPr>
          <p:blipFill rotWithShape="1">
            <a:blip r:embed="rId3"/>
            <a:srcRect t="3559"/>
            <a:stretch/>
          </p:blipFill>
          <p:spPr>
            <a:xfrm>
              <a:off x="465133" y="633058"/>
              <a:ext cx="5074205" cy="1486328"/>
            </a:xfrm>
            <a:prstGeom prst="rect">
              <a:avLst/>
            </a:prstGeom>
          </p:spPr>
        </p:pic>
        <p:sp>
          <p:nvSpPr>
            <p:cNvPr id="17" name="TextBox 16">
              <a:extLst>
                <a:ext uri="{FF2B5EF4-FFF2-40B4-BE49-F238E27FC236}">
                  <a16:creationId xmlns="" xmlns:a16="http://schemas.microsoft.com/office/drawing/2014/main" id="{5C9904F3-99A0-4091-B770-70007088BF40}"/>
                </a:ext>
              </a:extLst>
            </p:cNvPr>
            <p:cNvSpPr txBox="1"/>
            <p:nvPr/>
          </p:nvSpPr>
          <p:spPr>
            <a:xfrm>
              <a:off x="1659276" y="899923"/>
              <a:ext cx="3292868" cy="830997"/>
            </a:xfrm>
            <a:prstGeom prst="rect">
              <a:avLst/>
            </a:prstGeom>
            <a:noFill/>
          </p:spPr>
          <p:txBody>
            <a:bodyPr wrap="square" rtlCol="0">
              <a:spAutoFit/>
            </a:bodyPr>
            <a:lstStyle/>
            <a:p>
              <a:r>
                <a:rPr lang="en-US" sz="4800">
                  <a:solidFill>
                    <a:srgbClr val="074736"/>
                  </a:solidFill>
                </a:rPr>
                <a:t>luyện nói</a:t>
              </a:r>
            </a:p>
          </p:txBody>
        </p:sp>
      </p:grpSp>
      <p:grpSp>
        <p:nvGrpSpPr>
          <p:cNvPr id="24" name="Group 23">
            <a:extLst>
              <a:ext uri="{FF2B5EF4-FFF2-40B4-BE49-F238E27FC236}">
                <a16:creationId xmlns="" xmlns:a16="http://schemas.microsoft.com/office/drawing/2014/main" id="{3A3F9FF7-517E-4DB1-92BF-038676E96E51}"/>
              </a:ext>
            </a:extLst>
          </p:cNvPr>
          <p:cNvGrpSpPr/>
          <p:nvPr/>
        </p:nvGrpSpPr>
        <p:grpSpPr>
          <a:xfrm>
            <a:off x="6024080" y="1780231"/>
            <a:ext cx="5438775" cy="1317427"/>
            <a:chOff x="6249028" y="705024"/>
            <a:chExt cx="5438775" cy="1547699"/>
          </a:xfrm>
        </p:grpSpPr>
        <p:pic>
          <p:nvPicPr>
            <p:cNvPr id="13" name="Picture 12">
              <a:extLst>
                <a:ext uri="{FF2B5EF4-FFF2-40B4-BE49-F238E27FC236}">
                  <a16:creationId xmlns="" xmlns:a16="http://schemas.microsoft.com/office/drawing/2014/main" id="{9F00D5D5-62E7-4AC7-B326-276CBB60D171}"/>
                </a:ext>
              </a:extLst>
            </p:cNvPr>
            <p:cNvPicPr>
              <a:picLocks noChangeAspect="1"/>
            </p:cNvPicPr>
            <p:nvPr/>
          </p:nvPicPr>
          <p:blipFill>
            <a:blip r:embed="rId4"/>
            <a:stretch>
              <a:fillRect/>
            </a:stretch>
          </p:blipFill>
          <p:spPr>
            <a:xfrm>
              <a:off x="6249028" y="705024"/>
              <a:ext cx="5438775" cy="1547699"/>
            </a:xfrm>
            <a:prstGeom prst="rect">
              <a:avLst/>
            </a:prstGeom>
          </p:spPr>
        </p:pic>
        <p:sp>
          <p:nvSpPr>
            <p:cNvPr id="18" name="TextBox 17">
              <a:extLst>
                <a:ext uri="{FF2B5EF4-FFF2-40B4-BE49-F238E27FC236}">
                  <a16:creationId xmlns="" xmlns:a16="http://schemas.microsoft.com/office/drawing/2014/main" id="{C489DE4D-7ED3-493A-BAEC-36AC9CAE5625}"/>
                </a:ext>
              </a:extLst>
            </p:cNvPr>
            <p:cNvSpPr txBox="1"/>
            <p:nvPr/>
          </p:nvSpPr>
          <p:spPr>
            <a:xfrm>
              <a:off x="7796376" y="955893"/>
              <a:ext cx="3292868" cy="830997"/>
            </a:xfrm>
            <a:prstGeom prst="rect">
              <a:avLst/>
            </a:prstGeom>
            <a:noFill/>
          </p:spPr>
          <p:txBody>
            <a:bodyPr wrap="square" rtlCol="0">
              <a:spAutoFit/>
            </a:bodyPr>
            <a:lstStyle/>
            <a:p>
              <a:r>
                <a:rPr lang="en-US" sz="4800">
                  <a:solidFill>
                    <a:srgbClr val="010A58"/>
                  </a:solidFill>
                </a:rPr>
                <a:t>nói dối</a:t>
              </a:r>
            </a:p>
          </p:txBody>
        </p:sp>
      </p:grpSp>
      <p:grpSp>
        <p:nvGrpSpPr>
          <p:cNvPr id="25" name="Group 24">
            <a:extLst>
              <a:ext uri="{FF2B5EF4-FFF2-40B4-BE49-F238E27FC236}">
                <a16:creationId xmlns="" xmlns:a16="http://schemas.microsoft.com/office/drawing/2014/main" id="{D95BBA99-3A52-4764-B460-FA200D449AD4}"/>
              </a:ext>
            </a:extLst>
          </p:cNvPr>
          <p:cNvGrpSpPr/>
          <p:nvPr/>
        </p:nvGrpSpPr>
        <p:grpSpPr>
          <a:xfrm>
            <a:off x="768573" y="3685854"/>
            <a:ext cx="5362575" cy="1184097"/>
            <a:chOff x="126085" y="3519708"/>
            <a:chExt cx="5362575" cy="1391339"/>
          </a:xfrm>
        </p:grpSpPr>
        <p:pic>
          <p:nvPicPr>
            <p:cNvPr id="15" name="Picture 14">
              <a:extLst>
                <a:ext uri="{FF2B5EF4-FFF2-40B4-BE49-F238E27FC236}">
                  <a16:creationId xmlns="" xmlns:a16="http://schemas.microsoft.com/office/drawing/2014/main" id="{E07873A1-1C3C-476A-B9E6-964D358550FC}"/>
                </a:ext>
              </a:extLst>
            </p:cNvPr>
            <p:cNvPicPr>
              <a:picLocks noChangeAspect="1"/>
            </p:cNvPicPr>
            <p:nvPr/>
          </p:nvPicPr>
          <p:blipFill>
            <a:blip r:embed="rId5"/>
            <a:stretch>
              <a:fillRect/>
            </a:stretch>
          </p:blipFill>
          <p:spPr>
            <a:xfrm>
              <a:off x="126085" y="3519708"/>
              <a:ext cx="5362575" cy="1391339"/>
            </a:xfrm>
            <a:prstGeom prst="rect">
              <a:avLst/>
            </a:prstGeom>
          </p:spPr>
        </p:pic>
        <p:sp>
          <p:nvSpPr>
            <p:cNvPr id="19" name="TextBox 18">
              <a:extLst>
                <a:ext uri="{FF2B5EF4-FFF2-40B4-BE49-F238E27FC236}">
                  <a16:creationId xmlns="" xmlns:a16="http://schemas.microsoft.com/office/drawing/2014/main" id="{4690CA23-BEE8-4BD7-BD7A-3EBCDF054B0F}"/>
                </a:ext>
              </a:extLst>
            </p:cNvPr>
            <p:cNvSpPr txBox="1"/>
            <p:nvPr/>
          </p:nvSpPr>
          <p:spPr>
            <a:xfrm>
              <a:off x="1355801" y="3758782"/>
              <a:ext cx="3292868" cy="830997"/>
            </a:xfrm>
            <a:prstGeom prst="rect">
              <a:avLst/>
            </a:prstGeom>
            <a:noFill/>
          </p:spPr>
          <p:txBody>
            <a:bodyPr wrap="square" rtlCol="0">
              <a:spAutoFit/>
            </a:bodyPr>
            <a:lstStyle/>
            <a:p>
              <a:r>
                <a:rPr lang="en-US" sz="4800">
                  <a:solidFill>
                    <a:srgbClr val="171954"/>
                  </a:solidFill>
                </a:rPr>
                <a:t>ngoài sân</a:t>
              </a:r>
            </a:p>
          </p:txBody>
        </p:sp>
      </p:grpSp>
      <p:grpSp>
        <p:nvGrpSpPr>
          <p:cNvPr id="26" name="Group 25">
            <a:extLst>
              <a:ext uri="{FF2B5EF4-FFF2-40B4-BE49-F238E27FC236}">
                <a16:creationId xmlns="" xmlns:a16="http://schemas.microsoft.com/office/drawing/2014/main" id="{8778AB51-4B3C-4E37-A739-48BCC17C7DEE}"/>
              </a:ext>
            </a:extLst>
          </p:cNvPr>
          <p:cNvGrpSpPr/>
          <p:nvPr/>
        </p:nvGrpSpPr>
        <p:grpSpPr>
          <a:xfrm>
            <a:off x="6269107" y="3606892"/>
            <a:ext cx="5074205" cy="1303374"/>
            <a:chOff x="6540603" y="3429000"/>
            <a:chExt cx="5074205" cy="1482048"/>
          </a:xfrm>
        </p:grpSpPr>
        <p:pic>
          <p:nvPicPr>
            <p:cNvPr id="16" name="Picture 15">
              <a:extLst>
                <a:ext uri="{FF2B5EF4-FFF2-40B4-BE49-F238E27FC236}">
                  <a16:creationId xmlns="" xmlns:a16="http://schemas.microsoft.com/office/drawing/2014/main" id="{5C2F592B-85DD-4826-8D0D-30863770D2E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200000"/>
                      </a14:imgEffect>
                    </a14:imgLayer>
                  </a14:imgProps>
                </a:ext>
              </a:extLst>
            </a:blip>
            <a:srcRect t="3559"/>
            <a:stretch/>
          </p:blipFill>
          <p:spPr>
            <a:xfrm>
              <a:off x="6540603" y="3429000"/>
              <a:ext cx="5074205" cy="1482048"/>
            </a:xfrm>
            <a:prstGeom prst="rect">
              <a:avLst/>
            </a:prstGeom>
          </p:spPr>
        </p:pic>
        <p:sp>
          <p:nvSpPr>
            <p:cNvPr id="20" name="TextBox 19">
              <a:extLst>
                <a:ext uri="{FF2B5EF4-FFF2-40B4-BE49-F238E27FC236}">
                  <a16:creationId xmlns="" xmlns:a16="http://schemas.microsoft.com/office/drawing/2014/main" id="{3EA85C68-4654-4530-B633-B418C09FD95F}"/>
                </a:ext>
              </a:extLst>
            </p:cNvPr>
            <p:cNvSpPr txBox="1"/>
            <p:nvPr/>
          </p:nvSpPr>
          <p:spPr>
            <a:xfrm>
              <a:off x="6970470" y="3769801"/>
              <a:ext cx="4543435" cy="707886"/>
            </a:xfrm>
            <a:prstGeom prst="rect">
              <a:avLst/>
            </a:prstGeom>
            <a:noFill/>
          </p:spPr>
          <p:txBody>
            <a:bodyPr wrap="square" rtlCol="0">
              <a:spAutoFit/>
            </a:bodyPr>
            <a:lstStyle/>
            <a:p>
              <a:r>
                <a:rPr lang="en-US" sz="4000">
                  <a:solidFill>
                    <a:srgbClr val="074736"/>
                  </a:solidFill>
                </a:rPr>
                <a:t>một tràng vỗ tay</a:t>
              </a:r>
            </a:p>
          </p:txBody>
        </p:sp>
      </p:grpSp>
    </p:spTree>
    <p:extLst>
      <p:ext uri="{BB962C8B-B14F-4D97-AF65-F5344CB8AC3E}">
        <p14:creationId xmlns:p14="http://schemas.microsoft.com/office/powerpoint/2010/main" val="1801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dirty="0">
                <a:solidFill>
                  <a:srgbClr val="FF0000"/>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Luyện</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đọc</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câu</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065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239690"/>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646331"/>
          </a:xfrm>
          <a:prstGeom prst="rect">
            <a:avLst/>
          </a:prstGeom>
          <a:noFill/>
        </p:spPr>
        <p:txBody>
          <a:bodyPr wrap="square" rtlCol="0">
            <a:spAutoFit/>
          </a:bodyPr>
          <a:lstStyle/>
          <a:p>
            <a:r>
              <a:rPr lang="en-US" sz="3600" b="1">
                <a:solidFill>
                  <a:srgbClr val="FF0000"/>
                </a:solidFill>
                <a:latin typeface="Arial" pitchFamily="34" charset="0"/>
                <a:cs typeface="Arial" pitchFamily="34" charset="0"/>
              </a:rPr>
              <a:t>Cái kẹo và con cánh cam</a:t>
            </a:r>
          </a:p>
        </p:txBody>
      </p:sp>
      <p:sp>
        <p:nvSpPr>
          <p:cNvPr id="4" name="Oval 3">
            <a:extLst>
              <a:ext uri="{FF2B5EF4-FFF2-40B4-BE49-F238E27FC236}">
                <a16:creationId xmlns="" xmlns:a16="http://schemas.microsoft.com/office/drawing/2014/main" id="{A188A539-94DC-40D5-BA81-300423C5223F}"/>
              </a:ext>
            </a:extLst>
          </p:cNvPr>
          <p:cNvSpPr/>
          <p:nvPr/>
        </p:nvSpPr>
        <p:spPr>
          <a:xfrm>
            <a:off x="353920"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6" name="Oval 5">
            <a:extLst>
              <a:ext uri="{FF2B5EF4-FFF2-40B4-BE49-F238E27FC236}">
                <a16:creationId xmlns="" xmlns:a16="http://schemas.microsoft.com/office/drawing/2014/main" id="{1D0E710F-98F0-491E-B71C-6EB6BB91CE22}"/>
              </a:ext>
            </a:extLst>
          </p:cNvPr>
          <p:cNvSpPr/>
          <p:nvPr/>
        </p:nvSpPr>
        <p:spPr>
          <a:xfrm>
            <a:off x="6021122"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2</a:t>
            </a:r>
          </a:p>
        </p:txBody>
      </p:sp>
      <p:sp>
        <p:nvSpPr>
          <p:cNvPr id="7" name="Oval 6">
            <a:extLst>
              <a:ext uri="{FF2B5EF4-FFF2-40B4-BE49-F238E27FC236}">
                <a16:creationId xmlns="" xmlns:a16="http://schemas.microsoft.com/office/drawing/2014/main" id="{D1EF07F7-0545-4FE7-8615-2BC178990972}"/>
              </a:ext>
            </a:extLst>
          </p:cNvPr>
          <p:cNvSpPr/>
          <p:nvPr/>
        </p:nvSpPr>
        <p:spPr>
          <a:xfrm>
            <a:off x="8732791" y="115056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3</a:t>
            </a:r>
          </a:p>
        </p:txBody>
      </p:sp>
      <p:sp>
        <p:nvSpPr>
          <p:cNvPr id="8" name="Oval 7">
            <a:extLst>
              <a:ext uri="{FF2B5EF4-FFF2-40B4-BE49-F238E27FC236}">
                <a16:creationId xmlns="" xmlns:a16="http://schemas.microsoft.com/office/drawing/2014/main" id="{27773259-2C88-4329-861D-D2CF52CD877A}"/>
              </a:ext>
            </a:extLst>
          </p:cNvPr>
          <p:cNvSpPr/>
          <p:nvPr/>
        </p:nvSpPr>
        <p:spPr>
          <a:xfrm>
            <a:off x="292984" y="221244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4</a:t>
            </a:r>
          </a:p>
        </p:txBody>
      </p:sp>
      <p:sp>
        <p:nvSpPr>
          <p:cNvPr id="9" name="Oval 8">
            <a:extLst>
              <a:ext uri="{FF2B5EF4-FFF2-40B4-BE49-F238E27FC236}">
                <a16:creationId xmlns="" xmlns:a16="http://schemas.microsoft.com/office/drawing/2014/main" id="{8EDCFCD5-55B4-4F39-8032-280F08124C7C}"/>
              </a:ext>
            </a:extLst>
          </p:cNvPr>
          <p:cNvSpPr/>
          <p:nvPr/>
        </p:nvSpPr>
        <p:spPr>
          <a:xfrm>
            <a:off x="4087219" y="217565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5</a:t>
            </a:r>
          </a:p>
        </p:txBody>
      </p:sp>
      <p:sp>
        <p:nvSpPr>
          <p:cNvPr id="10" name="Oval 9">
            <a:extLst>
              <a:ext uri="{FF2B5EF4-FFF2-40B4-BE49-F238E27FC236}">
                <a16:creationId xmlns="" xmlns:a16="http://schemas.microsoft.com/office/drawing/2014/main" id="{8A02DACC-9CA6-40D9-A5DD-BFA37A222985}"/>
              </a:ext>
            </a:extLst>
          </p:cNvPr>
          <p:cNvSpPr/>
          <p:nvPr/>
        </p:nvSpPr>
        <p:spPr>
          <a:xfrm>
            <a:off x="6382838" y="274321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6</a:t>
            </a:r>
          </a:p>
        </p:txBody>
      </p:sp>
      <p:sp>
        <p:nvSpPr>
          <p:cNvPr id="11" name="Oval 10">
            <a:extLst>
              <a:ext uri="{FF2B5EF4-FFF2-40B4-BE49-F238E27FC236}">
                <a16:creationId xmlns="" xmlns:a16="http://schemas.microsoft.com/office/drawing/2014/main" id="{9DEFCBD6-85FF-49FA-A43D-42868B150BBB}"/>
              </a:ext>
            </a:extLst>
          </p:cNvPr>
          <p:cNvSpPr/>
          <p:nvPr/>
        </p:nvSpPr>
        <p:spPr>
          <a:xfrm>
            <a:off x="839522"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7</a:t>
            </a:r>
          </a:p>
        </p:txBody>
      </p:sp>
      <p:sp>
        <p:nvSpPr>
          <p:cNvPr id="12" name="Oval 11">
            <a:extLst>
              <a:ext uri="{FF2B5EF4-FFF2-40B4-BE49-F238E27FC236}">
                <a16:creationId xmlns="" xmlns:a16="http://schemas.microsoft.com/office/drawing/2014/main" id="{DA134A2B-C164-4452-9B4D-9EDC47AC9E79}"/>
              </a:ext>
            </a:extLst>
          </p:cNvPr>
          <p:cNvSpPr/>
          <p:nvPr/>
        </p:nvSpPr>
        <p:spPr>
          <a:xfrm>
            <a:off x="7476805"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8</a:t>
            </a:r>
          </a:p>
        </p:txBody>
      </p:sp>
      <p:sp>
        <p:nvSpPr>
          <p:cNvPr id="13" name="Oval 12">
            <a:extLst>
              <a:ext uri="{FF2B5EF4-FFF2-40B4-BE49-F238E27FC236}">
                <a16:creationId xmlns="" xmlns:a16="http://schemas.microsoft.com/office/drawing/2014/main" id="{274C15DD-4E84-4F31-9941-1393EDC76602}"/>
              </a:ext>
            </a:extLst>
          </p:cNvPr>
          <p:cNvSpPr/>
          <p:nvPr/>
        </p:nvSpPr>
        <p:spPr>
          <a:xfrm>
            <a:off x="4250336" y="374634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9</a:t>
            </a:r>
          </a:p>
        </p:txBody>
      </p:sp>
      <p:grpSp>
        <p:nvGrpSpPr>
          <p:cNvPr id="15" name="Group 14">
            <a:extLst>
              <a:ext uri="{FF2B5EF4-FFF2-40B4-BE49-F238E27FC236}">
                <a16:creationId xmlns="" xmlns:a16="http://schemas.microsoft.com/office/drawing/2014/main" id="{B3117B8F-0D4C-4500-86FD-6F01B8AEED54}"/>
              </a:ext>
            </a:extLst>
          </p:cNvPr>
          <p:cNvGrpSpPr/>
          <p:nvPr/>
        </p:nvGrpSpPr>
        <p:grpSpPr>
          <a:xfrm>
            <a:off x="315305" y="4692869"/>
            <a:ext cx="687122" cy="499241"/>
            <a:chOff x="897432" y="1865714"/>
            <a:chExt cx="500745" cy="369332"/>
          </a:xfrm>
        </p:grpSpPr>
        <p:sp>
          <p:nvSpPr>
            <p:cNvPr id="16" name="Flowchart: Connector 15">
              <a:extLst>
                <a:ext uri="{FF2B5EF4-FFF2-40B4-BE49-F238E27FC236}">
                  <a16:creationId xmlns="" xmlns:a16="http://schemas.microsoft.com/office/drawing/2014/main" id="{51F3C66B-16E7-449B-93AE-C4D3FDEBD11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37">
              <a:extLst>
                <a:ext uri="{FF2B5EF4-FFF2-40B4-BE49-F238E27FC236}">
                  <a16:creationId xmlns="" xmlns:a16="http://schemas.microsoft.com/office/drawing/2014/main" id="{7661199F-DA3D-4732-B472-4F16D0B094E9}"/>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18" name="Group 17">
            <a:extLst>
              <a:ext uri="{FF2B5EF4-FFF2-40B4-BE49-F238E27FC236}">
                <a16:creationId xmlns="" xmlns:a16="http://schemas.microsoft.com/office/drawing/2014/main" id="{F6616DE0-9999-4F06-8C2A-3E9E56C34D59}"/>
              </a:ext>
            </a:extLst>
          </p:cNvPr>
          <p:cNvGrpSpPr/>
          <p:nvPr/>
        </p:nvGrpSpPr>
        <p:grpSpPr>
          <a:xfrm>
            <a:off x="4303981" y="4676892"/>
            <a:ext cx="687122" cy="369332"/>
            <a:chOff x="897432" y="1865714"/>
            <a:chExt cx="500745" cy="273227"/>
          </a:xfrm>
        </p:grpSpPr>
        <p:sp>
          <p:nvSpPr>
            <p:cNvPr id="19" name="Flowchart: Connector 18">
              <a:extLst>
                <a:ext uri="{FF2B5EF4-FFF2-40B4-BE49-F238E27FC236}">
                  <a16:creationId xmlns="" xmlns:a16="http://schemas.microsoft.com/office/drawing/2014/main" id="{1B82CDEB-DC76-4740-9703-A0BFAB47A0D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37">
              <a:extLst>
                <a:ext uri="{FF2B5EF4-FFF2-40B4-BE49-F238E27FC236}">
                  <a16:creationId xmlns="" xmlns:a16="http://schemas.microsoft.com/office/drawing/2014/main" id="{5ED943EF-91AA-4D96-9590-BBEEF3AAC7F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1" name="Group 20">
            <a:extLst>
              <a:ext uri="{FF2B5EF4-FFF2-40B4-BE49-F238E27FC236}">
                <a16:creationId xmlns="" xmlns:a16="http://schemas.microsoft.com/office/drawing/2014/main" id="{68C848CA-05C5-41BE-AC8A-FB45270596C7}"/>
              </a:ext>
            </a:extLst>
          </p:cNvPr>
          <p:cNvGrpSpPr/>
          <p:nvPr/>
        </p:nvGrpSpPr>
        <p:grpSpPr>
          <a:xfrm>
            <a:off x="8065379" y="4662316"/>
            <a:ext cx="687122" cy="369332"/>
            <a:chOff x="897432" y="1865713"/>
            <a:chExt cx="500745" cy="273227"/>
          </a:xfrm>
        </p:grpSpPr>
        <p:sp>
          <p:nvSpPr>
            <p:cNvPr id="22" name="Flowchart: Connector 21">
              <a:extLst>
                <a:ext uri="{FF2B5EF4-FFF2-40B4-BE49-F238E27FC236}">
                  <a16:creationId xmlns="" xmlns:a16="http://schemas.microsoft.com/office/drawing/2014/main" id="{45EAC508-A010-4C84-BA53-3F104E522A73}"/>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a:extLst>
                <a:ext uri="{FF2B5EF4-FFF2-40B4-BE49-F238E27FC236}">
                  <a16:creationId xmlns="" xmlns:a16="http://schemas.microsoft.com/office/drawing/2014/main" id="{82A22212-2D72-41A2-9AB7-770E0E68C3DA}"/>
                </a:ext>
              </a:extLst>
            </p:cNvPr>
            <p:cNvSpPr txBox="1"/>
            <p:nvPr/>
          </p:nvSpPr>
          <p:spPr>
            <a:xfrm>
              <a:off x="897432" y="1865713"/>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4" name="Group 23">
            <a:extLst>
              <a:ext uri="{FF2B5EF4-FFF2-40B4-BE49-F238E27FC236}">
                <a16:creationId xmlns="" xmlns:a16="http://schemas.microsoft.com/office/drawing/2014/main" id="{ECEBEDC0-94A7-41C4-947C-D478550A8F64}"/>
              </a:ext>
            </a:extLst>
          </p:cNvPr>
          <p:cNvGrpSpPr/>
          <p:nvPr/>
        </p:nvGrpSpPr>
        <p:grpSpPr>
          <a:xfrm>
            <a:off x="2554008" y="5248978"/>
            <a:ext cx="687122" cy="369332"/>
            <a:chOff x="897432" y="1865714"/>
            <a:chExt cx="500745" cy="273227"/>
          </a:xfrm>
        </p:grpSpPr>
        <p:sp>
          <p:nvSpPr>
            <p:cNvPr id="25" name="Flowchart: Connector 24">
              <a:extLst>
                <a:ext uri="{FF2B5EF4-FFF2-40B4-BE49-F238E27FC236}">
                  <a16:creationId xmlns="" xmlns:a16="http://schemas.microsoft.com/office/drawing/2014/main" id="{151D72E7-72C0-48F2-AB4A-C7844FEBCDDE}"/>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37">
              <a:extLst>
                <a:ext uri="{FF2B5EF4-FFF2-40B4-BE49-F238E27FC236}">
                  <a16:creationId xmlns="" xmlns:a16="http://schemas.microsoft.com/office/drawing/2014/main" id="{DB962DF8-67C6-4FDD-AB0F-61BD9E5B51D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7" name="Group 26">
            <a:extLst>
              <a:ext uri="{FF2B5EF4-FFF2-40B4-BE49-F238E27FC236}">
                <a16:creationId xmlns="" xmlns:a16="http://schemas.microsoft.com/office/drawing/2014/main" id="{7E020B70-2E91-458F-9BCF-3AEAF47DF02B}"/>
              </a:ext>
            </a:extLst>
          </p:cNvPr>
          <p:cNvGrpSpPr/>
          <p:nvPr/>
        </p:nvGrpSpPr>
        <p:grpSpPr>
          <a:xfrm>
            <a:off x="265554" y="5784603"/>
            <a:ext cx="687122" cy="369332"/>
            <a:chOff x="897432" y="1865714"/>
            <a:chExt cx="500745" cy="273227"/>
          </a:xfrm>
        </p:grpSpPr>
        <p:sp>
          <p:nvSpPr>
            <p:cNvPr id="28" name="Flowchart: Connector 27">
              <a:extLst>
                <a:ext uri="{FF2B5EF4-FFF2-40B4-BE49-F238E27FC236}">
                  <a16:creationId xmlns="" xmlns:a16="http://schemas.microsoft.com/office/drawing/2014/main" id="{B86865B7-EBFD-499A-8A81-2CE5FE7DF1E2}"/>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37">
              <a:extLst>
                <a:ext uri="{FF2B5EF4-FFF2-40B4-BE49-F238E27FC236}">
                  <a16:creationId xmlns="" xmlns:a16="http://schemas.microsoft.com/office/drawing/2014/main" id="{E49A7C4C-E18A-4AC2-9DF4-C5B304555939}"/>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0" name="Picture 29" descr="A child sitting on a chair&#10;&#10;Description automatically generated with low confidence">
            <a:extLst>
              <a:ext uri="{FF2B5EF4-FFF2-40B4-BE49-F238E27FC236}">
                <a16:creationId xmlns="" xmlns:a16="http://schemas.microsoft.com/office/drawing/2014/main" id="{4A976E7F-C638-4D42-947D-23888B43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8" y="496517"/>
            <a:ext cx="856350" cy="883847"/>
          </a:xfrm>
          <a:prstGeom prst="rect">
            <a:avLst/>
          </a:prstGeom>
        </p:spPr>
      </p:pic>
      <p:pic>
        <p:nvPicPr>
          <p:cNvPr id="31" name="Picture 30">
            <a:extLst>
              <a:ext uri="{FF2B5EF4-FFF2-40B4-BE49-F238E27FC236}">
                <a16:creationId xmlns="" xmlns:a16="http://schemas.microsoft.com/office/drawing/2014/main" id="{C9A6452A-79D1-43F2-B0C2-F836DA98E275}"/>
              </a:ext>
            </a:extLst>
          </p:cNvPr>
          <p:cNvPicPr>
            <a:picLocks noChangeAspect="1"/>
          </p:cNvPicPr>
          <p:nvPr/>
        </p:nvPicPr>
        <p:blipFill>
          <a:blip r:embed="rId4"/>
          <a:stretch>
            <a:fillRect/>
          </a:stretch>
        </p:blipFill>
        <p:spPr>
          <a:xfrm>
            <a:off x="9481566" y="468855"/>
            <a:ext cx="2351314" cy="833534"/>
          </a:xfrm>
          <a:prstGeom prst="rect">
            <a:avLst/>
          </a:prstGeom>
        </p:spPr>
      </p:pic>
    </p:spTree>
    <p:extLst>
      <p:ext uri="{BB962C8B-B14F-4D97-AF65-F5344CB8AC3E}">
        <p14:creationId xmlns:p14="http://schemas.microsoft.com/office/powerpoint/2010/main" val="25101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A98E851E-8FD7-469C-B03A-58E97613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6" name="Rectangle 5"/>
          <p:cNvSpPr/>
          <p:nvPr/>
        </p:nvSpPr>
        <p:spPr>
          <a:xfrm>
            <a:off x="4316506" y="2731029"/>
            <a:ext cx="355898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a:ln/>
                <a:solidFill>
                  <a:srgbClr val="010A58"/>
                </a:solidFill>
                <a:effectLst/>
              </a:rPr>
              <a:t>Thư giãn</a:t>
            </a:r>
          </a:p>
        </p:txBody>
      </p:sp>
    </p:spTree>
    <p:extLst>
      <p:ext uri="{BB962C8B-B14F-4D97-AF65-F5344CB8AC3E}">
        <p14:creationId xmlns:p14="http://schemas.microsoft.com/office/powerpoint/2010/main" val="92665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83096" y="1166117"/>
            <a:ext cx="11131826"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646331"/>
          </a:xfrm>
          <a:prstGeom prst="rect">
            <a:avLst/>
          </a:prstGeom>
          <a:noFill/>
        </p:spPr>
        <p:txBody>
          <a:bodyPr wrap="square" rtlCol="0">
            <a:spAutoFit/>
          </a:bodyPr>
          <a:lstStyle/>
          <a:p>
            <a:r>
              <a:rPr lang="en-US" sz="3600" b="1">
                <a:solidFill>
                  <a:srgbClr val="FF0000"/>
                </a:solidFill>
                <a:latin typeface="Arial" pitchFamily="34" charset="0"/>
                <a:cs typeface="Arial" pitchFamily="34" charset="0"/>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26368" y="472752"/>
            <a:ext cx="2351314" cy="833534"/>
          </a:xfrm>
          <a:prstGeom prst="rect">
            <a:avLst/>
          </a:prstGeom>
        </p:spPr>
      </p:pic>
      <p:sp>
        <p:nvSpPr>
          <p:cNvPr id="6" name="Oval 5">
            <a:extLst>
              <a:ext uri="{FF2B5EF4-FFF2-40B4-BE49-F238E27FC236}">
                <a16:creationId xmlns="" xmlns:a16="http://schemas.microsoft.com/office/drawing/2014/main" id="{A188A539-94DC-40D5-BA81-300423C5223F}"/>
              </a:ext>
            </a:extLst>
          </p:cNvPr>
          <p:cNvSpPr/>
          <p:nvPr/>
        </p:nvSpPr>
        <p:spPr>
          <a:xfrm>
            <a:off x="791236" y="1166117"/>
            <a:ext cx="326235" cy="3036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7" name="Oval 6">
            <a:extLst>
              <a:ext uri="{FF2B5EF4-FFF2-40B4-BE49-F238E27FC236}">
                <a16:creationId xmlns="" xmlns:a16="http://schemas.microsoft.com/office/drawing/2014/main" id="{A188A539-94DC-40D5-BA81-300423C5223F}"/>
              </a:ext>
            </a:extLst>
          </p:cNvPr>
          <p:cNvSpPr/>
          <p:nvPr/>
        </p:nvSpPr>
        <p:spPr>
          <a:xfrm>
            <a:off x="680155" y="2305804"/>
            <a:ext cx="326235" cy="3036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2</a:t>
            </a:r>
            <a:endParaRPr lang="en-US" sz="2000" b="1" dirty="0">
              <a:solidFill>
                <a:srgbClr val="FF0000"/>
              </a:solidFill>
              <a:latin typeface="UTM Avo" panose="02040603050506020204" pitchFamily="18" charset="0"/>
            </a:endParaRPr>
          </a:p>
        </p:txBody>
      </p:sp>
      <p:sp>
        <p:nvSpPr>
          <p:cNvPr id="8" name="Oval 7">
            <a:extLst>
              <a:ext uri="{FF2B5EF4-FFF2-40B4-BE49-F238E27FC236}">
                <a16:creationId xmlns="" xmlns:a16="http://schemas.microsoft.com/office/drawing/2014/main" id="{A188A539-94DC-40D5-BA81-300423C5223F}"/>
              </a:ext>
            </a:extLst>
          </p:cNvPr>
          <p:cNvSpPr/>
          <p:nvPr/>
        </p:nvSpPr>
        <p:spPr>
          <a:xfrm>
            <a:off x="791235" y="4770708"/>
            <a:ext cx="326235" cy="3036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3</a:t>
            </a:r>
            <a:endParaRPr lang="en-US" sz="20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7237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a:solidFill>
                  <a:srgbClr val="FF0000"/>
                </a:solidFill>
                <a:effectLst>
                  <a:outerShdw blurRad="38100" dist="38100" dir="2700000" algn="tl">
                    <a:srgbClr val="000000">
                      <a:alpha val="43137"/>
                    </a:srgbClr>
                  </a:outerShdw>
                </a:effectLst>
                <a:latin typeface="+mj-lt"/>
              </a:rPr>
              <a:t>     </a:t>
            </a:r>
            <a:r>
              <a:rPr lang="en-US" sz="6000" b="1">
                <a:solidFill>
                  <a:srgbClr val="010A58"/>
                </a:solidFill>
                <a:effectLst>
                  <a:outerShdw blurRad="38100" dist="38100" dir="2700000" algn="tl">
                    <a:srgbClr val="000000">
                      <a:alpha val="43137"/>
                    </a:srgbClr>
                  </a:outerShdw>
                </a:effectLst>
                <a:latin typeface="+mj-lt"/>
              </a:rPr>
              <a:t>Luyện đọc đoạn</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413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378"/>
            <a:ext cx="12192000" cy="6431622"/>
          </a:xfrm>
          <a:prstGeom prst="rect">
            <a:avLst/>
          </a:prstGeom>
        </p:spPr>
      </p:pic>
      <p:sp>
        <p:nvSpPr>
          <p:cNvPr id="7" name="TextBox 6">
            <a:extLst>
              <a:ext uri="{FF2B5EF4-FFF2-40B4-BE49-F238E27FC236}">
                <a16:creationId xmlns="" xmlns:a16="http://schemas.microsoft.com/office/drawing/2014/main" id="{DBD52C18-8737-41BB-AEF8-AC632E4950AC}"/>
              </a:ext>
            </a:extLst>
          </p:cNvPr>
          <p:cNvSpPr txBox="1"/>
          <p:nvPr/>
        </p:nvSpPr>
        <p:spPr>
          <a:xfrm>
            <a:off x="1119674" y="2800544"/>
            <a:ext cx="9952653" cy="1501758"/>
          </a:xfrm>
          <a:prstGeom prst="rect">
            <a:avLst/>
          </a:prstGeom>
          <a:noFill/>
        </p:spPr>
        <p:txBody>
          <a:bodyPr wrap="square" rtlCol="0">
            <a:spAutoFit/>
          </a:bodyPr>
          <a:lstStyle/>
          <a:p>
            <a:pPr>
              <a:lnSpc>
                <a:spcPct val="120000"/>
              </a:lnSpc>
            </a:pPr>
            <a:r>
              <a:rPr lang="en-US" sz="4000" b="1" dirty="0"/>
              <a:t>       </a:t>
            </a:r>
            <a:r>
              <a:rPr lang="en-US" sz="4000" b="1" dirty="0" err="1"/>
              <a:t>Hôm</a:t>
            </a:r>
            <a:r>
              <a:rPr lang="en-US" sz="4000" b="1" dirty="0"/>
              <a:t> nay </a:t>
            </a:r>
            <a:r>
              <a:rPr lang="en-US" sz="4000" b="1" dirty="0" err="1"/>
              <a:t>có</a:t>
            </a:r>
            <a:r>
              <a:rPr lang="en-US" sz="4000" b="1" dirty="0"/>
              <a:t> </a:t>
            </a:r>
            <a:r>
              <a:rPr lang="en-US" sz="4000" b="1" dirty="0" err="1"/>
              <a:t>tiết</a:t>
            </a:r>
            <a:r>
              <a:rPr lang="en-US" sz="4000" b="1" dirty="0"/>
              <a:t> </a:t>
            </a:r>
            <a:r>
              <a:rPr lang="en-US" sz="4000" b="1" dirty="0" err="1"/>
              <a:t>luyện</a:t>
            </a:r>
            <a:r>
              <a:rPr lang="en-US" sz="4000" b="1" dirty="0"/>
              <a:t> </a:t>
            </a:r>
            <a:r>
              <a:rPr lang="en-US" sz="4000" b="1" dirty="0" err="1"/>
              <a:t>nói</a:t>
            </a:r>
            <a:r>
              <a:rPr lang="en-US" sz="4000" b="1" dirty="0"/>
              <a:t>. </a:t>
            </a:r>
            <a:r>
              <a:rPr lang="en-US" sz="4000" b="1" dirty="0" err="1"/>
              <a:t>Cô</a:t>
            </a:r>
            <a:r>
              <a:rPr lang="en-US" sz="4000" b="1" dirty="0"/>
              <a:t> </a:t>
            </a:r>
            <a:r>
              <a:rPr lang="en-US" sz="4000" b="1" dirty="0" err="1"/>
              <a:t>giáo</a:t>
            </a:r>
            <a:r>
              <a:rPr lang="en-US" sz="4000" b="1" dirty="0"/>
              <a:t> </a:t>
            </a:r>
            <a:r>
              <a:rPr lang="en-US" sz="4000" b="1" dirty="0" err="1"/>
              <a:t>hỏi</a:t>
            </a:r>
            <a:r>
              <a:rPr lang="en-US" sz="4000" b="1" dirty="0"/>
              <a:t>: “</a:t>
            </a:r>
            <a:r>
              <a:rPr lang="en-US" sz="4000" b="1" dirty="0" err="1"/>
              <a:t>Khi</a:t>
            </a:r>
            <a:r>
              <a:rPr lang="en-US" sz="4000" b="1" dirty="0"/>
              <a:t> </a:t>
            </a:r>
            <a:r>
              <a:rPr lang="en-US" sz="4000" b="1" dirty="0" err="1"/>
              <a:t>đi</a:t>
            </a:r>
            <a:r>
              <a:rPr lang="en-US" sz="4000" b="1" dirty="0"/>
              <a:t> </a:t>
            </a:r>
            <a:r>
              <a:rPr lang="en-US" sz="4000" b="1" dirty="0" err="1"/>
              <a:t>học</a:t>
            </a:r>
            <a:r>
              <a:rPr lang="en-US" sz="4000" b="1" dirty="0"/>
              <a:t>, </a:t>
            </a:r>
            <a:r>
              <a:rPr lang="en-US" sz="4000" b="1" dirty="0" err="1"/>
              <a:t>em</a:t>
            </a:r>
            <a:r>
              <a:rPr lang="en-US" sz="4000" b="1" dirty="0"/>
              <a:t> </a:t>
            </a:r>
            <a:r>
              <a:rPr lang="en-US" sz="4000" b="1" dirty="0" err="1"/>
              <a:t>mang</a:t>
            </a:r>
            <a:r>
              <a:rPr lang="en-US" sz="4000" b="1" dirty="0"/>
              <a:t> </a:t>
            </a:r>
            <a:r>
              <a:rPr lang="en-US" sz="4000" b="1" dirty="0" err="1"/>
              <a:t>những</a:t>
            </a:r>
            <a:r>
              <a:rPr lang="en-US" sz="4000" b="1" dirty="0"/>
              <a:t> </a:t>
            </a:r>
            <a:r>
              <a:rPr lang="en-US" sz="4000" b="1" dirty="0" err="1"/>
              <a:t>gì</a:t>
            </a:r>
            <a:r>
              <a:rPr lang="en-US" sz="4000" b="1" dirty="0"/>
              <a:t>?”.</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680081" y="1657738"/>
            <a:ext cx="3153746" cy="777551"/>
            <a:chOff x="2851112" y="2166276"/>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6"/>
              <a:ext cx="6609046" cy="1701462"/>
              <a:chOff x="2408105" y="4289046"/>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6"/>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1</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413533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BD52C18-8737-41BB-AEF8-AC632E4950AC}"/>
              </a:ext>
            </a:extLst>
          </p:cNvPr>
          <p:cNvSpPr txBox="1"/>
          <p:nvPr/>
        </p:nvSpPr>
        <p:spPr>
          <a:xfrm>
            <a:off x="477079" y="1784093"/>
            <a:ext cx="11304104" cy="4832092"/>
          </a:xfrm>
          <a:prstGeom prst="rect">
            <a:avLst/>
          </a:prstGeom>
          <a:noFill/>
        </p:spPr>
        <p:txBody>
          <a:bodyPr wrap="square" rtlCol="0">
            <a:spAutoFit/>
          </a:bodyPr>
          <a:lstStyle/>
          <a:p>
            <a:pPr algn="just"/>
            <a:r>
              <a:rPr lang="en-US" sz="4400" b="1"/>
              <a:t>     Trung thấy khó nói. Bởi vì em đi học còn mang theo hôm thì cái kẹo, hôm thì con cánh cam. Cô và các bạn đều không biết. Nhưng Trung không muốn nói dối. Em kể ra các đồ dùng học tập, rồi nói thêm: “Em còn mang kẹo và con cánh cam nữa ạ.”.</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598438" y="744054"/>
            <a:ext cx="3153746" cy="777551"/>
            <a:chOff x="2851112" y="2166279"/>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2</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8905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everal&#10;&#10;Description automatically generated">
            <a:extLst>
              <a:ext uri="{FF2B5EF4-FFF2-40B4-BE49-F238E27FC236}">
                <a16:creationId xmlns="" xmlns:a16="http://schemas.microsoft.com/office/drawing/2014/main" id="{45CC5D7E-52D1-41BB-B6ED-A9FD0608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9208"/>
            <a:ext cx="12192000" cy="6393985"/>
          </a:xfrm>
          <a:prstGeom prst="rect">
            <a:avLst/>
          </a:prstGeom>
        </p:spPr>
      </p:pic>
      <p:sp>
        <p:nvSpPr>
          <p:cNvPr id="9" name="Rectangle 8">
            <a:extLst>
              <a:ext uri="{FF2B5EF4-FFF2-40B4-BE49-F238E27FC236}">
                <a16:creationId xmlns="" xmlns:a16="http://schemas.microsoft.com/office/drawing/2014/main" id="{11BDA6F3-A5C8-4845-98B7-3766E6510355}"/>
              </a:ext>
            </a:extLst>
          </p:cNvPr>
          <p:cNvSpPr/>
          <p:nvPr/>
        </p:nvSpPr>
        <p:spPr>
          <a:xfrm>
            <a:off x="3971060" y="1919804"/>
            <a:ext cx="4249882"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rPr>
              <a:t>Khởi</a:t>
            </a:r>
            <a:r>
              <a:rPr lang="en-US" sz="6000" b="1" dirty="0">
                <a:ln/>
                <a:solidFill>
                  <a:schemeClr val="accent4"/>
                </a:solidFill>
              </a:rPr>
              <a:t> </a:t>
            </a:r>
            <a:r>
              <a:rPr lang="en-US" sz="6000" b="1" dirty="0" err="1">
                <a:ln/>
                <a:solidFill>
                  <a:schemeClr val="accent4"/>
                </a:solidFill>
              </a:rPr>
              <a:t>động</a:t>
            </a:r>
            <a:endParaRPr lang="en-US" sz="6000" b="1" cap="none" spc="0" dirty="0">
              <a:ln/>
              <a:solidFill>
                <a:schemeClr val="accent4"/>
              </a:solidFill>
              <a:effectLst/>
            </a:endParaRPr>
          </a:p>
        </p:txBody>
      </p:sp>
      <p:sp>
        <p:nvSpPr>
          <p:cNvPr id="10" name="Rectangle 9">
            <a:extLst>
              <a:ext uri="{FF2B5EF4-FFF2-40B4-BE49-F238E27FC236}">
                <a16:creationId xmlns="" xmlns:a16="http://schemas.microsoft.com/office/drawing/2014/main" id="{FF3A1337-E208-43EE-88EA-128F3BD5E6EB}"/>
              </a:ext>
            </a:extLst>
          </p:cNvPr>
          <p:cNvSpPr/>
          <p:nvPr/>
        </p:nvSpPr>
        <p:spPr>
          <a:xfrm>
            <a:off x="4451653" y="3045870"/>
            <a:ext cx="3537443"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rgbClr val="171954"/>
                </a:solidFill>
              </a:rPr>
              <a:t>Trò</a:t>
            </a:r>
            <a:r>
              <a:rPr lang="en-US" sz="6000" b="1" dirty="0">
                <a:ln/>
                <a:solidFill>
                  <a:srgbClr val="171954"/>
                </a:solidFill>
              </a:rPr>
              <a:t> </a:t>
            </a:r>
            <a:r>
              <a:rPr lang="en-US" sz="6000" b="1" dirty="0" err="1">
                <a:ln/>
                <a:solidFill>
                  <a:srgbClr val="171954"/>
                </a:solidFill>
              </a:rPr>
              <a:t>chơi</a:t>
            </a:r>
            <a:r>
              <a:rPr lang="en-US" sz="6000" b="1" dirty="0">
                <a:ln/>
                <a:solidFill>
                  <a:srgbClr val="171954"/>
                </a:solidFill>
              </a:rPr>
              <a:t> </a:t>
            </a:r>
            <a:endParaRPr lang="en-US" sz="6000" b="1" cap="none" spc="0" dirty="0">
              <a:ln/>
              <a:solidFill>
                <a:srgbClr val="171954"/>
              </a:solidFill>
              <a:effectLst/>
            </a:endParaRPr>
          </a:p>
        </p:txBody>
      </p:sp>
    </p:spTree>
    <p:extLst>
      <p:ext uri="{BB962C8B-B14F-4D97-AF65-F5344CB8AC3E}">
        <p14:creationId xmlns:p14="http://schemas.microsoft.com/office/powerpoint/2010/main" val="55779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DBD52C18-8737-41BB-AEF8-AC632E4950AC}"/>
              </a:ext>
            </a:extLst>
          </p:cNvPr>
          <p:cNvSpPr txBox="1"/>
          <p:nvPr/>
        </p:nvSpPr>
        <p:spPr>
          <a:xfrm>
            <a:off x="762000" y="2099779"/>
            <a:ext cx="10738757" cy="3477875"/>
          </a:xfrm>
          <a:prstGeom prst="rect">
            <a:avLst/>
          </a:prstGeom>
          <a:noFill/>
        </p:spPr>
        <p:txBody>
          <a:bodyPr wrap="square" rtlCol="0">
            <a:spAutoFit/>
          </a:bodyPr>
          <a:lstStyle/>
          <a:p>
            <a:pPr algn="just"/>
            <a:r>
              <a:rPr lang="en-US" sz="4400" b="1">
                <a:latin typeface="Arial" pitchFamily="34" charset="0"/>
                <a:cs typeface="Arial" pitchFamily="34" charset="0"/>
              </a:rPr>
              <a:t>     Cô giáo cười, khen: “Trung rất thật thà. Nhưng kẹo thì nên ăn ngoài sân. Con cánh cam thì nên để ở nhà.”.</a:t>
            </a:r>
          </a:p>
          <a:p>
            <a:pPr algn="just"/>
            <a:r>
              <a:rPr lang="en-US" sz="4400" b="1">
                <a:latin typeface="Arial" pitchFamily="34" charset="0"/>
                <a:cs typeface="Arial" pitchFamily="34" charset="0"/>
              </a:rPr>
              <a:t>     Cô và cả lớp thưởng cho Trung một tràng vỗ tay.</a:t>
            </a:r>
          </a:p>
        </p:txBody>
      </p:sp>
      <p:grpSp>
        <p:nvGrpSpPr>
          <p:cNvPr id="8" name="Group 7">
            <a:extLst>
              <a:ext uri="{FF2B5EF4-FFF2-40B4-BE49-F238E27FC236}">
                <a16:creationId xmlns="" xmlns:a16="http://schemas.microsoft.com/office/drawing/2014/main" id="{7EBA07E4-6858-4E66-B5F0-CAFB177A64C0}"/>
              </a:ext>
            </a:extLst>
          </p:cNvPr>
          <p:cNvGrpSpPr/>
          <p:nvPr/>
        </p:nvGrpSpPr>
        <p:grpSpPr>
          <a:xfrm>
            <a:off x="4598438" y="1216872"/>
            <a:ext cx="3153746" cy="777551"/>
            <a:chOff x="2851112" y="2166279"/>
            <a:chExt cx="6609046" cy="1701462"/>
          </a:xfrm>
        </p:grpSpPr>
        <p:grpSp>
          <p:nvGrpSpPr>
            <p:cNvPr id="9" name="Group 8">
              <a:extLst>
                <a:ext uri="{FF2B5EF4-FFF2-40B4-BE49-F238E27FC236}">
                  <a16:creationId xmlns=""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3</a:t>
                </a:r>
              </a:p>
            </p:txBody>
          </p:sp>
          <p:sp>
            <p:nvSpPr>
              <p:cNvPr id="12" name="Oval 11">
                <a:extLst>
                  <a:ext uri="{FF2B5EF4-FFF2-40B4-BE49-F238E27FC236}">
                    <a16:creationId xmlns=""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2C54EFAC-C44B-4B07-A446-6E34F6D16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9221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31f7217a017c2d9a8a7bcbd9844c1629">
            <a:extLst>
              <a:ext uri="{FF2B5EF4-FFF2-40B4-BE49-F238E27FC236}">
                <a16:creationId xmlns:a16="http://schemas.microsoft.com/office/drawing/2014/main" xmlns="" id="{E4C27F98-F461-483D-B298-819FDFEFF4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9822" y="471340"/>
            <a:ext cx="8872990" cy="4387133"/>
          </a:xfrm>
          <a:prstGeom prst="rect">
            <a:avLst/>
          </a:prstGeom>
        </p:spPr>
      </p:pic>
      <p:pic>
        <p:nvPicPr>
          <p:cNvPr id="6" name="图片 8" descr="觅元素58b0fbac4bf92">
            <a:extLst>
              <a:ext uri="{FF2B5EF4-FFF2-40B4-BE49-F238E27FC236}">
                <a16:creationId xmlns:a16="http://schemas.microsoft.com/office/drawing/2014/main" xmlns="" id="{550D6546-B9D5-4A11-82A4-F34FA21F5B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20" y="3429000"/>
            <a:ext cx="12181132" cy="3197635"/>
          </a:xfrm>
          <a:prstGeom prst="rect">
            <a:avLst/>
          </a:prstGeom>
        </p:spPr>
      </p:pic>
      <p:pic>
        <p:nvPicPr>
          <p:cNvPr id="7" name="图片 15" descr="a05684f714522ad77246dba9447411ba">
            <a:extLst>
              <a:ext uri="{FF2B5EF4-FFF2-40B4-BE49-F238E27FC236}">
                <a16:creationId xmlns:a16="http://schemas.microsoft.com/office/drawing/2014/main" xmlns="" id="{DF481CFE-6CC8-49A4-A839-3CFE141560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13122" y="3784312"/>
            <a:ext cx="3289953" cy="2733702"/>
          </a:xfrm>
          <a:prstGeom prst="rect">
            <a:avLst/>
          </a:prstGeom>
        </p:spPr>
      </p:pic>
      <p:pic>
        <p:nvPicPr>
          <p:cNvPr id="9" name="图片 3" descr="fc85f2a324e3c42c2067966f589847df">
            <a:extLst>
              <a:ext uri="{FF2B5EF4-FFF2-40B4-BE49-F238E27FC236}">
                <a16:creationId xmlns:a16="http://schemas.microsoft.com/office/drawing/2014/main" xmlns="" id="{F33F0A87-210B-4834-8C16-DC195B6065A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88115" y="4986498"/>
            <a:ext cx="3406140" cy="1512111"/>
          </a:xfrm>
          <a:prstGeom prst="rect">
            <a:avLst/>
          </a:prstGeom>
        </p:spPr>
      </p:pic>
      <p:sp>
        <p:nvSpPr>
          <p:cNvPr id="10" name="TextBox 9">
            <a:extLst>
              <a:ext uri="{FF2B5EF4-FFF2-40B4-BE49-F238E27FC236}">
                <a16:creationId xmlns:a16="http://schemas.microsoft.com/office/drawing/2014/main" xmlns="" id="{9FA130C2-4675-4822-86A2-5910DCF635BF}"/>
              </a:ext>
            </a:extLst>
          </p:cNvPr>
          <p:cNvSpPr txBox="1"/>
          <p:nvPr/>
        </p:nvSpPr>
        <p:spPr>
          <a:xfrm>
            <a:off x="3499324" y="1588268"/>
            <a:ext cx="709186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TÌM HIỂU BÀI </a:t>
            </a:r>
            <a:endParaRPr kumimoji="0" lang="en-US" sz="7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9445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163660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clrChange>
              <a:clrFrom>
                <a:srgbClr val="FFFFFF"/>
              </a:clrFrom>
              <a:clrTo>
                <a:srgbClr val="FFFFFF">
                  <a:alpha val="0"/>
                </a:srgbClr>
              </a:clrTo>
            </a:clrChange>
          </a:blip>
          <a:stretch>
            <a:fillRect/>
          </a:stretch>
        </p:blipFill>
        <p:spPr>
          <a:xfrm>
            <a:off x="8870072" y="2929088"/>
            <a:ext cx="2474814" cy="2993987"/>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6395258" y="2233224"/>
            <a:ext cx="2474814" cy="4387416"/>
          </a:xfrm>
          <a:prstGeom prst="rect">
            <a:avLst/>
          </a:prstGeom>
        </p:spPr>
      </p:pic>
      <p:pic>
        <p:nvPicPr>
          <p:cNvPr id="9" name="Picture 8">
            <a:extLst>
              <a:ext uri="{FF2B5EF4-FFF2-40B4-BE49-F238E27FC236}">
                <a16:creationId xmlns="" xmlns:a16="http://schemas.microsoft.com/office/drawing/2014/main" id="{A2F36052-806A-4A4D-A50A-D641C82950AB}"/>
              </a:ext>
            </a:extLst>
          </p:cNvPr>
          <p:cNvPicPr>
            <a:picLocks noChangeAspect="1"/>
          </p:cNvPicPr>
          <p:nvPr/>
        </p:nvPicPr>
        <p:blipFill>
          <a:blip r:embed="rId4">
            <a:clrChange>
              <a:clrFrom>
                <a:srgbClr val="754C28"/>
              </a:clrFrom>
              <a:clrTo>
                <a:srgbClr val="754C28">
                  <a:alpha val="0"/>
                </a:srgbClr>
              </a:clrTo>
            </a:clrChange>
          </a:blip>
          <a:stretch>
            <a:fillRect/>
          </a:stretch>
        </p:blipFill>
        <p:spPr>
          <a:xfrm>
            <a:off x="0" y="5482187"/>
            <a:ext cx="12227301" cy="1399300"/>
          </a:xfrm>
          <a:prstGeom prst="rect">
            <a:avLst/>
          </a:prstGeom>
        </p:spPr>
      </p:pic>
      <p:sp>
        <p:nvSpPr>
          <p:cNvPr id="11" name="Rounded Rectangle 10"/>
          <p:cNvSpPr/>
          <p:nvPr/>
        </p:nvSpPr>
        <p:spPr>
          <a:xfrm>
            <a:off x="1424595" y="470634"/>
            <a:ext cx="9859535" cy="1627414"/>
          </a:xfrm>
          <a:prstGeom prst="roundRect">
            <a:avLst/>
          </a:prstGeom>
          <a:solidFill>
            <a:srgbClr val="42A7DC"/>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pic>
        <p:nvPicPr>
          <p:cNvPr id="24"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99320"/>
            <a:ext cx="1023755" cy="102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E4350323-7EBA-4639-979E-22A0DCCD8A3B}"/>
              </a:ext>
            </a:extLst>
          </p:cNvPr>
          <p:cNvSpPr txBox="1"/>
          <p:nvPr/>
        </p:nvSpPr>
        <p:spPr>
          <a:xfrm>
            <a:off x="2568842" y="846516"/>
            <a:ext cx="7769915" cy="769441"/>
          </a:xfrm>
          <a:prstGeom prst="rect">
            <a:avLst/>
          </a:prstGeom>
          <a:noFill/>
        </p:spPr>
        <p:txBody>
          <a:bodyPr wrap="square" rtlCol="0">
            <a:spAutoFit/>
          </a:bodyPr>
          <a:lstStyle/>
          <a:p>
            <a:r>
              <a:rPr lang="en-US" sz="4400">
                <a:solidFill>
                  <a:schemeClr val="bg1"/>
                </a:solidFill>
                <a:latin typeface="UTM Avo" panose="02040603050506020204" pitchFamily="18" charset="0"/>
              </a:rPr>
              <a:t>Cô giáo hỏi cả lớp câu gì?</a:t>
            </a:r>
          </a:p>
        </p:txBody>
      </p:sp>
    </p:spTree>
    <p:extLst>
      <p:ext uri="{BB962C8B-B14F-4D97-AF65-F5344CB8AC3E}">
        <p14:creationId xmlns:p14="http://schemas.microsoft.com/office/powerpoint/2010/main" val="97572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B23C7EC-66A3-4E9A-8633-C71A38FF068A}"/>
              </a:ext>
            </a:extLst>
          </p:cNvPr>
          <p:cNvPicPr>
            <a:picLocks noChangeAspect="1"/>
          </p:cNvPicPr>
          <p:nvPr/>
        </p:nvPicPr>
        <p:blipFill>
          <a:blip r:embed="rId2">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9886604" y="3424913"/>
            <a:ext cx="2201340" cy="2663144"/>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7270402" y="3214255"/>
            <a:ext cx="1982588" cy="3514784"/>
          </a:xfrm>
          <a:prstGeom prst="rect">
            <a:avLst/>
          </a:prstGeom>
        </p:spPr>
      </p:pic>
      <p:pic>
        <p:nvPicPr>
          <p:cNvPr id="27" name="Picture 2" descr="Káº¿t quáº£ hÃ¬nh áº£nh cho home icon">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904862"/>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E78F77EB-64B7-4133-9F69-006366143ED9}"/>
              </a:ext>
            </a:extLst>
          </p:cNvPr>
          <p:cNvGrpSpPr/>
          <p:nvPr/>
        </p:nvGrpSpPr>
        <p:grpSpPr>
          <a:xfrm>
            <a:off x="1330206" y="716392"/>
            <a:ext cx="9238333" cy="1627414"/>
            <a:chOff x="1208286" y="7039"/>
            <a:chExt cx="9859535" cy="1627414"/>
          </a:xfrm>
        </p:grpSpPr>
        <p:sp>
          <p:nvSpPr>
            <p:cNvPr id="8" name="Rounded Rectangle 10">
              <a:extLst>
                <a:ext uri="{FF2B5EF4-FFF2-40B4-BE49-F238E27FC236}">
                  <a16:creationId xmlns="" xmlns:a16="http://schemas.microsoft.com/office/drawing/2014/main" id="{AD04633C-8824-4F64-B1FD-17ED5C506466}"/>
                </a:ext>
              </a:extLst>
            </p:cNvPr>
            <p:cNvSpPr/>
            <p:nvPr/>
          </p:nvSpPr>
          <p:spPr>
            <a:xfrm>
              <a:off x="1208286" y="7039"/>
              <a:ext cx="9859535" cy="1627414"/>
            </a:xfrm>
            <a:prstGeom prst="round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 xmlns:a16="http://schemas.microsoft.com/office/drawing/2014/main" id="{35719685-DD70-4269-92AE-120B6C366203}"/>
                </a:ext>
              </a:extLst>
            </p:cNvPr>
            <p:cNvSpPr txBox="1"/>
            <p:nvPr/>
          </p:nvSpPr>
          <p:spPr>
            <a:xfrm>
              <a:off x="2533855" y="170607"/>
              <a:ext cx="8450086" cy="1200329"/>
            </a:xfrm>
            <a:prstGeom prst="rect">
              <a:avLst/>
            </a:prstGeom>
            <a:noFill/>
          </p:spPr>
          <p:txBody>
            <a:bodyPr wrap="square" rtlCol="0">
              <a:spAutoFit/>
            </a:bodyPr>
            <a:lstStyle/>
            <a:p>
              <a:r>
                <a:rPr lang="en-US" sz="3600" dirty="0" err="1">
                  <a:solidFill>
                    <a:srgbClr val="FF0000"/>
                  </a:solidFill>
                  <a:latin typeface="UTM Avo" panose="02040603050506020204" pitchFamily="18" charset="0"/>
                </a:rPr>
                <a:t>Ngoài</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đồ</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dùng</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học</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tập</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Trung</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còn</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mang</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những</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gì</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đến</a:t>
              </a:r>
              <a:r>
                <a:rPr lang="en-US" sz="3600" dirty="0">
                  <a:solidFill>
                    <a:srgbClr val="FF0000"/>
                  </a:solidFill>
                  <a:latin typeface="UTM Avo" panose="02040603050506020204" pitchFamily="18" charset="0"/>
                </a:rPr>
                <a:t> </a:t>
              </a:r>
              <a:r>
                <a:rPr lang="en-US" sz="3600" dirty="0" err="1">
                  <a:solidFill>
                    <a:srgbClr val="FF0000"/>
                  </a:solidFill>
                  <a:latin typeface="UTM Avo" panose="02040603050506020204" pitchFamily="18" charset="0"/>
                </a:rPr>
                <a:t>lớp</a:t>
              </a:r>
              <a:r>
                <a:rPr lang="en-US" sz="3600" dirty="0">
                  <a:solidFill>
                    <a:srgbClr val="FF0000"/>
                  </a:solidFill>
                  <a:latin typeface="UTM Avo" panose="02040603050506020204" pitchFamily="18" charset="0"/>
                </a:rPr>
                <a:t>?</a:t>
              </a:r>
            </a:p>
          </p:txBody>
        </p:sp>
      </p:grpSp>
    </p:spTree>
    <p:extLst>
      <p:ext uri="{BB962C8B-B14F-4D97-AF65-F5344CB8AC3E}">
        <p14:creationId xmlns:p14="http://schemas.microsoft.com/office/powerpoint/2010/main" val="426254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 xmlns:a16="http://schemas.microsoft.com/office/drawing/2014/main" id="{FA5E8AB7-1B53-4B09-8E66-31BE6C299E2D}"/>
              </a:ext>
            </a:extLst>
          </p:cNvPr>
          <p:cNvPicPr>
            <a:picLocks noChangeAspect="1"/>
          </p:cNvPicPr>
          <p:nvPr/>
        </p:nvPicPr>
        <p:blipFill>
          <a:blip r:embed="rId5">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0099371" y="4867659"/>
            <a:ext cx="1532929" cy="1854512"/>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8379722" y="4548896"/>
            <a:ext cx="1302498" cy="2309104"/>
          </a:xfrm>
          <a:prstGeom prst="rect">
            <a:avLst/>
          </a:prstGeom>
        </p:spPr>
      </p:pic>
      <p:pic>
        <p:nvPicPr>
          <p:cNvPr id="27" name="Picture 2" descr="Káº¿t quáº£ hÃ¬nh áº£nh cho home icon">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969861"/>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91ED992C-ACC2-4C5F-8CA4-32E486EF544F}"/>
              </a:ext>
            </a:extLst>
          </p:cNvPr>
          <p:cNvGrpSpPr/>
          <p:nvPr/>
        </p:nvGrpSpPr>
        <p:grpSpPr>
          <a:xfrm>
            <a:off x="1232188" y="711973"/>
            <a:ext cx="10748057" cy="1627414"/>
            <a:chOff x="1242157" y="711973"/>
            <a:chExt cx="10189394" cy="1627414"/>
          </a:xfrm>
        </p:grpSpPr>
        <p:sp>
          <p:nvSpPr>
            <p:cNvPr id="8" name="Rounded Rectangle 10">
              <a:extLst>
                <a:ext uri="{FF2B5EF4-FFF2-40B4-BE49-F238E27FC236}">
                  <a16:creationId xmlns="" xmlns:a16="http://schemas.microsoft.com/office/drawing/2014/main" id="{5FE61322-5FF5-4DCC-9799-7014B577585F}"/>
                </a:ext>
              </a:extLst>
            </p:cNvPr>
            <p:cNvSpPr/>
            <p:nvPr/>
          </p:nvSpPr>
          <p:spPr>
            <a:xfrm>
              <a:off x="1242157" y="711973"/>
              <a:ext cx="9859535" cy="1627414"/>
            </a:xfrm>
            <a:prstGeom prst="roundRect">
              <a:avLst/>
            </a:prstGeom>
            <a:solidFill>
              <a:srgbClr val="309DD6"/>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 xmlns:a16="http://schemas.microsoft.com/office/drawing/2014/main" id="{5091B42F-2A44-4077-8934-CE986C609F10}"/>
                </a:ext>
              </a:extLst>
            </p:cNvPr>
            <p:cNvSpPr txBox="1"/>
            <p:nvPr/>
          </p:nvSpPr>
          <p:spPr>
            <a:xfrm>
              <a:off x="1531798" y="1044550"/>
              <a:ext cx="9899753"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Vì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sao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cô</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giáo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và</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cả</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vỗ</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tay</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khen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a:t>
              </a:r>
            </a:p>
          </p:txBody>
        </p:sp>
      </p:grpSp>
      <p:sp>
        <p:nvSpPr>
          <p:cNvPr id="25" name="Rectangle 24">
            <a:extLst>
              <a:ext uri="{FF2B5EF4-FFF2-40B4-BE49-F238E27FC236}">
                <a16:creationId xmlns="" xmlns:a16="http://schemas.microsoft.com/office/drawing/2014/main" id="{82A1F722-AB64-46E8-9263-CA89A508A3F0}"/>
              </a:ext>
            </a:extLst>
          </p:cNvPr>
          <p:cNvSpPr/>
          <p:nvPr/>
        </p:nvSpPr>
        <p:spPr>
          <a:xfrm>
            <a:off x="6618181" y="3021891"/>
            <a:ext cx="5256027"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b/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thật</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thà</a:t>
            </a:r>
            <a:r>
              <a:rPr lang="en-US" sz="3600" dirty="0">
                <a:solidFill>
                  <a:srgbClr val="010A58"/>
                </a:solidFill>
                <a:latin typeface="UTM Avo" panose="02040603050506020204" pitchFamily="18" charset="0"/>
              </a:rPr>
              <a:t>.</a:t>
            </a:r>
          </a:p>
        </p:txBody>
      </p:sp>
      <p:sp>
        <p:nvSpPr>
          <p:cNvPr id="26" name="Rectangle 25">
            <a:extLst>
              <a:ext uri="{FF2B5EF4-FFF2-40B4-BE49-F238E27FC236}">
                <a16:creationId xmlns="" xmlns:a16="http://schemas.microsoft.com/office/drawing/2014/main" id="{498B22B5-625C-4AE5-976B-71A77EFE6F0C}"/>
              </a:ext>
            </a:extLst>
          </p:cNvPr>
          <p:cNvSpPr/>
          <p:nvPr/>
        </p:nvSpPr>
        <p:spPr>
          <a:xfrm>
            <a:off x="669369" y="3042172"/>
            <a:ext cx="5221291"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a/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nói</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rất</a:t>
            </a:r>
            <a:r>
              <a:rPr lang="en-US" sz="3600" dirty="0">
                <a:solidFill>
                  <a:srgbClr val="010A58"/>
                </a:solidFill>
                <a:latin typeface="UTM Avo" panose="02040603050506020204" pitchFamily="18" charset="0"/>
              </a:rPr>
              <a:t> hay.</a:t>
            </a:r>
          </a:p>
        </p:txBody>
      </p:sp>
      <p:pic>
        <p:nvPicPr>
          <p:cNvPr id="28" name="Picture 27">
            <a:extLst>
              <a:ext uri="{FF2B5EF4-FFF2-40B4-BE49-F238E27FC236}">
                <a16:creationId xmlns="" xmlns:a16="http://schemas.microsoft.com/office/drawing/2014/main" id="{2D73BCF5-3A72-4EA6-B5B8-EB7CF386B4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7874" y="3119745"/>
            <a:ext cx="1306335" cy="1045129"/>
          </a:xfrm>
          <a:prstGeom prst="rect">
            <a:avLst/>
          </a:prstGeom>
        </p:spPr>
      </p:pic>
      <p:pic>
        <p:nvPicPr>
          <p:cNvPr id="30" name="Picture 29">
            <a:extLst>
              <a:ext uri="{FF2B5EF4-FFF2-40B4-BE49-F238E27FC236}">
                <a16:creationId xmlns="" xmlns:a16="http://schemas.microsoft.com/office/drawing/2014/main" id="{CD3A0308-32F3-4A28-A7CD-BAD7D7E4E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1388" y="3329763"/>
            <a:ext cx="1147726" cy="1008665"/>
          </a:xfrm>
          <a:prstGeom prst="rect">
            <a:avLst/>
          </a:prstGeom>
        </p:spPr>
      </p:pic>
    </p:spTree>
    <p:extLst>
      <p:ext uri="{BB962C8B-B14F-4D97-AF65-F5344CB8AC3E}">
        <p14:creationId xmlns:p14="http://schemas.microsoft.com/office/powerpoint/2010/main" val="14814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25"/>
                                        </p:tgtEl>
                                        <p:attrNameLst>
                                          <p:attrName>fillcolor</p:attrName>
                                        </p:attrNameLst>
                                      </p:cBhvr>
                                      <p:to>
                                        <a:srgbClr val="FFF2CC"/>
                                      </p:to>
                                    </p:animClr>
                                    <p:set>
                                      <p:cBhvr>
                                        <p:cTn id="20" dur="250" fill="hold"/>
                                        <p:tgtEl>
                                          <p:spTgt spid="25"/>
                                        </p:tgtEl>
                                        <p:attrNameLst>
                                          <p:attrName>fill.type</p:attrName>
                                        </p:attrNameLst>
                                      </p:cBhvr>
                                      <p:to>
                                        <p:strVal val="solid"/>
                                      </p:to>
                                    </p:set>
                                    <p:set>
                                      <p:cBhvr>
                                        <p:cTn id="21" dur="250" fill="hold"/>
                                        <p:tgtEl>
                                          <p:spTgt spid="25"/>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strVal val="4*#ppt_w"/>
                                          </p:val>
                                        </p:tav>
                                        <p:tav tm="100000">
                                          <p:val>
                                            <p:strVal val="#ppt_w"/>
                                          </p:val>
                                        </p:tav>
                                      </p:tavLst>
                                    </p:anim>
                                    <p:anim calcmode="lin" valueType="num">
                                      <p:cBhvr>
                                        <p:cTn id="25"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par>
                                <p:cTn id="26" presetID="1" presetClass="emph" presetSubtype="2" fill="hold" nodeType="withEffect">
                                  <p:stCondLst>
                                    <p:cond delay="1000"/>
                                  </p:stCondLst>
                                  <p:childTnLst>
                                    <p:animClr clrSpc="rgb" dir="cw">
                                      <p:cBhvr>
                                        <p:cTn id="27" dur="250" fill="hold"/>
                                        <p:tgtEl>
                                          <p:spTgt spid="25"/>
                                        </p:tgtEl>
                                        <p:attrNameLst>
                                          <p:attrName>fillcolor</p:attrName>
                                        </p:attrNameLst>
                                      </p:cBhvr>
                                      <p:to>
                                        <a:srgbClr val="00B050"/>
                                      </p:to>
                                    </p:animClr>
                                    <p:set>
                                      <p:cBhvr>
                                        <p:cTn id="28" dur="250" fill="hold"/>
                                        <p:tgtEl>
                                          <p:spTgt spid="25"/>
                                        </p:tgtEl>
                                        <p:attrNameLst>
                                          <p:attrName>fill.type</p:attrName>
                                        </p:attrNameLst>
                                      </p:cBhvr>
                                      <p:to>
                                        <p:strVal val="solid"/>
                                      </p:to>
                                    </p:set>
                                    <p:set>
                                      <p:cBhvr>
                                        <p:cTn id="2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250" fill="hold"/>
                                        <p:tgtEl>
                                          <p:spTgt spid="30"/>
                                        </p:tgtEl>
                                        <p:attrNameLst>
                                          <p:attrName>ppt_w</p:attrName>
                                        </p:attrNameLst>
                                      </p:cBhvr>
                                      <p:tavLst>
                                        <p:tav tm="0">
                                          <p:val>
                                            <p:strVal val="4*#ppt_w"/>
                                          </p:val>
                                        </p:tav>
                                        <p:tav tm="100000">
                                          <p:val>
                                            <p:strVal val="#ppt_w"/>
                                          </p:val>
                                        </p:tav>
                                      </p:tavLst>
                                    </p:anim>
                                    <p:anim calcmode="lin" valueType="num">
                                      <p:cBhvr>
                                        <p:cTn id="4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1487286" y="2561739"/>
            <a:ext cx="103465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a:ea typeface="+mn-ea"/>
                <a:cs typeface="+mn-cs"/>
              </a:rPr>
              <a:t>     </a:t>
            </a:r>
            <a:r>
              <a:rPr kumimoji="0" lang="en-US" sz="6000" b="1" i="0" u="none" strike="noStrike" kern="1200" cap="none" spc="0" normalizeH="0" baseline="0" noProof="0">
                <a:ln>
                  <a:noFill/>
                </a:ln>
                <a:solidFill>
                  <a:srgbClr val="010A58"/>
                </a:solidFill>
                <a:effectLst>
                  <a:outerShdw blurRad="38100" dist="38100" dir="2700000" algn="tl">
                    <a:srgbClr val="000000">
                      <a:alpha val="43137"/>
                    </a:srgbClr>
                  </a:outerShdw>
                </a:effectLst>
                <a:uLnTx/>
                <a:uFillTx/>
                <a:latin typeface="UTM Avo"/>
                <a:ea typeface="+mn-ea"/>
                <a:cs typeface="+mn-cs"/>
              </a:rPr>
              <a:t>Luyện đọc phân vai</a:t>
            </a:r>
            <a:endParaRPr kumimoji="0" lang="en-US" sz="6000" b="1" i="0" u="none" strike="noStrike" kern="1200" cap="none" spc="0" normalizeH="0" baseline="0" noProof="0" dirty="0">
              <a:ln>
                <a:noFill/>
              </a:ln>
              <a:solidFill>
                <a:srgbClr val="010A58"/>
              </a:solidFill>
              <a:effectLst>
                <a:outerShdw blurRad="38100" dist="38100" dir="2700000" algn="tl">
                  <a:srgbClr val="000000">
                    <a:alpha val="43137"/>
                  </a:srgbClr>
                </a:outerShdw>
              </a:effectLst>
              <a:uLnTx/>
              <a:uFillTx/>
              <a:latin typeface="UTM Avo"/>
              <a:ea typeface="+mn-ea"/>
              <a:cs typeface="+mn-cs"/>
            </a:endParaRPr>
          </a:p>
        </p:txBody>
      </p:sp>
    </p:spTree>
    <p:extLst>
      <p:ext uri="{BB962C8B-B14F-4D97-AF65-F5344CB8AC3E}">
        <p14:creationId xmlns:p14="http://schemas.microsoft.com/office/powerpoint/2010/main" val="2134900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1297EDC-609F-4D3E-A350-425D3CE656B6}"/>
              </a:ext>
            </a:extLst>
          </p:cNvPr>
          <p:cNvPicPr>
            <a:picLocks noChangeAspect="1"/>
          </p:cNvPicPr>
          <p:nvPr/>
        </p:nvPicPr>
        <p:blipFill rotWithShape="1">
          <a:blip r:embed="rId2"/>
          <a:srcRect l="145" t="47341" r="-1"/>
          <a:stretch/>
        </p:blipFill>
        <p:spPr>
          <a:xfrm>
            <a:off x="291548" y="1166117"/>
            <a:ext cx="11648661" cy="5654840"/>
          </a:xfrm>
          <a:prstGeom prst="rect">
            <a:avLst/>
          </a:prstGeom>
        </p:spPr>
      </p:pic>
      <p:sp>
        <p:nvSpPr>
          <p:cNvPr id="5" name="TextBox 4">
            <a:extLst>
              <a:ext uri="{FF2B5EF4-FFF2-40B4-BE49-F238E27FC236}">
                <a16:creationId xmlns=""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Tree>
    <p:extLst>
      <p:ext uri="{BB962C8B-B14F-4D97-AF65-F5344CB8AC3E}">
        <p14:creationId xmlns:p14="http://schemas.microsoft.com/office/powerpoint/2010/main" val="233413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0FC659F-59EC-4D6D-8AEB-23C5B7308456}"/>
              </a:ext>
            </a:extLst>
          </p:cNvPr>
          <p:cNvSpPr>
            <a:spLocks noGrp="1"/>
          </p:cNvSpPr>
          <p:nvPr>
            <p:ph type="ctrTitle" idx="4294967295"/>
          </p:nvPr>
        </p:nvSpPr>
        <p:spPr>
          <a:xfrm>
            <a:off x="1848051" y="3149634"/>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54245149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807915" y="411241"/>
            <a:ext cx="5444604" cy="762000"/>
          </a:xfrm>
          <a:solidFill>
            <a:srgbClr val="FAEDF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010A58"/>
                </a:solidFill>
                <a:effectLst>
                  <a:outerShdw blurRad="50800" dist="39000" dir="5460000" algn="tl">
                    <a:srgbClr val="000000">
                      <a:alpha val="38000"/>
                    </a:srgbClr>
                  </a:outerShdw>
                </a:effectLst>
                <a:latin typeface="UTM Avo" panose="02040603050506020204" pitchFamily="18" charset="0"/>
                <a:cs typeface="Times New Roman" pitchFamily="18" charset="0"/>
              </a:rPr>
              <a:t>  GỬI THƯ CHO BỐ</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97" b="96703" l="2273" r="97727"/>
                    </a14:imgEffect>
                  </a14:imgLayer>
                </a14:imgProps>
              </a:ext>
              <a:ext uri="{28A0092B-C50C-407E-A947-70E740481C1C}">
                <a14:useLocalDpi xmlns:a14="http://schemas.microsoft.com/office/drawing/2010/main" val="0"/>
              </a:ext>
            </a:extLst>
          </a:blip>
          <a:srcRect/>
          <a:stretch>
            <a:fillRect/>
          </a:stretch>
        </p:blipFill>
        <p:spPr bwMode="auto">
          <a:xfrm>
            <a:off x="5565006" y="2098617"/>
            <a:ext cx="6518733" cy="20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54518" y="3109762"/>
            <a:ext cx="4470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5123"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8147" r="97923">
                        <a14:foregroundMark x1="37700" y1="53953" x2="58147" y2="59845"/>
                        <a14:foregroundMark x1="36901" y1="61240" x2="57508" y2="62481"/>
                        <a14:foregroundMark x1="24601" y1="63256" x2="34824" y2="72558"/>
                        <a14:foregroundMark x1="39617" y1="52558" x2="51278" y2="54574"/>
                        <a14:foregroundMark x1="83546" y1="53953" x2="83546" y2="63876"/>
                        <a14:foregroundMark x1="78754" y1="55194" x2="78754" y2="66512"/>
                      </a14:backgroundRemoval>
                    </a14:imgEffect>
                  </a14:imgLayer>
                </a14:imgProps>
              </a:ext>
              <a:ext uri="{28A0092B-C50C-407E-A947-70E740481C1C}">
                <a14:useLocalDpi xmlns:a14="http://schemas.microsoft.com/office/drawing/2010/main" val="0"/>
              </a:ext>
            </a:extLst>
          </a:blip>
          <a:srcRect/>
          <a:stretch>
            <a:fillRect/>
          </a:stretch>
        </p:blipFill>
        <p:spPr bwMode="auto">
          <a:xfrm>
            <a:off x="1365721" y="3113171"/>
            <a:ext cx="2762501" cy="21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26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122"/>
                                        </p:tgtEl>
                                        <p:attrNameLst>
                                          <p:attrName>r</p:attrName>
                                        </p:attrNameLst>
                                      </p:cBhvr>
                                    </p:animRot>
                                    <p:animRot by="-240000">
                                      <p:cBhvr>
                                        <p:cTn id="7" dur="600" fill="hold">
                                          <p:stCondLst>
                                            <p:cond delay="600"/>
                                          </p:stCondLst>
                                        </p:cTn>
                                        <p:tgtEl>
                                          <p:spTgt spid="5122"/>
                                        </p:tgtEl>
                                        <p:attrNameLst>
                                          <p:attrName>r</p:attrName>
                                        </p:attrNameLst>
                                      </p:cBhvr>
                                    </p:animRot>
                                    <p:animRot by="240000">
                                      <p:cBhvr>
                                        <p:cTn id="8" dur="600" fill="hold">
                                          <p:stCondLst>
                                            <p:cond delay="1200"/>
                                          </p:stCondLst>
                                        </p:cTn>
                                        <p:tgtEl>
                                          <p:spTgt spid="5122"/>
                                        </p:tgtEl>
                                        <p:attrNameLst>
                                          <p:attrName>r</p:attrName>
                                        </p:attrNameLst>
                                      </p:cBhvr>
                                    </p:animRot>
                                    <p:animRot by="-240000">
                                      <p:cBhvr>
                                        <p:cTn id="9" dur="600" fill="hold">
                                          <p:stCondLst>
                                            <p:cond delay="1800"/>
                                          </p:stCondLst>
                                        </p:cTn>
                                        <p:tgtEl>
                                          <p:spTgt spid="5122"/>
                                        </p:tgtEl>
                                        <p:attrNameLst>
                                          <p:attrName>r</p:attrName>
                                        </p:attrNameLst>
                                      </p:cBhvr>
                                    </p:animRot>
                                    <p:animRot by="120000">
                                      <p:cBhvr>
                                        <p:cTn id="10" dur="600" fill="hold">
                                          <p:stCondLst>
                                            <p:cond delay="24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389" b="100000" l="0" r="100000"/>
                    </a14:imgEffect>
                  </a14:imgLayer>
                </a14:imgProps>
              </a:ext>
              <a:ext uri="{28A0092B-C50C-407E-A947-70E740481C1C}">
                <a14:useLocalDpi xmlns:a14="http://schemas.microsoft.com/office/drawing/2010/main" val="0"/>
              </a:ext>
            </a:extLst>
          </a:blip>
          <a:srcRect/>
          <a:stretch>
            <a:fillRect/>
          </a:stretch>
        </p:blipFill>
        <p:spPr bwMode="auto">
          <a:xfrm>
            <a:off x="7112042" y="1524001"/>
            <a:ext cx="1470783" cy="11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478907" y="1498600"/>
            <a:ext cx="3838604" cy="3376976"/>
            <a:chOff x="-4402216" y="624815"/>
            <a:chExt cx="4482898" cy="4841530"/>
          </a:xfrm>
        </p:grpSpPr>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6389" l="3100" r="100000"/>
                      </a14:imgEffect>
                    </a14:imgLayer>
                  </a14:imgProps>
                </a:ext>
                <a:ext uri="{28A0092B-C50C-407E-A947-70E740481C1C}">
                  <a14:useLocalDpi xmlns:a14="http://schemas.microsoft.com/office/drawing/2010/main" val="0"/>
                </a:ext>
              </a:extLst>
            </a:blip>
            <a:srcRect/>
            <a:stretch>
              <a:fillRect/>
            </a:stretch>
          </p:blipFill>
          <p:spPr bwMode="auto">
            <a:xfrm>
              <a:off x="-4402216" y="624815"/>
              <a:ext cx="4482898" cy="48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2188" b="83984" l="28829" r="59760"/>
                      </a14:imgEffect>
                    </a14:imgLayer>
                  </a14:imgProps>
                </a:ext>
                <a:ext uri="{28A0092B-C50C-407E-A947-70E740481C1C}">
                  <a14:useLocalDpi xmlns:a14="http://schemas.microsoft.com/office/drawing/2010/main" val="0"/>
                </a:ext>
              </a:extLst>
            </a:blip>
            <a:srcRect l="33197" t="42898" r="41032" b="25495"/>
            <a:stretch/>
          </p:blipFill>
          <p:spPr bwMode="auto">
            <a:xfrm>
              <a:off x="-2633096" y="1180609"/>
              <a:ext cx="1197047" cy="225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35968" y="3460740"/>
            <a:ext cx="521869" cy="281196"/>
          </a:xfrm>
          <a:prstGeom prst="rect">
            <a:avLst/>
          </a:prstGeom>
        </p:spPr>
      </p:pic>
      <p:grpSp>
        <p:nvGrpSpPr>
          <p:cNvPr id="10" name="Group 9"/>
          <p:cNvGrpSpPr/>
          <p:nvPr/>
        </p:nvGrpSpPr>
        <p:grpSpPr>
          <a:xfrm>
            <a:off x="473204" y="220230"/>
            <a:ext cx="9091125" cy="6429156"/>
            <a:chOff x="-1751916" y="874890"/>
            <a:chExt cx="6818344" cy="6429156"/>
          </a:xfrm>
        </p:grpSpPr>
        <p:grpSp>
          <p:nvGrpSpPr>
            <p:cNvPr id="3" name="Group 2"/>
            <p:cNvGrpSpPr/>
            <p:nvPr/>
          </p:nvGrpSpPr>
          <p:grpSpPr>
            <a:xfrm flipH="1">
              <a:off x="-1751916" y="874890"/>
              <a:ext cx="6818344" cy="6429156"/>
              <a:chOff x="3010075" y="269923"/>
              <a:chExt cx="5424293" cy="4430555"/>
            </a:xfrm>
          </p:grpSpPr>
          <p:pic>
            <p:nvPicPr>
              <p:cNvPr id="3074"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010075" y="269923"/>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5096602" y="2180517"/>
                <a:ext cx="1810070" cy="1650462"/>
              </a:xfrm>
              <a:prstGeom prst="rect">
                <a:avLst/>
              </a:prstGeom>
            </p:spPr>
          </p:pic>
        </p:grpSp>
        <p:sp>
          <p:nvSpPr>
            <p:cNvPr id="6" name="TextBox 5"/>
            <p:cNvSpPr txBox="1"/>
            <p:nvPr/>
          </p:nvSpPr>
          <p:spPr>
            <a:xfrm>
              <a:off x="-1202643" y="6264743"/>
              <a:ext cx="27420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grpSp>
        <p:nvGrpSpPr>
          <p:cNvPr id="16" name="Group 15"/>
          <p:cNvGrpSpPr/>
          <p:nvPr/>
        </p:nvGrpSpPr>
        <p:grpSpPr>
          <a:xfrm flipH="1">
            <a:off x="10535969" y="-981223"/>
            <a:ext cx="10874475" cy="6818400"/>
            <a:chOff x="-402979" y="246162"/>
            <a:chExt cx="7576226" cy="6429156"/>
          </a:xfrm>
        </p:grpSpPr>
        <p:grpSp>
          <p:nvGrpSpPr>
            <p:cNvPr id="17" name="Group 16"/>
            <p:cNvGrpSpPr/>
            <p:nvPr/>
          </p:nvGrpSpPr>
          <p:grpSpPr>
            <a:xfrm flipH="1">
              <a:off x="354903" y="246162"/>
              <a:ext cx="6818344" cy="6429156"/>
              <a:chOff x="1334008" y="-163355"/>
              <a:chExt cx="5424293" cy="4430555"/>
            </a:xfrm>
          </p:grpSpPr>
          <p:pic>
            <p:nvPicPr>
              <p:cNvPr id="1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34008" y="-163355"/>
                <a:ext cx="5424293" cy="443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3474532" y="1854679"/>
                <a:ext cx="1810070" cy="1650462"/>
              </a:xfrm>
              <a:prstGeom prst="rect">
                <a:avLst/>
              </a:prstGeom>
            </p:spPr>
          </p:pic>
        </p:grpSp>
        <p:sp>
          <p:nvSpPr>
            <p:cNvPr id="18" name="TextBox 17"/>
            <p:cNvSpPr txBox="1"/>
            <p:nvPr/>
          </p:nvSpPr>
          <p:spPr>
            <a:xfrm>
              <a:off x="-402979" y="5354055"/>
              <a:ext cx="2742087" cy="406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TÀU HQ VIỆT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HQ-2020</a:t>
              </a:r>
            </a:p>
          </p:txBody>
        </p:sp>
      </p:grpSp>
      <p:sp>
        <p:nvSpPr>
          <p:cNvPr id="14" name="Rounded Rectangular Callout 13"/>
          <p:cNvSpPr/>
          <p:nvPr/>
        </p:nvSpPr>
        <p:spPr>
          <a:xfrm>
            <a:off x="1072359" y="471431"/>
            <a:ext cx="11010337" cy="1117116"/>
          </a:xfrm>
          <a:prstGeom prst="wedgeRoundRectCallout">
            <a:avLst>
              <a:gd name="adj1" fmla="val -40602"/>
              <a:gd name="adj2" fmla="val 110880"/>
              <a:gd name="adj3" fmla="val 16667"/>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là</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bộ</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đội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hải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quân</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đang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công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tác</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ngoài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đảo</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xa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Đã</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lâu</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rồi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chưa</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về</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rất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nhớ</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Hoàng</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quyết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định</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viết</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3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lá</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thư</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gửi</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 </a:t>
            </a:r>
            <a:r>
              <a:rPr kumimoji="0" lang="en-US" sz="2400" b="0" i="0" u="none" strike="noStrike" kern="1200" cap="none" spc="0" normalizeH="0" baseline="0" noProof="0" dirty="0" err="1">
                <a:ln>
                  <a:noFill/>
                </a:ln>
                <a:solidFill>
                  <a:srgbClr val="010A58"/>
                </a:solidFill>
                <a:effectLst/>
                <a:uLnTx/>
                <a:uFillTx/>
                <a:latin typeface="UTM Avo" panose="02040603050506020204" pitchFamily="18" charset="0"/>
                <a:cs typeface="Times New Roman" pitchFamily="18" charset="0"/>
              </a:rPr>
              <a:t>bố</a:t>
            </a:r>
            <a:r>
              <a:rPr kumimoji="0" lang="en-US" sz="2400" b="0" i="0" u="none" strike="noStrike" kern="1200" cap="none" spc="0" normalizeH="0" baseline="0" noProof="0" dirty="0">
                <a:ln>
                  <a:noFill/>
                </a:ln>
                <a:solidFill>
                  <a:srgbClr val="010A58"/>
                </a:solidFill>
                <a:effectLst/>
                <a:uLnTx/>
                <a:uFillTx/>
                <a:latin typeface="UTM Avo" panose="02040603050506020204" pitchFamily="18" charset="0"/>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074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400" fill="hold">
                                          <p:stCondLst>
                                            <p:cond delay="0"/>
                                          </p:stCondLst>
                                        </p:cTn>
                                        <p:tgtEl>
                                          <p:spTgt spid="1026"/>
                                        </p:tgtEl>
                                        <p:attrNameLst>
                                          <p:attrName>r</p:attrName>
                                        </p:attrNameLst>
                                      </p:cBhvr>
                                    </p:animRot>
                                    <p:animRot by="-240000">
                                      <p:cBhvr>
                                        <p:cTn id="7" dur="800" fill="hold">
                                          <p:stCondLst>
                                            <p:cond delay="800"/>
                                          </p:stCondLst>
                                        </p:cTn>
                                        <p:tgtEl>
                                          <p:spTgt spid="1026"/>
                                        </p:tgtEl>
                                        <p:attrNameLst>
                                          <p:attrName>r</p:attrName>
                                        </p:attrNameLst>
                                      </p:cBhvr>
                                    </p:animRot>
                                    <p:animRot by="240000">
                                      <p:cBhvr>
                                        <p:cTn id="8" dur="800" fill="hold">
                                          <p:stCondLst>
                                            <p:cond delay="1600"/>
                                          </p:stCondLst>
                                        </p:cTn>
                                        <p:tgtEl>
                                          <p:spTgt spid="1026"/>
                                        </p:tgtEl>
                                        <p:attrNameLst>
                                          <p:attrName>r</p:attrName>
                                        </p:attrNameLst>
                                      </p:cBhvr>
                                    </p:animRot>
                                    <p:animRot by="-240000">
                                      <p:cBhvr>
                                        <p:cTn id="9" dur="800" fill="hold">
                                          <p:stCondLst>
                                            <p:cond delay="2400"/>
                                          </p:stCondLst>
                                        </p:cTn>
                                        <p:tgtEl>
                                          <p:spTgt spid="1026"/>
                                        </p:tgtEl>
                                        <p:attrNameLst>
                                          <p:attrName>r</p:attrName>
                                        </p:attrNameLst>
                                      </p:cBhvr>
                                    </p:animRot>
                                    <p:animRot by="120000">
                                      <p:cBhvr>
                                        <p:cTn id="10" dur="800" fill="hold">
                                          <p:stCondLst>
                                            <p:cond delay="3200"/>
                                          </p:stCondLst>
                                        </p:cTn>
                                        <p:tgtEl>
                                          <p:spTgt spid="1026"/>
                                        </p:tgtEl>
                                        <p:attrNameLst>
                                          <p:attrName>r</p:attrName>
                                        </p:attrNameLst>
                                      </p:cBhvr>
                                    </p:animRot>
                                  </p:childTnLst>
                                </p:cTn>
                              </p:par>
                              <p:par>
                                <p:cTn id="11" presetID="63" presetClass="path" presetSubtype="0" accel="50000" decel="50000" fill="hold" nodeType="withEffect">
                                  <p:stCondLst>
                                    <p:cond delay="0"/>
                                  </p:stCondLst>
                                  <p:childTnLst>
                                    <p:animMotion origin="layout" path="M 1.45833E-6 4.07407E-6 L 1.03008 0.00648 " pathEditMode="relative" rAng="0" ptsTypes="AA">
                                      <p:cBhvr>
                                        <p:cTn id="12" dur="14750" fill="hold"/>
                                        <p:tgtEl>
                                          <p:spTgt spid="10"/>
                                        </p:tgtEl>
                                        <p:attrNameLst>
                                          <p:attrName>ppt_x</p:attrName>
                                          <p:attrName>ppt_y</p:attrName>
                                        </p:attrNameLst>
                                      </p:cBhvr>
                                      <p:rCtr x="51497" y="324"/>
                                    </p:animMotion>
                                  </p:childTnLst>
                                </p:cTn>
                              </p:par>
                            </p:childTnLst>
                          </p:cTn>
                        </p:par>
                        <p:par>
                          <p:cTn id="13" fill="hold">
                            <p:stCondLst>
                              <p:cond delay="14750"/>
                            </p:stCondLst>
                            <p:childTnLst>
                              <p:par>
                                <p:cTn id="14" presetID="63" presetClass="path" presetSubtype="0" accel="50000" decel="50000" fill="hold" nodeType="afterEffect">
                                  <p:stCondLst>
                                    <p:cond delay="0"/>
                                  </p:stCondLst>
                                  <p:childTnLst>
                                    <p:animMotion origin="layout" path="M -0.00885 0.08634 L -0.72309 0.08843 " pathEditMode="relative" rAng="0" ptsTypes="AA">
                                      <p:cBhvr>
                                        <p:cTn id="15" dur="12000" fill="hold"/>
                                        <p:tgtEl>
                                          <p:spTgt spid="16"/>
                                        </p:tgtEl>
                                        <p:attrNameLst>
                                          <p:attrName>ppt_x</p:attrName>
                                          <p:attrName>ppt_y</p:attrName>
                                        </p:attrNameLst>
                                      </p:cBhvr>
                                      <p:rCtr x="-35712" y="93"/>
                                    </p:animMotion>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 y="-31376"/>
            <a:ext cx="122301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7931" y="904174"/>
            <a:ext cx="2422223" cy="1625439"/>
            <a:chOff x="-38766" y="1114146"/>
            <a:chExt cx="1816667" cy="1625439"/>
          </a:xfrm>
        </p:grpSpPr>
        <p:pic>
          <p:nvPicPr>
            <p:cNvPr id="2051" name="Picture 3">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38766" y="111414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431" y="1923191"/>
              <a:ext cx="2909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1</a:t>
              </a:r>
            </a:p>
          </p:txBody>
        </p:sp>
      </p:grpSp>
      <p:grpSp>
        <p:nvGrpSpPr>
          <p:cNvPr id="11" name="Group 10"/>
          <p:cNvGrpSpPr/>
          <p:nvPr/>
        </p:nvGrpSpPr>
        <p:grpSpPr>
          <a:xfrm>
            <a:off x="-33572" y="2546191"/>
            <a:ext cx="2422223" cy="1625439"/>
            <a:chOff x="-25181" y="2546128"/>
            <a:chExt cx="1816667" cy="1625439"/>
          </a:xfrm>
        </p:grpSpPr>
        <p:pic>
          <p:nvPicPr>
            <p:cNvPr id="17" name="Picture 3">
              <a:hlinkClick r:id="rId7"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1" y="2546128"/>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10935" y="3207624"/>
              <a:ext cx="1769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2</a:t>
              </a:r>
            </a:p>
          </p:txBody>
        </p:sp>
      </p:grpSp>
      <p:grpSp>
        <p:nvGrpSpPr>
          <p:cNvPr id="12" name="Group 11"/>
          <p:cNvGrpSpPr/>
          <p:nvPr/>
        </p:nvGrpSpPr>
        <p:grpSpPr>
          <a:xfrm>
            <a:off x="-33576" y="4091399"/>
            <a:ext cx="2422223" cy="1625439"/>
            <a:chOff x="-25182" y="4091336"/>
            <a:chExt cx="1816667" cy="1625439"/>
          </a:xfrm>
        </p:grpSpPr>
        <p:pic>
          <p:nvPicPr>
            <p:cNvPr id="19" name="Picture 3">
              <a:hlinkClick r:id="rId8"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6" b="98824" l="0" r="100000"/>
                      </a14:imgEffect>
                    </a14:imgLayer>
                  </a14:imgProps>
                </a:ext>
                <a:ext uri="{28A0092B-C50C-407E-A947-70E740481C1C}">
                  <a14:useLocalDpi xmlns:a14="http://schemas.microsoft.com/office/drawing/2010/main" val="0"/>
                </a:ext>
              </a:extLst>
            </a:blip>
            <a:srcRect/>
            <a:stretch>
              <a:fillRect/>
            </a:stretch>
          </p:blipFill>
          <p:spPr bwMode="auto">
            <a:xfrm rot="1382581">
              <a:off x="-25182" y="4091336"/>
              <a:ext cx="1816667" cy="162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21050" y="4936973"/>
              <a:ext cx="2123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3</a:t>
              </a:r>
            </a:p>
          </p:txBody>
        </p:sp>
      </p:grpSp>
      <p:grpSp>
        <p:nvGrpSpPr>
          <p:cNvPr id="22" name="Group 21"/>
          <p:cNvGrpSpPr/>
          <p:nvPr/>
        </p:nvGrpSpPr>
        <p:grpSpPr>
          <a:xfrm>
            <a:off x="6866264" y="-442860"/>
            <a:ext cx="5505373" cy="3637028"/>
            <a:chOff x="4059632" y="1437457"/>
            <a:chExt cx="4129030" cy="3637028"/>
          </a:xfrm>
        </p:grpSpPr>
        <p:grpSp>
          <p:nvGrpSpPr>
            <p:cNvPr id="21" name="Group 20"/>
            <p:cNvGrpSpPr/>
            <p:nvPr/>
          </p:nvGrpSpPr>
          <p:grpSpPr>
            <a:xfrm>
              <a:off x="4059632" y="1437457"/>
              <a:ext cx="4129030" cy="3637028"/>
              <a:chOff x="5435098" y="-606747"/>
              <a:chExt cx="4129030" cy="3637028"/>
            </a:xfrm>
          </p:grpSpPr>
          <p:sp>
            <p:nvSpPr>
              <p:cNvPr id="2" name="Cloud Callout 1"/>
              <p:cNvSpPr/>
              <p:nvPr/>
            </p:nvSpPr>
            <p:spPr>
              <a:xfrm>
                <a:off x="5435098" y="-606747"/>
                <a:ext cx="4129030" cy="3637028"/>
              </a:xfrm>
              <a:prstGeom prst="cloudCallout">
                <a:avLst>
                  <a:gd name="adj1" fmla="val -52667"/>
                  <a:gd name="adj2" fmla="val 4900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nvGrpSpPr>
              <p:cNvPr id="6" name="Group 5"/>
              <p:cNvGrpSpPr/>
              <p:nvPr/>
            </p:nvGrpSpPr>
            <p:grpSpPr>
              <a:xfrm>
                <a:off x="6063333" y="-227976"/>
                <a:ext cx="3223174" cy="2551277"/>
                <a:chOff x="6364836" y="-6246357"/>
                <a:chExt cx="7133972" cy="6726768"/>
              </a:xfrm>
            </p:grpSpPr>
            <p:grpSp>
              <p:nvGrpSpPr>
                <p:cNvPr id="7" name="Group 6"/>
                <p:cNvGrpSpPr/>
                <p:nvPr/>
              </p:nvGrpSpPr>
              <p:grpSpPr>
                <a:xfrm flipH="1">
                  <a:off x="6364836" y="-6246357"/>
                  <a:ext cx="7133972" cy="6726768"/>
                  <a:chOff x="-3698255" y="-4637576"/>
                  <a:chExt cx="5675389" cy="4635650"/>
                </a:xfrm>
              </p:grpSpPr>
              <p:pic>
                <p:nvPicPr>
                  <p:cNvPr id="9"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980" b="100000" l="0" r="90000">
                                <a14:foregroundMark x1="16875" y1="74168" x2="30250" y2="56556"/>
                                <a14:foregroundMark x1="31500" y1="58513" x2="31125" y2="74168"/>
                                <a14:foregroundMark x1="17375" y1="57339" x2="17375" y2="70254"/>
                                <a14:foregroundMark x1="15375" y1="25440" x2="15375" y2="516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698255" y="-4637576"/>
                    <a:ext cx="5675389" cy="46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9408" b="100000" l="6818" r="83409">
                                <a14:foregroundMark x1="34545" y1="96516" x2="47500" y2="87456"/>
                                <a14:foregroundMark x1="69091" y1="93380" x2="73864" y2="85714"/>
                                <a14:backgroundMark x1="51591" y1="30314" x2="57955" y2="42509"/>
                                <a14:backgroundMark x1="59773" y1="64460" x2="63409" y2="77352"/>
                                <a14:backgroundMark x1="11591" y1="37979" x2="19318" y2="33449"/>
                              </a14:backgroundRemoval>
                            </a14:imgEffect>
                          </a14:imgLayer>
                        </a14:imgProps>
                      </a:ext>
                      <a:ext uri="{28A0092B-C50C-407E-A947-70E740481C1C}">
                        <a14:useLocalDpi xmlns:a14="http://schemas.microsoft.com/office/drawing/2010/main" val="0"/>
                      </a:ext>
                    </a:extLst>
                  </a:blip>
                  <a:stretch>
                    <a:fillRect/>
                  </a:stretch>
                </p:blipFill>
                <p:spPr>
                  <a:xfrm flipH="1">
                    <a:off x="-2019614" y="-2878250"/>
                    <a:ext cx="2349907" cy="2142697"/>
                  </a:xfrm>
                  <a:prstGeom prst="rect">
                    <a:avLst/>
                  </a:prstGeom>
                </p:spPr>
              </p:pic>
            </p:grpSp>
            <p:sp>
              <p:nvSpPr>
                <p:cNvPr id="8" name="TextBox 7"/>
                <p:cNvSpPr txBox="1"/>
                <p:nvPr/>
              </p:nvSpPr>
              <p:spPr>
                <a:xfrm>
                  <a:off x="7024192" y="-209357"/>
                  <a:ext cx="2742086" cy="689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grpSp>
        </p:grpSp>
        <p:pic>
          <p:nvPicPr>
            <p:cNvPr id="1026" name="Picture 2"/>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2188" b="83984" l="28829" r="59760"/>
                      </a14:imgEffect>
                    </a14:imgLayer>
                  </a14:imgProps>
                </a:ext>
                <a:ext uri="{28A0092B-C50C-407E-A947-70E740481C1C}">
                  <a14:useLocalDpi xmlns:a14="http://schemas.microsoft.com/office/drawing/2010/main" val="0"/>
                </a:ext>
              </a:extLst>
            </a:blip>
            <a:srcRect l="33197" t="42898" r="41032" b="25002"/>
            <a:stretch/>
          </p:blipFill>
          <p:spPr bwMode="auto">
            <a:xfrm>
              <a:off x="6400800" y="1970453"/>
              <a:ext cx="813411" cy="15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Oval Callout 23"/>
          <p:cNvSpPr/>
          <p:nvPr/>
        </p:nvSpPr>
        <p:spPr>
          <a:xfrm>
            <a:off x="6992718" y="3358910"/>
            <a:ext cx="5255353" cy="3052407"/>
          </a:xfrm>
          <a:prstGeom prst="wedgeEllipseCallout">
            <a:avLst>
              <a:gd name="adj1" fmla="val -70295"/>
              <a:gd name="adj2" fmla="val -2567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CÁC BẠN HÃY GIÚP MÌNH CHUYỂN NHỮNG LÁ THƯ NÀY ĐẾN TAY CỦA BỐ MÌNH BẰNG CÁCH TRẢ LỜI ĐÚNG CÁC CÂU HỎI CỦA BÁC ĐƯA THƯ</a:t>
            </a:r>
            <a:r>
              <a:rPr kumimoji="0" lang="en-US" sz="2400" i="0" u="none" strike="noStrike" kern="1200" cap="none" spc="0" normalizeH="0" noProof="0" dirty="0">
                <a:ln>
                  <a:noFill/>
                </a:ln>
                <a:solidFill>
                  <a:prstClr val="white"/>
                </a:solidFill>
                <a:effectLst/>
                <a:uLnTx/>
                <a:uFillTx/>
                <a:latin typeface="UTM Avo" panose="02040603050506020204" pitchFamily="18" charset="0"/>
                <a:cs typeface="Times New Roman" pitchFamily="18" charset="0"/>
              </a:rPr>
              <a:t> NHÉ!</a:t>
            </a:r>
            <a:endParaRPr kumimoji="0" lang="en-US" sz="240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26" name="Rounded Rectangular Callout 25">
            <a:hlinkClick r:id="rId15" action="ppaction://hlinksldjump"/>
          </p:cNvPr>
          <p:cNvSpPr/>
          <p:nvPr/>
        </p:nvSpPr>
        <p:spPr>
          <a:xfrm>
            <a:off x="7180550" y="3454994"/>
            <a:ext cx="4876800" cy="2671054"/>
          </a:xfrm>
          <a:prstGeom prst="wedgeRoundRectCallout">
            <a:avLst>
              <a:gd name="adj1" fmla="val -85208"/>
              <a:gd name="adj2" fmla="val -11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CẢM ƠN CÁC BẠN NHÉ! BỐ MÌNH ĐÃ NHẬN ĐƯỢC THƯ RỒI!</a:t>
            </a:r>
          </a:p>
        </p:txBody>
      </p:sp>
      <p:sp>
        <p:nvSpPr>
          <p:cNvPr id="27" name="5-Point Star 26"/>
          <p:cNvSpPr/>
          <p:nvPr/>
        </p:nvSpPr>
        <p:spPr>
          <a:xfrm>
            <a:off x="569633" y="5836486"/>
            <a:ext cx="1159264" cy="85052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pic>
        <p:nvPicPr>
          <p:cNvPr id="25" name="Content Placeholder 12" descr="powerpoint-07">
            <a:extLst>
              <a:ext uri="{FF2B5EF4-FFF2-40B4-BE49-F238E27FC236}">
                <a16:creationId xmlns="" xmlns:a16="http://schemas.microsoft.com/office/drawing/2014/main" id="{01FB5239-A199-4B3B-94EE-3D9120EC90B3}"/>
              </a:ext>
            </a:extLst>
          </p:cNvPr>
          <p:cNvPicPr>
            <a:picLocks noChangeAspect="1"/>
          </p:cNvPicPr>
          <p:nvPr/>
        </p:nvPicPr>
        <p:blipFill>
          <a:blip r:embed="rId16"/>
          <a:stretch>
            <a:fillRect/>
          </a:stretch>
        </p:blipFill>
        <p:spPr>
          <a:xfrm>
            <a:off x="161796" y="90136"/>
            <a:ext cx="1438299" cy="623149"/>
          </a:xfrm>
          <a:prstGeom prst="rect">
            <a:avLst/>
          </a:prstGeom>
        </p:spPr>
      </p:pic>
      <p:sp>
        <p:nvSpPr>
          <p:cNvPr id="28" name="Right Arrow 14">
            <a:hlinkClick r:id="rId15" action="ppaction://hlinksldjump"/>
            <a:extLst>
              <a:ext uri="{FF2B5EF4-FFF2-40B4-BE49-F238E27FC236}">
                <a16:creationId xmlns="" xmlns:a16="http://schemas.microsoft.com/office/drawing/2014/main" id="{A1CFC901-6372-44BA-8A71-72C20E3A84FB}"/>
              </a:ext>
            </a:extLst>
          </p:cNvPr>
          <p:cNvSpPr/>
          <p:nvPr/>
        </p:nvSpPr>
        <p:spPr>
          <a:xfrm>
            <a:off x="9037540" y="6148697"/>
            <a:ext cx="1783423" cy="674104"/>
          </a:xfrm>
          <a:prstGeom prst="rightArrow">
            <a:avLst>
              <a:gd name="adj1" fmla="val 6018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Bài</a:t>
            </a:r>
            <a:r>
              <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mới</a:t>
            </a:r>
            <a:endParaRPr kumimoji="0" lang="en-US" sz="28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Tree>
    <p:extLst>
      <p:ext uri="{BB962C8B-B14F-4D97-AF65-F5344CB8AC3E}">
        <p14:creationId xmlns:p14="http://schemas.microsoft.com/office/powerpoint/2010/main" val="13885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
                                        </p:tgtEl>
                                        <p:attrNameLst>
                                          <p:attrName>r</p:attrName>
                                        </p:attrNameLst>
                                      </p:cBhvr>
                                    </p:animRot>
                                    <p:animRot by="-240000">
                                      <p:cBhvr>
                                        <p:cTn id="7" dur="650" fill="hold">
                                          <p:stCondLst>
                                            <p:cond delay="650"/>
                                          </p:stCondLst>
                                        </p:cTn>
                                        <p:tgtEl>
                                          <p:spTgt spid="4"/>
                                        </p:tgtEl>
                                        <p:attrNameLst>
                                          <p:attrName>r</p:attrName>
                                        </p:attrNameLst>
                                      </p:cBhvr>
                                    </p:animRot>
                                    <p:animRot by="240000">
                                      <p:cBhvr>
                                        <p:cTn id="8" dur="650" fill="hold">
                                          <p:stCondLst>
                                            <p:cond delay="1300"/>
                                          </p:stCondLst>
                                        </p:cTn>
                                        <p:tgtEl>
                                          <p:spTgt spid="4"/>
                                        </p:tgtEl>
                                        <p:attrNameLst>
                                          <p:attrName>r</p:attrName>
                                        </p:attrNameLst>
                                      </p:cBhvr>
                                    </p:animRot>
                                    <p:animRot by="-240000">
                                      <p:cBhvr>
                                        <p:cTn id="9" dur="650" fill="hold">
                                          <p:stCondLst>
                                            <p:cond delay="1950"/>
                                          </p:stCondLst>
                                        </p:cTn>
                                        <p:tgtEl>
                                          <p:spTgt spid="4"/>
                                        </p:tgtEl>
                                        <p:attrNameLst>
                                          <p:attrName>r</p:attrName>
                                        </p:attrNameLst>
                                      </p:cBhvr>
                                    </p:animRot>
                                    <p:animRot by="120000">
                                      <p:cBhvr>
                                        <p:cTn id="10" dur="650" fill="hold">
                                          <p:stCondLst>
                                            <p:cond delay="2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1"/>
                                        </p:tgtEl>
                                        <p:attrNameLst>
                                          <p:attrName>r</p:attrName>
                                        </p:attrNameLst>
                                      </p:cBhvr>
                                    </p:animRot>
                                    <p:animRot by="-240000">
                                      <p:cBhvr>
                                        <p:cTn id="13" dur="650" fill="hold">
                                          <p:stCondLst>
                                            <p:cond delay="650"/>
                                          </p:stCondLst>
                                        </p:cTn>
                                        <p:tgtEl>
                                          <p:spTgt spid="11"/>
                                        </p:tgtEl>
                                        <p:attrNameLst>
                                          <p:attrName>r</p:attrName>
                                        </p:attrNameLst>
                                      </p:cBhvr>
                                    </p:animRot>
                                    <p:animRot by="240000">
                                      <p:cBhvr>
                                        <p:cTn id="14" dur="650" fill="hold">
                                          <p:stCondLst>
                                            <p:cond delay="1300"/>
                                          </p:stCondLst>
                                        </p:cTn>
                                        <p:tgtEl>
                                          <p:spTgt spid="11"/>
                                        </p:tgtEl>
                                        <p:attrNameLst>
                                          <p:attrName>r</p:attrName>
                                        </p:attrNameLst>
                                      </p:cBhvr>
                                    </p:animRot>
                                    <p:animRot by="-240000">
                                      <p:cBhvr>
                                        <p:cTn id="15" dur="650" fill="hold">
                                          <p:stCondLst>
                                            <p:cond delay="1950"/>
                                          </p:stCondLst>
                                        </p:cTn>
                                        <p:tgtEl>
                                          <p:spTgt spid="11"/>
                                        </p:tgtEl>
                                        <p:attrNameLst>
                                          <p:attrName>r</p:attrName>
                                        </p:attrNameLst>
                                      </p:cBhvr>
                                    </p:animRot>
                                    <p:animRot by="120000">
                                      <p:cBhvr>
                                        <p:cTn id="16" dur="650" fill="hold">
                                          <p:stCondLst>
                                            <p:cond delay="2600"/>
                                          </p:stCondLst>
                                        </p:cTn>
                                        <p:tgtEl>
                                          <p:spTgt spid="1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2"/>
                                        </p:tgtEl>
                                        <p:attrNameLst>
                                          <p:attrName>r</p:attrName>
                                        </p:attrNameLst>
                                      </p:cBhvr>
                                    </p:animRot>
                                    <p:animRot by="-240000">
                                      <p:cBhvr>
                                        <p:cTn id="19" dur="650" fill="hold">
                                          <p:stCondLst>
                                            <p:cond delay="650"/>
                                          </p:stCondLst>
                                        </p:cTn>
                                        <p:tgtEl>
                                          <p:spTgt spid="12"/>
                                        </p:tgtEl>
                                        <p:attrNameLst>
                                          <p:attrName>r</p:attrName>
                                        </p:attrNameLst>
                                      </p:cBhvr>
                                    </p:animRot>
                                    <p:animRot by="240000">
                                      <p:cBhvr>
                                        <p:cTn id="20" dur="650" fill="hold">
                                          <p:stCondLst>
                                            <p:cond delay="1300"/>
                                          </p:stCondLst>
                                        </p:cTn>
                                        <p:tgtEl>
                                          <p:spTgt spid="12"/>
                                        </p:tgtEl>
                                        <p:attrNameLst>
                                          <p:attrName>r</p:attrName>
                                        </p:attrNameLst>
                                      </p:cBhvr>
                                    </p:animRot>
                                    <p:animRot by="-240000">
                                      <p:cBhvr>
                                        <p:cTn id="21" dur="650" fill="hold">
                                          <p:stCondLst>
                                            <p:cond delay="1950"/>
                                          </p:stCondLst>
                                        </p:cTn>
                                        <p:tgtEl>
                                          <p:spTgt spid="12"/>
                                        </p:tgtEl>
                                        <p:attrNameLst>
                                          <p:attrName>r</p:attrName>
                                        </p:attrNameLst>
                                      </p:cBhvr>
                                    </p:animRot>
                                    <p:animRot by="120000">
                                      <p:cBhvr>
                                        <p:cTn id="22" dur="650" fill="hold">
                                          <p:stCondLst>
                                            <p:cond delay="26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4"/>
                                        </p:tgtEl>
                                        <p:attrNameLst>
                                          <p:attrName>ppt_w</p:attrName>
                                        </p:attrNameLst>
                                      </p:cBhvr>
                                      <p:tavLst>
                                        <p:tav tm="0">
                                          <p:val>
                                            <p:strVal val="ppt_w"/>
                                          </p:val>
                                        </p:tav>
                                        <p:tav tm="100000">
                                          <p:val>
                                            <p:fltVal val="0"/>
                                          </p:val>
                                        </p:tav>
                                      </p:tavLst>
                                    </p:anim>
                                    <p:anim calcmode="lin" valueType="num">
                                      <p:cBhvr>
                                        <p:cTn id="39" dur="500"/>
                                        <p:tgtEl>
                                          <p:spTgt spid="24"/>
                                        </p:tgtEl>
                                        <p:attrNameLst>
                                          <p:attrName>ppt_h</p:attrName>
                                        </p:attrNameLst>
                                      </p:cBhvr>
                                      <p:tavLst>
                                        <p:tav tm="0">
                                          <p:val>
                                            <p:strVal val="ppt_h"/>
                                          </p:val>
                                        </p:tav>
                                        <p:tav tm="100000">
                                          <p:val>
                                            <p:fltVal val="0"/>
                                          </p:val>
                                        </p:tav>
                                      </p:tavLst>
                                    </p:anim>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nodeType="withEffect">
                                  <p:stCondLst>
                                    <p:cond delay="0"/>
                                  </p:stCondLst>
                                  <p:childTnLst>
                                    <p:anim calcmode="lin" valueType="num">
                                      <p:cBhvr>
                                        <p:cTn id="46" dur="500"/>
                                        <p:tgtEl>
                                          <p:spTgt spid="4"/>
                                        </p:tgtEl>
                                        <p:attrNameLst>
                                          <p:attrName>ppt_w</p:attrName>
                                        </p:attrNameLst>
                                      </p:cBhvr>
                                      <p:tavLst>
                                        <p:tav tm="0">
                                          <p:val>
                                            <p:strVal val="ppt_w"/>
                                          </p:val>
                                        </p:tav>
                                        <p:tav tm="100000">
                                          <p:val>
                                            <p:fltVal val="0"/>
                                          </p:val>
                                        </p:tav>
                                      </p:tavLst>
                                    </p:anim>
                                    <p:anim calcmode="lin" valueType="num">
                                      <p:cBhvr>
                                        <p:cTn id="47" dur="500"/>
                                        <p:tgtEl>
                                          <p:spTgt spid="4"/>
                                        </p:tgtEl>
                                        <p:attrNameLst>
                                          <p:attrName>ppt_h</p:attrName>
                                        </p:attrNameLst>
                                      </p:cBhvr>
                                      <p:tavLst>
                                        <p:tav tm="0">
                                          <p:val>
                                            <p:strVal val="ppt_h"/>
                                          </p:val>
                                        </p:tav>
                                        <p:tav tm="100000">
                                          <p:val>
                                            <p:fltVal val="0"/>
                                          </p:val>
                                        </p:tav>
                                      </p:tavLst>
                                    </p:anim>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11"/>
                                        </p:tgtEl>
                                        <p:attrNameLst>
                                          <p:attrName>ppt_w</p:attrName>
                                        </p:attrNameLst>
                                      </p:cBhvr>
                                      <p:tavLst>
                                        <p:tav tm="0">
                                          <p:val>
                                            <p:strVal val="ppt_w"/>
                                          </p:val>
                                        </p:tav>
                                        <p:tav tm="100000">
                                          <p:val>
                                            <p:fltVal val="0"/>
                                          </p:val>
                                        </p:tav>
                                      </p:tavLst>
                                    </p:anim>
                                    <p:anim calcmode="lin" valueType="num">
                                      <p:cBhvr>
                                        <p:cTn id="52" dur="500"/>
                                        <p:tgtEl>
                                          <p:spTgt spid="11"/>
                                        </p:tgtEl>
                                        <p:attrNameLst>
                                          <p:attrName>ppt_h</p:attrName>
                                        </p:attrNameLst>
                                      </p:cBhvr>
                                      <p:tavLst>
                                        <p:tav tm="0">
                                          <p:val>
                                            <p:strVal val="ppt_h"/>
                                          </p:val>
                                        </p:tav>
                                        <p:tav tm="100000">
                                          <p:val>
                                            <p:fltVal val="0"/>
                                          </p:val>
                                        </p:tav>
                                      </p:tavLst>
                                    </p:anim>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53" presetClass="exit" presetSubtype="32" fill="hold" nodeType="withEffect">
                                  <p:stCondLst>
                                    <p:cond delay="0"/>
                                  </p:stCondLst>
                                  <p:childTnLst>
                                    <p:anim calcmode="lin" valueType="num">
                                      <p:cBhvr>
                                        <p:cTn id="56" dur="500"/>
                                        <p:tgtEl>
                                          <p:spTgt spid="12"/>
                                        </p:tgtEl>
                                        <p:attrNameLst>
                                          <p:attrName>ppt_w</p:attrName>
                                        </p:attrNameLst>
                                      </p:cBhvr>
                                      <p:tavLst>
                                        <p:tav tm="0">
                                          <p:val>
                                            <p:strVal val="ppt_w"/>
                                          </p:val>
                                        </p:tav>
                                        <p:tav tm="100000">
                                          <p:val>
                                            <p:fltVal val="0"/>
                                          </p:val>
                                        </p:tav>
                                      </p:tavLst>
                                    </p:anim>
                                    <p:anim calcmode="lin" valueType="num">
                                      <p:cBhvr>
                                        <p:cTn id="57" dur="500"/>
                                        <p:tgtEl>
                                          <p:spTgt spid="12"/>
                                        </p:tgtEl>
                                        <p:attrNameLst>
                                          <p:attrName>ppt_h</p:attrName>
                                        </p:attrNameLst>
                                      </p:cBhvr>
                                      <p:tavLst>
                                        <p:tav tm="0">
                                          <p:val>
                                            <p:strVal val="ppt_h"/>
                                          </p:val>
                                        </p:tav>
                                        <p:tav tm="100000">
                                          <p:val>
                                            <p:fltVal val="0"/>
                                          </p:val>
                                        </p:tav>
                                      </p:tavLst>
                                    </p:anim>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22"/>
                                        </p:tgtEl>
                                        <p:attrNameLst>
                                          <p:attrName>ppt_w</p:attrName>
                                        </p:attrNameLst>
                                      </p:cBhvr>
                                      <p:tavLst>
                                        <p:tav tm="0">
                                          <p:val>
                                            <p:strVal val="ppt_w"/>
                                          </p:val>
                                        </p:tav>
                                        <p:tav tm="100000">
                                          <p:val>
                                            <p:fltVal val="0"/>
                                          </p:val>
                                        </p:tav>
                                      </p:tavLst>
                                    </p:anim>
                                    <p:anim calcmode="lin" valueType="num">
                                      <p:cBhvr>
                                        <p:cTn id="62" dur="500"/>
                                        <p:tgtEl>
                                          <p:spTgt spid="22"/>
                                        </p:tgtEl>
                                        <p:attrNameLst>
                                          <p:attrName>ppt_h</p:attrName>
                                        </p:attrNameLst>
                                      </p:cBhvr>
                                      <p:tavLst>
                                        <p:tav tm="0">
                                          <p:val>
                                            <p:strVal val="ppt_h"/>
                                          </p:val>
                                        </p:tav>
                                        <p:tav tm="100000">
                                          <p:val>
                                            <p:fltVal val="0"/>
                                          </p:val>
                                        </p:tav>
                                      </p:tavLst>
                                    </p:anim>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27"/>
                  </p:tgtEl>
                </p:cond>
              </p:nextCondLst>
            </p:seq>
          </p:childTnLst>
        </p:cTn>
      </p:par>
    </p:tnLst>
    <p:bldLst>
      <p:bldP spid="24" grpId="0" animBg="1"/>
      <p:bldP spid="24"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7760" y="2007438"/>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A</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ch</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1" name="Rectangle 10"/>
          <p:cNvSpPr/>
          <p:nvPr/>
        </p:nvSpPr>
        <p:spPr>
          <a:xfrm>
            <a:off x="8055690" y="1984439"/>
            <a:ext cx="2680442"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C</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tr</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UTM Avo" panose="02040603050506020204" pitchFamily="18" charset="0"/>
                <a:cs typeface="Times New Roman" pitchFamily="18" charset="0"/>
              </a:rPr>
              <a:t>B</a:t>
            </a:r>
            <a:r>
              <a:rPr kumimoji="0" lang="en-US" sz="36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d</a:t>
            </a:r>
          </a:p>
        </p:txBody>
      </p:sp>
      <p:sp>
        <p:nvSpPr>
          <p:cNvPr id="5" name="Rectangular Callout 4"/>
          <p:cNvSpPr/>
          <p:nvPr/>
        </p:nvSpPr>
        <p:spPr>
          <a:xfrm>
            <a:off x="3792105" y="285084"/>
            <a:ext cx="7490119" cy="1142173"/>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srgbClr val="171954"/>
                </a:solidFill>
                <a:latin typeface="UTM Avo"/>
              </a:rPr>
              <a:t>Điền vào chỗ chấm:</a:t>
            </a:r>
          </a:p>
          <a:p>
            <a:pPr lvl="0" algn="ctr"/>
            <a:r>
              <a:rPr lang="en-US" sz="3600" b="1">
                <a:solidFill>
                  <a:srgbClr val="171954"/>
                </a:solidFill>
                <a:latin typeface="UTM Avo"/>
              </a:rPr>
              <a:t>vầng  ...ăng </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4181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0584"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0584"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13127" fill="hold"/>
                                        <p:tgtEl>
                                          <p:spTgt spid="13"/>
                                        </p:tgtEl>
                                      </p:cBhvr>
                                    </p:cmd>
                                  </p:childTnLst>
                                </p:cTn>
                              </p:par>
                              <p:par>
                                <p:cTn id="56" presetID="0" presetClass="path" presetSubtype="0" accel="50000" decel="50000" fill="hold" nodeType="withEffect">
                                  <p:stCondLst>
                                    <p:cond delay="0"/>
                                  </p:stCondLst>
                                  <p:childTnLst>
                                    <p:animMotion origin="layout" path="M 0.01129 -2.96296E-6 C 0.01059 -0.01713 0.01042 -0.0331 0.01007 -0.05162 C 0.01007 -0.11713 0.01007 -0.18287 0.01042 -0.24838 C 0.01042 -0.25671 0.01077 -0.26412 0.01094 -0.27199 C 0.01129 -0.28379 0.01164 -0.29583 0.01198 -0.30764 C 0.01233 -0.31551 0.01337 -0.3125 0.01407 -0.31527 C 0.01667 -0.32569 0.01407 -0.31852 0.0198 -0.32315 C 0.02136 -0.33518 0.02292 -0.34583 0.02466 -0.35463 C 0.02587 -0.36111 0.02657 -0.36227 0.02761 -0.3706 C 0.029 -0.38032 0.02969 -0.39328 0.03073 -0.40602 C 0.03073 -0.41065 0.03108 -0.42754 0.03212 -0.42176 C 0.0323 -0.41967 0.0323 -0.41365 0.03247 -0.40995 C 0.0323 -0.39953 0.03264 -0.3868 0.03212 -0.37847 C 0.03178 -0.37407 0.03091 -0.37731 0.03073 -0.38217 C 0.03056 -0.38472 0.03143 -0.3949 0.03178 -0.39815 " pathEditMode="relative" rAng="0" ptsTypes="ffffffffffffffA">
                                      <p:cBhvr>
                                        <p:cTn id="57" dur="3000" fill="hold"/>
                                        <p:tgtEl>
                                          <p:spTgt spid="14"/>
                                        </p:tgtEl>
                                        <p:attrNameLst>
                                          <p:attrName>ppt_x</p:attrName>
                                          <p:attrName>ppt_y</p:attrName>
                                        </p:attrNameLst>
                                      </p:cBhvr>
                                      <p:rCtr x="1007" y="-21389"/>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C</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r</a:t>
            </a:r>
          </a:p>
        </p:txBody>
      </p:sp>
      <p:sp>
        <p:nvSpPr>
          <p:cNvPr id="11" name="Rectangle 10"/>
          <p:cNvSpPr/>
          <p:nvPr/>
        </p:nvSpPr>
        <p:spPr>
          <a:xfrm>
            <a:off x="2517289" y="1984439"/>
            <a:ext cx="2746559"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gi</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UTM Avo" panose="02040603050506020204" pitchFamily="18" charset="0"/>
                <a:cs typeface="Times New Roman" pitchFamily="18" charset="0"/>
              </a:rPr>
              <a:t>B</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d</a:t>
            </a:r>
          </a:p>
        </p:txBody>
      </p:sp>
      <p:sp>
        <p:nvSpPr>
          <p:cNvPr id="5" name="Rectangular Callout 4"/>
          <p:cNvSpPr/>
          <p:nvPr/>
        </p:nvSpPr>
        <p:spPr>
          <a:xfrm>
            <a:off x="3657631" y="285083"/>
            <a:ext cx="7490119" cy="1281217"/>
          </a:xfrm>
          <a:prstGeom prst="wedgeRectCallout">
            <a:avLst>
              <a:gd name="adj1" fmla="val -86451"/>
              <a:gd name="adj2" fmla="val 61035"/>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srgbClr val="171954"/>
                </a:solidFill>
                <a:latin typeface="UTM Avo"/>
              </a:rPr>
              <a:t>Điền</a:t>
            </a:r>
            <a:r>
              <a:rPr lang="en-US" sz="3600" dirty="0">
                <a:solidFill>
                  <a:srgbClr val="171954"/>
                </a:solidFill>
                <a:latin typeface="UTM Avo"/>
              </a:rPr>
              <a:t> </a:t>
            </a:r>
            <a:r>
              <a:rPr lang="en-US" sz="3600" dirty="0" err="1">
                <a:solidFill>
                  <a:srgbClr val="171954"/>
                </a:solidFill>
                <a:latin typeface="UTM Avo"/>
              </a:rPr>
              <a:t>vào</a:t>
            </a:r>
            <a:r>
              <a:rPr lang="en-US" sz="3600" dirty="0">
                <a:solidFill>
                  <a:srgbClr val="171954"/>
                </a:solidFill>
                <a:latin typeface="UTM Avo"/>
              </a:rPr>
              <a:t> </a:t>
            </a:r>
            <a:r>
              <a:rPr lang="en-US" sz="3600" dirty="0" err="1">
                <a:solidFill>
                  <a:srgbClr val="171954"/>
                </a:solidFill>
                <a:latin typeface="UTM Avo"/>
              </a:rPr>
              <a:t>chỗ</a:t>
            </a:r>
            <a:r>
              <a:rPr lang="en-US" sz="3600" dirty="0">
                <a:solidFill>
                  <a:srgbClr val="171954"/>
                </a:solidFill>
                <a:latin typeface="UTM Avo"/>
              </a:rPr>
              <a:t> </a:t>
            </a:r>
            <a:r>
              <a:rPr lang="en-US" sz="3600" dirty="0" err="1">
                <a:solidFill>
                  <a:srgbClr val="171954"/>
                </a:solidFill>
                <a:latin typeface="UTM Avo"/>
              </a:rPr>
              <a:t>chấm</a:t>
            </a:r>
            <a:r>
              <a:rPr lang="en-US" sz="3600" dirty="0">
                <a:solidFill>
                  <a:srgbClr val="171954"/>
                </a:solidFill>
                <a:latin typeface="UTM Avo"/>
              </a:rPr>
              <a:t>:</a:t>
            </a:r>
          </a:p>
          <a:p>
            <a:pPr lvl="0" algn="ctr"/>
            <a:r>
              <a:rPr lang="en-US" sz="3600" b="1" dirty="0" err="1">
                <a:solidFill>
                  <a:srgbClr val="171954"/>
                </a:solidFill>
                <a:latin typeface="UTM Avo"/>
              </a:rPr>
              <a:t>cơn</a:t>
            </a:r>
            <a:r>
              <a:rPr lang="en-US" sz="3600" b="1" dirty="0">
                <a:solidFill>
                  <a:srgbClr val="171954"/>
                </a:solidFill>
                <a:latin typeface="UTM Avo"/>
              </a:rPr>
              <a:t> …ó</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23819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0584"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0584"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13127"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40318" y1="13889" x2="84085" y2="7680"/>
                        <a14:foregroundMark x1="68435" y1="2451" x2="73740" y2="6209"/>
                        <a14:foregroundMark x1="56764" y1="15359" x2="80106" y2="13889"/>
                        <a14:foregroundMark x1="55968" y1="97222" x2="72944" y2="95261"/>
                        <a14:foregroundMark x1="6631" y1="44281" x2="28647" y2="29739"/>
                        <a14:foregroundMark x1="5836" y1="36111" x2="19894" y2="41340"/>
                        <a14:foregroundMark x1="13793" y1="30229" x2="21485" y2="32680"/>
                        <a14:foregroundMark x1="10080" y1="37092" x2="21751" y2="29248"/>
                        <a14:foregroundMark x1="16446" y1="41993" x2="31565" y2="34314"/>
                        <a14:foregroundMark x1="74005" y1="4739" x2="56233" y2="91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030" y="1219247"/>
            <a:ext cx="3089004"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5619205"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3025240" y="2566241"/>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853" b="90000" l="1304" r="100000"/>
                    </a14:imgEffect>
                  </a14:imgLayer>
                </a14:imgProps>
              </a:ext>
              <a:ext uri="{28A0092B-C50C-407E-A947-70E740481C1C}">
                <a14:useLocalDpi xmlns:a14="http://schemas.microsoft.com/office/drawing/2010/main" val="0"/>
              </a:ext>
            </a:extLst>
          </a:blip>
          <a:srcRect b="14425"/>
          <a:stretch/>
        </p:blipFill>
        <p:spPr bwMode="auto">
          <a:xfrm>
            <a:off x="8140923" y="2592699"/>
            <a:ext cx="2081128"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40923" y="196157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C.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bánh</a:t>
            </a: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 </a:t>
            </a:r>
          </a:p>
        </p:txBody>
      </p:sp>
      <p:sp>
        <p:nvSpPr>
          <p:cNvPr id="11" name="Rectangle 10"/>
          <p:cNvSpPr/>
          <p:nvPr/>
        </p:nvSpPr>
        <p:spPr>
          <a:xfrm>
            <a:off x="2867760"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A.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kéo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12" name="Rectangle 11"/>
          <p:cNvSpPr/>
          <p:nvPr/>
        </p:nvSpPr>
        <p:spPr>
          <a:xfrm>
            <a:off x="5461725" y="1984439"/>
            <a:ext cx="2396088"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rPr>
              <a:t>B. </a:t>
            </a:r>
            <a:r>
              <a:rPr kumimoji="0" lang="en-US" sz="3200" b="1" i="0" u="none" strike="noStrike" kern="1200" cap="none" spc="0" normalizeH="0" baseline="0" noProof="0" dirty="0" err="1">
                <a:ln>
                  <a:noFill/>
                </a:ln>
                <a:solidFill>
                  <a:prstClr val="white"/>
                </a:solidFill>
                <a:effectLst/>
                <a:uLnTx/>
                <a:uFillTx/>
                <a:latin typeface="UTM Avo" panose="02040603050506020204" pitchFamily="18" charset="0"/>
                <a:cs typeface="Times New Roman" pitchFamily="18" charset="0"/>
              </a:rPr>
              <a:t>kẹo</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Times New Roman" pitchFamily="18" charset="0"/>
            </a:endParaRPr>
          </a:p>
        </p:txBody>
      </p:sp>
      <p:sp>
        <p:nvSpPr>
          <p:cNvPr id="5" name="Rectangular Callout 4"/>
          <p:cNvSpPr/>
          <p:nvPr/>
        </p:nvSpPr>
        <p:spPr>
          <a:xfrm>
            <a:off x="3365188" y="63921"/>
            <a:ext cx="7490119" cy="1195552"/>
          </a:xfrm>
          <a:prstGeom prst="wedgeRectCallout">
            <a:avLst>
              <a:gd name="adj1" fmla="val -71787"/>
              <a:gd name="adj2" fmla="val 127848"/>
            </a:avLst>
          </a:prstGeom>
          <a:solidFill>
            <a:srgbClr val="FAE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a:solidFill>
                  <a:srgbClr val="171954"/>
                </a:solidFill>
                <a:latin typeface="UTM Avo"/>
              </a:rPr>
              <a:t>Đồ dùng học tập của em là gì?</a:t>
            </a:r>
          </a:p>
        </p:txBody>
      </p:sp>
      <p:pic>
        <p:nvPicPr>
          <p:cNvPr id="4101"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38" b="100000" l="0" r="100000">
                        <a14:foregroundMark x1="34954" y1="10359" x2="56535" y2="12707"/>
                      </a14:backgroundRemoval>
                    </a14:imgEffect>
                  </a14:imgLayer>
                </a14:imgProps>
              </a:ext>
              <a:ext uri="{28A0092B-C50C-407E-A947-70E740481C1C}">
                <a14:useLocalDpi xmlns:a14="http://schemas.microsoft.com/office/drawing/2010/main" val="0"/>
              </a:ext>
            </a:extLst>
          </a:blip>
          <a:srcRect/>
          <a:stretch>
            <a:fillRect/>
          </a:stretch>
        </p:blipFill>
        <p:spPr bwMode="auto">
          <a:xfrm>
            <a:off x="9652000" y="3581447"/>
            <a:ext cx="2503704" cy="299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775200" y="1923479"/>
            <a:ext cx="812800" cy="609600"/>
          </a:xfrm>
          <a:prstGeom prst="rect">
            <a:avLst/>
          </a:prstGeom>
        </p:spPr>
      </p:pic>
      <p:pic>
        <p:nvPicPr>
          <p:cNvPr id="1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27200" y="7924800"/>
            <a:ext cx="812800" cy="609600"/>
          </a:xfrm>
          <a:prstGeom prst="rect">
            <a:avLst/>
          </a:prstGeom>
        </p:spPr>
      </p:pic>
      <p:pic>
        <p:nvPicPr>
          <p:cNvPr id="13" name="Am-thanh-tra-loi-dung-www_yeualo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502400" y="7353300"/>
            <a:ext cx="812800" cy="609600"/>
          </a:xfrm>
          <a:prstGeom prst="rect">
            <a:avLst/>
          </a:prstGeom>
        </p:spPr>
      </p:pic>
      <p:pic>
        <p:nvPicPr>
          <p:cNvPr id="14" name="Picture 13"/>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3500" b="31750" l="39500" r="68375"/>
                    </a14:imgEffect>
                  </a14:imgLayer>
                </a14:imgProps>
              </a:ext>
              <a:ext uri="{28A0092B-C50C-407E-A947-70E740481C1C}">
                <a14:useLocalDpi xmlns:a14="http://schemas.microsoft.com/office/drawing/2010/main" val="0"/>
              </a:ext>
            </a:extLst>
          </a:blip>
          <a:srcRect l="36324" r="31912" b="64614"/>
          <a:stretch/>
        </p:blipFill>
        <p:spPr>
          <a:xfrm flipH="1">
            <a:off x="8096659" y="5250216"/>
            <a:ext cx="2113436" cy="1765783"/>
          </a:xfrm>
          <a:prstGeom prst="rect">
            <a:avLst/>
          </a:prstGeom>
        </p:spPr>
      </p:pic>
      <p:sp>
        <p:nvSpPr>
          <p:cNvPr id="15" name="Right Arrow 14">
            <a:hlinkClick r:id="rId17" action="ppaction://hlinksldjump"/>
          </p:cNvPr>
          <p:cNvSpPr/>
          <p:nvPr/>
        </p:nvSpPr>
        <p:spPr>
          <a:xfrm flipH="1">
            <a:off x="198101" y="5943600"/>
            <a:ext cx="1630699"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Trở</a:t>
            </a:r>
            <a:r>
              <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rPr>
              <a:t> </a:t>
            </a:r>
            <a:r>
              <a:rPr kumimoji="0" lang="en-US" sz="1800" b="1" i="0" u="none" strike="noStrike" kern="1200" cap="none" spc="0" normalizeH="0" baseline="0" noProof="0" dirty="0" err="1">
                <a:ln>
                  <a:noFill/>
                </a:ln>
                <a:solidFill>
                  <a:prstClr val="white"/>
                </a:solidFill>
                <a:effectLst/>
                <a:uLnTx/>
                <a:uFillTx/>
                <a:latin typeface="UTM Avo" panose="02040603050506020204" pitchFamily="18" charset="0"/>
                <a:ea typeface="+mn-ea"/>
                <a:cs typeface="Times New Roman" pitchFamily="18" charset="0"/>
              </a:rPr>
              <a:t>về</a:t>
            </a:r>
            <a:endParaRPr kumimoji="0" lang="en-US" sz="1800" b="1" i="0" u="none" strike="noStrike" kern="1200" cap="none" spc="0" normalizeH="0" baseline="0" noProof="0" dirty="0">
              <a:ln>
                <a:noFill/>
              </a:ln>
              <a:solidFill>
                <a:prstClr val="white"/>
              </a:solidFill>
              <a:effectLst/>
              <a:uLnTx/>
              <a:uFillTx/>
              <a:latin typeface="UTM Avo" panose="02040603050506020204" pitchFamily="18" charset="0"/>
              <a:ea typeface="+mn-ea"/>
              <a:cs typeface="Times New Roman" pitchFamily="18" charset="0"/>
            </a:endParaRPr>
          </a:p>
        </p:txBody>
      </p:sp>
    </p:spTree>
    <p:extLst>
      <p:ext uri="{BB962C8B-B14F-4D97-AF65-F5344CB8AC3E}">
        <p14:creationId xmlns:p14="http://schemas.microsoft.com/office/powerpoint/2010/main" val="30132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4098"/>
                                        </p:tgtEl>
                                        <p:attrNameLst>
                                          <p:attrName>r</p:attrName>
                                        </p:attrNameLst>
                                      </p:cBhvr>
                                    </p:animRot>
                                    <p:animRot by="-240000">
                                      <p:cBhvr>
                                        <p:cTn id="7" dur="650" fill="hold">
                                          <p:stCondLst>
                                            <p:cond delay="650"/>
                                          </p:stCondLst>
                                        </p:cTn>
                                        <p:tgtEl>
                                          <p:spTgt spid="4098"/>
                                        </p:tgtEl>
                                        <p:attrNameLst>
                                          <p:attrName>r</p:attrName>
                                        </p:attrNameLst>
                                      </p:cBhvr>
                                    </p:animRot>
                                    <p:animRot by="240000">
                                      <p:cBhvr>
                                        <p:cTn id="8" dur="650" fill="hold">
                                          <p:stCondLst>
                                            <p:cond delay="1300"/>
                                          </p:stCondLst>
                                        </p:cTn>
                                        <p:tgtEl>
                                          <p:spTgt spid="4098"/>
                                        </p:tgtEl>
                                        <p:attrNameLst>
                                          <p:attrName>r</p:attrName>
                                        </p:attrNameLst>
                                      </p:cBhvr>
                                    </p:animRot>
                                    <p:animRot by="-240000">
                                      <p:cBhvr>
                                        <p:cTn id="9" dur="650" fill="hold">
                                          <p:stCondLst>
                                            <p:cond delay="1950"/>
                                          </p:stCondLst>
                                        </p:cTn>
                                        <p:tgtEl>
                                          <p:spTgt spid="4098"/>
                                        </p:tgtEl>
                                        <p:attrNameLst>
                                          <p:attrName>r</p:attrName>
                                        </p:attrNameLst>
                                      </p:cBhvr>
                                    </p:animRot>
                                    <p:animRot by="120000">
                                      <p:cBhvr>
                                        <p:cTn id="10" dur="650" fill="hold">
                                          <p:stCondLst>
                                            <p:cond delay="2600"/>
                                          </p:stCondLst>
                                        </p:cTn>
                                        <p:tgtEl>
                                          <p:spTgt spid="409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4101"/>
                                        </p:tgtEl>
                                        <p:attrNameLst>
                                          <p:attrName>r</p:attrName>
                                        </p:attrNameLst>
                                      </p:cBhvr>
                                    </p:animRot>
                                    <p:animRot by="-240000">
                                      <p:cBhvr>
                                        <p:cTn id="13" dur="650" fill="hold">
                                          <p:stCondLst>
                                            <p:cond delay="650"/>
                                          </p:stCondLst>
                                        </p:cTn>
                                        <p:tgtEl>
                                          <p:spTgt spid="4101"/>
                                        </p:tgtEl>
                                        <p:attrNameLst>
                                          <p:attrName>r</p:attrName>
                                        </p:attrNameLst>
                                      </p:cBhvr>
                                    </p:animRot>
                                    <p:animRot by="240000">
                                      <p:cBhvr>
                                        <p:cTn id="14" dur="650" fill="hold">
                                          <p:stCondLst>
                                            <p:cond delay="1300"/>
                                          </p:stCondLst>
                                        </p:cTn>
                                        <p:tgtEl>
                                          <p:spTgt spid="4101"/>
                                        </p:tgtEl>
                                        <p:attrNameLst>
                                          <p:attrName>r</p:attrName>
                                        </p:attrNameLst>
                                      </p:cBhvr>
                                    </p:animRot>
                                    <p:animRot by="-240000">
                                      <p:cBhvr>
                                        <p:cTn id="15" dur="650" fill="hold">
                                          <p:stCondLst>
                                            <p:cond delay="1950"/>
                                          </p:stCondLst>
                                        </p:cTn>
                                        <p:tgtEl>
                                          <p:spTgt spid="4101"/>
                                        </p:tgtEl>
                                        <p:attrNameLst>
                                          <p:attrName>r</p:attrName>
                                        </p:attrNameLst>
                                      </p:cBhvr>
                                    </p:animRot>
                                    <p:animRot by="120000">
                                      <p:cBhvr>
                                        <p:cTn id="16" dur="650" fill="hold">
                                          <p:stCondLst>
                                            <p:cond delay="2600"/>
                                          </p:stCondLst>
                                        </p:cTn>
                                        <p:tgtEl>
                                          <p:spTgt spid="410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32" presetClass="emph" presetSubtype="0" repeatCount="indefinite" fill="hold" nodeType="withEffect">
                                  <p:stCondLst>
                                    <p:cond delay="0"/>
                                  </p:stCondLst>
                                  <p:childTnLst>
                                    <p:animRot by="120000">
                                      <p:cBhvr>
                                        <p:cTn id="33" dur="200" fill="hold">
                                          <p:stCondLst>
                                            <p:cond delay="0"/>
                                          </p:stCondLst>
                                        </p:cTn>
                                        <p:tgtEl>
                                          <p:spTgt spid="14"/>
                                        </p:tgtEl>
                                        <p:attrNameLst>
                                          <p:attrName>r</p:attrName>
                                        </p:attrNameLst>
                                      </p:cBhvr>
                                    </p:animRot>
                                    <p:animRot by="-240000">
                                      <p:cBhvr>
                                        <p:cTn id="34" dur="400" fill="hold">
                                          <p:stCondLst>
                                            <p:cond delay="400"/>
                                          </p:stCondLst>
                                        </p:cTn>
                                        <p:tgtEl>
                                          <p:spTgt spid="14"/>
                                        </p:tgtEl>
                                        <p:attrNameLst>
                                          <p:attrName>r</p:attrName>
                                        </p:attrNameLst>
                                      </p:cBhvr>
                                    </p:animRot>
                                    <p:animRot by="240000">
                                      <p:cBhvr>
                                        <p:cTn id="35" dur="400" fill="hold">
                                          <p:stCondLst>
                                            <p:cond delay="800"/>
                                          </p:stCondLst>
                                        </p:cTn>
                                        <p:tgtEl>
                                          <p:spTgt spid="14"/>
                                        </p:tgtEl>
                                        <p:attrNameLst>
                                          <p:attrName>r</p:attrName>
                                        </p:attrNameLst>
                                      </p:cBhvr>
                                    </p:animRot>
                                    <p:animRot by="-240000">
                                      <p:cBhvr>
                                        <p:cTn id="36" dur="400" fill="hold">
                                          <p:stCondLst>
                                            <p:cond delay="1200"/>
                                          </p:stCondLst>
                                        </p:cTn>
                                        <p:tgtEl>
                                          <p:spTgt spid="14"/>
                                        </p:tgtEl>
                                        <p:attrNameLst>
                                          <p:attrName>r</p:attrName>
                                        </p:attrNameLst>
                                      </p:cBhvr>
                                    </p:animRot>
                                    <p:animRot by="120000">
                                      <p:cBhvr>
                                        <p:cTn id="37"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6"/>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0584" fill="hold"/>
                                        <p:tgtEl>
                                          <p:spTgt spid="6"/>
                                        </p:tgtEl>
                                      </p:cBhvr>
                                    </p:cmd>
                                  </p:childTnLst>
                                </p:cTn>
                              </p:par>
                            </p:childTnLst>
                          </p:cTn>
                        </p:par>
                      </p:childTnLst>
                    </p:cTn>
                  </p:par>
                </p:childTnLst>
              </p:cTn>
              <p:nextCondLst>
                <p:cond evt="onClick" delay="0">
                  <p:tgtEl>
                    <p:spTgt spid="4"/>
                  </p:tgtEl>
                </p:cond>
              </p:nextCondLst>
            </p:seq>
            <p:audio>
              <p:cMediaNode vol="80000">
                <p:cTn id="44" fill="hold" display="0">
                  <p:stCondLst>
                    <p:cond delay="indefinite"/>
                  </p:stCondLst>
                  <p:endCondLst>
                    <p:cond evt="onStopAudio" delay="0">
                      <p:tgtEl>
                        <p:sldTgt/>
                      </p:tgtEl>
                    </p:cond>
                  </p:endCondLst>
                </p:cTn>
                <p:tgtEl>
                  <p:spTgt spid="10"/>
                </p:tgtEl>
              </p:cMediaNode>
            </p:audio>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0584" fill="hold"/>
                                        <p:tgtEl>
                                          <p:spTgt spid="10"/>
                                        </p:tgtEl>
                                      </p:cBhvr>
                                    </p:cmd>
                                  </p:childTnLst>
                                </p:cTn>
                              </p:par>
                            </p:childTnLst>
                          </p:cTn>
                        </p:par>
                      </p:childTnLst>
                    </p:cTn>
                  </p:par>
                </p:childTnLst>
              </p:cTn>
              <p:nextCondLst>
                <p:cond evt="onClick" delay="0">
                  <p:tgtEl>
                    <p:spTgt spid="12"/>
                  </p:tgtEl>
                </p:cond>
              </p:nextCondLst>
            </p:seq>
            <p:audio>
              <p:cMediaNode vol="80000">
                <p:cTn id="50" fill="hold" display="0">
                  <p:stCondLst>
                    <p:cond delay="indefinite"/>
                  </p:stCondLst>
                  <p:endCondLst>
                    <p:cond evt="onStopAudio" delay="0">
                      <p:tgtEl>
                        <p:sldTgt/>
                      </p:tgtEl>
                    </p:cond>
                  </p:endCondLst>
                </p:cTn>
                <p:tgtEl>
                  <p:spTgt spid="13"/>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13127" fill="hold"/>
                                        <p:tgtEl>
                                          <p:spTgt spid="13"/>
                                        </p:tgtEl>
                                      </p:cBhvr>
                                    </p:cmd>
                                  </p:childTnLst>
                                </p:cTn>
                              </p:par>
                              <p:par>
                                <p:cTn id="56" presetID="0" presetClass="path" presetSubtype="0" accel="50000" decel="50000" fill="hold" nodeType="withEffect">
                                  <p:stCondLst>
                                    <p:cond delay="0"/>
                                  </p:stCondLst>
                                  <p:childTnLst>
                                    <p:animMotion origin="layout" path="M -1.66667E-6 -2.96296E-6 C 0.01268 -0.0169 0.0158 -0.0324 0.02222 -0.05046 C 0.02222 -0.11412 0.02222 -0.17824 0.0158 -0.24213 C 0.0158 -0.25023 0.00955 -0.2574 0.00643 -0.26504 C -1.66667E-6 -0.27662 -0.00625 -0.28819 -0.01267 -0.29977 C -0.01892 -0.3074 -0.03785 -0.3044 -0.05052 -0.30717 C -0.09791 -0.31736 -0.05052 -0.31041 -0.15486 -0.31481 C -0.18316 -0.32662 -0.21163 -0.33703 -0.24323 -0.3456 C -0.26545 -0.35185 -0.27795 -0.35301 -0.29705 -0.36111 C -0.32222 -0.3706 -0.33489 -0.3831 -0.35382 -0.3956 C -0.35382 -0.4 -0.36024 -0.41643 -0.37916 -0.41088 C -0.38229 -0.40879 -0.38229 -0.40301 -0.38541 -0.3993 C -0.38229 -0.38935 -0.38854 -0.37685 -0.37916 -0.36875 C -0.37274 -0.36458 -0.35694 -0.36759 -0.35382 -0.37245 C -0.35069 -0.37477 -0.36649 -0.38472 -0.37274 -0.38796 " pathEditMode="relative" rAng="0" ptsTypes="ffffffffffffffA">
                                      <p:cBhvr>
                                        <p:cTn id="57" dur="3000" fill="hold"/>
                                        <p:tgtEl>
                                          <p:spTgt spid="14"/>
                                        </p:tgtEl>
                                        <p:attrNameLst>
                                          <p:attrName>ppt_x</p:attrName>
                                          <p:attrName>ppt_y</p:attrName>
                                        </p:attrNameLst>
                                      </p:cBhvr>
                                      <p:rCtr x="-18316" y="-20833"/>
                                    </p:animMotion>
                                  </p:childTnLst>
                                </p:cTn>
                              </p:par>
                            </p:childTnLst>
                          </p:cTn>
                        </p:par>
                      </p:childTnLst>
                    </p:cTn>
                  </p:par>
                </p:childTnLst>
              </p:cTn>
              <p:nextCondLst>
                <p:cond evt="onClick" delay="0">
                  <p:tgtEl>
                    <p:spTgt spid="11"/>
                  </p:tgtEl>
                </p:cond>
              </p:nextCondLst>
            </p:seq>
          </p:childTnLst>
        </p:cTn>
      </p:par>
    </p:tnLst>
    <p:bldLst>
      <p:bldP spid="4" grpId="0" animBg="1"/>
      <p:bldP spid="11" grpId="0" animBg="1"/>
      <p:bldP spid="1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4859642-BA66-441F-B1BE-420259624316}"/>
              </a:ext>
            </a:extLst>
          </p:cNvPr>
          <p:cNvPicPr>
            <a:picLocks noChangeAspect="1"/>
          </p:cNvPicPr>
          <p:nvPr/>
        </p:nvPicPr>
        <p:blipFill>
          <a:blip r:embed="rId2"/>
          <a:stretch>
            <a:fillRect/>
          </a:stretch>
        </p:blipFill>
        <p:spPr>
          <a:xfrm>
            <a:off x="0" y="421178"/>
            <a:ext cx="12192000" cy="6421307"/>
          </a:xfrm>
          <a:prstGeom prst="rect">
            <a:avLst/>
          </a:prstGeom>
        </p:spPr>
      </p:pic>
      <p:sp>
        <p:nvSpPr>
          <p:cNvPr id="5" name="TextBox 4">
            <a:extLst>
              <a:ext uri="{FF2B5EF4-FFF2-40B4-BE49-F238E27FC236}">
                <a16:creationId xmlns="" xmlns:a16="http://schemas.microsoft.com/office/drawing/2014/main" id="{80723A35-B734-4084-A12C-6569FFF5A37F}"/>
              </a:ext>
            </a:extLst>
          </p:cNvPr>
          <p:cNvSpPr txBox="1"/>
          <p:nvPr/>
        </p:nvSpPr>
        <p:spPr>
          <a:xfrm>
            <a:off x="1170550" y="2908556"/>
            <a:ext cx="11211950" cy="723275"/>
          </a:xfrm>
          <a:prstGeom prst="rect">
            <a:avLst/>
          </a:prstGeom>
          <a:noFill/>
        </p:spPr>
        <p:txBody>
          <a:bodyPr wrap="square">
            <a:spAutoFit/>
          </a:bodyPr>
          <a:lstStyle/>
          <a:p>
            <a:r>
              <a:rPr lang="en-US" sz="4100" b="1" dirty="0" err="1">
                <a:solidFill>
                  <a:srgbClr val="FF0000"/>
                </a:solidFill>
                <a:effectLst>
                  <a:outerShdw blurRad="38100" dist="38100" dir="2700000" algn="tl">
                    <a:srgbClr val="000000">
                      <a:alpha val="43137"/>
                    </a:srgbClr>
                  </a:outerShdw>
                </a:effectLst>
                <a:latin typeface="+mj-lt"/>
              </a:rPr>
              <a:t>Bài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đọc</a:t>
            </a:r>
            <a:r>
              <a:rPr lang="en-US" sz="4100" b="1" dirty="0">
                <a:solidFill>
                  <a:srgbClr val="FF0000"/>
                </a:solidFill>
                <a:effectLst>
                  <a:outerShdw blurRad="38100" dist="38100" dir="2700000" algn="tl">
                    <a:srgbClr val="000000">
                      <a:alpha val="43137"/>
                    </a:srgbClr>
                  </a:outerShdw>
                </a:effectLst>
                <a:latin typeface="+mj-lt"/>
              </a:rPr>
              <a:t> 1: </a:t>
            </a:r>
            <a:r>
              <a:rPr lang="en-US" sz="4100" b="1" dirty="0" err="1">
                <a:solidFill>
                  <a:srgbClr val="FF0000"/>
                </a:solidFill>
                <a:effectLst>
                  <a:outerShdw blurRad="38100" dist="38100" dir="2700000" algn="tl">
                    <a:srgbClr val="000000">
                      <a:alpha val="43137"/>
                    </a:srgbClr>
                  </a:outerShdw>
                </a:effectLst>
                <a:latin typeface="+mj-lt"/>
              </a:rPr>
              <a:t>Cái</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kẹo</a:t>
            </a:r>
            <a:r>
              <a:rPr lang="en-US" sz="4100" b="1" dirty="0">
                <a:solidFill>
                  <a:srgbClr val="FF0000"/>
                </a:solidFill>
                <a:effectLst>
                  <a:outerShdw blurRad="38100" dist="38100" dir="2700000" algn="tl">
                    <a:srgbClr val="000000">
                      <a:alpha val="43137"/>
                    </a:srgbClr>
                  </a:outerShdw>
                </a:effectLst>
                <a:latin typeface="+mj-lt"/>
              </a:rPr>
              <a:t> </a:t>
            </a:r>
            <a:r>
              <a:rPr lang="en-US" sz="4100" b="1" dirty="0" err="1">
                <a:solidFill>
                  <a:srgbClr val="FF0000"/>
                </a:solidFill>
                <a:effectLst>
                  <a:outerShdw blurRad="38100" dist="38100" dir="2700000" algn="tl">
                    <a:srgbClr val="000000">
                      <a:alpha val="43137"/>
                    </a:srgbClr>
                  </a:outerShdw>
                </a:effectLst>
                <a:latin typeface="+mj-lt"/>
              </a:rPr>
              <a:t>và</a:t>
            </a:r>
            <a:r>
              <a:rPr lang="en-US" sz="4100" b="1" dirty="0">
                <a:solidFill>
                  <a:srgbClr val="FF0000"/>
                </a:solidFill>
                <a:effectLst>
                  <a:outerShdw blurRad="38100" dist="38100" dir="2700000" algn="tl">
                    <a:srgbClr val="000000">
                      <a:alpha val="43137"/>
                    </a:srgbClr>
                  </a:outerShdw>
                </a:effectLst>
                <a:latin typeface="+mj-lt"/>
              </a:rPr>
              <a:t> con </a:t>
            </a:r>
            <a:r>
              <a:rPr lang="en-US" sz="4100" b="1" dirty="0" err="1">
                <a:solidFill>
                  <a:srgbClr val="FF0000"/>
                </a:solidFill>
                <a:effectLst>
                  <a:outerShdw blurRad="38100" dist="38100" dir="2700000" algn="tl">
                    <a:srgbClr val="000000">
                      <a:alpha val="43137"/>
                    </a:srgbClr>
                  </a:outerShdw>
                </a:effectLst>
                <a:latin typeface="+mj-lt"/>
              </a:rPr>
              <a:t>cánh</a:t>
            </a:r>
            <a:r>
              <a:rPr lang="en-US" sz="4100" b="1" dirty="0">
                <a:solidFill>
                  <a:srgbClr val="FF0000"/>
                </a:solidFill>
                <a:effectLst>
                  <a:outerShdw blurRad="38100" dist="38100" dir="2700000" algn="tl">
                    <a:srgbClr val="000000">
                      <a:alpha val="43137"/>
                    </a:srgbClr>
                  </a:outerShdw>
                </a:effectLst>
                <a:latin typeface="+mj-lt"/>
              </a:rPr>
              <a:t> cam</a:t>
            </a:r>
          </a:p>
        </p:txBody>
      </p:sp>
    </p:spTree>
    <p:extLst>
      <p:ext uri="{BB962C8B-B14F-4D97-AF65-F5344CB8AC3E}">
        <p14:creationId xmlns:p14="http://schemas.microsoft.com/office/powerpoint/2010/main" val="271941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477</Words>
  <Application>Microsoft Office PowerPoint</Application>
  <PresentationFormat>Custom</PresentationFormat>
  <Paragraphs>83</Paragraphs>
  <Slides>28</Slides>
  <Notes>2</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UTM Avo</vt:lpstr>
      <vt:lpstr>Times New Roman</vt:lpstr>
      <vt:lpstr>VNI-Avo</vt:lpstr>
      <vt:lpstr>等线</vt:lpstr>
      <vt:lpstr>Office Theme</vt:lpstr>
      <vt:lpstr>PowerPoint Presentation</vt:lpstr>
      <vt:lpstr>PowerPoint Presentation</vt:lpstr>
      <vt:lpstr>  GỬI THƯ CHO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THOM</cp:lastModifiedBy>
  <cp:revision>84</cp:revision>
  <dcterms:created xsi:type="dcterms:W3CDTF">2021-11-01T08:16:43Z</dcterms:created>
  <dcterms:modified xsi:type="dcterms:W3CDTF">2023-04-13T11:43:52Z</dcterms:modified>
</cp:coreProperties>
</file>