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9" r:id="rId2"/>
    <p:sldId id="481" r:id="rId3"/>
    <p:sldId id="469" r:id="rId4"/>
    <p:sldId id="485" r:id="rId5"/>
    <p:sldId id="484" r:id="rId6"/>
    <p:sldId id="482" r:id="rId7"/>
    <p:sldId id="472" r:id="rId8"/>
    <p:sldId id="466" r:id="rId9"/>
    <p:sldId id="48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FF"/>
    <a:srgbClr val="99FF33"/>
    <a:srgbClr val="FF9933"/>
    <a:srgbClr val="66CCFF"/>
    <a:srgbClr val="CCFF99"/>
    <a:srgbClr val="99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563" autoAdjust="0"/>
  </p:normalViewPr>
  <p:slideViewPr>
    <p:cSldViewPr snapToGrid="0">
      <p:cViewPr>
        <p:scale>
          <a:sx n="80" d="100"/>
          <a:sy n="80" d="100"/>
        </p:scale>
        <p:origin x="-246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5C83AD-ADF1-44DD-BE12-2B0420B2D9FD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0CB395-4133-4C39-A5DB-75CB1DFC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73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B44F-F0D6-463B-89E6-B67D6649583B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D17CC-DAC1-4C5D-8DDE-742BD47FD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2B04C-C415-4DFA-BB09-7B6A51E0A77B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28A4-4D1C-425C-A093-8856EE798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4A644-1B4E-4C2A-BEC9-4511F816B72D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F7F8-19BB-411D-B258-D580C41E0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9628-2340-44C5-B44E-74FA24ECBB60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CB849-120B-46FE-8BC8-03FD27917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254C8-5308-421E-A436-2D7100B12756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D93A6-F5B7-44FD-B4F1-50A33008D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12A20-2BE9-4D0C-9EA4-808C495FDCC8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D1799-993F-4321-BBAD-9F21AB85F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76A3-15C1-4BF8-8FBD-692F2CF4D221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E27A9-D101-4217-A621-F940B9DFD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4C9A-6A3B-4696-B4FB-7023507422B8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F3E1-42A0-4199-A5CC-6FA02EA5B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9F70-5F4C-479D-81F7-5B423C570D34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A2B5-DF4E-4BD8-BF20-AF5A4FA0C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42EFB-6322-42A1-9527-EA19DE0650E2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3CE03-F884-4210-BD33-0D11F91DC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F1D08-138F-42AF-BB0B-A12C426B5955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C06C1-78F1-4C75-911F-505EA50E2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E654CB-1E1D-493A-B264-2BE550EDBE08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8FB38-76E0-4181-B1A4-89E862890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4"/>
          <p:cNvSpPr>
            <a:spLocks noChangeArrowheads="1" noChangeShapeType="1" noTextEdit="1"/>
          </p:cNvSpPr>
          <p:nvPr/>
        </p:nvSpPr>
        <p:spPr bwMode="auto">
          <a:xfrm>
            <a:off x="504825" y="1728788"/>
            <a:ext cx="11068050" cy="22764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.VnArialH"/>
              </a:rPr>
              <a:t>Khëi ®éng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1"/>
          <p:cNvSpPr txBox="1">
            <a:spLocks noChangeArrowheads="1"/>
          </p:cNvSpPr>
          <p:nvPr/>
        </p:nvSpPr>
        <p:spPr bwMode="auto">
          <a:xfrm>
            <a:off x="728663" y="660400"/>
            <a:ext cx="9310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8000"/>
                </a:solidFill>
                <a:latin typeface="UTM Avo"/>
              </a:rPr>
              <a:t>KIỂM TRA BÀI CŨ</a:t>
            </a:r>
            <a:endParaRPr lang="en-US" sz="40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5362" name="TextBox 11"/>
          <p:cNvSpPr txBox="1">
            <a:spLocks noChangeArrowheads="1"/>
          </p:cNvSpPr>
          <p:nvPr/>
        </p:nvSpPr>
        <p:spPr bwMode="auto">
          <a:xfrm>
            <a:off x="750888" y="1855788"/>
            <a:ext cx="5529262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 Đặt tính, rồi tính: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363" name="TextBox 11"/>
          <p:cNvSpPr txBox="1">
            <a:spLocks noChangeArrowheads="1"/>
          </p:cNvSpPr>
          <p:nvPr/>
        </p:nvSpPr>
        <p:spPr bwMode="auto">
          <a:xfrm>
            <a:off x="1414463" y="2770188"/>
            <a:ext cx="2444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48 - 5  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5421313" y="2767013"/>
            <a:ext cx="2124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74 - 31 </a:t>
            </a:r>
          </a:p>
        </p:txBody>
      </p: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8345488" y="1912938"/>
            <a:ext cx="3584575" cy="3759200"/>
            <a:chOff x="5257" y="1205"/>
            <a:chExt cx="2258" cy="2368"/>
          </a:xfrm>
        </p:grpSpPr>
        <p:pic>
          <p:nvPicPr>
            <p:cNvPr id="15366" name="Picture 10" descr="voi dặ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57" y="1364"/>
              <a:ext cx="2258" cy="2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7" name="Oval 12"/>
            <p:cNvSpPr>
              <a:spLocks noChangeArrowheads="1"/>
            </p:cNvSpPr>
            <p:nvPr/>
          </p:nvSpPr>
          <p:spPr bwMode="auto">
            <a:xfrm>
              <a:off x="5318" y="1258"/>
              <a:ext cx="2197" cy="8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Rectangle 13"/>
            <p:cNvSpPr>
              <a:spLocks noChangeArrowheads="1"/>
            </p:cNvSpPr>
            <p:nvPr/>
          </p:nvSpPr>
          <p:spPr bwMode="auto">
            <a:xfrm>
              <a:off x="5533" y="1205"/>
              <a:ext cx="1795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000" b="1"/>
                <a:t>Nhớ đặt tính</a:t>
              </a:r>
            </a:p>
            <a:p>
              <a:pPr algn="ctr"/>
              <a:r>
                <a:rPr lang="en-US" sz="3000" b="1"/>
                <a:t> thẳng cột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1"/>
          <p:cNvSpPr txBox="1">
            <a:spLocks noChangeArrowheads="1"/>
          </p:cNvSpPr>
          <p:nvPr/>
        </p:nvSpPr>
        <p:spPr bwMode="auto">
          <a:xfrm>
            <a:off x="1352550" y="1460500"/>
            <a:ext cx="9310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FF0000"/>
                </a:solidFill>
                <a:latin typeface="UTM Avo"/>
              </a:rPr>
              <a:t>Toán</a:t>
            </a:r>
            <a:endParaRPr lang="en-US" sz="4000" b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6386" name="TextBox 11"/>
          <p:cNvSpPr txBox="1">
            <a:spLocks noChangeArrowheads="1"/>
          </p:cNvSpPr>
          <p:nvPr/>
        </p:nvSpPr>
        <p:spPr bwMode="auto">
          <a:xfrm>
            <a:off x="1630363" y="2262188"/>
            <a:ext cx="93106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8000"/>
                </a:solidFill>
                <a:latin typeface="UTM Avo"/>
              </a:rPr>
              <a:t>PHÉP TRỪ DẠNG 27 – 4, 63 – 40</a:t>
            </a:r>
          </a:p>
          <a:p>
            <a:pPr algn="ctr"/>
            <a:r>
              <a:rPr lang="en-US" sz="4000" b="1">
                <a:solidFill>
                  <a:srgbClr val="008000"/>
                </a:solidFill>
                <a:latin typeface="UTM Avo"/>
              </a:rPr>
              <a:t> (Tiết 2)</a:t>
            </a:r>
            <a:endParaRPr lang="en-US" sz="4000" b="1">
              <a:solidFill>
                <a:srgbClr val="008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4" name="TextBox 11"/>
          <p:cNvSpPr txBox="1">
            <a:spLocks noChangeArrowheads="1"/>
          </p:cNvSpPr>
          <p:nvPr/>
        </p:nvSpPr>
        <p:spPr bwMode="auto">
          <a:xfrm>
            <a:off x="3317875" y="2389188"/>
            <a:ext cx="469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Vậy 63 - 40 = 23</a:t>
            </a:r>
          </a:p>
        </p:txBody>
      </p:sp>
      <p:sp>
        <p:nvSpPr>
          <p:cNvPr id="9" name="Rectangle 31"/>
          <p:cNvSpPr>
            <a:spLocks noChangeArrowheads="1"/>
          </p:cNvSpPr>
          <p:nvPr/>
        </p:nvSpPr>
        <p:spPr bwMode="auto">
          <a:xfrm>
            <a:off x="2100263" y="898525"/>
            <a:ext cx="119221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63</a:t>
            </a:r>
          </a:p>
        </p:txBody>
      </p:sp>
      <p:sp>
        <p:nvSpPr>
          <p:cNvPr id="2" name="Rectangle 31"/>
          <p:cNvSpPr>
            <a:spLocks noChangeArrowheads="1"/>
          </p:cNvSpPr>
          <p:nvPr/>
        </p:nvSpPr>
        <p:spPr bwMode="auto">
          <a:xfrm>
            <a:off x="2019300" y="1582738"/>
            <a:ext cx="1192213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 40</a:t>
            </a:r>
          </a:p>
        </p:txBody>
      </p:sp>
      <p:sp>
        <p:nvSpPr>
          <p:cNvPr id="24638" name="Line 62"/>
          <p:cNvSpPr>
            <a:spLocks noChangeShapeType="1"/>
          </p:cNvSpPr>
          <p:nvPr/>
        </p:nvSpPr>
        <p:spPr bwMode="auto">
          <a:xfrm>
            <a:off x="2241550" y="2320925"/>
            <a:ext cx="957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1992313" y="1220788"/>
            <a:ext cx="46831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-</a:t>
            </a: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2227263" y="2282825"/>
            <a:ext cx="6604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495300" y="873125"/>
            <a:ext cx="180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cs typeface="Arial" charset="0"/>
              </a:rPr>
              <a:t>Mẫu:</a:t>
            </a: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3727450" y="1109663"/>
            <a:ext cx="426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cs typeface="Arial" charset="0"/>
              </a:rPr>
              <a:t> * 3 trừ 0 bằng 3, viết 3</a:t>
            </a:r>
          </a:p>
        </p:txBody>
      </p:sp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2851150" y="0"/>
            <a:ext cx="314642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63 – 40 = ?</a:t>
            </a: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2549525" y="2282825"/>
            <a:ext cx="6604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3705225" y="1747838"/>
            <a:ext cx="426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cs typeface="Arial" charset="0"/>
              </a:rPr>
              <a:t> * 6 trừ 4 bằng 2, viết 2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446088" y="914400"/>
            <a:ext cx="11291887" cy="2254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27" name="Picture 19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3" y="3306763"/>
            <a:ext cx="11409362" cy="2325687"/>
          </a:xfrm>
          <a:prstGeom prst="rect">
            <a:avLst/>
          </a:prstGeom>
          <a:noFill/>
        </p:spPr>
      </p:pic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895350" y="4897438"/>
            <a:ext cx="1022350" cy="53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3" name="Rectangle 31"/>
          <p:cNvSpPr>
            <a:spLocks noChangeArrowheads="1"/>
          </p:cNvSpPr>
          <p:nvPr/>
        </p:nvSpPr>
        <p:spPr bwMode="auto">
          <a:xfrm>
            <a:off x="4173538" y="4960938"/>
            <a:ext cx="1022350" cy="53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7385050" y="4941888"/>
            <a:ext cx="1022350" cy="53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1" name="Rectangle 31"/>
          <p:cNvSpPr>
            <a:spLocks noChangeArrowheads="1"/>
          </p:cNvSpPr>
          <p:nvPr/>
        </p:nvSpPr>
        <p:spPr bwMode="auto">
          <a:xfrm>
            <a:off x="10593388" y="4878388"/>
            <a:ext cx="1022350" cy="531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66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41338" y="5656263"/>
            <a:ext cx="7272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solidFill>
                  <a:schemeClr val="hlink"/>
                </a:solidFill>
                <a:cs typeface="Arial" charset="0"/>
              </a:rPr>
              <a:t>Các phép trừ này có gì giống nhau?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/>
      <p:bldP spid="9" grpId="0"/>
      <p:bldP spid="2" grpId="0"/>
      <p:bldP spid="24638" grpId="0" animBg="1"/>
      <p:bldP spid="4" grpId="0"/>
      <p:bldP spid="5" grpId="0"/>
      <p:bldP spid="6" grpId="0"/>
      <p:bldP spid="14" grpId="0"/>
      <p:bldP spid="7" grpId="0"/>
      <p:bldP spid="8" grpId="0"/>
      <p:bldP spid="17422" grpId="0" animBg="1"/>
      <p:bldP spid="18463" grpId="0" animBg="1"/>
      <p:bldP spid="3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1154113" y="3830638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36</a:t>
            </a:r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960438" y="2281238"/>
            <a:ext cx="1301750" cy="1700212"/>
            <a:chOff x="605" y="1827"/>
            <a:chExt cx="820" cy="1071"/>
          </a:xfrm>
        </p:grpSpPr>
        <p:sp>
          <p:nvSpPr>
            <p:cNvPr id="18461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56</a:t>
              </a:r>
            </a:p>
          </p:txBody>
        </p:sp>
        <p:sp>
          <p:nvSpPr>
            <p:cNvPr id="18462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3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8464" name="Line 9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4024313" y="38973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17</a:t>
            </a:r>
          </a:p>
        </p:txBody>
      </p: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3810000" y="2347913"/>
            <a:ext cx="1301750" cy="1700212"/>
            <a:chOff x="605" y="1827"/>
            <a:chExt cx="820" cy="1071"/>
          </a:xfrm>
        </p:grpSpPr>
        <p:sp>
          <p:nvSpPr>
            <p:cNvPr id="18457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27</a:t>
              </a:r>
            </a:p>
          </p:txBody>
        </p:sp>
        <p:sp>
          <p:nvSpPr>
            <p:cNvPr id="18458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18459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8460" name="Line 17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Rectangle 31"/>
          <p:cNvSpPr>
            <a:spLocks noChangeArrowheads="1"/>
          </p:cNvSpPr>
          <p:nvPr/>
        </p:nvSpPr>
        <p:spPr bwMode="auto">
          <a:xfrm>
            <a:off x="7021513" y="38338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41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6786563" y="2284413"/>
            <a:ext cx="1301750" cy="1700212"/>
            <a:chOff x="605" y="1827"/>
            <a:chExt cx="820" cy="1071"/>
          </a:xfrm>
        </p:grpSpPr>
        <p:sp>
          <p:nvSpPr>
            <p:cNvPr id="18453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91</a:t>
              </a:r>
            </a:p>
          </p:txBody>
        </p:sp>
        <p:sp>
          <p:nvSpPr>
            <p:cNvPr id="18454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18455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8456" name="Line 23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10039350" y="3833813"/>
            <a:ext cx="10223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18</a:t>
            </a:r>
          </a:p>
        </p:txBody>
      </p:sp>
      <p:grpSp>
        <p:nvGrpSpPr>
          <p:cNvPr id="25625" name="Group 25"/>
          <p:cNvGrpSpPr>
            <a:grpSpLocks/>
          </p:cNvGrpSpPr>
          <p:nvPr/>
        </p:nvGrpSpPr>
        <p:grpSpPr bwMode="auto">
          <a:xfrm>
            <a:off x="9804400" y="2284413"/>
            <a:ext cx="1301750" cy="1700212"/>
            <a:chOff x="605" y="1827"/>
            <a:chExt cx="820" cy="1071"/>
          </a:xfrm>
        </p:grpSpPr>
        <p:sp>
          <p:nvSpPr>
            <p:cNvPr id="18449" name="Rectangle 31"/>
            <p:cNvSpPr>
              <a:spLocks noChangeArrowheads="1"/>
            </p:cNvSpPr>
            <p:nvPr/>
          </p:nvSpPr>
          <p:spPr bwMode="auto">
            <a:xfrm>
              <a:off x="673" y="1827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88</a:t>
              </a:r>
            </a:p>
          </p:txBody>
        </p:sp>
        <p:sp>
          <p:nvSpPr>
            <p:cNvPr id="18450" name="Rectangle 31"/>
            <p:cNvSpPr>
              <a:spLocks noChangeArrowheads="1"/>
            </p:cNvSpPr>
            <p:nvPr/>
          </p:nvSpPr>
          <p:spPr bwMode="auto">
            <a:xfrm>
              <a:off x="674" y="2362"/>
              <a:ext cx="751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70</a:t>
              </a:r>
            </a:p>
          </p:txBody>
        </p:sp>
        <p:sp>
          <p:nvSpPr>
            <p:cNvPr id="18451" name="Rectangle 28"/>
            <p:cNvSpPr>
              <a:spLocks noChangeArrowheads="1"/>
            </p:cNvSpPr>
            <p:nvPr/>
          </p:nvSpPr>
          <p:spPr bwMode="auto">
            <a:xfrm>
              <a:off x="605" y="2108"/>
              <a:ext cx="295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</a:rPr>
                <a:t>-</a:t>
              </a:r>
            </a:p>
          </p:txBody>
        </p:sp>
        <p:sp>
          <p:nvSpPr>
            <p:cNvPr id="18452" name="Line 29"/>
            <p:cNvSpPr>
              <a:spLocks noChangeShapeType="1"/>
            </p:cNvSpPr>
            <p:nvPr/>
          </p:nvSpPr>
          <p:spPr bwMode="auto">
            <a:xfrm flipV="1">
              <a:off x="710" y="2840"/>
              <a:ext cx="683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465138" y="5524500"/>
            <a:ext cx="80375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Khi đặt tính con phải lưu ý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520700" y="4583113"/>
            <a:ext cx="7272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Bài 4 là dạng toán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18443" name="Picture 30" descr="142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3" y="200025"/>
            <a:ext cx="11710987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4" name="Rectangle 31"/>
          <p:cNvSpPr>
            <a:spLocks noChangeArrowheads="1"/>
          </p:cNvSpPr>
          <p:nvPr/>
        </p:nvSpPr>
        <p:spPr bwMode="auto">
          <a:xfrm>
            <a:off x="935038" y="1446213"/>
            <a:ext cx="1425575" cy="48895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 b="1"/>
              <a:t>56 - 20</a:t>
            </a:r>
          </a:p>
        </p:txBody>
      </p:sp>
      <p:sp>
        <p:nvSpPr>
          <p:cNvPr id="18445" name="Rectangle 32"/>
          <p:cNvSpPr>
            <a:spLocks noChangeArrowheads="1"/>
          </p:cNvSpPr>
          <p:nvPr/>
        </p:nvSpPr>
        <p:spPr bwMode="auto">
          <a:xfrm>
            <a:off x="3890963" y="1403350"/>
            <a:ext cx="1425575" cy="48895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 b="1"/>
              <a:t>27 - 10</a:t>
            </a:r>
          </a:p>
        </p:txBody>
      </p:sp>
      <p:sp>
        <p:nvSpPr>
          <p:cNvPr id="18446" name="Rectangle 33"/>
          <p:cNvSpPr>
            <a:spLocks noChangeArrowheads="1"/>
          </p:cNvSpPr>
          <p:nvPr/>
        </p:nvSpPr>
        <p:spPr bwMode="auto">
          <a:xfrm>
            <a:off x="6867525" y="1425575"/>
            <a:ext cx="1425575" cy="48895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 b="1"/>
              <a:t>91 - 50</a:t>
            </a:r>
          </a:p>
        </p:txBody>
      </p:sp>
      <p:sp>
        <p:nvSpPr>
          <p:cNvPr id="18447" name="Rectangle 34"/>
          <p:cNvSpPr>
            <a:spLocks noChangeArrowheads="1"/>
          </p:cNvSpPr>
          <p:nvPr/>
        </p:nvSpPr>
        <p:spPr bwMode="auto">
          <a:xfrm>
            <a:off x="9909175" y="1446213"/>
            <a:ext cx="1425575" cy="48895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 b="1"/>
              <a:t>88 - 70</a:t>
            </a:r>
          </a:p>
        </p:txBody>
      </p:sp>
      <p:sp>
        <p:nvSpPr>
          <p:cNvPr id="18448" name="Oval 36"/>
          <p:cNvSpPr>
            <a:spLocks noChangeArrowheads="1"/>
          </p:cNvSpPr>
          <p:nvPr/>
        </p:nvSpPr>
        <p:spPr bwMode="auto">
          <a:xfrm>
            <a:off x="153988" y="152400"/>
            <a:ext cx="808037" cy="744538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3" grpId="0"/>
      <p:bldP spid="5" grpId="0"/>
      <p:bldP spid="9" grpId="0"/>
      <p:bldP spid="13" grpId="0"/>
      <p:bldP spid="2355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3106738" y="5057775"/>
            <a:ext cx="4048125" cy="768350"/>
            <a:chOff x="1557" y="3199"/>
            <a:chExt cx="2550" cy="484"/>
          </a:xfrm>
        </p:grpSpPr>
        <p:sp>
          <p:nvSpPr>
            <p:cNvPr id="19460" name="Rectangle 31"/>
            <p:cNvSpPr>
              <a:spLocks noChangeArrowheads="1"/>
            </p:cNvSpPr>
            <p:nvPr/>
          </p:nvSpPr>
          <p:spPr bwMode="auto">
            <a:xfrm>
              <a:off x="1557" y="3200"/>
              <a:ext cx="510" cy="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500" b="1">
                  <a:solidFill>
                    <a:srgbClr val="0066FF"/>
                  </a:solidFill>
                </a:rPr>
                <a:t>36</a:t>
              </a:r>
            </a:p>
          </p:txBody>
        </p:sp>
        <p:sp>
          <p:nvSpPr>
            <p:cNvPr id="19461" name="Rectangle 32"/>
            <p:cNvSpPr>
              <a:spLocks noChangeArrowheads="1"/>
            </p:cNvSpPr>
            <p:nvPr/>
          </p:nvSpPr>
          <p:spPr bwMode="auto">
            <a:xfrm>
              <a:off x="2066" y="3200"/>
              <a:ext cx="510" cy="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500" b="1">
                  <a:solidFill>
                    <a:srgbClr val="0066FF"/>
                  </a:solidFill>
                </a:rPr>
                <a:t>-</a:t>
              </a:r>
            </a:p>
          </p:txBody>
        </p:sp>
        <p:sp>
          <p:nvSpPr>
            <p:cNvPr id="19462" name="Rectangle 33"/>
            <p:cNvSpPr>
              <a:spLocks noChangeArrowheads="1"/>
            </p:cNvSpPr>
            <p:nvPr/>
          </p:nvSpPr>
          <p:spPr bwMode="auto">
            <a:xfrm>
              <a:off x="2573" y="3200"/>
              <a:ext cx="510" cy="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500" b="1">
                  <a:solidFill>
                    <a:srgbClr val="0066FF"/>
                  </a:solidFill>
                </a:rPr>
                <a:t>6</a:t>
              </a:r>
            </a:p>
          </p:txBody>
        </p:sp>
        <p:sp>
          <p:nvSpPr>
            <p:cNvPr id="19463" name="Rectangle 34"/>
            <p:cNvSpPr>
              <a:spLocks noChangeArrowheads="1"/>
            </p:cNvSpPr>
            <p:nvPr/>
          </p:nvSpPr>
          <p:spPr bwMode="auto">
            <a:xfrm>
              <a:off x="3086" y="3200"/>
              <a:ext cx="510" cy="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500" b="1">
                  <a:solidFill>
                    <a:srgbClr val="0066FF"/>
                  </a:solidFill>
                </a:rPr>
                <a:t>=</a:t>
              </a:r>
            </a:p>
          </p:txBody>
        </p:sp>
        <p:sp>
          <p:nvSpPr>
            <p:cNvPr id="19464" name="Rectangle 35"/>
            <p:cNvSpPr>
              <a:spLocks noChangeArrowheads="1"/>
            </p:cNvSpPr>
            <p:nvPr/>
          </p:nvSpPr>
          <p:spPr bwMode="auto">
            <a:xfrm>
              <a:off x="3597" y="3199"/>
              <a:ext cx="510" cy="4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500" b="1">
                  <a:solidFill>
                    <a:srgbClr val="FF3300"/>
                  </a:solidFill>
                </a:rPr>
                <a:t>30</a:t>
              </a:r>
            </a:p>
          </p:txBody>
        </p:sp>
      </p:grp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4833938" y="6061075"/>
            <a:ext cx="788987" cy="46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500" b="1">
                <a:solidFill>
                  <a:srgbClr val="FF0000"/>
                </a:solidFill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1"/>
          <p:cNvSpPr txBox="1">
            <a:spLocks noChangeArrowheads="1"/>
          </p:cNvSpPr>
          <p:nvPr/>
        </p:nvSpPr>
        <p:spPr bwMode="auto">
          <a:xfrm>
            <a:off x="623888" y="1300163"/>
            <a:ext cx="1018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8000"/>
                </a:solidFill>
                <a:cs typeface="Arial" charset="0"/>
              </a:rPr>
              <a:t> Hãy lấy ví dụ trong thực tế liên quan đến phép trừ dạng 27 – 4, 63 - 40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11"/>
          <p:cNvSpPr txBox="1">
            <a:spLocks noChangeArrowheads="1"/>
          </p:cNvSpPr>
          <p:nvPr/>
        </p:nvSpPr>
        <p:spPr bwMode="auto">
          <a:xfrm>
            <a:off x="688975" y="1166813"/>
            <a:ext cx="990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Qua tiết hôm nay con đã học được gì?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1038225" y="3016250"/>
            <a:ext cx="10185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6600CC"/>
                </a:solidFill>
                <a:cs typeface="Arial" charset="0"/>
              </a:rPr>
              <a:t>Về nhà , em hãy tìm những tình huống trong thực tế liên quan đến phép trừ dạng 27 – 4, 63 – 40.</a:t>
            </a:r>
            <a:endParaRPr lang="en-US" sz="4000" b="1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203</Words>
  <Application>Microsoft Office PowerPoint</Application>
  <PresentationFormat>Custom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THOM</cp:lastModifiedBy>
  <cp:revision>529</cp:revision>
  <dcterms:created xsi:type="dcterms:W3CDTF">2020-08-09T12:11:41Z</dcterms:created>
  <dcterms:modified xsi:type="dcterms:W3CDTF">2023-04-09T14:41:55Z</dcterms:modified>
</cp:coreProperties>
</file>