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-46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7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/>
              </a:rPr>
              <a:t>tiếng việt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defTabSz="457200" eaLnBrk="1" hangingPunct="1">
              <a:buNone/>
            </a:pPr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TËp ®äc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23565" y="602615"/>
            <a:ext cx="6921500" cy="59836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81605" y="2099310"/>
            <a:ext cx="7045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UTM Avo" panose="02040603050506020204" charset="0"/>
                <a:cs typeface="UTM Avo" panose="02040603050506020204" charset="0"/>
              </a:rPr>
              <a:t>Chuột con đáng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70" y="0"/>
            <a:ext cx="6447155" cy="2625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22" y="2457450"/>
            <a:ext cx="7611745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996315"/>
            <a:ext cx="9805035" cy="464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6275" y="182626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1. Chuột con bé tí teo thường bị bạn trêu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36155" y="182626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Nó ước nó to như bạn voi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87260" y="406019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3. Mẹ nó bảo “Nếu con to như voi thì làm sao mẹ bế được con”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2275" y="4194175"/>
            <a:ext cx="4625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4. Nó hiểu ra, vui vẻ làm chuột con để làm chuột con bé nhỏ của mẹ.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88255" y="2350770"/>
            <a:ext cx="2258695" cy="558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411335" y="3188970"/>
            <a:ext cx="413385" cy="8623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100955" y="4512945"/>
            <a:ext cx="2185670" cy="50927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70660" y="429895"/>
            <a:ext cx="6289675" cy="1031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Chuột con có gì đáng yêu?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181985" y="2421255"/>
            <a:ext cx="5052060" cy="273240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Chuột con muốn làm con bé nhỏ của mẹ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94</Words>
  <Application>Microsoft Office PowerPoint</Application>
  <PresentationFormat>Custom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CTY REDSTAR</cp:lastModifiedBy>
  <cp:revision>4</cp:revision>
  <dcterms:created xsi:type="dcterms:W3CDTF">2021-01-17T13:41:27Z</dcterms:created>
  <dcterms:modified xsi:type="dcterms:W3CDTF">2021-03-27T08:51:57Z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