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99" r:id="rId3"/>
    <p:sldId id="282" r:id="rId4"/>
    <p:sldId id="286" r:id="rId5"/>
    <p:sldId id="287" r:id="rId6"/>
    <p:sldId id="288" r:id="rId7"/>
    <p:sldId id="289" r:id="rId8"/>
    <p:sldId id="283" r:id="rId9"/>
    <p:sldId id="284" r:id="rId10"/>
    <p:sldId id="290" r:id="rId11"/>
    <p:sldId id="280" r:id="rId12"/>
    <p:sldId id="292" r:id="rId13"/>
    <p:sldId id="293" r:id="rId14"/>
    <p:sldId id="297" r:id="rId15"/>
    <p:sldId id="298" r:id="rId16"/>
    <p:sldId id="294" r:id="rId17"/>
    <p:sldId id="270" r:id="rId18"/>
  </p:sldIdLst>
  <p:sldSz cx="12192000" cy="6858000"/>
  <p:notesSz cx="6858000" cy="9144000"/>
  <p:embeddedFontLst>
    <p:embeddedFont>
      <p:font typeface="Tahoma" pitchFamily="34" charset="0"/>
      <p:regular r:id="rId21"/>
      <p:bold r:id="rId22"/>
    </p:embeddedFont>
    <p:embeddedFont>
      <p:font typeface="HP001 4 hàng" charset="0"/>
      <p:regular r:id="rId23"/>
      <p:bold r:id="rId24"/>
    </p:embeddedFont>
    <p:embeddedFont>
      <p:font typeface=".VnArial" pitchFamily="34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HP001 5 hàng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>
        <p:scale>
          <a:sx n="78" d="100"/>
          <a:sy n="78" d="100"/>
        </p:scale>
        <p:origin x="-11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0439CA8-6E65-4217-BE35-876FB6EB5D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F3ABD5-52EA-466A-9551-2864635AA2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E2702-5EAE-4798-93DA-55EA887D0D37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71A9A8-2567-4986-8C8F-AE8F13C6FD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27E1B9-EE02-45E5-907C-42802B88FE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55C5E-411B-43DD-9AAD-531319AA2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38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20C1-38E8-474C-BC28-C4DF9A05049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2F17D-F40F-4A79-8E8C-4520185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6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E71587F-3A9A-4B2F-8922-AB427976C159}" type="slidenum">
              <a:rPr lang="en-US" altLang="en-US" smtClean="0">
                <a:latin typeface="Calibri" pitchFamily="34" charset="0"/>
              </a:rPr>
              <a:pPr/>
              <a:t>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51A4248-37C3-40B4-BD55-0331063AC866}" type="slidenum">
              <a:rPr lang="en-US" altLang="en-US" smtClean="0">
                <a:latin typeface="Calibri" pitchFamily="34" charset="0"/>
              </a:rPr>
              <a:pPr/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CB118F0-3E05-4F5A-A95D-B6E47B6DD9CC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/>
              <a:t>7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E7DF3A1-2A55-4950-A889-EAF1EC7FE6E7}"/>
              </a:ext>
            </a:extLst>
          </p:cNvPr>
          <p:cNvSpPr/>
          <p:nvPr userDrawn="1"/>
        </p:nvSpPr>
        <p:spPr>
          <a:xfrm>
            <a:off x="2629362" y="1930595"/>
            <a:ext cx="852023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xmlns="" id="{D9DD378E-75F2-40D6-AFBE-9DBC52B02A3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04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12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5" r:id="rId5"/>
    <p:sldLayoutId id="2147483763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918" y="1907661"/>
            <a:ext cx="9322612" cy="165576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en-US" sz="8000" b="1" dirty="0" err="1">
                <a:solidFill>
                  <a:srgbClr val="002060"/>
                </a:solidFill>
                <a:latin typeface="UTM Avo (Headings)"/>
              </a:rPr>
              <a:t>Tuần</a:t>
            </a:r>
            <a:r>
              <a:rPr lang="en-US" sz="8000" b="1" dirty="0">
                <a:solidFill>
                  <a:srgbClr val="002060"/>
                </a:solidFill>
                <a:latin typeface="UTM Avo (Headings)"/>
              </a:rPr>
              <a:t> 13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Chữ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hoa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8738592" y="181195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VIỆT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101047-25E6-45B1-9FAC-C1D2B827DC01}"/>
              </a:ext>
            </a:extLst>
          </p:cNvPr>
          <p:cNvSpPr/>
          <p:nvPr/>
        </p:nvSpPr>
        <p:spPr>
          <a:xfrm>
            <a:off x="10309535" y="628964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1FD3A75-DA4F-44B0-988A-796D79CF8FB8}"/>
              </a:ext>
            </a:extLst>
          </p:cNvPr>
          <p:cNvGrpSpPr/>
          <p:nvPr/>
        </p:nvGrpSpPr>
        <p:grpSpPr>
          <a:xfrm>
            <a:off x="5174410" y="2090660"/>
            <a:ext cx="6326442" cy="4767340"/>
            <a:chOff x="-591423" y="1707337"/>
            <a:chExt cx="7679682" cy="5787085"/>
          </a:xfrm>
        </p:grpSpPr>
        <p:pic>
          <p:nvPicPr>
            <p:cNvPr id="3" name="图片 12">
              <a:extLst>
                <a:ext uri="{FF2B5EF4-FFF2-40B4-BE49-F238E27FC236}">
                  <a16:creationId xmlns:a16="http://schemas.microsoft.com/office/drawing/2014/main" xmlns="" id="{55C4E75F-C7CA-46CA-BDB8-705EAC0B9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4" name="图片 13">
              <a:extLst>
                <a:ext uri="{FF2B5EF4-FFF2-40B4-BE49-F238E27FC236}">
                  <a16:creationId xmlns:a16="http://schemas.microsoft.com/office/drawing/2014/main" xmlns="" id="{A1F85501-3363-4EFC-8F83-897B03347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6DF4BA-FFEE-4233-8224-82C3727848E4}"/>
              </a:ext>
            </a:extLst>
          </p:cNvPr>
          <p:cNvSpPr/>
          <p:nvPr/>
        </p:nvSpPr>
        <p:spPr>
          <a:xfrm>
            <a:off x="2335996" y="764720"/>
            <a:ext cx="75200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cap="all" dirty="0" err="1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7200" b="1" cap="all" dirty="0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cap="all" dirty="0" err="1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7200" b="1" cap="all" dirty="0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6106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941" y="17339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L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cỡ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vừa</a:t>
            </a:r>
            <a:endParaRPr lang="en-US" dirty="0">
              <a:latin typeface="UTM Avo (Headings)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84" y="1359244"/>
            <a:ext cx="9721913" cy="523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4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BD0256C8-DBC6-4791-B48E-3835CA52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17" y="582918"/>
            <a:ext cx="9710530" cy="98639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L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cỡ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nhỏ</a:t>
            </a:r>
            <a:endParaRPr lang="en-US" b="1" dirty="0">
              <a:solidFill>
                <a:srgbClr val="FF0000"/>
              </a:solidFill>
              <a:latin typeface="UTM Avo (Headings)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1" y="1569308"/>
            <a:ext cx="9463803" cy="5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0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BB0743EF-320E-4511-84AA-780474F0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491" y="402129"/>
            <a:ext cx="8107017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96" y="1727692"/>
            <a:ext cx="10380171" cy="478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2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B3A57F5-86FA-4609-908A-11CFE17A3F35}"/>
              </a:ext>
            </a:extLst>
          </p:cNvPr>
          <p:cNvSpPr txBox="1"/>
          <p:nvPr/>
        </p:nvSpPr>
        <p:spPr>
          <a:xfrm>
            <a:off x="449455" y="3193366"/>
            <a:ext cx="1054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342AF78F-C73E-400C-B6C0-EE7AEBC6D8B7}"/>
              </a:ext>
            </a:extLst>
          </p:cNvPr>
          <p:cNvSpPr txBox="1"/>
          <p:nvPr/>
        </p:nvSpPr>
        <p:spPr>
          <a:xfrm>
            <a:off x="449455" y="4342097"/>
            <a:ext cx="1054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2,5 ô li?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F603CB8-F954-4578-B321-4C635A4D69A9}"/>
              </a:ext>
            </a:extLst>
          </p:cNvPr>
          <p:cNvSpPr txBox="1"/>
          <p:nvPr/>
        </p:nvSpPr>
        <p:spPr>
          <a:xfrm>
            <a:off x="449455" y="5433559"/>
            <a:ext cx="10380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1 ô li?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80" y="508635"/>
            <a:ext cx="7783640" cy="268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455" y="3778141"/>
            <a:ext cx="817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Chữ</a:t>
            </a:r>
            <a:r>
              <a:rPr lang="en-US" sz="3200" dirty="0"/>
              <a:t> L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455" y="4887828"/>
            <a:ext cx="544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Chữ</a:t>
            </a:r>
            <a:r>
              <a:rPr lang="en-US" sz="3200" dirty="0"/>
              <a:t> l, y, k, g, b.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455" y="5943197"/>
            <a:ext cx="4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- </a:t>
            </a:r>
            <a:r>
              <a:rPr lang="en-US" sz="3200" dirty="0" err="1">
                <a:latin typeface="+mj-lt"/>
              </a:rPr>
              <a:t>Chữ</a:t>
            </a:r>
            <a:r>
              <a:rPr lang="en-US" sz="3200" dirty="0">
                <a:latin typeface="+mj-lt"/>
              </a:rPr>
              <a:t> u, ô, n, ê, I, a.</a:t>
            </a:r>
          </a:p>
        </p:txBody>
      </p:sp>
    </p:spTree>
    <p:extLst>
      <p:ext uri="{BB962C8B-B14F-4D97-AF65-F5344CB8AC3E}">
        <p14:creationId xmlns:p14="http://schemas.microsoft.com/office/powerpoint/2010/main" val="42395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99B31871-B15E-4E58-846C-80205F541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85" y="763727"/>
            <a:ext cx="5707427" cy="57112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BBD091-5750-414C-AFA1-69DF5A12BE96}"/>
              </a:ext>
            </a:extLst>
          </p:cNvPr>
          <p:cNvSpPr/>
          <p:nvPr/>
        </p:nvSpPr>
        <p:spPr>
          <a:xfrm>
            <a:off x="847198" y="763727"/>
            <a:ext cx="10497603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6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5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805772"/>
            <a:ext cx="10058401" cy="405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1" y="4856178"/>
            <a:ext cx="10058400" cy="184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6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985" y="1882382"/>
            <a:ext cx="7663789" cy="156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63" y="3803095"/>
            <a:ext cx="3413416" cy="3010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" y="439622"/>
            <a:ext cx="2332439" cy="272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38" y="3803095"/>
            <a:ext cx="3954648" cy="3954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02" y="4902214"/>
            <a:ext cx="2174517" cy="21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749" y="484488"/>
            <a:ext cx="12093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					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Thứ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ngày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tháng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năm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2021</a:t>
            </a:r>
          </a:p>
          <a:p>
            <a:pPr>
              <a:defRPr/>
            </a:pP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Tập</a:t>
            </a: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viết</a:t>
            </a:r>
            <a:endParaRPr lang="vi-VN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2986" y="2114551"/>
            <a:ext cx="62632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Quan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sát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nhận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xét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: 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4" name="Picture 13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3600453"/>
            <a:ext cx="2311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256367" y="1628778"/>
            <a:ext cx="6144684" cy="1655763"/>
          </a:xfrm>
          <a:prstGeom prst="wedgeEllipseCallout">
            <a:avLst>
              <a:gd name="adj1" fmla="val -53853"/>
              <a:gd name="adj2" fmla="val 12188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19967" y="1889128"/>
            <a:ext cx="5281084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Tiết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trước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chúng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ta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học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bài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gì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?</a:t>
            </a:r>
            <a:endParaRPr lang="vi-VN" altLang="en-US" sz="4000" b="1" dirty="0">
              <a:latin typeface="UTM Avo (Headings)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2736850"/>
            <a:ext cx="3403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769102" y="2636839"/>
            <a:ext cx="4847167" cy="1944687"/>
          </a:xfrm>
          <a:prstGeom prst="cloudCallout">
            <a:avLst>
              <a:gd name="adj1" fmla="val -111277"/>
              <a:gd name="adj2" fmla="val 620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41119" y="3144838"/>
            <a:ext cx="4167716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UTM Avo (Headings)"/>
              </a:rPr>
              <a:t>+ </a:t>
            </a:r>
            <a:r>
              <a:rPr lang="en-US" altLang="en-US" sz="3200" b="1">
                <a:latin typeface="UTM Avo (Headings)"/>
              </a:rPr>
              <a:t>Chữ hoa e lờ có độ cao mấy li?</a:t>
            </a:r>
            <a:endParaRPr lang="vi-VN" altLang="en-US" sz="3200" b="1">
              <a:latin typeface="UTM Avo (Headings)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032251" y="5113338"/>
            <a:ext cx="4800600" cy="908050"/>
          </a:xfrm>
          <a:prstGeom prst="wedgeRoundRectCallout">
            <a:avLst>
              <a:gd name="adj1" fmla="val -57999"/>
              <a:gd name="adj2" fmla="val 753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93633" y="5292725"/>
            <a:ext cx="48958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UTM Avo (Headings)"/>
              </a:rPr>
              <a:t>+ </a:t>
            </a:r>
            <a:r>
              <a:rPr lang="en-US" altLang="en-US" sz="3200" b="1">
                <a:latin typeface="UTM Avo (Headings)"/>
              </a:rPr>
              <a:t>Gồm có mấy nét?</a:t>
            </a:r>
            <a:endParaRPr lang="vi-VN" altLang="en-US" sz="3200" b="1">
              <a:latin typeface="UTM Avo (Headings)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3084" y="3789363"/>
            <a:ext cx="3937000" cy="1079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600" dirty="0">
              <a:latin typeface="HP001 5 hàng" pitchFamily="34" charset="-9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3084" y="4076703"/>
            <a:ext cx="3937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hoa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K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1588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4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4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0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3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6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9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2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6" grpId="0"/>
      <p:bldP spid="6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87452" y="2043114"/>
            <a:ext cx="4165600" cy="9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L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vừa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</a:p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rộng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ô li ?</a:t>
            </a: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301751" y="1143001"/>
            <a:ext cx="416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Chọn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ý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đúng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nhất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:</a:t>
            </a:r>
          </a:p>
        </p:txBody>
      </p:sp>
      <p:pic>
        <p:nvPicPr>
          <p:cNvPr id="9" name="Picture 10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oa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32000" y="4252913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c) 6 ô li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2000251" y="3143250"/>
            <a:ext cx="609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032000" y="3086101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a) 4 ô li 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032000" y="3719513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b) 5 ô li</a:t>
            </a:r>
          </a:p>
        </p:txBody>
      </p:sp>
      <p:grpSp>
        <p:nvGrpSpPr>
          <p:cNvPr id="5131" name="Group 201"/>
          <p:cNvGrpSpPr>
            <a:grpSpLocks/>
          </p:cNvGrpSpPr>
          <p:nvPr/>
        </p:nvGrpSpPr>
        <p:grpSpPr bwMode="auto">
          <a:xfrm>
            <a:off x="7316672" y="1089025"/>
            <a:ext cx="3183467" cy="5022850"/>
            <a:chOff x="914400" y="762000"/>
            <a:chExt cx="2388258" cy="5023340"/>
          </a:xfrm>
        </p:grpSpPr>
        <p:sp>
          <p:nvSpPr>
            <p:cNvPr id="5132" name="Text Box 2"/>
            <p:cNvSpPr txBox="1">
              <a:spLocks noChangeArrowheads="1"/>
            </p:cNvSpPr>
            <p:nvPr/>
          </p:nvSpPr>
          <p:spPr bwMode="auto">
            <a:xfrm>
              <a:off x="1158875" y="762000"/>
              <a:ext cx="45085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700">
                <a:latin typeface="Calibri" pitchFamily="34" charset="0"/>
              </a:endParaRPr>
            </a:p>
          </p:txBody>
        </p:sp>
        <p:pic>
          <p:nvPicPr>
            <p:cNvPr id="5133" name="Picture 2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159" b="18474"/>
            <a:stretch>
              <a:fillRect/>
            </a:stretch>
          </p:blipFill>
          <p:spPr bwMode="auto">
            <a:xfrm>
              <a:off x="920968" y="1137140"/>
              <a:ext cx="2381690" cy="4648200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247" descr="l ho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97826"/>
              <a:ext cx="2357304" cy="38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248"/>
            <p:cNvSpPr txBox="1">
              <a:spLocks noChangeArrowheads="1"/>
            </p:cNvSpPr>
            <p:nvPr/>
          </p:nvSpPr>
          <p:spPr bwMode="auto">
            <a:xfrm>
              <a:off x="1946737" y="990600"/>
              <a:ext cx="357660" cy="52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CC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36" name="Arc 249"/>
            <p:cNvSpPr>
              <a:spLocks/>
            </p:cNvSpPr>
            <p:nvPr/>
          </p:nvSpPr>
          <p:spPr bwMode="auto">
            <a:xfrm rot="21165238" flipH="1">
              <a:off x="1250384" y="2229839"/>
              <a:ext cx="934793" cy="582984"/>
            </a:xfrm>
            <a:custGeom>
              <a:avLst/>
              <a:gdLst>
                <a:gd name="T0" fmla="*/ 0 w 21600"/>
                <a:gd name="T1" fmla="*/ 0 h 22910"/>
                <a:gd name="T2" fmla="*/ 0 w 21600"/>
                <a:gd name="T3" fmla="*/ 0 h 22910"/>
                <a:gd name="T4" fmla="*/ 0 w 21600"/>
                <a:gd name="T5" fmla="*/ 0 h 229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910"/>
                <a:gd name="T11" fmla="*/ 21600 w 21600"/>
                <a:gd name="T12" fmla="*/ 22910 h 22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910" fill="none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</a:path>
                <a:path w="21600" h="22910" stroke="0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  <a:lnTo>
                    <a:pt x="0" y="20709"/>
                  </a:lnTo>
                  <a:lnTo>
                    <a:pt x="614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Arc 250"/>
            <p:cNvSpPr>
              <a:spLocks/>
            </p:cNvSpPr>
            <p:nvPr/>
          </p:nvSpPr>
          <p:spPr bwMode="auto">
            <a:xfrm rot="12515423" flipH="1">
              <a:off x="1556562" y="4058434"/>
              <a:ext cx="373917" cy="962083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Arc 251"/>
            <p:cNvSpPr>
              <a:spLocks/>
            </p:cNvSpPr>
            <p:nvPr/>
          </p:nvSpPr>
          <p:spPr bwMode="auto">
            <a:xfrm rot="16563479" flipH="1">
              <a:off x="2366614" y="4754766"/>
              <a:ext cx="436442" cy="709901"/>
            </a:xfrm>
            <a:custGeom>
              <a:avLst/>
              <a:gdLst>
                <a:gd name="T0" fmla="*/ 0 w 21722"/>
                <a:gd name="T1" fmla="*/ 0 h 21600"/>
                <a:gd name="T2" fmla="*/ 0 w 21722"/>
                <a:gd name="T3" fmla="*/ 0 h 21600"/>
                <a:gd name="T4" fmla="*/ 0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Arc 252"/>
            <p:cNvSpPr>
              <a:spLocks/>
            </p:cNvSpPr>
            <p:nvPr/>
          </p:nvSpPr>
          <p:spPr bwMode="auto">
            <a:xfrm rot="14607209" flipH="1">
              <a:off x="2518586" y="2508243"/>
              <a:ext cx="433256" cy="848088"/>
            </a:xfrm>
            <a:custGeom>
              <a:avLst/>
              <a:gdLst>
                <a:gd name="T0" fmla="*/ 0 w 19601"/>
                <a:gd name="T1" fmla="*/ 0 h 21323"/>
                <a:gd name="T2" fmla="*/ 0 w 19601"/>
                <a:gd name="T3" fmla="*/ 0 h 21323"/>
                <a:gd name="T4" fmla="*/ 0 w 19601"/>
                <a:gd name="T5" fmla="*/ 0 h 21323"/>
                <a:gd name="T6" fmla="*/ 0 60000 65536"/>
                <a:gd name="T7" fmla="*/ 0 60000 65536"/>
                <a:gd name="T8" fmla="*/ 0 60000 65536"/>
                <a:gd name="T9" fmla="*/ 0 w 19601"/>
                <a:gd name="T10" fmla="*/ 0 h 21323"/>
                <a:gd name="T11" fmla="*/ 19601 w 19601"/>
                <a:gd name="T12" fmla="*/ 21323 h 21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1" h="21323" fill="none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</a:path>
                <a:path w="19601" h="21323" stroke="0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  <a:lnTo>
                    <a:pt x="0" y="0"/>
                  </a:lnTo>
                  <a:lnTo>
                    <a:pt x="19600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32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 animBg="1"/>
      <p:bldP spid="24" grpId="0" build="allAtOnce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481183" y="639763"/>
            <a:ext cx="416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Chọn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ý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đúng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nhất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:</a:t>
            </a:r>
          </a:p>
        </p:txBody>
      </p:sp>
      <p:pic>
        <p:nvPicPr>
          <p:cNvPr id="6147" name="Picture 10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94317" y="52705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54817" y="5272088"/>
            <a:ext cx="103928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hoa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86478" y="5119953"/>
            <a:ext cx="855662" cy="1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Text Box 11"/>
          <p:cNvSpPr txBox="1">
            <a:spLocks noChangeArrowheads="1"/>
          </p:cNvSpPr>
          <p:nvPr/>
        </p:nvSpPr>
        <p:spPr bwMode="auto">
          <a:xfrm>
            <a:off x="1201620" y="3300401"/>
            <a:ext cx="29400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b) 2 nét</a:t>
            </a:r>
          </a:p>
        </p:txBody>
      </p:sp>
      <p:sp>
        <p:nvSpPr>
          <p:cNvPr id="189" name="Oval 9"/>
          <p:cNvSpPr>
            <a:spLocks noChangeArrowheads="1"/>
          </p:cNvSpPr>
          <p:nvPr/>
        </p:nvSpPr>
        <p:spPr bwMode="auto">
          <a:xfrm>
            <a:off x="1218552" y="2713480"/>
            <a:ext cx="628649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0" name="Text Box 10"/>
          <p:cNvSpPr txBox="1">
            <a:spLocks noChangeArrowheads="1"/>
          </p:cNvSpPr>
          <p:nvPr/>
        </p:nvSpPr>
        <p:spPr bwMode="auto">
          <a:xfrm>
            <a:off x="1220668" y="2690801"/>
            <a:ext cx="29400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UTM Avo (Headings)"/>
              </a:rPr>
              <a:t>a) 1 </a:t>
            </a:r>
            <a:r>
              <a:rPr lang="en-US" altLang="en-US" sz="2800" b="1" dirty="0" err="1">
                <a:solidFill>
                  <a:srgbClr val="0000FF"/>
                </a:solidFill>
                <a:latin typeface="UTM Avo (Headings)"/>
                <a:cs typeface="Times New Roman" pitchFamily="18" charset="0"/>
              </a:rPr>
              <a:t>nét</a:t>
            </a:r>
            <a:endParaRPr lang="en-US" altLang="en-US" sz="2800" b="1" dirty="0">
              <a:solidFill>
                <a:srgbClr val="0000FF"/>
              </a:solidFill>
              <a:latin typeface="UTM Avo (Headings)"/>
              <a:cs typeface="Times New Roman" pitchFamily="18" charset="0"/>
            </a:endParaRPr>
          </a:p>
        </p:txBody>
      </p:sp>
      <p:sp>
        <p:nvSpPr>
          <p:cNvPr id="191" name="Text Box 12"/>
          <p:cNvSpPr txBox="1">
            <a:spLocks noChangeArrowheads="1"/>
          </p:cNvSpPr>
          <p:nvPr/>
        </p:nvSpPr>
        <p:spPr bwMode="auto">
          <a:xfrm>
            <a:off x="1252419" y="3910001"/>
            <a:ext cx="25209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c) 3 n</a:t>
            </a:r>
            <a:r>
              <a:rPr lang="en-US" altLang="en-US" sz="2800" b="1">
                <a:solidFill>
                  <a:srgbClr val="0000FF"/>
                </a:solidFill>
                <a:latin typeface="UTM Avo (Headings)"/>
                <a:cs typeface="Times New Roman" pitchFamily="18" charset="0"/>
              </a:rPr>
              <a:t>é</a:t>
            </a: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t</a:t>
            </a:r>
          </a:p>
        </p:txBody>
      </p:sp>
      <p:grpSp>
        <p:nvGrpSpPr>
          <p:cNvPr id="6155" name="Group 212"/>
          <p:cNvGrpSpPr>
            <a:grpSpLocks/>
          </p:cNvGrpSpPr>
          <p:nvPr/>
        </p:nvGrpSpPr>
        <p:grpSpPr bwMode="auto">
          <a:xfrm>
            <a:off x="6394657" y="639763"/>
            <a:ext cx="3119809" cy="5022850"/>
            <a:chOff x="914400" y="762000"/>
            <a:chExt cx="2388258" cy="5023340"/>
          </a:xfrm>
        </p:grpSpPr>
        <p:sp>
          <p:nvSpPr>
            <p:cNvPr id="6338" name="Text Box 2"/>
            <p:cNvSpPr txBox="1">
              <a:spLocks noChangeArrowheads="1"/>
            </p:cNvSpPr>
            <p:nvPr/>
          </p:nvSpPr>
          <p:spPr bwMode="auto">
            <a:xfrm>
              <a:off x="1158875" y="762000"/>
              <a:ext cx="45085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700">
                <a:latin typeface="Calibri" pitchFamily="34" charset="0"/>
              </a:endParaRPr>
            </a:p>
          </p:txBody>
        </p:sp>
        <p:pic>
          <p:nvPicPr>
            <p:cNvPr id="6339" name="Picture 2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159" b="18474"/>
            <a:stretch>
              <a:fillRect/>
            </a:stretch>
          </p:blipFill>
          <p:spPr bwMode="auto">
            <a:xfrm>
              <a:off x="920968" y="1137140"/>
              <a:ext cx="2381690" cy="4648200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40" name="Picture 247" descr="l ho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97826"/>
              <a:ext cx="2357304" cy="38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1" name="Text Box 248"/>
            <p:cNvSpPr txBox="1">
              <a:spLocks noChangeArrowheads="1"/>
            </p:cNvSpPr>
            <p:nvPr/>
          </p:nvSpPr>
          <p:spPr bwMode="auto">
            <a:xfrm>
              <a:off x="1946737" y="990600"/>
              <a:ext cx="357660" cy="52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CC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42" name="Arc 249"/>
            <p:cNvSpPr>
              <a:spLocks/>
            </p:cNvSpPr>
            <p:nvPr/>
          </p:nvSpPr>
          <p:spPr bwMode="auto">
            <a:xfrm rot="21165238" flipH="1">
              <a:off x="1250384" y="2229839"/>
              <a:ext cx="934793" cy="582984"/>
            </a:xfrm>
            <a:custGeom>
              <a:avLst/>
              <a:gdLst>
                <a:gd name="T0" fmla="*/ 0 w 21600"/>
                <a:gd name="T1" fmla="*/ 0 h 22910"/>
                <a:gd name="T2" fmla="*/ 0 w 21600"/>
                <a:gd name="T3" fmla="*/ 0 h 22910"/>
                <a:gd name="T4" fmla="*/ 0 w 21600"/>
                <a:gd name="T5" fmla="*/ 0 h 229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910"/>
                <a:gd name="T11" fmla="*/ 21600 w 21600"/>
                <a:gd name="T12" fmla="*/ 22910 h 22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910" fill="none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</a:path>
                <a:path w="21600" h="22910" stroke="0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  <a:lnTo>
                    <a:pt x="0" y="20709"/>
                  </a:lnTo>
                  <a:lnTo>
                    <a:pt x="614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3" name="Arc 250"/>
            <p:cNvSpPr>
              <a:spLocks/>
            </p:cNvSpPr>
            <p:nvPr/>
          </p:nvSpPr>
          <p:spPr bwMode="auto">
            <a:xfrm rot="12515423" flipH="1">
              <a:off x="1556562" y="4058434"/>
              <a:ext cx="373917" cy="962083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4" name="Arc 251"/>
            <p:cNvSpPr>
              <a:spLocks/>
            </p:cNvSpPr>
            <p:nvPr/>
          </p:nvSpPr>
          <p:spPr bwMode="auto">
            <a:xfrm rot="16563479" flipH="1">
              <a:off x="2366614" y="4754766"/>
              <a:ext cx="436442" cy="709901"/>
            </a:xfrm>
            <a:custGeom>
              <a:avLst/>
              <a:gdLst>
                <a:gd name="T0" fmla="*/ 0 w 21722"/>
                <a:gd name="T1" fmla="*/ 0 h 21600"/>
                <a:gd name="T2" fmla="*/ 0 w 21722"/>
                <a:gd name="T3" fmla="*/ 0 h 21600"/>
                <a:gd name="T4" fmla="*/ 0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5" name="Arc 252"/>
            <p:cNvSpPr>
              <a:spLocks/>
            </p:cNvSpPr>
            <p:nvPr/>
          </p:nvSpPr>
          <p:spPr bwMode="auto">
            <a:xfrm rot="14607209" flipH="1">
              <a:off x="2518586" y="2508243"/>
              <a:ext cx="433256" cy="848088"/>
            </a:xfrm>
            <a:custGeom>
              <a:avLst/>
              <a:gdLst>
                <a:gd name="T0" fmla="*/ 0 w 19601"/>
                <a:gd name="T1" fmla="*/ 0 h 21323"/>
                <a:gd name="T2" fmla="*/ 0 w 19601"/>
                <a:gd name="T3" fmla="*/ 0 h 21323"/>
                <a:gd name="T4" fmla="*/ 0 w 19601"/>
                <a:gd name="T5" fmla="*/ 0 h 21323"/>
                <a:gd name="T6" fmla="*/ 0 60000 65536"/>
                <a:gd name="T7" fmla="*/ 0 60000 65536"/>
                <a:gd name="T8" fmla="*/ 0 60000 65536"/>
                <a:gd name="T9" fmla="*/ 0 w 19601"/>
                <a:gd name="T10" fmla="*/ 0 h 21323"/>
                <a:gd name="T11" fmla="*/ 19601 w 19601"/>
                <a:gd name="T12" fmla="*/ 21323 h 21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1" h="21323" fill="none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</a:path>
                <a:path w="19601" h="21323" stroke="0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  <a:lnTo>
                    <a:pt x="0" y="0"/>
                  </a:lnTo>
                  <a:lnTo>
                    <a:pt x="19600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" name="Oval 36"/>
          <p:cNvSpPr>
            <a:spLocks noChangeArrowheads="1"/>
          </p:cNvSpPr>
          <p:nvPr/>
        </p:nvSpPr>
        <p:spPr bwMode="auto">
          <a:xfrm>
            <a:off x="7857068" y="1682750"/>
            <a:ext cx="167217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1" name="Oval 37"/>
          <p:cNvSpPr>
            <a:spLocks noChangeArrowheads="1"/>
          </p:cNvSpPr>
          <p:nvPr/>
        </p:nvSpPr>
        <p:spPr bwMode="auto">
          <a:xfrm>
            <a:off x="7802034" y="1685926"/>
            <a:ext cx="167217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2" name="Oval 38"/>
          <p:cNvSpPr>
            <a:spLocks noChangeArrowheads="1"/>
          </p:cNvSpPr>
          <p:nvPr/>
        </p:nvSpPr>
        <p:spPr bwMode="auto">
          <a:xfrm>
            <a:off x="7774518" y="1685925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3" name="Oval 39"/>
          <p:cNvSpPr>
            <a:spLocks noChangeArrowheads="1"/>
          </p:cNvSpPr>
          <p:nvPr/>
        </p:nvSpPr>
        <p:spPr bwMode="auto">
          <a:xfrm>
            <a:off x="7730068" y="16891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4" name="Oval 40"/>
          <p:cNvSpPr>
            <a:spLocks noChangeArrowheads="1"/>
          </p:cNvSpPr>
          <p:nvPr/>
        </p:nvSpPr>
        <p:spPr bwMode="auto">
          <a:xfrm>
            <a:off x="7679267" y="169545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5" name="Oval 41"/>
          <p:cNvSpPr>
            <a:spLocks noChangeArrowheads="1"/>
          </p:cNvSpPr>
          <p:nvPr/>
        </p:nvSpPr>
        <p:spPr bwMode="auto">
          <a:xfrm>
            <a:off x="7636934" y="17018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6" name="Oval 42"/>
          <p:cNvSpPr>
            <a:spLocks noChangeArrowheads="1"/>
          </p:cNvSpPr>
          <p:nvPr/>
        </p:nvSpPr>
        <p:spPr bwMode="auto">
          <a:xfrm>
            <a:off x="7607301" y="17018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7" name="Oval 43"/>
          <p:cNvSpPr>
            <a:spLocks noChangeArrowheads="1"/>
          </p:cNvSpPr>
          <p:nvPr/>
        </p:nvSpPr>
        <p:spPr bwMode="auto">
          <a:xfrm>
            <a:off x="7571317" y="1708151"/>
            <a:ext cx="167216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8" name="Oval 44"/>
          <p:cNvSpPr>
            <a:spLocks noChangeArrowheads="1"/>
          </p:cNvSpPr>
          <p:nvPr/>
        </p:nvSpPr>
        <p:spPr bwMode="auto">
          <a:xfrm>
            <a:off x="7535334" y="1708151"/>
            <a:ext cx="167217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9" name="Oval 45"/>
          <p:cNvSpPr>
            <a:spLocks noChangeArrowheads="1"/>
          </p:cNvSpPr>
          <p:nvPr/>
        </p:nvSpPr>
        <p:spPr bwMode="auto">
          <a:xfrm>
            <a:off x="7482418" y="1717676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7442201" y="17272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1" name="Oval 47"/>
          <p:cNvSpPr>
            <a:spLocks noChangeArrowheads="1"/>
          </p:cNvSpPr>
          <p:nvPr/>
        </p:nvSpPr>
        <p:spPr bwMode="auto">
          <a:xfrm>
            <a:off x="7387168" y="17399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2" name="Oval 48"/>
          <p:cNvSpPr>
            <a:spLocks noChangeArrowheads="1"/>
          </p:cNvSpPr>
          <p:nvPr/>
        </p:nvSpPr>
        <p:spPr bwMode="auto">
          <a:xfrm>
            <a:off x="7346951" y="1752600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3" name="Oval 49"/>
          <p:cNvSpPr>
            <a:spLocks noChangeArrowheads="1"/>
          </p:cNvSpPr>
          <p:nvPr/>
        </p:nvSpPr>
        <p:spPr bwMode="auto">
          <a:xfrm>
            <a:off x="7300384" y="1762125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4" name="Oval 50"/>
          <p:cNvSpPr>
            <a:spLocks noChangeArrowheads="1"/>
          </p:cNvSpPr>
          <p:nvPr/>
        </p:nvSpPr>
        <p:spPr bwMode="auto">
          <a:xfrm>
            <a:off x="7258051" y="17780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" name="Oval 51"/>
          <p:cNvSpPr>
            <a:spLocks noChangeArrowheads="1"/>
          </p:cNvSpPr>
          <p:nvPr/>
        </p:nvSpPr>
        <p:spPr bwMode="auto">
          <a:xfrm>
            <a:off x="7217834" y="1790701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6" name="Oval 52"/>
          <p:cNvSpPr>
            <a:spLocks noChangeArrowheads="1"/>
          </p:cNvSpPr>
          <p:nvPr/>
        </p:nvSpPr>
        <p:spPr bwMode="auto">
          <a:xfrm>
            <a:off x="7171267" y="18097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7" name="Oval 53"/>
          <p:cNvSpPr>
            <a:spLocks noChangeArrowheads="1"/>
          </p:cNvSpPr>
          <p:nvPr/>
        </p:nvSpPr>
        <p:spPr bwMode="auto">
          <a:xfrm>
            <a:off x="7131051" y="18224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8" name="Oval 54"/>
          <p:cNvSpPr>
            <a:spLocks noChangeArrowheads="1"/>
          </p:cNvSpPr>
          <p:nvPr/>
        </p:nvSpPr>
        <p:spPr bwMode="auto">
          <a:xfrm>
            <a:off x="7090834" y="1838326"/>
            <a:ext cx="167217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9" name="Oval 55"/>
          <p:cNvSpPr>
            <a:spLocks noChangeArrowheads="1"/>
          </p:cNvSpPr>
          <p:nvPr/>
        </p:nvSpPr>
        <p:spPr bwMode="auto">
          <a:xfrm>
            <a:off x="7050617" y="18573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0" name="Oval 56"/>
          <p:cNvSpPr>
            <a:spLocks noChangeArrowheads="1"/>
          </p:cNvSpPr>
          <p:nvPr/>
        </p:nvSpPr>
        <p:spPr bwMode="auto">
          <a:xfrm>
            <a:off x="7008285" y="18796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1" name="Oval 57"/>
          <p:cNvSpPr>
            <a:spLocks noChangeArrowheads="1"/>
          </p:cNvSpPr>
          <p:nvPr/>
        </p:nvSpPr>
        <p:spPr bwMode="auto">
          <a:xfrm>
            <a:off x="6968068" y="1898651"/>
            <a:ext cx="1672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2" name="Oval 58"/>
          <p:cNvSpPr>
            <a:spLocks noChangeArrowheads="1"/>
          </p:cNvSpPr>
          <p:nvPr/>
        </p:nvSpPr>
        <p:spPr bwMode="auto">
          <a:xfrm>
            <a:off x="6925734" y="1930400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3" name="Oval 59"/>
          <p:cNvSpPr>
            <a:spLocks noChangeArrowheads="1"/>
          </p:cNvSpPr>
          <p:nvPr/>
        </p:nvSpPr>
        <p:spPr bwMode="auto">
          <a:xfrm>
            <a:off x="6881284" y="1958975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4" name="Oval 60"/>
          <p:cNvSpPr>
            <a:spLocks noChangeArrowheads="1"/>
          </p:cNvSpPr>
          <p:nvPr/>
        </p:nvSpPr>
        <p:spPr bwMode="auto">
          <a:xfrm>
            <a:off x="6841068" y="1981200"/>
            <a:ext cx="1672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" name="Oval 61"/>
          <p:cNvSpPr>
            <a:spLocks noChangeArrowheads="1"/>
          </p:cNvSpPr>
          <p:nvPr/>
        </p:nvSpPr>
        <p:spPr bwMode="auto">
          <a:xfrm>
            <a:off x="6802967" y="2009775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6" name="Oval 62"/>
          <p:cNvSpPr>
            <a:spLocks noChangeArrowheads="1"/>
          </p:cNvSpPr>
          <p:nvPr/>
        </p:nvSpPr>
        <p:spPr bwMode="auto">
          <a:xfrm>
            <a:off x="6769101" y="203676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7" name="Oval 63"/>
          <p:cNvSpPr>
            <a:spLocks noChangeArrowheads="1"/>
          </p:cNvSpPr>
          <p:nvPr/>
        </p:nvSpPr>
        <p:spPr bwMode="auto">
          <a:xfrm>
            <a:off x="6731001" y="20748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8" name="Oval 64"/>
          <p:cNvSpPr>
            <a:spLocks noChangeArrowheads="1"/>
          </p:cNvSpPr>
          <p:nvPr/>
        </p:nvSpPr>
        <p:spPr bwMode="auto">
          <a:xfrm>
            <a:off x="6701367" y="21002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9" name="Oval 65"/>
          <p:cNvSpPr>
            <a:spLocks noChangeArrowheads="1"/>
          </p:cNvSpPr>
          <p:nvPr/>
        </p:nvSpPr>
        <p:spPr bwMode="auto">
          <a:xfrm>
            <a:off x="6671734" y="21288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0" name="Oval 66"/>
          <p:cNvSpPr>
            <a:spLocks noChangeArrowheads="1"/>
          </p:cNvSpPr>
          <p:nvPr/>
        </p:nvSpPr>
        <p:spPr bwMode="auto">
          <a:xfrm>
            <a:off x="6631517" y="2176463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1" name="Oval 67"/>
          <p:cNvSpPr>
            <a:spLocks noChangeArrowheads="1"/>
          </p:cNvSpPr>
          <p:nvPr/>
        </p:nvSpPr>
        <p:spPr bwMode="auto">
          <a:xfrm>
            <a:off x="6589185" y="2220914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2" name="Oval 68"/>
          <p:cNvSpPr>
            <a:spLocks noChangeArrowheads="1"/>
          </p:cNvSpPr>
          <p:nvPr/>
        </p:nvSpPr>
        <p:spPr bwMode="auto">
          <a:xfrm>
            <a:off x="6553201" y="2259014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3" name="Oval 69"/>
          <p:cNvSpPr>
            <a:spLocks noChangeArrowheads="1"/>
          </p:cNvSpPr>
          <p:nvPr/>
        </p:nvSpPr>
        <p:spPr bwMode="auto">
          <a:xfrm>
            <a:off x="6527801" y="2300288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4" name="Oval 70"/>
          <p:cNvSpPr>
            <a:spLocks noChangeArrowheads="1"/>
          </p:cNvSpPr>
          <p:nvPr/>
        </p:nvSpPr>
        <p:spPr bwMode="auto">
          <a:xfrm>
            <a:off x="6502401" y="233838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5" name="Oval 71"/>
          <p:cNvSpPr>
            <a:spLocks noChangeArrowheads="1"/>
          </p:cNvSpPr>
          <p:nvPr/>
        </p:nvSpPr>
        <p:spPr bwMode="auto">
          <a:xfrm>
            <a:off x="6481234" y="237013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6" name="Oval 72"/>
          <p:cNvSpPr>
            <a:spLocks noChangeArrowheads="1"/>
          </p:cNvSpPr>
          <p:nvPr/>
        </p:nvSpPr>
        <p:spPr bwMode="auto">
          <a:xfrm>
            <a:off x="6460067" y="2411413"/>
            <a:ext cx="1651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7" name="Oval 73"/>
          <p:cNvSpPr>
            <a:spLocks noChangeArrowheads="1"/>
          </p:cNvSpPr>
          <p:nvPr/>
        </p:nvSpPr>
        <p:spPr bwMode="auto">
          <a:xfrm>
            <a:off x="6445251" y="2449513"/>
            <a:ext cx="165100" cy="13811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8" name="Oval 74"/>
          <p:cNvSpPr>
            <a:spLocks noChangeArrowheads="1"/>
          </p:cNvSpPr>
          <p:nvPr/>
        </p:nvSpPr>
        <p:spPr bwMode="auto">
          <a:xfrm>
            <a:off x="6434667" y="249078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9" name="Oval 75"/>
          <p:cNvSpPr>
            <a:spLocks noChangeArrowheads="1"/>
          </p:cNvSpPr>
          <p:nvPr/>
        </p:nvSpPr>
        <p:spPr bwMode="auto">
          <a:xfrm>
            <a:off x="6421968" y="253047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0" name="Oval 76"/>
          <p:cNvSpPr>
            <a:spLocks noChangeArrowheads="1"/>
          </p:cNvSpPr>
          <p:nvPr/>
        </p:nvSpPr>
        <p:spPr bwMode="auto">
          <a:xfrm>
            <a:off x="6411384" y="2574926"/>
            <a:ext cx="167216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1" name="Oval 77"/>
          <p:cNvSpPr>
            <a:spLocks noChangeArrowheads="1"/>
          </p:cNvSpPr>
          <p:nvPr/>
        </p:nvSpPr>
        <p:spPr bwMode="auto">
          <a:xfrm>
            <a:off x="6398685" y="26289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2" name="Oval 78"/>
          <p:cNvSpPr>
            <a:spLocks noChangeArrowheads="1"/>
          </p:cNvSpPr>
          <p:nvPr/>
        </p:nvSpPr>
        <p:spPr bwMode="auto">
          <a:xfrm>
            <a:off x="6394451" y="26733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3" name="Oval 79"/>
          <p:cNvSpPr>
            <a:spLocks noChangeArrowheads="1"/>
          </p:cNvSpPr>
          <p:nvPr/>
        </p:nvSpPr>
        <p:spPr bwMode="auto">
          <a:xfrm>
            <a:off x="6383867" y="27241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4" name="Oval 80"/>
          <p:cNvSpPr>
            <a:spLocks noChangeArrowheads="1"/>
          </p:cNvSpPr>
          <p:nvPr/>
        </p:nvSpPr>
        <p:spPr bwMode="auto">
          <a:xfrm>
            <a:off x="6383867" y="2781301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5" name="Oval 81"/>
          <p:cNvSpPr>
            <a:spLocks noChangeArrowheads="1"/>
          </p:cNvSpPr>
          <p:nvPr/>
        </p:nvSpPr>
        <p:spPr bwMode="auto">
          <a:xfrm>
            <a:off x="6379634" y="2825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6" name="Oval 82"/>
          <p:cNvSpPr>
            <a:spLocks noChangeArrowheads="1"/>
          </p:cNvSpPr>
          <p:nvPr/>
        </p:nvSpPr>
        <p:spPr bwMode="auto">
          <a:xfrm>
            <a:off x="6383867" y="2873376"/>
            <a:ext cx="1651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7" name="Oval 83"/>
          <p:cNvSpPr>
            <a:spLocks noChangeArrowheads="1"/>
          </p:cNvSpPr>
          <p:nvPr/>
        </p:nvSpPr>
        <p:spPr bwMode="auto">
          <a:xfrm>
            <a:off x="6390217" y="2927350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8" name="Oval 84"/>
          <p:cNvSpPr>
            <a:spLocks noChangeArrowheads="1"/>
          </p:cNvSpPr>
          <p:nvPr/>
        </p:nvSpPr>
        <p:spPr bwMode="auto">
          <a:xfrm>
            <a:off x="6400801" y="2976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9" name="Oval 85"/>
          <p:cNvSpPr>
            <a:spLocks noChangeArrowheads="1"/>
          </p:cNvSpPr>
          <p:nvPr/>
        </p:nvSpPr>
        <p:spPr bwMode="auto">
          <a:xfrm>
            <a:off x="6411384" y="3033714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0" name="Oval 86"/>
          <p:cNvSpPr>
            <a:spLocks noChangeArrowheads="1"/>
          </p:cNvSpPr>
          <p:nvPr/>
        </p:nvSpPr>
        <p:spPr bwMode="auto">
          <a:xfrm>
            <a:off x="6426201" y="30813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1" name="Oval 87"/>
          <p:cNvSpPr>
            <a:spLocks noChangeArrowheads="1"/>
          </p:cNvSpPr>
          <p:nvPr/>
        </p:nvSpPr>
        <p:spPr bwMode="auto">
          <a:xfrm>
            <a:off x="6447368" y="31321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2" name="Oval 88"/>
          <p:cNvSpPr>
            <a:spLocks noChangeArrowheads="1"/>
          </p:cNvSpPr>
          <p:nvPr/>
        </p:nvSpPr>
        <p:spPr bwMode="auto">
          <a:xfrm>
            <a:off x="6472768" y="31829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3" name="Oval 89"/>
          <p:cNvSpPr>
            <a:spLocks noChangeArrowheads="1"/>
          </p:cNvSpPr>
          <p:nvPr/>
        </p:nvSpPr>
        <p:spPr bwMode="auto">
          <a:xfrm>
            <a:off x="6498168" y="3230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4" name="Oval 90"/>
          <p:cNvSpPr>
            <a:spLocks noChangeArrowheads="1"/>
          </p:cNvSpPr>
          <p:nvPr/>
        </p:nvSpPr>
        <p:spPr bwMode="auto">
          <a:xfrm>
            <a:off x="6523568" y="327501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5" name="Oval 91"/>
          <p:cNvSpPr>
            <a:spLocks noChangeArrowheads="1"/>
          </p:cNvSpPr>
          <p:nvPr/>
        </p:nvSpPr>
        <p:spPr bwMode="auto">
          <a:xfrm>
            <a:off x="6568018" y="331628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6" name="Oval 92"/>
          <p:cNvSpPr>
            <a:spLocks noChangeArrowheads="1"/>
          </p:cNvSpPr>
          <p:nvPr/>
        </p:nvSpPr>
        <p:spPr bwMode="auto">
          <a:xfrm>
            <a:off x="6593418" y="3351214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7" name="Oval 93"/>
          <p:cNvSpPr>
            <a:spLocks noChangeArrowheads="1"/>
          </p:cNvSpPr>
          <p:nvPr/>
        </p:nvSpPr>
        <p:spPr bwMode="auto">
          <a:xfrm>
            <a:off x="6631517" y="3379789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8" name="Oval 94"/>
          <p:cNvSpPr>
            <a:spLocks noChangeArrowheads="1"/>
          </p:cNvSpPr>
          <p:nvPr/>
        </p:nvSpPr>
        <p:spPr bwMode="auto">
          <a:xfrm>
            <a:off x="6669618" y="3408363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9" name="Oval 95"/>
          <p:cNvSpPr>
            <a:spLocks noChangeArrowheads="1"/>
          </p:cNvSpPr>
          <p:nvPr/>
        </p:nvSpPr>
        <p:spPr bwMode="auto">
          <a:xfrm>
            <a:off x="6711951" y="3436938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0" name="Oval 96"/>
          <p:cNvSpPr>
            <a:spLocks noChangeArrowheads="1"/>
          </p:cNvSpPr>
          <p:nvPr/>
        </p:nvSpPr>
        <p:spPr bwMode="auto">
          <a:xfrm>
            <a:off x="6758517" y="34575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1" name="Oval 97"/>
          <p:cNvSpPr>
            <a:spLocks noChangeArrowheads="1"/>
          </p:cNvSpPr>
          <p:nvPr/>
        </p:nvSpPr>
        <p:spPr bwMode="auto">
          <a:xfrm>
            <a:off x="6813551" y="3482975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2" name="Oval 98"/>
          <p:cNvSpPr>
            <a:spLocks noChangeArrowheads="1"/>
          </p:cNvSpPr>
          <p:nvPr/>
        </p:nvSpPr>
        <p:spPr bwMode="auto">
          <a:xfrm>
            <a:off x="6853767" y="3502025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3" name="Oval 99"/>
          <p:cNvSpPr>
            <a:spLocks noChangeArrowheads="1"/>
          </p:cNvSpPr>
          <p:nvPr/>
        </p:nvSpPr>
        <p:spPr bwMode="auto">
          <a:xfrm>
            <a:off x="6927851" y="35210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4" name="Oval 100"/>
          <p:cNvSpPr>
            <a:spLocks noChangeArrowheads="1"/>
          </p:cNvSpPr>
          <p:nvPr/>
        </p:nvSpPr>
        <p:spPr bwMode="auto">
          <a:xfrm rot="-873386">
            <a:off x="7004051" y="3530600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5" name="Oval 101"/>
          <p:cNvSpPr>
            <a:spLocks noChangeArrowheads="1"/>
          </p:cNvSpPr>
          <p:nvPr/>
        </p:nvSpPr>
        <p:spPr bwMode="auto">
          <a:xfrm rot="-873386">
            <a:off x="7054851" y="3530601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6" name="Oval 102"/>
          <p:cNvSpPr>
            <a:spLocks noChangeArrowheads="1"/>
          </p:cNvSpPr>
          <p:nvPr/>
        </p:nvSpPr>
        <p:spPr bwMode="auto">
          <a:xfrm rot="-873386">
            <a:off x="7112001" y="352742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7" name="Oval 103"/>
          <p:cNvSpPr>
            <a:spLocks noChangeArrowheads="1"/>
          </p:cNvSpPr>
          <p:nvPr/>
        </p:nvSpPr>
        <p:spPr bwMode="auto">
          <a:xfrm rot="-873386">
            <a:off x="7173384" y="3521076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8" name="Oval 104"/>
          <p:cNvSpPr>
            <a:spLocks noChangeArrowheads="1"/>
          </p:cNvSpPr>
          <p:nvPr/>
        </p:nvSpPr>
        <p:spPr bwMode="auto">
          <a:xfrm rot="-873386">
            <a:off x="7232651" y="35115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9" name="Oval 105"/>
          <p:cNvSpPr>
            <a:spLocks noChangeArrowheads="1"/>
          </p:cNvSpPr>
          <p:nvPr/>
        </p:nvSpPr>
        <p:spPr bwMode="auto">
          <a:xfrm rot="-873386">
            <a:off x="7294034" y="350520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0" name="Oval 106"/>
          <p:cNvSpPr>
            <a:spLocks noChangeArrowheads="1"/>
          </p:cNvSpPr>
          <p:nvPr/>
        </p:nvSpPr>
        <p:spPr bwMode="auto">
          <a:xfrm rot="-873386">
            <a:off x="7344834" y="3498850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1" name="Oval 107"/>
          <p:cNvSpPr>
            <a:spLocks noChangeArrowheads="1"/>
          </p:cNvSpPr>
          <p:nvPr/>
        </p:nvSpPr>
        <p:spPr bwMode="auto">
          <a:xfrm rot="-873386">
            <a:off x="7406218" y="34861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2" name="Oval 108"/>
          <p:cNvSpPr>
            <a:spLocks noChangeArrowheads="1"/>
          </p:cNvSpPr>
          <p:nvPr/>
        </p:nvSpPr>
        <p:spPr bwMode="auto">
          <a:xfrm rot="-873386">
            <a:off x="7448551" y="347662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3" name="Oval 109"/>
          <p:cNvSpPr>
            <a:spLocks noChangeArrowheads="1"/>
          </p:cNvSpPr>
          <p:nvPr/>
        </p:nvSpPr>
        <p:spPr bwMode="auto">
          <a:xfrm rot="-873386">
            <a:off x="7509934" y="3460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4" name="Oval 110"/>
          <p:cNvSpPr>
            <a:spLocks noChangeArrowheads="1"/>
          </p:cNvSpPr>
          <p:nvPr/>
        </p:nvSpPr>
        <p:spPr bwMode="auto">
          <a:xfrm rot="-873386">
            <a:off x="7556501" y="3440114"/>
            <a:ext cx="1672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5" name="Oval 111"/>
          <p:cNvSpPr>
            <a:spLocks noChangeArrowheads="1"/>
          </p:cNvSpPr>
          <p:nvPr/>
        </p:nvSpPr>
        <p:spPr bwMode="auto">
          <a:xfrm rot="3753819">
            <a:off x="7631907" y="3415508"/>
            <a:ext cx="147637" cy="1587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6" name="Oval 112"/>
          <p:cNvSpPr>
            <a:spLocks noChangeArrowheads="1"/>
          </p:cNvSpPr>
          <p:nvPr/>
        </p:nvSpPr>
        <p:spPr bwMode="auto">
          <a:xfrm rot="3860754">
            <a:off x="7718691" y="33583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7" name="Oval 113"/>
          <p:cNvSpPr>
            <a:spLocks noChangeArrowheads="1"/>
          </p:cNvSpPr>
          <p:nvPr/>
        </p:nvSpPr>
        <p:spPr bwMode="auto">
          <a:xfrm rot="3860754">
            <a:off x="7820291" y="33202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8" name="Oval 114"/>
          <p:cNvSpPr>
            <a:spLocks noChangeArrowheads="1"/>
          </p:cNvSpPr>
          <p:nvPr/>
        </p:nvSpPr>
        <p:spPr bwMode="auto">
          <a:xfrm rot="3860754">
            <a:off x="7919773" y="3269458"/>
            <a:ext cx="147637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9" name="Oval 115"/>
          <p:cNvSpPr>
            <a:spLocks noChangeArrowheads="1"/>
          </p:cNvSpPr>
          <p:nvPr/>
        </p:nvSpPr>
        <p:spPr bwMode="auto">
          <a:xfrm rot="3860754">
            <a:off x="8036984" y="32051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0" name="Oval 116"/>
          <p:cNvSpPr>
            <a:spLocks noChangeArrowheads="1"/>
          </p:cNvSpPr>
          <p:nvPr/>
        </p:nvSpPr>
        <p:spPr bwMode="auto">
          <a:xfrm rot="3440678">
            <a:off x="8130118" y="314801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1" name="Oval 117"/>
          <p:cNvSpPr>
            <a:spLocks noChangeArrowheads="1"/>
          </p:cNvSpPr>
          <p:nvPr/>
        </p:nvSpPr>
        <p:spPr bwMode="auto">
          <a:xfrm rot="3440678">
            <a:off x="8225367" y="3084514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2" name="Oval 118"/>
          <p:cNvSpPr>
            <a:spLocks noChangeArrowheads="1"/>
          </p:cNvSpPr>
          <p:nvPr/>
        </p:nvSpPr>
        <p:spPr bwMode="auto">
          <a:xfrm rot="3440678">
            <a:off x="8303684" y="30273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3" name="Oval 119"/>
          <p:cNvSpPr>
            <a:spLocks noChangeArrowheads="1"/>
          </p:cNvSpPr>
          <p:nvPr/>
        </p:nvSpPr>
        <p:spPr bwMode="auto">
          <a:xfrm rot="3440678">
            <a:off x="8384118" y="29638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4" name="Oval 120"/>
          <p:cNvSpPr>
            <a:spLocks noChangeArrowheads="1"/>
          </p:cNvSpPr>
          <p:nvPr/>
        </p:nvSpPr>
        <p:spPr bwMode="auto">
          <a:xfrm rot="2902321">
            <a:off x="8451057" y="290591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5" name="Oval 121"/>
          <p:cNvSpPr>
            <a:spLocks noChangeArrowheads="1"/>
          </p:cNvSpPr>
          <p:nvPr/>
        </p:nvSpPr>
        <p:spPr bwMode="auto">
          <a:xfrm rot="2902321">
            <a:off x="8527257" y="28360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6" name="Oval 122"/>
          <p:cNvSpPr>
            <a:spLocks noChangeArrowheads="1"/>
          </p:cNvSpPr>
          <p:nvPr/>
        </p:nvSpPr>
        <p:spPr bwMode="auto">
          <a:xfrm rot="2902321">
            <a:off x="8600018" y="27654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7" name="Oval 123"/>
          <p:cNvSpPr>
            <a:spLocks noChangeArrowheads="1"/>
          </p:cNvSpPr>
          <p:nvPr/>
        </p:nvSpPr>
        <p:spPr bwMode="auto">
          <a:xfrm rot="2902321">
            <a:off x="8669867" y="268287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8" name="Oval 124"/>
          <p:cNvSpPr>
            <a:spLocks noChangeArrowheads="1"/>
          </p:cNvSpPr>
          <p:nvPr/>
        </p:nvSpPr>
        <p:spPr bwMode="auto">
          <a:xfrm rot="2902321">
            <a:off x="8737600" y="261302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9" name="Oval 125"/>
          <p:cNvSpPr>
            <a:spLocks noChangeArrowheads="1"/>
          </p:cNvSpPr>
          <p:nvPr/>
        </p:nvSpPr>
        <p:spPr bwMode="auto">
          <a:xfrm rot="2176635">
            <a:off x="8788401" y="254000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0" name="Oval 126"/>
          <p:cNvSpPr>
            <a:spLocks noChangeArrowheads="1"/>
          </p:cNvSpPr>
          <p:nvPr/>
        </p:nvSpPr>
        <p:spPr bwMode="auto">
          <a:xfrm rot="2482245">
            <a:off x="8860368" y="2455864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1" name="Oval 127"/>
          <p:cNvSpPr>
            <a:spLocks noChangeArrowheads="1"/>
          </p:cNvSpPr>
          <p:nvPr/>
        </p:nvSpPr>
        <p:spPr bwMode="auto">
          <a:xfrm rot="2069341">
            <a:off x="8919634" y="23669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2" name="Oval 128"/>
          <p:cNvSpPr>
            <a:spLocks noChangeArrowheads="1"/>
          </p:cNvSpPr>
          <p:nvPr/>
        </p:nvSpPr>
        <p:spPr bwMode="auto">
          <a:xfrm rot="2069341">
            <a:off x="8966201" y="22748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3" name="Oval 129"/>
          <p:cNvSpPr>
            <a:spLocks noChangeArrowheads="1"/>
          </p:cNvSpPr>
          <p:nvPr/>
        </p:nvSpPr>
        <p:spPr bwMode="auto">
          <a:xfrm rot="1356021">
            <a:off x="9008534" y="2179638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4" name="Oval 130"/>
          <p:cNvSpPr>
            <a:spLocks noChangeArrowheads="1"/>
          </p:cNvSpPr>
          <p:nvPr/>
        </p:nvSpPr>
        <p:spPr bwMode="auto">
          <a:xfrm rot="655368">
            <a:off x="9038168" y="2093913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5" name="Oval 131"/>
          <p:cNvSpPr>
            <a:spLocks noChangeArrowheads="1"/>
          </p:cNvSpPr>
          <p:nvPr/>
        </p:nvSpPr>
        <p:spPr bwMode="auto">
          <a:xfrm>
            <a:off x="9052985" y="200342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6" name="Oval 132"/>
          <p:cNvSpPr>
            <a:spLocks noChangeArrowheads="1"/>
          </p:cNvSpPr>
          <p:nvPr/>
        </p:nvSpPr>
        <p:spPr bwMode="auto">
          <a:xfrm>
            <a:off x="9046634" y="19240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7" name="Oval 133"/>
          <p:cNvSpPr>
            <a:spLocks noChangeArrowheads="1"/>
          </p:cNvSpPr>
          <p:nvPr/>
        </p:nvSpPr>
        <p:spPr bwMode="auto">
          <a:xfrm rot="-1143463">
            <a:off x="9023351" y="18319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8" name="Oval 134"/>
          <p:cNvSpPr>
            <a:spLocks noChangeArrowheads="1"/>
          </p:cNvSpPr>
          <p:nvPr/>
        </p:nvSpPr>
        <p:spPr bwMode="auto">
          <a:xfrm rot="-2473444">
            <a:off x="8972551" y="17684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9" name="Oval 135"/>
          <p:cNvSpPr>
            <a:spLocks noChangeArrowheads="1"/>
          </p:cNvSpPr>
          <p:nvPr/>
        </p:nvSpPr>
        <p:spPr bwMode="auto">
          <a:xfrm rot="-3486651">
            <a:off x="8917518" y="17018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0" name="Oval 136"/>
          <p:cNvSpPr>
            <a:spLocks noChangeArrowheads="1"/>
          </p:cNvSpPr>
          <p:nvPr/>
        </p:nvSpPr>
        <p:spPr bwMode="auto">
          <a:xfrm rot="-5557163">
            <a:off x="8849784" y="16637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1" name="Oval 137"/>
          <p:cNvSpPr>
            <a:spLocks noChangeArrowheads="1"/>
          </p:cNvSpPr>
          <p:nvPr/>
        </p:nvSpPr>
        <p:spPr bwMode="auto">
          <a:xfrm rot="-6212531">
            <a:off x="8752418" y="16605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2" name="Oval 138"/>
          <p:cNvSpPr>
            <a:spLocks noChangeArrowheads="1"/>
          </p:cNvSpPr>
          <p:nvPr/>
        </p:nvSpPr>
        <p:spPr bwMode="auto">
          <a:xfrm rot="-6799476">
            <a:off x="8646584" y="1682749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3" name="Oval 139"/>
          <p:cNvSpPr>
            <a:spLocks noChangeArrowheads="1"/>
          </p:cNvSpPr>
          <p:nvPr/>
        </p:nvSpPr>
        <p:spPr bwMode="auto">
          <a:xfrm rot="-6799476">
            <a:off x="8557684" y="17081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4" name="Oval 140"/>
          <p:cNvSpPr>
            <a:spLocks noChangeArrowheads="1"/>
          </p:cNvSpPr>
          <p:nvPr/>
        </p:nvSpPr>
        <p:spPr bwMode="auto">
          <a:xfrm rot="-7153845">
            <a:off x="8466667" y="1752600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5" name="Oval 141"/>
          <p:cNvSpPr>
            <a:spLocks noChangeArrowheads="1"/>
          </p:cNvSpPr>
          <p:nvPr/>
        </p:nvSpPr>
        <p:spPr bwMode="auto">
          <a:xfrm rot="-7153845">
            <a:off x="8375651" y="18097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6" name="Oval 142"/>
          <p:cNvSpPr>
            <a:spLocks noChangeArrowheads="1"/>
          </p:cNvSpPr>
          <p:nvPr/>
        </p:nvSpPr>
        <p:spPr bwMode="auto">
          <a:xfrm rot="-8053550">
            <a:off x="8302890" y="18708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" name="Oval 143"/>
          <p:cNvSpPr>
            <a:spLocks noChangeArrowheads="1"/>
          </p:cNvSpPr>
          <p:nvPr/>
        </p:nvSpPr>
        <p:spPr bwMode="auto">
          <a:xfrm rot="-8053550">
            <a:off x="8239390" y="1924843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8" name="Oval 144"/>
          <p:cNvSpPr>
            <a:spLocks noChangeArrowheads="1"/>
          </p:cNvSpPr>
          <p:nvPr/>
        </p:nvSpPr>
        <p:spPr bwMode="auto">
          <a:xfrm rot="-8407918">
            <a:off x="8172451" y="200977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9" name="Oval 145"/>
          <p:cNvSpPr>
            <a:spLocks noChangeArrowheads="1"/>
          </p:cNvSpPr>
          <p:nvPr/>
        </p:nvSpPr>
        <p:spPr bwMode="auto">
          <a:xfrm rot="-8468223">
            <a:off x="8113184" y="208438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0" name="Oval 146"/>
          <p:cNvSpPr>
            <a:spLocks noChangeArrowheads="1"/>
          </p:cNvSpPr>
          <p:nvPr/>
        </p:nvSpPr>
        <p:spPr bwMode="auto">
          <a:xfrm rot="-9006581">
            <a:off x="8060267" y="216693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1" name="Oval 147"/>
          <p:cNvSpPr>
            <a:spLocks noChangeArrowheads="1"/>
          </p:cNvSpPr>
          <p:nvPr/>
        </p:nvSpPr>
        <p:spPr bwMode="auto">
          <a:xfrm rot="-9540332">
            <a:off x="8020051" y="22494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2" name="Oval 148"/>
          <p:cNvSpPr>
            <a:spLocks noChangeArrowheads="1"/>
          </p:cNvSpPr>
          <p:nvPr/>
        </p:nvSpPr>
        <p:spPr bwMode="auto">
          <a:xfrm rot="-9283450">
            <a:off x="7984067" y="23288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3" name="Oval 149"/>
          <p:cNvSpPr>
            <a:spLocks noChangeArrowheads="1"/>
          </p:cNvSpPr>
          <p:nvPr/>
        </p:nvSpPr>
        <p:spPr bwMode="auto">
          <a:xfrm rot="-9703526">
            <a:off x="7958667" y="239871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4" name="Oval 150"/>
          <p:cNvSpPr>
            <a:spLocks noChangeArrowheads="1"/>
          </p:cNvSpPr>
          <p:nvPr/>
        </p:nvSpPr>
        <p:spPr bwMode="auto">
          <a:xfrm rot="-9703526">
            <a:off x="7912101" y="2490789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5" name="Oval 151"/>
          <p:cNvSpPr>
            <a:spLocks noChangeArrowheads="1"/>
          </p:cNvSpPr>
          <p:nvPr/>
        </p:nvSpPr>
        <p:spPr bwMode="auto">
          <a:xfrm rot="-9703526">
            <a:off x="7888817" y="25812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6" name="Oval 152"/>
          <p:cNvSpPr>
            <a:spLocks noChangeArrowheads="1"/>
          </p:cNvSpPr>
          <p:nvPr/>
        </p:nvSpPr>
        <p:spPr bwMode="auto">
          <a:xfrm rot="-10191332">
            <a:off x="7867651" y="268922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" name="Oval 153"/>
          <p:cNvSpPr>
            <a:spLocks noChangeArrowheads="1"/>
          </p:cNvSpPr>
          <p:nvPr/>
        </p:nvSpPr>
        <p:spPr bwMode="auto">
          <a:xfrm rot="-10191332">
            <a:off x="7852834" y="278765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8" name="Oval 154"/>
          <p:cNvSpPr>
            <a:spLocks noChangeArrowheads="1"/>
          </p:cNvSpPr>
          <p:nvPr/>
        </p:nvSpPr>
        <p:spPr bwMode="auto">
          <a:xfrm rot="-10432182">
            <a:off x="7850718" y="28892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9" name="Oval 155"/>
          <p:cNvSpPr>
            <a:spLocks noChangeArrowheads="1"/>
          </p:cNvSpPr>
          <p:nvPr/>
        </p:nvSpPr>
        <p:spPr bwMode="auto">
          <a:xfrm rot="-10432182">
            <a:off x="7846485" y="30019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0" name="Oval 156"/>
          <p:cNvSpPr>
            <a:spLocks noChangeArrowheads="1"/>
          </p:cNvSpPr>
          <p:nvPr/>
        </p:nvSpPr>
        <p:spPr bwMode="auto">
          <a:xfrm rot="-10432182">
            <a:off x="7846485" y="31035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1" name="Oval 157"/>
          <p:cNvSpPr>
            <a:spLocks noChangeArrowheads="1"/>
          </p:cNvSpPr>
          <p:nvPr/>
        </p:nvSpPr>
        <p:spPr bwMode="auto">
          <a:xfrm rot="-10432182">
            <a:off x="7863417" y="322103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2" name="Oval 158"/>
          <p:cNvSpPr>
            <a:spLocks noChangeArrowheads="1"/>
          </p:cNvSpPr>
          <p:nvPr/>
        </p:nvSpPr>
        <p:spPr bwMode="auto">
          <a:xfrm rot="-10432182">
            <a:off x="7867651" y="3332164"/>
            <a:ext cx="167216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3" name="Oval 159"/>
          <p:cNvSpPr>
            <a:spLocks noChangeArrowheads="1"/>
          </p:cNvSpPr>
          <p:nvPr/>
        </p:nvSpPr>
        <p:spPr bwMode="auto">
          <a:xfrm rot="10570780">
            <a:off x="7878234" y="3433764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4" name="Oval 160"/>
          <p:cNvSpPr>
            <a:spLocks noChangeArrowheads="1"/>
          </p:cNvSpPr>
          <p:nvPr/>
        </p:nvSpPr>
        <p:spPr bwMode="auto">
          <a:xfrm rot="10560338">
            <a:off x="7903634" y="3517900"/>
            <a:ext cx="167217" cy="273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5" name="Oval 161"/>
          <p:cNvSpPr>
            <a:spLocks noChangeArrowheads="1"/>
          </p:cNvSpPr>
          <p:nvPr/>
        </p:nvSpPr>
        <p:spPr bwMode="auto">
          <a:xfrm rot="10570780">
            <a:off x="7903634" y="3651250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6" name="Oval 162"/>
          <p:cNvSpPr>
            <a:spLocks noChangeArrowheads="1"/>
          </p:cNvSpPr>
          <p:nvPr/>
        </p:nvSpPr>
        <p:spPr bwMode="auto">
          <a:xfrm rot="10570780">
            <a:off x="7918451" y="37528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7" name="Oval 163"/>
          <p:cNvSpPr>
            <a:spLocks noChangeArrowheads="1"/>
          </p:cNvSpPr>
          <p:nvPr/>
        </p:nvSpPr>
        <p:spPr bwMode="auto">
          <a:xfrm rot="10570780">
            <a:off x="7933267" y="386715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8" name="Oval 164"/>
          <p:cNvSpPr>
            <a:spLocks noChangeArrowheads="1"/>
          </p:cNvSpPr>
          <p:nvPr/>
        </p:nvSpPr>
        <p:spPr bwMode="auto">
          <a:xfrm rot="10570780">
            <a:off x="7948085" y="39830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9" name="Oval 165"/>
          <p:cNvSpPr>
            <a:spLocks noChangeArrowheads="1"/>
          </p:cNvSpPr>
          <p:nvPr/>
        </p:nvSpPr>
        <p:spPr bwMode="auto">
          <a:xfrm rot="10570780">
            <a:off x="7954434" y="4103688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0" name="Oval 166"/>
          <p:cNvSpPr>
            <a:spLocks noChangeArrowheads="1"/>
          </p:cNvSpPr>
          <p:nvPr/>
        </p:nvSpPr>
        <p:spPr bwMode="auto">
          <a:xfrm rot="10570780">
            <a:off x="7954434" y="4224339"/>
            <a:ext cx="167217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1" name="Oval 167"/>
          <p:cNvSpPr>
            <a:spLocks noChangeArrowheads="1"/>
          </p:cNvSpPr>
          <p:nvPr/>
        </p:nvSpPr>
        <p:spPr bwMode="auto">
          <a:xfrm rot="-10286184">
            <a:off x="7948085" y="4329114"/>
            <a:ext cx="165100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2" name="Oval 168"/>
          <p:cNvSpPr>
            <a:spLocks noChangeArrowheads="1"/>
          </p:cNvSpPr>
          <p:nvPr/>
        </p:nvSpPr>
        <p:spPr bwMode="auto">
          <a:xfrm rot="-10286184">
            <a:off x="7933267" y="4441825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3" name="Oval 169"/>
          <p:cNvSpPr>
            <a:spLocks noChangeArrowheads="1"/>
          </p:cNvSpPr>
          <p:nvPr/>
        </p:nvSpPr>
        <p:spPr bwMode="auto">
          <a:xfrm rot="-10074897">
            <a:off x="7901518" y="4546600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4" name="Oval 170"/>
          <p:cNvSpPr>
            <a:spLocks noChangeArrowheads="1"/>
          </p:cNvSpPr>
          <p:nvPr/>
        </p:nvSpPr>
        <p:spPr bwMode="auto">
          <a:xfrm rot="-9447302">
            <a:off x="7867651" y="4632325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5" name="Oval 171"/>
          <p:cNvSpPr>
            <a:spLocks noChangeArrowheads="1"/>
          </p:cNvSpPr>
          <p:nvPr/>
        </p:nvSpPr>
        <p:spPr bwMode="auto">
          <a:xfrm rot="-8819707">
            <a:off x="7816851" y="47053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6" name="Oval 172"/>
          <p:cNvSpPr>
            <a:spLocks noChangeArrowheads="1"/>
          </p:cNvSpPr>
          <p:nvPr/>
        </p:nvSpPr>
        <p:spPr bwMode="auto">
          <a:xfrm rot="-8819707">
            <a:off x="7753351" y="47847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7" name="Oval 173"/>
          <p:cNvSpPr>
            <a:spLocks noChangeArrowheads="1"/>
          </p:cNvSpPr>
          <p:nvPr/>
        </p:nvSpPr>
        <p:spPr bwMode="auto">
          <a:xfrm rot="-8819707">
            <a:off x="7687734" y="485457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" name="Oval 174"/>
          <p:cNvSpPr>
            <a:spLocks noChangeArrowheads="1"/>
          </p:cNvSpPr>
          <p:nvPr/>
        </p:nvSpPr>
        <p:spPr bwMode="auto">
          <a:xfrm rot="-8294938">
            <a:off x="7611534" y="4922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9" name="Oval 175"/>
          <p:cNvSpPr>
            <a:spLocks noChangeArrowheads="1"/>
          </p:cNvSpPr>
          <p:nvPr/>
        </p:nvSpPr>
        <p:spPr bwMode="auto">
          <a:xfrm rot="-8294938">
            <a:off x="7550151" y="4976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0" name="Oval 176"/>
          <p:cNvSpPr>
            <a:spLocks noChangeArrowheads="1"/>
          </p:cNvSpPr>
          <p:nvPr/>
        </p:nvSpPr>
        <p:spPr bwMode="auto">
          <a:xfrm rot="-6957803">
            <a:off x="7487708" y="5001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1" name="Oval 177"/>
          <p:cNvSpPr>
            <a:spLocks noChangeArrowheads="1"/>
          </p:cNvSpPr>
          <p:nvPr/>
        </p:nvSpPr>
        <p:spPr bwMode="auto">
          <a:xfrm rot="-6697863">
            <a:off x="7408334" y="50477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2" name="Oval 178"/>
          <p:cNvSpPr>
            <a:spLocks noChangeArrowheads="1"/>
          </p:cNvSpPr>
          <p:nvPr/>
        </p:nvSpPr>
        <p:spPr bwMode="auto">
          <a:xfrm rot="-6697863">
            <a:off x="7306734" y="5101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3" name="Oval 179"/>
          <p:cNvSpPr>
            <a:spLocks noChangeArrowheads="1"/>
          </p:cNvSpPr>
          <p:nvPr/>
        </p:nvSpPr>
        <p:spPr bwMode="auto">
          <a:xfrm rot="-6697863">
            <a:off x="7212807" y="514694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4" name="Oval 180"/>
          <p:cNvSpPr>
            <a:spLocks noChangeArrowheads="1"/>
          </p:cNvSpPr>
          <p:nvPr/>
        </p:nvSpPr>
        <p:spPr bwMode="auto">
          <a:xfrm rot="-6697863">
            <a:off x="7118615" y="517974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5" name="Oval 181"/>
          <p:cNvSpPr>
            <a:spLocks noChangeArrowheads="1"/>
          </p:cNvSpPr>
          <p:nvPr/>
        </p:nvSpPr>
        <p:spPr bwMode="auto">
          <a:xfrm rot="-5968568">
            <a:off x="7021248" y="5201974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6" name="Oval 182"/>
          <p:cNvSpPr>
            <a:spLocks noChangeArrowheads="1"/>
          </p:cNvSpPr>
          <p:nvPr/>
        </p:nvSpPr>
        <p:spPr bwMode="auto">
          <a:xfrm rot="-5968568">
            <a:off x="6909066" y="5211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7" name="Oval 183"/>
          <p:cNvSpPr>
            <a:spLocks noChangeArrowheads="1"/>
          </p:cNvSpPr>
          <p:nvPr/>
        </p:nvSpPr>
        <p:spPr bwMode="auto">
          <a:xfrm rot="-5138848">
            <a:off x="6783124" y="5216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" name="Oval 184"/>
          <p:cNvSpPr>
            <a:spLocks noChangeArrowheads="1"/>
          </p:cNvSpPr>
          <p:nvPr/>
        </p:nvSpPr>
        <p:spPr bwMode="auto">
          <a:xfrm rot="-5138848">
            <a:off x="6656124" y="5216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9" name="Oval 185"/>
          <p:cNvSpPr>
            <a:spLocks noChangeArrowheads="1"/>
          </p:cNvSpPr>
          <p:nvPr/>
        </p:nvSpPr>
        <p:spPr bwMode="auto">
          <a:xfrm rot="-4409553">
            <a:off x="6537591" y="52072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0" name="Oval 186"/>
          <p:cNvSpPr>
            <a:spLocks noChangeArrowheads="1"/>
          </p:cNvSpPr>
          <p:nvPr/>
        </p:nvSpPr>
        <p:spPr bwMode="auto">
          <a:xfrm rot="-3091919">
            <a:off x="6450807" y="5162815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1" name="Oval 187"/>
          <p:cNvSpPr>
            <a:spLocks noChangeArrowheads="1"/>
          </p:cNvSpPr>
          <p:nvPr/>
        </p:nvSpPr>
        <p:spPr bwMode="auto">
          <a:xfrm rot="2099985">
            <a:off x="6411384" y="5094288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2" name="Oval 188"/>
          <p:cNvSpPr>
            <a:spLocks noChangeArrowheads="1"/>
          </p:cNvSpPr>
          <p:nvPr/>
        </p:nvSpPr>
        <p:spPr bwMode="auto">
          <a:xfrm rot="4468330">
            <a:off x="6519334" y="50127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3" name="Oval 189"/>
          <p:cNvSpPr>
            <a:spLocks noChangeArrowheads="1"/>
          </p:cNvSpPr>
          <p:nvPr/>
        </p:nvSpPr>
        <p:spPr bwMode="auto">
          <a:xfrm rot="4535669">
            <a:off x="6616700" y="49715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4" name="Oval 190"/>
          <p:cNvSpPr>
            <a:spLocks noChangeArrowheads="1"/>
          </p:cNvSpPr>
          <p:nvPr/>
        </p:nvSpPr>
        <p:spPr bwMode="auto">
          <a:xfrm rot="5120815">
            <a:off x="6728884" y="4946122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5" name="Oval 191"/>
          <p:cNvSpPr>
            <a:spLocks noChangeArrowheads="1"/>
          </p:cNvSpPr>
          <p:nvPr/>
        </p:nvSpPr>
        <p:spPr bwMode="auto">
          <a:xfrm rot="5120815">
            <a:off x="6837892" y="49440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6" name="Oval 192"/>
          <p:cNvSpPr>
            <a:spLocks noChangeArrowheads="1"/>
          </p:cNvSpPr>
          <p:nvPr/>
        </p:nvSpPr>
        <p:spPr bwMode="auto">
          <a:xfrm rot="5120815">
            <a:off x="6938434" y="494294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7" name="Oval 193"/>
          <p:cNvSpPr>
            <a:spLocks noChangeArrowheads="1"/>
          </p:cNvSpPr>
          <p:nvPr/>
        </p:nvSpPr>
        <p:spPr bwMode="auto">
          <a:xfrm rot="5768797">
            <a:off x="7043208" y="495353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" name="Oval 194"/>
          <p:cNvSpPr>
            <a:spLocks noChangeArrowheads="1"/>
          </p:cNvSpPr>
          <p:nvPr/>
        </p:nvSpPr>
        <p:spPr bwMode="auto">
          <a:xfrm rot="5768797">
            <a:off x="7147984" y="49619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9" name="Oval 195"/>
          <p:cNvSpPr>
            <a:spLocks noChangeArrowheads="1"/>
          </p:cNvSpPr>
          <p:nvPr/>
        </p:nvSpPr>
        <p:spPr bwMode="auto">
          <a:xfrm rot="5768797">
            <a:off x="7270751" y="49746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0" name="Oval 196"/>
          <p:cNvSpPr>
            <a:spLocks noChangeArrowheads="1"/>
          </p:cNvSpPr>
          <p:nvPr/>
        </p:nvSpPr>
        <p:spPr bwMode="auto">
          <a:xfrm rot="5768797">
            <a:off x="7400926" y="5001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1" name="Oval 197"/>
          <p:cNvSpPr>
            <a:spLocks noChangeArrowheads="1"/>
          </p:cNvSpPr>
          <p:nvPr/>
        </p:nvSpPr>
        <p:spPr bwMode="auto">
          <a:xfrm rot="5768797">
            <a:off x="7523692" y="50329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2" name="Oval 198"/>
          <p:cNvSpPr>
            <a:spLocks noChangeArrowheads="1"/>
          </p:cNvSpPr>
          <p:nvPr/>
        </p:nvSpPr>
        <p:spPr bwMode="auto">
          <a:xfrm rot="5768797">
            <a:off x="7639051" y="50508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3" name="Oval 199"/>
          <p:cNvSpPr>
            <a:spLocks noChangeArrowheads="1"/>
          </p:cNvSpPr>
          <p:nvPr/>
        </p:nvSpPr>
        <p:spPr bwMode="auto">
          <a:xfrm rot="5874541">
            <a:off x="7751234" y="507947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4" name="Oval 200"/>
          <p:cNvSpPr>
            <a:spLocks noChangeArrowheads="1"/>
          </p:cNvSpPr>
          <p:nvPr/>
        </p:nvSpPr>
        <p:spPr bwMode="auto">
          <a:xfrm rot="5980284">
            <a:off x="7860242" y="511228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5" name="Oval 201"/>
          <p:cNvSpPr>
            <a:spLocks noChangeArrowheads="1"/>
          </p:cNvSpPr>
          <p:nvPr/>
        </p:nvSpPr>
        <p:spPr bwMode="auto">
          <a:xfrm rot="5980284">
            <a:off x="7965018" y="513344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" name="Oval 202"/>
          <p:cNvSpPr>
            <a:spLocks noChangeArrowheads="1"/>
          </p:cNvSpPr>
          <p:nvPr/>
        </p:nvSpPr>
        <p:spPr bwMode="auto">
          <a:xfrm rot="5980284">
            <a:off x="8079581" y="51606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7" name="Oval 203"/>
          <p:cNvSpPr>
            <a:spLocks noChangeArrowheads="1"/>
          </p:cNvSpPr>
          <p:nvPr/>
        </p:nvSpPr>
        <p:spPr bwMode="auto">
          <a:xfrm rot="5980284">
            <a:off x="8166366" y="51860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" name="Oval 204"/>
          <p:cNvSpPr>
            <a:spLocks noChangeArrowheads="1"/>
          </p:cNvSpPr>
          <p:nvPr/>
        </p:nvSpPr>
        <p:spPr bwMode="auto">
          <a:xfrm rot="5980284">
            <a:off x="8289132" y="5211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9" name="Oval 205"/>
          <p:cNvSpPr>
            <a:spLocks noChangeArrowheads="1"/>
          </p:cNvSpPr>
          <p:nvPr/>
        </p:nvSpPr>
        <p:spPr bwMode="auto">
          <a:xfrm rot="5138110">
            <a:off x="8404491" y="52199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0" name="Oval 206"/>
          <p:cNvSpPr>
            <a:spLocks noChangeArrowheads="1"/>
          </p:cNvSpPr>
          <p:nvPr/>
        </p:nvSpPr>
        <p:spPr bwMode="auto">
          <a:xfrm rot="5138110">
            <a:off x="8520907" y="5216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1" name="Oval 207"/>
          <p:cNvSpPr>
            <a:spLocks noChangeArrowheads="1"/>
          </p:cNvSpPr>
          <p:nvPr/>
        </p:nvSpPr>
        <p:spPr bwMode="auto">
          <a:xfrm rot="5138110">
            <a:off x="8635207" y="5216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2" name="Oval 208"/>
          <p:cNvSpPr>
            <a:spLocks noChangeArrowheads="1"/>
          </p:cNvSpPr>
          <p:nvPr/>
        </p:nvSpPr>
        <p:spPr bwMode="auto">
          <a:xfrm rot="5138110">
            <a:off x="8759032" y="5211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3" name="Oval 209"/>
          <p:cNvSpPr>
            <a:spLocks noChangeArrowheads="1"/>
          </p:cNvSpPr>
          <p:nvPr/>
        </p:nvSpPr>
        <p:spPr bwMode="auto">
          <a:xfrm rot="4510515">
            <a:off x="8863807" y="51913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4" name="Oval 210"/>
          <p:cNvSpPr>
            <a:spLocks noChangeArrowheads="1"/>
          </p:cNvSpPr>
          <p:nvPr/>
        </p:nvSpPr>
        <p:spPr bwMode="auto">
          <a:xfrm rot="3604449">
            <a:off x="8946358" y="51564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5" name="Oval 211"/>
          <p:cNvSpPr>
            <a:spLocks noChangeArrowheads="1"/>
          </p:cNvSpPr>
          <p:nvPr/>
        </p:nvSpPr>
        <p:spPr bwMode="auto">
          <a:xfrm rot="3604449">
            <a:off x="9033934" y="5101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6" name="Oval 212"/>
          <p:cNvSpPr>
            <a:spLocks noChangeArrowheads="1"/>
          </p:cNvSpPr>
          <p:nvPr/>
        </p:nvSpPr>
        <p:spPr bwMode="auto">
          <a:xfrm rot="2531727">
            <a:off x="9108018" y="5049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7" name="Oval 213"/>
          <p:cNvSpPr>
            <a:spLocks noChangeArrowheads="1"/>
          </p:cNvSpPr>
          <p:nvPr/>
        </p:nvSpPr>
        <p:spPr bwMode="auto">
          <a:xfrm rot="2531727">
            <a:off x="9169401" y="4976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8" name="Oval 214"/>
          <p:cNvSpPr>
            <a:spLocks noChangeArrowheads="1"/>
          </p:cNvSpPr>
          <p:nvPr/>
        </p:nvSpPr>
        <p:spPr bwMode="auto">
          <a:xfrm rot="2531727">
            <a:off x="9218084" y="4887913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9" name="Oval 215"/>
          <p:cNvSpPr>
            <a:spLocks noChangeArrowheads="1"/>
          </p:cNvSpPr>
          <p:nvPr/>
        </p:nvSpPr>
        <p:spPr bwMode="auto">
          <a:xfrm rot="1963987">
            <a:off x="9266767" y="48101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0" name="Oval 216"/>
          <p:cNvSpPr>
            <a:spLocks noChangeArrowheads="1"/>
          </p:cNvSpPr>
          <p:nvPr/>
        </p:nvSpPr>
        <p:spPr bwMode="auto">
          <a:xfrm rot="1599906">
            <a:off x="9298518" y="472440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1" name="Oval 217"/>
          <p:cNvSpPr>
            <a:spLocks noChangeArrowheads="1"/>
          </p:cNvSpPr>
          <p:nvPr/>
        </p:nvSpPr>
        <p:spPr bwMode="auto">
          <a:xfrm rot="770187">
            <a:off x="9328151" y="4629150"/>
            <a:ext cx="165100" cy="209550"/>
          </a:xfrm>
          <a:prstGeom prst="ellipse">
            <a:avLst/>
          </a:prstGeom>
          <a:solidFill>
            <a:schemeClr val="folHlink">
              <a:alpha val="96077"/>
            </a:schemeClr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2" name="Text Box 10">
            <a:extLst>
              <a:ext uri="{FF2B5EF4-FFF2-40B4-BE49-F238E27FC236}">
                <a16:creationId xmlns:a16="http://schemas.microsoft.com/office/drawing/2014/main" xmlns="" id="{2C5E9B5B-D041-4CFE-97B8-02A50C40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528" y="1444684"/>
            <a:ext cx="3943444" cy="9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L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vừa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</a:p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nét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46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2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3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3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3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3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3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" dur="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3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4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4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3" dur="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4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4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7" dur="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4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4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3" dur="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1" dur="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4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4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4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5" dur="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4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9" dur="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4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7" dur="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4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1" dur="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5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5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9" dur="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5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3" dur="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5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1" dur="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5" dur="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5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3" dur="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5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1" dur="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5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5" dur="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9" dur="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5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3" dur="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5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5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5" dur="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5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9" dur="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5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3" dur="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7" dur="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5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5" dur="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5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9" dur="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5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3" dur="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7" dur="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5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1" dur="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6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5" dur="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6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9" dur="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6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3" dur="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6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7" dur="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6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1" dur="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6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5" dur="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6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9" dur="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6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3" dur="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7" dur="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6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1" dur="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5" dur="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6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9" dur="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6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3" dur="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6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7" dur="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6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1" dur="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6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5" dur="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6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9" dur="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6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3" dur="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7" dur="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6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1" dur="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6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5" dur="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6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9" dur="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6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3" dur="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6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7" dur="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6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1" dur="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7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5" dur="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7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9" dur="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7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3" dur="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7" dur="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7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1" dur="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7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5" dur="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 nodeType="afterGroup">
                            <p:stCondLst>
                              <p:cond delay="10650"/>
                            </p:stCondLst>
                            <p:childTnLst>
                              <p:par>
                                <p:cTn id="7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9" dur="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7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3" dur="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7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7" dur="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7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1" dur="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7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5" dur="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7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9" dur="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7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3" dur="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7" dur="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 nodeType="afterGroup">
                            <p:stCondLst>
                              <p:cond delay="11050"/>
                            </p:stCondLst>
                            <p:childTnLst>
                              <p:par>
                                <p:cTn id="7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1" dur="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 animBg="1"/>
      <p:bldP spid="190" grpId="0" build="allAtOnce"/>
      <p:bldP spid="191" grpId="0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152218" y="5443539"/>
            <a:ext cx="4098878" cy="767652"/>
            <a:chOff x="1979711" y="4822275"/>
            <a:chExt cx="3528393" cy="766965"/>
          </a:xfrm>
        </p:grpSpPr>
        <p:sp>
          <p:nvSpPr>
            <p:cNvPr id="3" name="Rounded Rectangular Callout 2"/>
            <p:cNvSpPr/>
            <p:nvPr/>
          </p:nvSpPr>
          <p:spPr>
            <a:xfrm rot="10800000">
              <a:off x="1979711" y="4822275"/>
              <a:ext cx="3456968" cy="766965"/>
            </a:xfrm>
            <a:prstGeom prst="wedgeRoundRectCallout">
              <a:avLst>
                <a:gd name="adj1" fmla="val -41959"/>
                <a:gd name="adj2" fmla="val 223121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UTM Avo (Headings)"/>
              </a:endParaRPr>
            </a:p>
          </p:txBody>
        </p:sp>
        <p:sp>
          <p:nvSpPr>
            <p:cNvPr id="7310" name="TextBox 3"/>
            <p:cNvSpPr txBox="1">
              <a:spLocks noChangeArrowheads="1"/>
            </p:cNvSpPr>
            <p:nvPr/>
          </p:nvSpPr>
          <p:spPr bwMode="auto">
            <a:xfrm>
              <a:off x="2051720" y="4941168"/>
              <a:ext cx="34563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FontTx/>
                <a:buChar char="-"/>
              </a:pPr>
              <a:r>
                <a:rPr lang="en-US" altLang="en-US" sz="3200" dirty="0">
                  <a:latin typeface="UTM Avo (Headings)"/>
                </a:rPr>
                <a:t> </a:t>
              </a:r>
              <a:r>
                <a:rPr lang="en-US" altLang="en-US" sz="3200" dirty="0" err="1">
                  <a:latin typeface="UTM Avo (Headings)"/>
                </a:rPr>
                <a:t>Nét</a:t>
              </a:r>
              <a:r>
                <a:rPr lang="en-US" altLang="en-US" sz="3200" dirty="0">
                  <a:latin typeface="UTM Avo (Headings)"/>
                </a:rPr>
                <a:t> </a:t>
              </a:r>
              <a:r>
                <a:rPr lang="en-US" altLang="en-US" sz="3200" dirty="0" err="1">
                  <a:latin typeface="UTM Avo (Headings)"/>
                </a:rPr>
                <a:t>lượn</a:t>
              </a:r>
              <a:r>
                <a:rPr lang="en-US" altLang="en-US" sz="3200" dirty="0">
                  <a:latin typeface="UTM Avo (Headings)"/>
                </a:rPr>
                <a:t> </a:t>
              </a:r>
              <a:r>
                <a:rPr lang="en-US" altLang="en-US" sz="3200" dirty="0" err="1">
                  <a:latin typeface="UTM Avo (Headings)"/>
                </a:rPr>
                <a:t>ngang</a:t>
              </a:r>
              <a:endParaRPr lang="vi-VN" altLang="en-US" sz="3200" dirty="0">
                <a:latin typeface="UTM Avo (Headings)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1987551"/>
            <a:ext cx="2400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96" y="3718861"/>
            <a:ext cx="2400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78" y="2015496"/>
            <a:ext cx="2006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55" y="1920246"/>
            <a:ext cx="2975003" cy="138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95393"/>
              </p:ext>
            </p:extLst>
          </p:nvPr>
        </p:nvGraphicFramePr>
        <p:xfrm>
          <a:off x="527056" y="1920246"/>
          <a:ext cx="10724040" cy="2257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451485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10167" y="4651376"/>
            <a:ext cx="2785532" cy="792163"/>
            <a:chOff x="682965" y="4005064"/>
            <a:chExt cx="2088209" cy="792088"/>
          </a:xfrm>
        </p:grpSpPr>
        <p:sp>
          <p:nvSpPr>
            <p:cNvPr id="11" name="Rounded Rectangular Callout 10"/>
            <p:cNvSpPr/>
            <p:nvPr/>
          </p:nvSpPr>
          <p:spPr>
            <a:xfrm rot="10800000">
              <a:off x="682965" y="4005064"/>
              <a:ext cx="2088209" cy="792088"/>
            </a:xfrm>
            <a:prstGeom prst="wedgeRoundRectCallout">
              <a:avLst>
                <a:gd name="adj1" fmla="val -56326"/>
                <a:gd name="adj2" fmla="val 220566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UTM Avo (Headings)"/>
              </a:endParaRPr>
            </a:p>
          </p:txBody>
        </p:sp>
        <p:sp>
          <p:nvSpPr>
            <p:cNvPr id="7308" name="Rectangle 11"/>
            <p:cNvSpPr>
              <a:spLocks noChangeArrowheads="1"/>
            </p:cNvSpPr>
            <p:nvPr/>
          </p:nvSpPr>
          <p:spPr bwMode="auto">
            <a:xfrm>
              <a:off x="843389" y="4108747"/>
              <a:ext cx="1927785" cy="58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en-US" altLang="en-US" sz="3200" b="1" dirty="0">
                  <a:latin typeface="UTM Avo (Headings)"/>
                </a:rPr>
                <a:t> </a:t>
              </a:r>
              <a:r>
                <a:rPr lang="en-US" altLang="en-US" sz="3200" dirty="0">
                  <a:latin typeface="UTM Avo (Headings)"/>
                </a:rPr>
                <a:t>Cong </a:t>
              </a:r>
              <a:r>
                <a:rPr lang="en-US" altLang="en-US" sz="3200" dirty="0" err="1">
                  <a:latin typeface="UTM Avo (Headings)"/>
                </a:rPr>
                <a:t>dưới</a:t>
              </a:r>
              <a:endParaRPr lang="en-US" altLang="en-US" sz="3200" b="1" dirty="0">
                <a:latin typeface="UTM Avo (Headings)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882715" y="410818"/>
            <a:ext cx="4977981" cy="1252934"/>
            <a:chOff x="5712974" y="169251"/>
            <a:chExt cx="2748138" cy="724264"/>
          </a:xfrm>
        </p:grpSpPr>
        <p:sp>
          <p:nvSpPr>
            <p:cNvPr id="14" name="Rounded Rectangular Callout 13"/>
            <p:cNvSpPr/>
            <p:nvPr/>
          </p:nvSpPr>
          <p:spPr>
            <a:xfrm rot="10800000">
              <a:off x="5712974" y="169251"/>
              <a:ext cx="2736984" cy="642161"/>
            </a:xfrm>
            <a:prstGeom prst="wedgeRoundRectCallout">
              <a:avLst>
                <a:gd name="adj1" fmla="val 34448"/>
                <a:gd name="adj2" fmla="val -121404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>
                <a:latin typeface="UTM Avo (Headings)"/>
              </a:endParaRPr>
            </a:p>
          </p:txBody>
        </p:sp>
        <p:sp>
          <p:nvSpPr>
            <p:cNvPr id="7306" name="Rectangle 14"/>
            <p:cNvSpPr>
              <a:spLocks noChangeArrowheads="1"/>
            </p:cNvSpPr>
            <p:nvPr/>
          </p:nvSpPr>
          <p:spPr bwMode="auto">
            <a:xfrm flipH="1">
              <a:off x="5724129" y="191383"/>
              <a:ext cx="2736983" cy="70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-"/>
              </a:pP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Nét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lượn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dọc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(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lượn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hai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đầu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0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49474" r="63159" b="18474"/>
          <a:stretch>
            <a:fillRect/>
          </a:stretch>
        </p:blipFill>
        <p:spPr bwMode="auto">
          <a:xfrm>
            <a:off x="2108200" y="1365250"/>
            <a:ext cx="3175000" cy="46482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23"/>
          <p:cNvGrpSpPr>
            <a:grpSpLocks/>
          </p:cNvGrpSpPr>
          <p:nvPr/>
        </p:nvGrpSpPr>
        <p:grpSpPr bwMode="auto">
          <a:xfrm>
            <a:off x="2548468" y="1219200"/>
            <a:ext cx="2544233" cy="4337050"/>
            <a:chOff x="1910691" y="1219178"/>
            <a:chExt cx="1908348" cy="4336914"/>
          </a:xfrm>
        </p:grpSpPr>
        <p:sp>
          <p:nvSpPr>
            <p:cNvPr id="8415" name="Text Box 248"/>
            <p:cNvSpPr txBox="1">
              <a:spLocks noChangeArrowheads="1"/>
            </p:cNvSpPr>
            <p:nvPr/>
          </p:nvSpPr>
          <p:spPr bwMode="auto">
            <a:xfrm>
              <a:off x="2606853" y="1219178"/>
              <a:ext cx="357561" cy="52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CC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8416" name="Arc 249"/>
            <p:cNvSpPr>
              <a:spLocks/>
            </p:cNvSpPr>
            <p:nvPr/>
          </p:nvSpPr>
          <p:spPr bwMode="auto">
            <a:xfrm rot="21165238" flipH="1">
              <a:off x="1910691" y="2458296"/>
              <a:ext cx="934535" cy="582927"/>
            </a:xfrm>
            <a:custGeom>
              <a:avLst/>
              <a:gdLst>
                <a:gd name="T0" fmla="*/ 0 w 21600"/>
                <a:gd name="T1" fmla="*/ 0 h 22910"/>
                <a:gd name="T2" fmla="*/ 0 w 21600"/>
                <a:gd name="T3" fmla="*/ 0 h 22910"/>
                <a:gd name="T4" fmla="*/ 0 w 21600"/>
                <a:gd name="T5" fmla="*/ 0 h 229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910"/>
                <a:gd name="T11" fmla="*/ 21600 w 21600"/>
                <a:gd name="T12" fmla="*/ 22910 h 22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910" fill="none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</a:path>
                <a:path w="21600" h="22910" stroke="0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  <a:lnTo>
                    <a:pt x="0" y="20709"/>
                  </a:lnTo>
                  <a:lnTo>
                    <a:pt x="614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7" name="Arc 250"/>
            <p:cNvSpPr>
              <a:spLocks/>
            </p:cNvSpPr>
            <p:nvPr/>
          </p:nvSpPr>
          <p:spPr bwMode="auto">
            <a:xfrm rot="12515423" flipH="1">
              <a:off x="2216785" y="4286712"/>
              <a:ext cx="373814" cy="961989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8" name="Arc 251"/>
            <p:cNvSpPr>
              <a:spLocks/>
            </p:cNvSpPr>
            <p:nvPr/>
          </p:nvSpPr>
          <p:spPr bwMode="auto">
            <a:xfrm rot="16563479" flipH="1">
              <a:off x="3026575" y="4983040"/>
              <a:ext cx="436399" cy="709705"/>
            </a:xfrm>
            <a:custGeom>
              <a:avLst/>
              <a:gdLst>
                <a:gd name="T0" fmla="*/ 0 w 21722"/>
                <a:gd name="T1" fmla="*/ 0 h 21600"/>
                <a:gd name="T2" fmla="*/ 0 w 21722"/>
                <a:gd name="T3" fmla="*/ 0 h 21600"/>
                <a:gd name="T4" fmla="*/ 0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9" name="Arc 252"/>
            <p:cNvSpPr>
              <a:spLocks/>
            </p:cNvSpPr>
            <p:nvPr/>
          </p:nvSpPr>
          <p:spPr bwMode="auto">
            <a:xfrm rot="14607209" flipH="1">
              <a:off x="3178505" y="2736748"/>
              <a:ext cx="433214" cy="847854"/>
            </a:xfrm>
            <a:custGeom>
              <a:avLst/>
              <a:gdLst>
                <a:gd name="T0" fmla="*/ 0 w 19601"/>
                <a:gd name="T1" fmla="*/ 0 h 21323"/>
                <a:gd name="T2" fmla="*/ 0 w 19601"/>
                <a:gd name="T3" fmla="*/ 0 h 21323"/>
                <a:gd name="T4" fmla="*/ 0 w 19601"/>
                <a:gd name="T5" fmla="*/ 0 h 21323"/>
                <a:gd name="T6" fmla="*/ 0 60000 65536"/>
                <a:gd name="T7" fmla="*/ 0 60000 65536"/>
                <a:gd name="T8" fmla="*/ 0 60000 65536"/>
                <a:gd name="T9" fmla="*/ 0 w 19601"/>
                <a:gd name="T10" fmla="*/ 0 h 21323"/>
                <a:gd name="T11" fmla="*/ 19601 w 19601"/>
                <a:gd name="T12" fmla="*/ 21323 h 21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1" h="21323" fill="none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</a:path>
                <a:path w="19601" h="21323" stroke="0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  <a:lnTo>
                    <a:pt x="0" y="0"/>
                  </a:lnTo>
                  <a:lnTo>
                    <a:pt x="19600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196" name="Group 213"/>
          <p:cNvGrpSpPr>
            <a:grpSpLocks/>
          </p:cNvGrpSpPr>
          <p:nvPr/>
        </p:nvGrpSpPr>
        <p:grpSpPr bwMode="auto">
          <a:xfrm>
            <a:off x="1149352" y="1846263"/>
            <a:ext cx="4423833" cy="4668548"/>
            <a:chOff x="501563" y="2097210"/>
            <a:chExt cx="3251167" cy="4863832"/>
          </a:xfrm>
        </p:grpSpPr>
        <p:grpSp>
          <p:nvGrpSpPr>
            <p:cNvPr id="8382" name="Group 150"/>
            <p:cNvGrpSpPr>
              <a:grpSpLocks/>
            </p:cNvGrpSpPr>
            <p:nvPr/>
          </p:nvGrpSpPr>
          <p:grpSpPr bwMode="auto">
            <a:xfrm>
              <a:off x="529699" y="5685336"/>
              <a:ext cx="570764" cy="545106"/>
              <a:chOff x="500671" y="5872098"/>
              <a:chExt cx="570764" cy="545106"/>
            </a:xfrm>
          </p:grpSpPr>
          <p:cxnSp>
            <p:nvCxnSpPr>
              <p:cNvPr id="421" name="Straight Arrow Connector 420"/>
              <p:cNvCxnSpPr/>
              <p:nvPr/>
            </p:nvCxnSpPr>
            <p:spPr>
              <a:xfrm>
                <a:off x="797652" y="6375732"/>
                <a:ext cx="273783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4" name="TextBox 645"/>
              <p:cNvSpPr txBox="1">
                <a:spLocks noChangeArrowheads="1"/>
              </p:cNvSpPr>
              <p:nvPr/>
            </p:nvSpPr>
            <p:spPr bwMode="auto">
              <a:xfrm>
                <a:off x="500671" y="5872098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1</a:t>
                </a:r>
              </a:p>
            </p:txBody>
          </p:sp>
        </p:grpSp>
        <p:grpSp>
          <p:nvGrpSpPr>
            <p:cNvPr id="8383" name="Group 112"/>
            <p:cNvGrpSpPr>
              <a:grpSpLocks/>
            </p:cNvGrpSpPr>
            <p:nvPr/>
          </p:nvGrpSpPr>
          <p:grpSpPr bwMode="auto">
            <a:xfrm>
              <a:off x="518586" y="4985205"/>
              <a:ext cx="570988" cy="545106"/>
              <a:chOff x="500762" y="5872965"/>
              <a:chExt cx="570988" cy="545106"/>
            </a:xfrm>
          </p:grpSpPr>
          <p:cxnSp>
            <p:nvCxnSpPr>
              <p:cNvPr id="419" name="Straight Arrow Connector 418"/>
              <p:cNvCxnSpPr/>
              <p:nvPr/>
            </p:nvCxnSpPr>
            <p:spPr>
              <a:xfrm>
                <a:off x="797967" y="6329165"/>
                <a:ext cx="273783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2" name="TextBox 643"/>
              <p:cNvSpPr txBox="1">
                <a:spLocks noChangeArrowheads="1"/>
              </p:cNvSpPr>
              <p:nvPr/>
            </p:nvSpPr>
            <p:spPr bwMode="auto">
              <a:xfrm>
                <a:off x="500762" y="5872965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2</a:t>
                </a:r>
              </a:p>
            </p:txBody>
          </p:sp>
        </p:grpSp>
        <p:grpSp>
          <p:nvGrpSpPr>
            <p:cNvPr id="8384" name="Group 115"/>
            <p:cNvGrpSpPr>
              <a:grpSpLocks/>
            </p:cNvGrpSpPr>
            <p:nvPr/>
          </p:nvGrpSpPr>
          <p:grpSpPr bwMode="auto">
            <a:xfrm>
              <a:off x="513822" y="4299361"/>
              <a:ext cx="569528" cy="545106"/>
              <a:chOff x="501166" y="5873199"/>
              <a:chExt cx="569528" cy="545106"/>
            </a:xfrm>
          </p:grpSpPr>
          <p:cxnSp>
            <p:nvCxnSpPr>
              <p:cNvPr id="417" name="Straight Arrow Connector 416"/>
              <p:cNvCxnSpPr/>
              <p:nvPr/>
            </p:nvCxnSpPr>
            <p:spPr>
              <a:xfrm>
                <a:off x="796912" y="6223022"/>
                <a:ext cx="273782" cy="1654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0" name="TextBox 641"/>
              <p:cNvSpPr txBox="1">
                <a:spLocks noChangeArrowheads="1"/>
              </p:cNvSpPr>
              <p:nvPr/>
            </p:nvSpPr>
            <p:spPr bwMode="auto">
              <a:xfrm>
                <a:off x="501166" y="5873199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3</a:t>
                </a:r>
              </a:p>
            </p:txBody>
          </p:sp>
        </p:grpSp>
        <p:grpSp>
          <p:nvGrpSpPr>
            <p:cNvPr id="8385" name="Group 118"/>
            <p:cNvGrpSpPr>
              <a:grpSpLocks/>
            </p:cNvGrpSpPr>
            <p:nvPr/>
          </p:nvGrpSpPr>
          <p:grpSpPr bwMode="auto">
            <a:xfrm>
              <a:off x="524936" y="3615104"/>
              <a:ext cx="569302" cy="545106"/>
              <a:chOff x="501802" y="5872842"/>
              <a:chExt cx="569302" cy="545106"/>
            </a:xfrm>
          </p:grpSpPr>
          <p:cxnSp>
            <p:nvCxnSpPr>
              <p:cNvPr id="415" name="Straight Arrow Connector 414"/>
              <p:cNvCxnSpPr/>
              <p:nvPr/>
            </p:nvCxnSpPr>
            <p:spPr>
              <a:xfrm>
                <a:off x="797322" y="6131242"/>
                <a:ext cx="273782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8" name="TextBox 639"/>
              <p:cNvSpPr txBox="1">
                <a:spLocks noChangeArrowheads="1"/>
              </p:cNvSpPr>
              <p:nvPr/>
            </p:nvSpPr>
            <p:spPr bwMode="auto">
              <a:xfrm>
                <a:off x="501802" y="5872842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4</a:t>
                </a:r>
              </a:p>
            </p:txBody>
          </p:sp>
        </p:grpSp>
        <p:grpSp>
          <p:nvGrpSpPr>
            <p:cNvPr id="8386" name="Group 122"/>
            <p:cNvGrpSpPr>
              <a:grpSpLocks/>
            </p:cNvGrpSpPr>
            <p:nvPr/>
          </p:nvGrpSpPr>
          <p:grpSpPr bwMode="auto">
            <a:xfrm>
              <a:off x="501563" y="2819569"/>
              <a:ext cx="597343" cy="545106"/>
              <a:chOff x="473667" y="5735489"/>
              <a:chExt cx="597343" cy="545106"/>
            </a:xfrm>
          </p:grpSpPr>
          <p:cxnSp>
            <p:nvCxnSpPr>
              <p:cNvPr id="413" name="Straight Arrow Connector 412"/>
              <p:cNvCxnSpPr/>
              <p:nvPr/>
            </p:nvCxnSpPr>
            <p:spPr>
              <a:xfrm>
                <a:off x="797228" y="6022012"/>
                <a:ext cx="273782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6" name="TextBox 637"/>
              <p:cNvSpPr txBox="1">
                <a:spLocks noChangeArrowheads="1"/>
              </p:cNvSpPr>
              <p:nvPr/>
            </p:nvSpPr>
            <p:spPr bwMode="auto">
              <a:xfrm>
                <a:off x="473667" y="5735489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5</a:t>
                </a:r>
              </a:p>
            </p:txBody>
          </p:sp>
        </p:grpSp>
        <p:grpSp>
          <p:nvGrpSpPr>
            <p:cNvPr id="8387" name="Group 133"/>
            <p:cNvGrpSpPr>
              <a:grpSpLocks/>
            </p:cNvGrpSpPr>
            <p:nvPr/>
          </p:nvGrpSpPr>
          <p:grpSpPr bwMode="auto">
            <a:xfrm>
              <a:off x="503151" y="2097210"/>
              <a:ext cx="598867" cy="545106"/>
              <a:chOff x="472397" y="5735130"/>
              <a:chExt cx="598867" cy="545106"/>
            </a:xfrm>
          </p:grpSpPr>
          <p:cxnSp>
            <p:nvCxnSpPr>
              <p:cNvPr id="411" name="Straight Arrow Connector 410"/>
              <p:cNvCxnSpPr/>
              <p:nvPr/>
            </p:nvCxnSpPr>
            <p:spPr>
              <a:xfrm>
                <a:off x="797481" y="5969984"/>
                <a:ext cx="273783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4" name="TextBox 635"/>
              <p:cNvSpPr txBox="1">
                <a:spLocks noChangeArrowheads="1"/>
              </p:cNvSpPr>
              <p:nvPr/>
            </p:nvSpPr>
            <p:spPr bwMode="auto">
              <a:xfrm>
                <a:off x="472397" y="5735130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6</a:t>
                </a:r>
              </a:p>
            </p:txBody>
          </p:sp>
        </p:grpSp>
        <p:grpSp>
          <p:nvGrpSpPr>
            <p:cNvPr id="8388" name="Group 151"/>
            <p:cNvGrpSpPr>
              <a:grpSpLocks/>
            </p:cNvGrpSpPr>
            <p:nvPr/>
          </p:nvGrpSpPr>
          <p:grpSpPr bwMode="auto">
            <a:xfrm>
              <a:off x="953614" y="6256780"/>
              <a:ext cx="398512" cy="689973"/>
              <a:chOff x="924586" y="6443542"/>
              <a:chExt cx="398512" cy="689973"/>
            </a:xfrm>
          </p:grpSpPr>
          <p:sp>
            <p:nvSpPr>
              <p:cNvPr id="8401" name="TextBox 630"/>
              <p:cNvSpPr txBox="1">
                <a:spLocks noChangeArrowheads="1"/>
              </p:cNvSpPr>
              <p:nvPr/>
            </p:nvSpPr>
            <p:spPr bwMode="auto">
              <a:xfrm>
                <a:off x="924586" y="6588409"/>
                <a:ext cx="398512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1</a:t>
                </a:r>
              </a:p>
            </p:txBody>
          </p:sp>
          <p:cxnSp>
            <p:nvCxnSpPr>
              <p:cNvPr id="410" name="Straight Arrow Connector 409"/>
              <p:cNvCxnSpPr/>
              <p:nvPr/>
            </p:nvCxnSpPr>
            <p:spPr>
              <a:xfrm rot="16200000">
                <a:off x="1069088" y="6534556"/>
                <a:ext cx="183584" cy="155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89" name="Group 152"/>
            <p:cNvGrpSpPr>
              <a:grpSpLocks/>
            </p:cNvGrpSpPr>
            <p:nvPr/>
          </p:nvGrpSpPr>
          <p:grpSpPr bwMode="auto">
            <a:xfrm>
              <a:off x="1558529" y="6271666"/>
              <a:ext cx="398513" cy="689376"/>
              <a:chOff x="924658" y="6443503"/>
              <a:chExt cx="398513" cy="689376"/>
            </a:xfrm>
          </p:grpSpPr>
          <p:sp>
            <p:nvSpPr>
              <p:cNvPr id="8399" name="TextBox 628"/>
              <p:cNvSpPr txBox="1">
                <a:spLocks noChangeArrowheads="1"/>
              </p:cNvSpPr>
              <p:nvPr/>
            </p:nvSpPr>
            <p:spPr bwMode="auto">
              <a:xfrm>
                <a:off x="924658" y="6587773"/>
                <a:ext cx="398513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2</a:t>
                </a:r>
              </a:p>
            </p:txBody>
          </p:sp>
          <p:cxnSp>
            <p:nvCxnSpPr>
              <p:cNvPr id="408" name="Straight Arrow Connector 407"/>
              <p:cNvCxnSpPr/>
              <p:nvPr/>
            </p:nvCxnSpPr>
            <p:spPr>
              <a:xfrm rot="16200000">
                <a:off x="1032859" y="6533690"/>
                <a:ext cx="181930" cy="1556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90" name="Group 244"/>
            <p:cNvGrpSpPr>
              <a:grpSpLocks/>
            </p:cNvGrpSpPr>
            <p:nvPr/>
          </p:nvGrpSpPr>
          <p:grpSpPr bwMode="auto">
            <a:xfrm>
              <a:off x="2138040" y="6261742"/>
              <a:ext cx="400100" cy="689774"/>
              <a:chOff x="923140" y="6443104"/>
              <a:chExt cx="400100" cy="689774"/>
            </a:xfrm>
          </p:grpSpPr>
          <p:sp>
            <p:nvSpPr>
              <p:cNvPr id="8397" name="TextBox 626"/>
              <p:cNvSpPr txBox="1">
                <a:spLocks noChangeArrowheads="1"/>
              </p:cNvSpPr>
              <p:nvPr/>
            </p:nvSpPr>
            <p:spPr bwMode="auto">
              <a:xfrm>
                <a:off x="923140" y="6587772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3</a:t>
                </a:r>
              </a:p>
            </p:txBody>
          </p:sp>
          <p:cxnSp>
            <p:nvCxnSpPr>
              <p:cNvPr id="406" name="Straight Arrow Connector 405"/>
              <p:cNvCxnSpPr/>
              <p:nvPr/>
            </p:nvCxnSpPr>
            <p:spPr>
              <a:xfrm rot="16200000">
                <a:off x="1044459" y="6533340"/>
                <a:ext cx="183583" cy="3111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91" name="Group 247"/>
            <p:cNvGrpSpPr>
              <a:grpSpLocks/>
            </p:cNvGrpSpPr>
            <p:nvPr/>
          </p:nvGrpSpPr>
          <p:grpSpPr bwMode="auto">
            <a:xfrm>
              <a:off x="2743906" y="6261742"/>
              <a:ext cx="400100" cy="689775"/>
              <a:chOff x="976552" y="6443104"/>
              <a:chExt cx="400100" cy="689775"/>
            </a:xfrm>
          </p:grpSpPr>
          <p:sp>
            <p:nvSpPr>
              <p:cNvPr id="8395" name="TextBox 624"/>
              <p:cNvSpPr txBox="1">
                <a:spLocks noChangeArrowheads="1"/>
              </p:cNvSpPr>
              <p:nvPr/>
            </p:nvSpPr>
            <p:spPr bwMode="auto">
              <a:xfrm>
                <a:off x="976552" y="6587773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4</a:t>
                </a:r>
              </a:p>
            </p:txBody>
          </p:sp>
          <p:cxnSp>
            <p:nvCxnSpPr>
              <p:cNvPr id="404" name="Straight Arrow Connector 403"/>
              <p:cNvCxnSpPr/>
              <p:nvPr/>
            </p:nvCxnSpPr>
            <p:spPr>
              <a:xfrm rot="16200000">
                <a:off x="1097904" y="6534118"/>
                <a:ext cx="183583" cy="155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92" name="Group 250"/>
            <p:cNvGrpSpPr>
              <a:grpSpLocks/>
            </p:cNvGrpSpPr>
            <p:nvPr/>
          </p:nvGrpSpPr>
          <p:grpSpPr bwMode="auto">
            <a:xfrm>
              <a:off x="3352630" y="6289858"/>
              <a:ext cx="400100" cy="652132"/>
              <a:chOff x="1037585" y="6480745"/>
              <a:chExt cx="400100" cy="652132"/>
            </a:xfrm>
          </p:grpSpPr>
          <p:sp>
            <p:nvSpPr>
              <p:cNvPr id="8393" name="TextBox 622"/>
              <p:cNvSpPr txBox="1">
                <a:spLocks noChangeArrowheads="1"/>
              </p:cNvSpPr>
              <p:nvPr/>
            </p:nvSpPr>
            <p:spPr bwMode="auto">
              <a:xfrm>
                <a:off x="1037585" y="6587771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5</a:t>
                </a:r>
              </a:p>
            </p:txBody>
          </p:sp>
          <p:cxnSp>
            <p:nvCxnSpPr>
              <p:cNvPr id="402" name="Straight Arrow Connector 401"/>
              <p:cNvCxnSpPr/>
              <p:nvPr/>
            </p:nvCxnSpPr>
            <p:spPr>
              <a:xfrm rot="16200000">
                <a:off x="1145272" y="6570932"/>
                <a:ext cx="181930" cy="155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0" name="Oval 37"/>
          <p:cNvSpPr>
            <a:spLocks noChangeArrowheads="1"/>
          </p:cNvSpPr>
          <p:nvPr/>
        </p:nvSpPr>
        <p:spPr bwMode="auto">
          <a:xfrm>
            <a:off x="3500968" y="2066926"/>
            <a:ext cx="167217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1" name="Oval 38"/>
          <p:cNvSpPr>
            <a:spLocks noChangeArrowheads="1"/>
          </p:cNvSpPr>
          <p:nvPr/>
        </p:nvSpPr>
        <p:spPr bwMode="auto">
          <a:xfrm>
            <a:off x="3473451" y="2066925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2" name="Oval 39"/>
          <p:cNvSpPr>
            <a:spLocks noChangeArrowheads="1"/>
          </p:cNvSpPr>
          <p:nvPr/>
        </p:nvSpPr>
        <p:spPr bwMode="auto">
          <a:xfrm>
            <a:off x="3429001" y="20701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3" name="Oval 40"/>
          <p:cNvSpPr>
            <a:spLocks noChangeArrowheads="1"/>
          </p:cNvSpPr>
          <p:nvPr/>
        </p:nvSpPr>
        <p:spPr bwMode="auto">
          <a:xfrm>
            <a:off x="3378201" y="207645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4" name="Oval 41"/>
          <p:cNvSpPr>
            <a:spLocks noChangeArrowheads="1"/>
          </p:cNvSpPr>
          <p:nvPr/>
        </p:nvSpPr>
        <p:spPr bwMode="auto">
          <a:xfrm>
            <a:off x="3335867" y="20828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5" name="Oval 42"/>
          <p:cNvSpPr>
            <a:spLocks noChangeArrowheads="1"/>
          </p:cNvSpPr>
          <p:nvPr/>
        </p:nvSpPr>
        <p:spPr bwMode="auto">
          <a:xfrm>
            <a:off x="3306234" y="20828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6" name="Oval 43"/>
          <p:cNvSpPr>
            <a:spLocks noChangeArrowheads="1"/>
          </p:cNvSpPr>
          <p:nvPr/>
        </p:nvSpPr>
        <p:spPr bwMode="auto">
          <a:xfrm>
            <a:off x="3270251" y="2089151"/>
            <a:ext cx="167216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7" name="Oval 44"/>
          <p:cNvSpPr>
            <a:spLocks noChangeArrowheads="1"/>
          </p:cNvSpPr>
          <p:nvPr/>
        </p:nvSpPr>
        <p:spPr bwMode="auto">
          <a:xfrm>
            <a:off x="3234268" y="2089151"/>
            <a:ext cx="167217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8" name="Oval 45"/>
          <p:cNvSpPr>
            <a:spLocks noChangeArrowheads="1"/>
          </p:cNvSpPr>
          <p:nvPr/>
        </p:nvSpPr>
        <p:spPr bwMode="auto">
          <a:xfrm>
            <a:off x="3181351" y="2098676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9" name="Oval 46"/>
          <p:cNvSpPr>
            <a:spLocks noChangeArrowheads="1"/>
          </p:cNvSpPr>
          <p:nvPr/>
        </p:nvSpPr>
        <p:spPr bwMode="auto">
          <a:xfrm>
            <a:off x="3141134" y="21082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" name="Oval 47"/>
          <p:cNvSpPr>
            <a:spLocks noChangeArrowheads="1"/>
          </p:cNvSpPr>
          <p:nvPr/>
        </p:nvSpPr>
        <p:spPr bwMode="auto">
          <a:xfrm>
            <a:off x="3086101" y="21209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1" name="Oval 48"/>
          <p:cNvSpPr>
            <a:spLocks noChangeArrowheads="1"/>
          </p:cNvSpPr>
          <p:nvPr/>
        </p:nvSpPr>
        <p:spPr bwMode="auto">
          <a:xfrm>
            <a:off x="3045884" y="2133600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2" name="Oval 49"/>
          <p:cNvSpPr>
            <a:spLocks noChangeArrowheads="1"/>
          </p:cNvSpPr>
          <p:nvPr/>
        </p:nvSpPr>
        <p:spPr bwMode="auto">
          <a:xfrm>
            <a:off x="2999317" y="2143125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3" name="Oval 50"/>
          <p:cNvSpPr>
            <a:spLocks noChangeArrowheads="1"/>
          </p:cNvSpPr>
          <p:nvPr/>
        </p:nvSpPr>
        <p:spPr bwMode="auto">
          <a:xfrm>
            <a:off x="2956985" y="21590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4" name="Oval 51"/>
          <p:cNvSpPr>
            <a:spLocks noChangeArrowheads="1"/>
          </p:cNvSpPr>
          <p:nvPr/>
        </p:nvSpPr>
        <p:spPr bwMode="auto">
          <a:xfrm>
            <a:off x="2916767" y="2171701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5" name="Oval 52"/>
          <p:cNvSpPr>
            <a:spLocks noChangeArrowheads="1"/>
          </p:cNvSpPr>
          <p:nvPr/>
        </p:nvSpPr>
        <p:spPr bwMode="auto">
          <a:xfrm>
            <a:off x="2870201" y="21907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6" name="Oval 53"/>
          <p:cNvSpPr>
            <a:spLocks noChangeArrowheads="1"/>
          </p:cNvSpPr>
          <p:nvPr/>
        </p:nvSpPr>
        <p:spPr bwMode="auto">
          <a:xfrm>
            <a:off x="2829985" y="22034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7" name="Oval 54"/>
          <p:cNvSpPr>
            <a:spLocks noChangeArrowheads="1"/>
          </p:cNvSpPr>
          <p:nvPr/>
        </p:nvSpPr>
        <p:spPr bwMode="auto">
          <a:xfrm>
            <a:off x="2789768" y="2219326"/>
            <a:ext cx="167217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8" name="Oval 55"/>
          <p:cNvSpPr>
            <a:spLocks noChangeArrowheads="1"/>
          </p:cNvSpPr>
          <p:nvPr/>
        </p:nvSpPr>
        <p:spPr bwMode="auto">
          <a:xfrm>
            <a:off x="2749551" y="22383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9" name="Oval 56"/>
          <p:cNvSpPr>
            <a:spLocks noChangeArrowheads="1"/>
          </p:cNvSpPr>
          <p:nvPr/>
        </p:nvSpPr>
        <p:spPr bwMode="auto">
          <a:xfrm>
            <a:off x="2707218" y="22606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0" name="Oval 57"/>
          <p:cNvSpPr>
            <a:spLocks noChangeArrowheads="1"/>
          </p:cNvSpPr>
          <p:nvPr/>
        </p:nvSpPr>
        <p:spPr bwMode="auto">
          <a:xfrm>
            <a:off x="2667001" y="2279651"/>
            <a:ext cx="1672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1" name="Oval 58"/>
          <p:cNvSpPr>
            <a:spLocks noChangeArrowheads="1"/>
          </p:cNvSpPr>
          <p:nvPr/>
        </p:nvSpPr>
        <p:spPr bwMode="auto">
          <a:xfrm>
            <a:off x="2624667" y="2311400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2" name="Oval 59"/>
          <p:cNvSpPr>
            <a:spLocks noChangeArrowheads="1"/>
          </p:cNvSpPr>
          <p:nvPr/>
        </p:nvSpPr>
        <p:spPr bwMode="auto">
          <a:xfrm>
            <a:off x="2580217" y="2339975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3" name="Oval 60"/>
          <p:cNvSpPr>
            <a:spLocks noChangeArrowheads="1"/>
          </p:cNvSpPr>
          <p:nvPr/>
        </p:nvSpPr>
        <p:spPr bwMode="auto">
          <a:xfrm>
            <a:off x="2540001" y="2362200"/>
            <a:ext cx="1672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4" name="Oval 61"/>
          <p:cNvSpPr>
            <a:spLocks noChangeArrowheads="1"/>
          </p:cNvSpPr>
          <p:nvPr/>
        </p:nvSpPr>
        <p:spPr bwMode="auto">
          <a:xfrm>
            <a:off x="2501901" y="2390775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5" name="Oval 62"/>
          <p:cNvSpPr>
            <a:spLocks noChangeArrowheads="1"/>
          </p:cNvSpPr>
          <p:nvPr/>
        </p:nvSpPr>
        <p:spPr bwMode="auto">
          <a:xfrm>
            <a:off x="2468034" y="241776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6" name="Oval 63"/>
          <p:cNvSpPr>
            <a:spLocks noChangeArrowheads="1"/>
          </p:cNvSpPr>
          <p:nvPr/>
        </p:nvSpPr>
        <p:spPr bwMode="auto">
          <a:xfrm>
            <a:off x="2429934" y="24558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7" name="Oval 64"/>
          <p:cNvSpPr>
            <a:spLocks noChangeArrowheads="1"/>
          </p:cNvSpPr>
          <p:nvPr/>
        </p:nvSpPr>
        <p:spPr bwMode="auto">
          <a:xfrm>
            <a:off x="2400301" y="24812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8" name="Oval 65"/>
          <p:cNvSpPr>
            <a:spLocks noChangeArrowheads="1"/>
          </p:cNvSpPr>
          <p:nvPr/>
        </p:nvSpPr>
        <p:spPr bwMode="auto">
          <a:xfrm>
            <a:off x="2370668" y="25098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9" name="Oval 66"/>
          <p:cNvSpPr>
            <a:spLocks noChangeArrowheads="1"/>
          </p:cNvSpPr>
          <p:nvPr/>
        </p:nvSpPr>
        <p:spPr bwMode="auto">
          <a:xfrm>
            <a:off x="2330451" y="2557463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0" name="Oval 67"/>
          <p:cNvSpPr>
            <a:spLocks noChangeArrowheads="1"/>
          </p:cNvSpPr>
          <p:nvPr/>
        </p:nvSpPr>
        <p:spPr bwMode="auto">
          <a:xfrm>
            <a:off x="2288118" y="2601914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1" name="Oval 68"/>
          <p:cNvSpPr>
            <a:spLocks noChangeArrowheads="1"/>
          </p:cNvSpPr>
          <p:nvPr/>
        </p:nvSpPr>
        <p:spPr bwMode="auto">
          <a:xfrm>
            <a:off x="2252134" y="2640014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2" name="Oval 69"/>
          <p:cNvSpPr>
            <a:spLocks noChangeArrowheads="1"/>
          </p:cNvSpPr>
          <p:nvPr/>
        </p:nvSpPr>
        <p:spPr bwMode="auto">
          <a:xfrm>
            <a:off x="2226734" y="2681288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3" name="Oval 70"/>
          <p:cNvSpPr>
            <a:spLocks noChangeArrowheads="1"/>
          </p:cNvSpPr>
          <p:nvPr/>
        </p:nvSpPr>
        <p:spPr bwMode="auto">
          <a:xfrm>
            <a:off x="2201334" y="271938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4" name="Oval 71"/>
          <p:cNvSpPr>
            <a:spLocks noChangeArrowheads="1"/>
          </p:cNvSpPr>
          <p:nvPr/>
        </p:nvSpPr>
        <p:spPr bwMode="auto">
          <a:xfrm>
            <a:off x="2180167" y="275113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5" name="Oval 72"/>
          <p:cNvSpPr>
            <a:spLocks noChangeArrowheads="1"/>
          </p:cNvSpPr>
          <p:nvPr/>
        </p:nvSpPr>
        <p:spPr bwMode="auto">
          <a:xfrm>
            <a:off x="2159001" y="2792413"/>
            <a:ext cx="1651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6" name="Oval 73"/>
          <p:cNvSpPr>
            <a:spLocks noChangeArrowheads="1"/>
          </p:cNvSpPr>
          <p:nvPr/>
        </p:nvSpPr>
        <p:spPr bwMode="auto">
          <a:xfrm>
            <a:off x="2144185" y="2830513"/>
            <a:ext cx="165100" cy="13811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7" name="Oval 74"/>
          <p:cNvSpPr>
            <a:spLocks noChangeArrowheads="1"/>
          </p:cNvSpPr>
          <p:nvPr/>
        </p:nvSpPr>
        <p:spPr bwMode="auto">
          <a:xfrm>
            <a:off x="2133601" y="287178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8" name="Oval 75"/>
          <p:cNvSpPr>
            <a:spLocks noChangeArrowheads="1"/>
          </p:cNvSpPr>
          <p:nvPr/>
        </p:nvSpPr>
        <p:spPr bwMode="auto">
          <a:xfrm>
            <a:off x="2120901" y="291147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9" name="Oval 76"/>
          <p:cNvSpPr>
            <a:spLocks noChangeArrowheads="1"/>
          </p:cNvSpPr>
          <p:nvPr/>
        </p:nvSpPr>
        <p:spPr bwMode="auto">
          <a:xfrm>
            <a:off x="2110317" y="2955926"/>
            <a:ext cx="167216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0" name="Oval 77"/>
          <p:cNvSpPr>
            <a:spLocks noChangeArrowheads="1"/>
          </p:cNvSpPr>
          <p:nvPr/>
        </p:nvSpPr>
        <p:spPr bwMode="auto">
          <a:xfrm>
            <a:off x="2097618" y="30099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1" name="Oval 78"/>
          <p:cNvSpPr>
            <a:spLocks noChangeArrowheads="1"/>
          </p:cNvSpPr>
          <p:nvPr/>
        </p:nvSpPr>
        <p:spPr bwMode="auto">
          <a:xfrm>
            <a:off x="2093385" y="30543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2" name="Oval 79"/>
          <p:cNvSpPr>
            <a:spLocks noChangeArrowheads="1"/>
          </p:cNvSpPr>
          <p:nvPr/>
        </p:nvSpPr>
        <p:spPr bwMode="auto">
          <a:xfrm>
            <a:off x="2082801" y="31051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3" name="Oval 80"/>
          <p:cNvSpPr>
            <a:spLocks noChangeArrowheads="1"/>
          </p:cNvSpPr>
          <p:nvPr/>
        </p:nvSpPr>
        <p:spPr bwMode="auto">
          <a:xfrm>
            <a:off x="2082801" y="3162301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4" name="Oval 81"/>
          <p:cNvSpPr>
            <a:spLocks noChangeArrowheads="1"/>
          </p:cNvSpPr>
          <p:nvPr/>
        </p:nvSpPr>
        <p:spPr bwMode="auto">
          <a:xfrm>
            <a:off x="2078568" y="3206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5" name="Oval 82"/>
          <p:cNvSpPr>
            <a:spLocks noChangeArrowheads="1"/>
          </p:cNvSpPr>
          <p:nvPr/>
        </p:nvSpPr>
        <p:spPr bwMode="auto">
          <a:xfrm>
            <a:off x="2082801" y="3254376"/>
            <a:ext cx="1651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6" name="Oval 83"/>
          <p:cNvSpPr>
            <a:spLocks noChangeArrowheads="1"/>
          </p:cNvSpPr>
          <p:nvPr/>
        </p:nvSpPr>
        <p:spPr bwMode="auto">
          <a:xfrm>
            <a:off x="2089151" y="3308350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7" name="Oval 84"/>
          <p:cNvSpPr>
            <a:spLocks noChangeArrowheads="1"/>
          </p:cNvSpPr>
          <p:nvPr/>
        </p:nvSpPr>
        <p:spPr bwMode="auto">
          <a:xfrm>
            <a:off x="2099734" y="3357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8" name="Oval 85"/>
          <p:cNvSpPr>
            <a:spLocks noChangeArrowheads="1"/>
          </p:cNvSpPr>
          <p:nvPr/>
        </p:nvSpPr>
        <p:spPr bwMode="auto">
          <a:xfrm>
            <a:off x="2110317" y="3414713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9" name="Oval 86"/>
          <p:cNvSpPr>
            <a:spLocks noChangeArrowheads="1"/>
          </p:cNvSpPr>
          <p:nvPr/>
        </p:nvSpPr>
        <p:spPr bwMode="auto">
          <a:xfrm>
            <a:off x="2125134" y="34623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0" name="Oval 87"/>
          <p:cNvSpPr>
            <a:spLocks noChangeArrowheads="1"/>
          </p:cNvSpPr>
          <p:nvPr/>
        </p:nvSpPr>
        <p:spPr bwMode="auto">
          <a:xfrm>
            <a:off x="2146301" y="35131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1" name="Oval 88"/>
          <p:cNvSpPr>
            <a:spLocks noChangeArrowheads="1"/>
          </p:cNvSpPr>
          <p:nvPr/>
        </p:nvSpPr>
        <p:spPr bwMode="auto">
          <a:xfrm>
            <a:off x="2171701" y="35639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2" name="Oval 89"/>
          <p:cNvSpPr>
            <a:spLocks noChangeArrowheads="1"/>
          </p:cNvSpPr>
          <p:nvPr/>
        </p:nvSpPr>
        <p:spPr bwMode="auto">
          <a:xfrm>
            <a:off x="2197101" y="3611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3" name="Oval 90"/>
          <p:cNvSpPr>
            <a:spLocks noChangeArrowheads="1"/>
          </p:cNvSpPr>
          <p:nvPr/>
        </p:nvSpPr>
        <p:spPr bwMode="auto">
          <a:xfrm>
            <a:off x="2222501" y="365601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4" name="Oval 91"/>
          <p:cNvSpPr>
            <a:spLocks noChangeArrowheads="1"/>
          </p:cNvSpPr>
          <p:nvPr/>
        </p:nvSpPr>
        <p:spPr bwMode="auto">
          <a:xfrm>
            <a:off x="2266951" y="3697288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5" name="Oval 92"/>
          <p:cNvSpPr>
            <a:spLocks noChangeArrowheads="1"/>
          </p:cNvSpPr>
          <p:nvPr/>
        </p:nvSpPr>
        <p:spPr bwMode="auto">
          <a:xfrm>
            <a:off x="2292351" y="3732214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6" name="Oval 93"/>
          <p:cNvSpPr>
            <a:spLocks noChangeArrowheads="1"/>
          </p:cNvSpPr>
          <p:nvPr/>
        </p:nvSpPr>
        <p:spPr bwMode="auto">
          <a:xfrm>
            <a:off x="2330451" y="3760789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7" name="Oval 94"/>
          <p:cNvSpPr>
            <a:spLocks noChangeArrowheads="1"/>
          </p:cNvSpPr>
          <p:nvPr/>
        </p:nvSpPr>
        <p:spPr bwMode="auto">
          <a:xfrm>
            <a:off x="2368551" y="3789364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8" name="Oval 95"/>
          <p:cNvSpPr>
            <a:spLocks noChangeArrowheads="1"/>
          </p:cNvSpPr>
          <p:nvPr/>
        </p:nvSpPr>
        <p:spPr bwMode="auto">
          <a:xfrm>
            <a:off x="2410884" y="3817939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9" name="Oval 96"/>
          <p:cNvSpPr>
            <a:spLocks noChangeArrowheads="1"/>
          </p:cNvSpPr>
          <p:nvPr/>
        </p:nvSpPr>
        <p:spPr bwMode="auto">
          <a:xfrm>
            <a:off x="2457451" y="38385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0" name="Oval 97"/>
          <p:cNvSpPr>
            <a:spLocks noChangeArrowheads="1"/>
          </p:cNvSpPr>
          <p:nvPr/>
        </p:nvSpPr>
        <p:spPr bwMode="auto">
          <a:xfrm>
            <a:off x="2512485" y="3863975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" name="Oval 98"/>
          <p:cNvSpPr>
            <a:spLocks noChangeArrowheads="1"/>
          </p:cNvSpPr>
          <p:nvPr/>
        </p:nvSpPr>
        <p:spPr bwMode="auto">
          <a:xfrm>
            <a:off x="2552701" y="3883026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2" name="Oval 99"/>
          <p:cNvSpPr>
            <a:spLocks noChangeArrowheads="1"/>
          </p:cNvSpPr>
          <p:nvPr/>
        </p:nvSpPr>
        <p:spPr bwMode="auto">
          <a:xfrm>
            <a:off x="2626784" y="3897313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3" name="Oval 100"/>
          <p:cNvSpPr>
            <a:spLocks noChangeArrowheads="1"/>
          </p:cNvSpPr>
          <p:nvPr/>
        </p:nvSpPr>
        <p:spPr bwMode="auto">
          <a:xfrm rot="-873386">
            <a:off x="2702984" y="3906838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4" name="Oval 101"/>
          <p:cNvSpPr>
            <a:spLocks noChangeArrowheads="1"/>
          </p:cNvSpPr>
          <p:nvPr/>
        </p:nvSpPr>
        <p:spPr bwMode="auto">
          <a:xfrm rot="-873386">
            <a:off x="2753784" y="3906839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5" name="Oval 102"/>
          <p:cNvSpPr>
            <a:spLocks noChangeArrowheads="1"/>
          </p:cNvSpPr>
          <p:nvPr/>
        </p:nvSpPr>
        <p:spPr bwMode="auto">
          <a:xfrm rot="-873386">
            <a:off x="2810934" y="390842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6" name="Oval 103"/>
          <p:cNvSpPr>
            <a:spLocks noChangeArrowheads="1"/>
          </p:cNvSpPr>
          <p:nvPr/>
        </p:nvSpPr>
        <p:spPr bwMode="auto">
          <a:xfrm rot="-873386">
            <a:off x="2872317" y="3902076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7" name="Oval 104"/>
          <p:cNvSpPr>
            <a:spLocks noChangeArrowheads="1"/>
          </p:cNvSpPr>
          <p:nvPr/>
        </p:nvSpPr>
        <p:spPr bwMode="auto">
          <a:xfrm rot="-873386">
            <a:off x="2931585" y="38925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8" name="Oval 105"/>
          <p:cNvSpPr>
            <a:spLocks noChangeArrowheads="1"/>
          </p:cNvSpPr>
          <p:nvPr/>
        </p:nvSpPr>
        <p:spPr bwMode="auto">
          <a:xfrm rot="-873386">
            <a:off x="2992967" y="388620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9" name="Oval 106"/>
          <p:cNvSpPr>
            <a:spLocks noChangeArrowheads="1"/>
          </p:cNvSpPr>
          <p:nvPr/>
        </p:nvSpPr>
        <p:spPr bwMode="auto">
          <a:xfrm rot="-873386">
            <a:off x="3043767" y="38798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0" name="Oval 107"/>
          <p:cNvSpPr>
            <a:spLocks noChangeArrowheads="1"/>
          </p:cNvSpPr>
          <p:nvPr/>
        </p:nvSpPr>
        <p:spPr bwMode="auto">
          <a:xfrm rot="-873386">
            <a:off x="3105151" y="3867150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1" name="Oval 108"/>
          <p:cNvSpPr>
            <a:spLocks noChangeArrowheads="1"/>
          </p:cNvSpPr>
          <p:nvPr/>
        </p:nvSpPr>
        <p:spPr bwMode="auto">
          <a:xfrm rot="-873386">
            <a:off x="3147484" y="385762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2" name="Oval 109"/>
          <p:cNvSpPr>
            <a:spLocks noChangeArrowheads="1"/>
          </p:cNvSpPr>
          <p:nvPr/>
        </p:nvSpPr>
        <p:spPr bwMode="auto">
          <a:xfrm rot="-873386">
            <a:off x="3208867" y="3841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3" name="Oval 110"/>
          <p:cNvSpPr>
            <a:spLocks noChangeArrowheads="1"/>
          </p:cNvSpPr>
          <p:nvPr/>
        </p:nvSpPr>
        <p:spPr bwMode="auto">
          <a:xfrm rot="-873386">
            <a:off x="3255434" y="3821114"/>
            <a:ext cx="1672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4" name="Oval 111"/>
          <p:cNvSpPr>
            <a:spLocks noChangeArrowheads="1"/>
          </p:cNvSpPr>
          <p:nvPr/>
        </p:nvSpPr>
        <p:spPr bwMode="auto">
          <a:xfrm rot="3753819">
            <a:off x="3330840" y="3796507"/>
            <a:ext cx="147637" cy="1587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5" name="Oval 112"/>
          <p:cNvSpPr>
            <a:spLocks noChangeArrowheads="1"/>
          </p:cNvSpPr>
          <p:nvPr/>
        </p:nvSpPr>
        <p:spPr bwMode="auto">
          <a:xfrm rot="3860754">
            <a:off x="3417624" y="37393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6" name="Oval 113"/>
          <p:cNvSpPr>
            <a:spLocks noChangeArrowheads="1"/>
          </p:cNvSpPr>
          <p:nvPr/>
        </p:nvSpPr>
        <p:spPr bwMode="auto">
          <a:xfrm rot="3860754">
            <a:off x="3519224" y="37012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7" name="Oval 114"/>
          <p:cNvSpPr>
            <a:spLocks noChangeArrowheads="1"/>
          </p:cNvSpPr>
          <p:nvPr/>
        </p:nvSpPr>
        <p:spPr bwMode="auto">
          <a:xfrm rot="3860754">
            <a:off x="3618707" y="3650458"/>
            <a:ext cx="147637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8" name="Oval 115"/>
          <p:cNvSpPr>
            <a:spLocks noChangeArrowheads="1"/>
          </p:cNvSpPr>
          <p:nvPr/>
        </p:nvSpPr>
        <p:spPr bwMode="auto">
          <a:xfrm rot="3860754">
            <a:off x="3735918" y="35861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9" name="Oval 116"/>
          <p:cNvSpPr>
            <a:spLocks noChangeArrowheads="1"/>
          </p:cNvSpPr>
          <p:nvPr/>
        </p:nvSpPr>
        <p:spPr bwMode="auto">
          <a:xfrm rot="3440678">
            <a:off x="3829051" y="352901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0" name="Oval 117"/>
          <p:cNvSpPr>
            <a:spLocks noChangeArrowheads="1"/>
          </p:cNvSpPr>
          <p:nvPr/>
        </p:nvSpPr>
        <p:spPr bwMode="auto">
          <a:xfrm rot="3440678">
            <a:off x="3924300" y="3465513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1" name="Oval 118"/>
          <p:cNvSpPr>
            <a:spLocks noChangeArrowheads="1"/>
          </p:cNvSpPr>
          <p:nvPr/>
        </p:nvSpPr>
        <p:spPr bwMode="auto">
          <a:xfrm rot="3440678">
            <a:off x="4002618" y="34083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2" name="Oval 119"/>
          <p:cNvSpPr>
            <a:spLocks noChangeArrowheads="1"/>
          </p:cNvSpPr>
          <p:nvPr/>
        </p:nvSpPr>
        <p:spPr bwMode="auto">
          <a:xfrm rot="3440678">
            <a:off x="4083051" y="3344862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3" name="Oval 120"/>
          <p:cNvSpPr>
            <a:spLocks noChangeArrowheads="1"/>
          </p:cNvSpPr>
          <p:nvPr/>
        </p:nvSpPr>
        <p:spPr bwMode="auto">
          <a:xfrm rot="2902321">
            <a:off x="4149990" y="328691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4" name="Oval 121"/>
          <p:cNvSpPr>
            <a:spLocks noChangeArrowheads="1"/>
          </p:cNvSpPr>
          <p:nvPr/>
        </p:nvSpPr>
        <p:spPr bwMode="auto">
          <a:xfrm rot="2902321">
            <a:off x="4226190" y="32170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5" name="Oval 122"/>
          <p:cNvSpPr>
            <a:spLocks noChangeArrowheads="1"/>
          </p:cNvSpPr>
          <p:nvPr/>
        </p:nvSpPr>
        <p:spPr bwMode="auto">
          <a:xfrm rot="2902321">
            <a:off x="4298951" y="31464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6" name="Oval 123"/>
          <p:cNvSpPr>
            <a:spLocks noChangeArrowheads="1"/>
          </p:cNvSpPr>
          <p:nvPr/>
        </p:nvSpPr>
        <p:spPr bwMode="auto">
          <a:xfrm rot="2902321">
            <a:off x="4368800" y="306387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7" name="Oval 124"/>
          <p:cNvSpPr>
            <a:spLocks noChangeArrowheads="1"/>
          </p:cNvSpPr>
          <p:nvPr/>
        </p:nvSpPr>
        <p:spPr bwMode="auto">
          <a:xfrm rot="2902321">
            <a:off x="4436534" y="299402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8" name="Oval 125"/>
          <p:cNvSpPr>
            <a:spLocks noChangeArrowheads="1"/>
          </p:cNvSpPr>
          <p:nvPr/>
        </p:nvSpPr>
        <p:spPr bwMode="auto">
          <a:xfrm rot="2176635">
            <a:off x="4487334" y="292100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9" name="Oval 126"/>
          <p:cNvSpPr>
            <a:spLocks noChangeArrowheads="1"/>
          </p:cNvSpPr>
          <p:nvPr/>
        </p:nvSpPr>
        <p:spPr bwMode="auto">
          <a:xfrm rot="2482245">
            <a:off x="4559301" y="2836864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0" name="Oval 127"/>
          <p:cNvSpPr>
            <a:spLocks noChangeArrowheads="1"/>
          </p:cNvSpPr>
          <p:nvPr/>
        </p:nvSpPr>
        <p:spPr bwMode="auto">
          <a:xfrm rot="2069341">
            <a:off x="4618567" y="27479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1" name="Oval 128"/>
          <p:cNvSpPr>
            <a:spLocks noChangeArrowheads="1"/>
          </p:cNvSpPr>
          <p:nvPr/>
        </p:nvSpPr>
        <p:spPr bwMode="auto">
          <a:xfrm rot="2069341">
            <a:off x="4665134" y="26558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2" name="Oval 129"/>
          <p:cNvSpPr>
            <a:spLocks noChangeArrowheads="1"/>
          </p:cNvSpPr>
          <p:nvPr/>
        </p:nvSpPr>
        <p:spPr bwMode="auto">
          <a:xfrm rot="1356021">
            <a:off x="4707468" y="2560638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3" name="Oval 130"/>
          <p:cNvSpPr>
            <a:spLocks noChangeArrowheads="1"/>
          </p:cNvSpPr>
          <p:nvPr/>
        </p:nvSpPr>
        <p:spPr bwMode="auto">
          <a:xfrm rot="655368">
            <a:off x="4737101" y="2474913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4" name="Oval 131"/>
          <p:cNvSpPr>
            <a:spLocks noChangeArrowheads="1"/>
          </p:cNvSpPr>
          <p:nvPr/>
        </p:nvSpPr>
        <p:spPr bwMode="auto">
          <a:xfrm>
            <a:off x="4751918" y="238442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5" name="Oval 132"/>
          <p:cNvSpPr>
            <a:spLocks noChangeArrowheads="1"/>
          </p:cNvSpPr>
          <p:nvPr/>
        </p:nvSpPr>
        <p:spPr bwMode="auto">
          <a:xfrm>
            <a:off x="4745567" y="23050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6" name="Oval 133"/>
          <p:cNvSpPr>
            <a:spLocks noChangeArrowheads="1"/>
          </p:cNvSpPr>
          <p:nvPr/>
        </p:nvSpPr>
        <p:spPr bwMode="auto">
          <a:xfrm rot="-1143463">
            <a:off x="4722284" y="22129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7" name="Oval 134"/>
          <p:cNvSpPr>
            <a:spLocks noChangeArrowheads="1"/>
          </p:cNvSpPr>
          <p:nvPr/>
        </p:nvSpPr>
        <p:spPr bwMode="auto">
          <a:xfrm rot="-2473444">
            <a:off x="4671484" y="21494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8" name="Oval 135"/>
          <p:cNvSpPr>
            <a:spLocks noChangeArrowheads="1"/>
          </p:cNvSpPr>
          <p:nvPr/>
        </p:nvSpPr>
        <p:spPr bwMode="auto">
          <a:xfrm rot="-3486651">
            <a:off x="4616451" y="20828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9" name="Oval 136"/>
          <p:cNvSpPr>
            <a:spLocks noChangeArrowheads="1"/>
          </p:cNvSpPr>
          <p:nvPr/>
        </p:nvSpPr>
        <p:spPr bwMode="auto">
          <a:xfrm rot="-5557163">
            <a:off x="4548718" y="20447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0" name="Oval 137"/>
          <p:cNvSpPr>
            <a:spLocks noChangeArrowheads="1"/>
          </p:cNvSpPr>
          <p:nvPr/>
        </p:nvSpPr>
        <p:spPr bwMode="auto">
          <a:xfrm rot="-6212531">
            <a:off x="4451351" y="20415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1" name="Oval 138"/>
          <p:cNvSpPr>
            <a:spLocks noChangeArrowheads="1"/>
          </p:cNvSpPr>
          <p:nvPr/>
        </p:nvSpPr>
        <p:spPr bwMode="auto">
          <a:xfrm rot="-6799476">
            <a:off x="4345518" y="20637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2" name="Oval 139"/>
          <p:cNvSpPr>
            <a:spLocks noChangeArrowheads="1"/>
          </p:cNvSpPr>
          <p:nvPr/>
        </p:nvSpPr>
        <p:spPr bwMode="auto">
          <a:xfrm rot="-6799476">
            <a:off x="4256618" y="20891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3" name="Oval 140"/>
          <p:cNvSpPr>
            <a:spLocks noChangeArrowheads="1"/>
          </p:cNvSpPr>
          <p:nvPr/>
        </p:nvSpPr>
        <p:spPr bwMode="auto">
          <a:xfrm rot="-7153845">
            <a:off x="4165600" y="2133601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4" name="Oval 141"/>
          <p:cNvSpPr>
            <a:spLocks noChangeArrowheads="1"/>
          </p:cNvSpPr>
          <p:nvPr/>
        </p:nvSpPr>
        <p:spPr bwMode="auto">
          <a:xfrm rot="-7153845">
            <a:off x="4074584" y="21907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5" name="Oval 142"/>
          <p:cNvSpPr>
            <a:spLocks noChangeArrowheads="1"/>
          </p:cNvSpPr>
          <p:nvPr/>
        </p:nvSpPr>
        <p:spPr bwMode="auto">
          <a:xfrm rot="-8053550">
            <a:off x="4001824" y="22518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6" name="Oval 143"/>
          <p:cNvSpPr>
            <a:spLocks noChangeArrowheads="1"/>
          </p:cNvSpPr>
          <p:nvPr/>
        </p:nvSpPr>
        <p:spPr bwMode="auto">
          <a:xfrm rot="-8053550">
            <a:off x="3938324" y="2305844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7" name="Oval 144"/>
          <p:cNvSpPr>
            <a:spLocks noChangeArrowheads="1"/>
          </p:cNvSpPr>
          <p:nvPr/>
        </p:nvSpPr>
        <p:spPr bwMode="auto">
          <a:xfrm rot="-8407918">
            <a:off x="3871385" y="239077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8" name="Oval 145"/>
          <p:cNvSpPr>
            <a:spLocks noChangeArrowheads="1"/>
          </p:cNvSpPr>
          <p:nvPr/>
        </p:nvSpPr>
        <p:spPr bwMode="auto">
          <a:xfrm rot="-8468223">
            <a:off x="3812117" y="246538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9" name="Oval 146"/>
          <p:cNvSpPr>
            <a:spLocks noChangeArrowheads="1"/>
          </p:cNvSpPr>
          <p:nvPr/>
        </p:nvSpPr>
        <p:spPr bwMode="auto">
          <a:xfrm rot="-9006581">
            <a:off x="3759201" y="254793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0" name="Oval 147"/>
          <p:cNvSpPr>
            <a:spLocks noChangeArrowheads="1"/>
          </p:cNvSpPr>
          <p:nvPr/>
        </p:nvSpPr>
        <p:spPr bwMode="auto">
          <a:xfrm rot="-9540332">
            <a:off x="3718985" y="26304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1" name="Oval 148"/>
          <p:cNvSpPr>
            <a:spLocks noChangeArrowheads="1"/>
          </p:cNvSpPr>
          <p:nvPr/>
        </p:nvSpPr>
        <p:spPr bwMode="auto">
          <a:xfrm rot="-9283450">
            <a:off x="3683001" y="27098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2" name="Oval 149"/>
          <p:cNvSpPr>
            <a:spLocks noChangeArrowheads="1"/>
          </p:cNvSpPr>
          <p:nvPr/>
        </p:nvSpPr>
        <p:spPr bwMode="auto">
          <a:xfrm rot="-9703526">
            <a:off x="3657601" y="277971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3" name="Oval 150"/>
          <p:cNvSpPr>
            <a:spLocks noChangeArrowheads="1"/>
          </p:cNvSpPr>
          <p:nvPr/>
        </p:nvSpPr>
        <p:spPr bwMode="auto">
          <a:xfrm rot="-9703526">
            <a:off x="3611034" y="2871789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4" name="Oval 151"/>
          <p:cNvSpPr>
            <a:spLocks noChangeArrowheads="1"/>
          </p:cNvSpPr>
          <p:nvPr/>
        </p:nvSpPr>
        <p:spPr bwMode="auto">
          <a:xfrm rot="-9703526">
            <a:off x="3587751" y="29622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5" name="Oval 152"/>
          <p:cNvSpPr>
            <a:spLocks noChangeArrowheads="1"/>
          </p:cNvSpPr>
          <p:nvPr/>
        </p:nvSpPr>
        <p:spPr bwMode="auto">
          <a:xfrm rot="-10191332">
            <a:off x="3566584" y="307022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6" name="Oval 153"/>
          <p:cNvSpPr>
            <a:spLocks noChangeArrowheads="1"/>
          </p:cNvSpPr>
          <p:nvPr/>
        </p:nvSpPr>
        <p:spPr bwMode="auto">
          <a:xfrm rot="-10191332">
            <a:off x="3551768" y="316865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7" name="Oval 154"/>
          <p:cNvSpPr>
            <a:spLocks noChangeArrowheads="1"/>
          </p:cNvSpPr>
          <p:nvPr/>
        </p:nvSpPr>
        <p:spPr bwMode="auto">
          <a:xfrm rot="-10432182">
            <a:off x="3549651" y="32702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8" name="Oval 155"/>
          <p:cNvSpPr>
            <a:spLocks noChangeArrowheads="1"/>
          </p:cNvSpPr>
          <p:nvPr/>
        </p:nvSpPr>
        <p:spPr bwMode="auto">
          <a:xfrm rot="-10432182">
            <a:off x="3545418" y="33829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9" name="Oval 156"/>
          <p:cNvSpPr>
            <a:spLocks noChangeArrowheads="1"/>
          </p:cNvSpPr>
          <p:nvPr/>
        </p:nvSpPr>
        <p:spPr bwMode="auto">
          <a:xfrm rot="-10432182">
            <a:off x="3545418" y="34845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0" name="Oval 157"/>
          <p:cNvSpPr>
            <a:spLocks noChangeArrowheads="1"/>
          </p:cNvSpPr>
          <p:nvPr/>
        </p:nvSpPr>
        <p:spPr bwMode="auto">
          <a:xfrm rot="-10432182">
            <a:off x="3562351" y="360203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1" name="Oval 158"/>
          <p:cNvSpPr>
            <a:spLocks noChangeArrowheads="1"/>
          </p:cNvSpPr>
          <p:nvPr/>
        </p:nvSpPr>
        <p:spPr bwMode="auto">
          <a:xfrm rot="-10432182">
            <a:off x="3566584" y="3713164"/>
            <a:ext cx="167216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2" name="Oval 159"/>
          <p:cNvSpPr>
            <a:spLocks noChangeArrowheads="1"/>
          </p:cNvSpPr>
          <p:nvPr/>
        </p:nvSpPr>
        <p:spPr bwMode="auto">
          <a:xfrm rot="10570780">
            <a:off x="3577168" y="3814763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3" name="Oval 160"/>
          <p:cNvSpPr>
            <a:spLocks noChangeArrowheads="1"/>
          </p:cNvSpPr>
          <p:nvPr/>
        </p:nvSpPr>
        <p:spPr bwMode="auto">
          <a:xfrm rot="10560338">
            <a:off x="3602567" y="3898900"/>
            <a:ext cx="167217" cy="273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4" name="Oval 161"/>
          <p:cNvSpPr>
            <a:spLocks noChangeArrowheads="1"/>
          </p:cNvSpPr>
          <p:nvPr/>
        </p:nvSpPr>
        <p:spPr bwMode="auto">
          <a:xfrm rot="10570780">
            <a:off x="3602567" y="4032250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5" name="Oval 162"/>
          <p:cNvSpPr>
            <a:spLocks noChangeArrowheads="1"/>
          </p:cNvSpPr>
          <p:nvPr/>
        </p:nvSpPr>
        <p:spPr bwMode="auto">
          <a:xfrm rot="10570780">
            <a:off x="3617384" y="41338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6" name="Oval 163"/>
          <p:cNvSpPr>
            <a:spLocks noChangeArrowheads="1"/>
          </p:cNvSpPr>
          <p:nvPr/>
        </p:nvSpPr>
        <p:spPr bwMode="auto">
          <a:xfrm rot="10570780">
            <a:off x="3632201" y="424815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7" name="Oval 164"/>
          <p:cNvSpPr>
            <a:spLocks noChangeArrowheads="1"/>
          </p:cNvSpPr>
          <p:nvPr/>
        </p:nvSpPr>
        <p:spPr bwMode="auto">
          <a:xfrm rot="10570780">
            <a:off x="3647018" y="43640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8" name="Oval 165"/>
          <p:cNvSpPr>
            <a:spLocks noChangeArrowheads="1"/>
          </p:cNvSpPr>
          <p:nvPr/>
        </p:nvSpPr>
        <p:spPr bwMode="auto">
          <a:xfrm rot="10570780">
            <a:off x="3653368" y="4484688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9" name="Oval 166"/>
          <p:cNvSpPr>
            <a:spLocks noChangeArrowheads="1"/>
          </p:cNvSpPr>
          <p:nvPr/>
        </p:nvSpPr>
        <p:spPr bwMode="auto">
          <a:xfrm rot="10570780">
            <a:off x="3653368" y="4605339"/>
            <a:ext cx="167217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0" name="Oval 167"/>
          <p:cNvSpPr>
            <a:spLocks noChangeArrowheads="1"/>
          </p:cNvSpPr>
          <p:nvPr/>
        </p:nvSpPr>
        <p:spPr bwMode="auto">
          <a:xfrm rot="-10286184">
            <a:off x="3647018" y="4710114"/>
            <a:ext cx="165100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1" name="Oval 168"/>
          <p:cNvSpPr>
            <a:spLocks noChangeArrowheads="1"/>
          </p:cNvSpPr>
          <p:nvPr/>
        </p:nvSpPr>
        <p:spPr bwMode="auto">
          <a:xfrm rot="-10286184">
            <a:off x="3632201" y="4822825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2" name="Oval 169"/>
          <p:cNvSpPr>
            <a:spLocks noChangeArrowheads="1"/>
          </p:cNvSpPr>
          <p:nvPr/>
        </p:nvSpPr>
        <p:spPr bwMode="auto">
          <a:xfrm rot="-10074897">
            <a:off x="3600451" y="4927600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3" name="Oval 170"/>
          <p:cNvSpPr>
            <a:spLocks noChangeArrowheads="1"/>
          </p:cNvSpPr>
          <p:nvPr/>
        </p:nvSpPr>
        <p:spPr bwMode="auto">
          <a:xfrm rot="-9447302">
            <a:off x="3566584" y="5013325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4" name="Oval 171"/>
          <p:cNvSpPr>
            <a:spLocks noChangeArrowheads="1"/>
          </p:cNvSpPr>
          <p:nvPr/>
        </p:nvSpPr>
        <p:spPr bwMode="auto">
          <a:xfrm rot="-8819707">
            <a:off x="3515784" y="50863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5" name="Oval 172"/>
          <p:cNvSpPr>
            <a:spLocks noChangeArrowheads="1"/>
          </p:cNvSpPr>
          <p:nvPr/>
        </p:nvSpPr>
        <p:spPr bwMode="auto">
          <a:xfrm rot="-8819707">
            <a:off x="3452285" y="51657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6" name="Oval 173"/>
          <p:cNvSpPr>
            <a:spLocks noChangeArrowheads="1"/>
          </p:cNvSpPr>
          <p:nvPr/>
        </p:nvSpPr>
        <p:spPr bwMode="auto">
          <a:xfrm rot="-8819707">
            <a:off x="3386667" y="523557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7" name="Oval 174"/>
          <p:cNvSpPr>
            <a:spLocks noChangeArrowheads="1"/>
          </p:cNvSpPr>
          <p:nvPr/>
        </p:nvSpPr>
        <p:spPr bwMode="auto">
          <a:xfrm rot="-8294938">
            <a:off x="3310467" y="5303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8" name="Oval 175"/>
          <p:cNvSpPr>
            <a:spLocks noChangeArrowheads="1"/>
          </p:cNvSpPr>
          <p:nvPr/>
        </p:nvSpPr>
        <p:spPr bwMode="auto">
          <a:xfrm rot="-8294938">
            <a:off x="3249085" y="5357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9" name="Oval 176"/>
          <p:cNvSpPr>
            <a:spLocks noChangeArrowheads="1"/>
          </p:cNvSpPr>
          <p:nvPr/>
        </p:nvSpPr>
        <p:spPr bwMode="auto">
          <a:xfrm rot="-6957803">
            <a:off x="3186642" y="5382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0" name="Oval 177"/>
          <p:cNvSpPr>
            <a:spLocks noChangeArrowheads="1"/>
          </p:cNvSpPr>
          <p:nvPr/>
        </p:nvSpPr>
        <p:spPr bwMode="auto">
          <a:xfrm rot="-6697863">
            <a:off x="3107267" y="54287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1" name="Oval 178"/>
          <p:cNvSpPr>
            <a:spLocks noChangeArrowheads="1"/>
          </p:cNvSpPr>
          <p:nvPr/>
        </p:nvSpPr>
        <p:spPr bwMode="auto">
          <a:xfrm rot="-6697863">
            <a:off x="3005667" y="5482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2" name="Oval 179"/>
          <p:cNvSpPr>
            <a:spLocks noChangeArrowheads="1"/>
          </p:cNvSpPr>
          <p:nvPr/>
        </p:nvSpPr>
        <p:spPr bwMode="auto">
          <a:xfrm rot="-6697863">
            <a:off x="2911740" y="552794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3" name="Oval 180"/>
          <p:cNvSpPr>
            <a:spLocks noChangeArrowheads="1"/>
          </p:cNvSpPr>
          <p:nvPr/>
        </p:nvSpPr>
        <p:spPr bwMode="auto">
          <a:xfrm rot="-6697863">
            <a:off x="2817548" y="556074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4" name="Oval 181"/>
          <p:cNvSpPr>
            <a:spLocks noChangeArrowheads="1"/>
          </p:cNvSpPr>
          <p:nvPr/>
        </p:nvSpPr>
        <p:spPr bwMode="auto">
          <a:xfrm rot="-5968568">
            <a:off x="2720182" y="5582974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5" name="Oval 182"/>
          <p:cNvSpPr>
            <a:spLocks noChangeArrowheads="1"/>
          </p:cNvSpPr>
          <p:nvPr/>
        </p:nvSpPr>
        <p:spPr bwMode="auto">
          <a:xfrm rot="-5968568">
            <a:off x="2607999" y="5592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6" name="Oval 183"/>
          <p:cNvSpPr>
            <a:spLocks noChangeArrowheads="1"/>
          </p:cNvSpPr>
          <p:nvPr/>
        </p:nvSpPr>
        <p:spPr bwMode="auto">
          <a:xfrm rot="-5138848">
            <a:off x="2482058" y="5597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7" name="Oval 184"/>
          <p:cNvSpPr>
            <a:spLocks noChangeArrowheads="1"/>
          </p:cNvSpPr>
          <p:nvPr/>
        </p:nvSpPr>
        <p:spPr bwMode="auto">
          <a:xfrm rot="-5138848">
            <a:off x="2355058" y="5597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8" name="Oval 185"/>
          <p:cNvSpPr>
            <a:spLocks noChangeArrowheads="1"/>
          </p:cNvSpPr>
          <p:nvPr/>
        </p:nvSpPr>
        <p:spPr bwMode="auto">
          <a:xfrm rot="-4409553">
            <a:off x="2236524" y="55882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9" name="Oval 186"/>
          <p:cNvSpPr>
            <a:spLocks noChangeArrowheads="1"/>
          </p:cNvSpPr>
          <p:nvPr/>
        </p:nvSpPr>
        <p:spPr bwMode="auto">
          <a:xfrm rot="-3091919">
            <a:off x="2149740" y="5543815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0" name="Oval 187"/>
          <p:cNvSpPr>
            <a:spLocks noChangeArrowheads="1"/>
          </p:cNvSpPr>
          <p:nvPr/>
        </p:nvSpPr>
        <p:spPr bwMode="auto">
          <a:xfrm rot="2099985">
            <a:off x="2110317" y="5475288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1" name="Oval 188"/>
          <p:cNvSpPr>
            <a:spLocks noChangeArrowheads="1"/>
          </p:cNvSpPr>
          <p:nvPr/>
        </p:nvSpPr>
        <p:spPr bwMode="auto">
          <a:xfrm rot="4468330">
            <a:off x="2218267" y="53937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2" name="Oval 189"/>
          <p:cNvSpPr>
            <a:spLocks noChangeArrowheads="1"/>
          </p:cNvSpPr>
          <p:nvPr/>
        </p:nvSpPr>
        <p:spPr bwMode="auto">
          <a:xfrm rot="4535669">
            <a:off x="2315634" y="53525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3" name="Oval 190"/>
          <p:cNvSpPr>
            <a:spLocks noChangeArrowheads="1"/>
          </p:cNvSpPr>
          <p:nvPr/>
        </p:nvSpPr>
        <p:spPr bwMode="auto">
          <a:xfrm rot="5120815">
            <a:off x="2427818" y="5327122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4" name="Oval 191"/>
          <p:cNvSpPr>
            <a:spLocks noChangeArrowheads="1"/>
          </p:cNvSpPr>
          <p:nvPr/>
        </p:nvSpPr>
        <p:spPr bwMode="auto">
          <a:xfrm rot="5120815">
            <a:off x="2536826" y="53250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5" name="Oval 192"/>
          <p:cNvSpPr>
            <a:spLocks noChangeArrowheads="1"/>
          </p:cNvSpPr>
          <p:nvPr/>
        </p:nvSpPr>
        <p:spPr bwMode="auto">
          <a:xfrm rot="5120815">
            <a:off x="2637367" y="532394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6" name="Oval 193"/>
          <p:cNvSpPr>
            <a:spLocks noChangeArrowheads="1"/>
          </p:cNvSpPr>
          <p:nvPr/>
        </p:nvSpPr>
        <p:spPr bwMode="auto">
          <a:xfrm rot="5768797">
            <a:off x="2742142" y="533453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7" name="Oval 194"/>
          <p:cNvSpPr>
            <a:spLocks noChangeArrowheads="1"/>
          </p:cNvSpPr>
          <p:nvPr/>
        </p:nvSpPr>
        <p:spPr bwMode="auto">
          <a:xfrm rot="5768797">
            <a:off x="2846918" y="53429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8" name="Oval 195"/>
          <p:cNvSpPr>
            <a:spLocks noChangeArrowheads="1"/>
          </p:cNvSpPr>
          <p:nvPr/>
        </p:nvSpPr>
        <p:spPr bwMode="auto">
          <a:xfrm rot="5768797">
            <a:off x="2969684" y="53556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9" name="Oval 196"/>
          <p:cNvSpPr>
            <a:spLocks noChangeArrowheads="1"/>
          </p:cNvSpPr>
          <p:nvPr/>
        </p:nvSpPr>
        <p:spPr bwMode="auto">
          <a:xfrm rot="5768797">
            <a:off x="3099859" y="5382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0" name="Oval 197"/>
          <p:cNvSpPr>
            <a:spLocks noChangeArrowheads="1"/>
          </p:cNvSpPr>
          <p:nvPr/>
        </p:nvSpPr>
        <p:spPr bwMode="auto">
          <a:xfrm rot="5768797">
            <a:off x="3222626" y="54139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1" name="Oval 198"/>
          <p:cNvSpPr>
            <a:spLocks noChangeArrowheads="1"/>
          </p:cNvSpPr>
          <p:nvPr/>
        </p:nvSpPr>
        <p:spPr bwMode="auto">
          <a:xfrm rot="5768797">
            <a:off x="3337984" y="54318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2" name="Oval 199"/>
          <p:cNvSpPr>
            <a:spLocks noChangeArrowheads="1"/>
          </p:cNvSpPr>
          <p:nvPr/>
        </p:nvSpPr>
        <p:spPr bwMode="auto">
          <a:xfrm rot="5874541">
            <a:off x="3450167" y="546047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3" name="Oval 200"/>
          <p:cNvSpPr>
            <a:spLocks noChangeArrowheads="1"/>
          </p:cNvSpPr>
          <p:nvPr/>
        </p:nvSpPr>
        <p:spPr bwMode="auto">
          <a:xfrm rot="5980284">
            <a:off x="3559175" y="549328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4" name="Oval 201"/>
          <p:cNvSpPr>
            <a:spLocks noChangeArrowheads="1"/>
          </p:cNvSpPr>
          <p:nvPr/>
        </p:nvSpPr>
        <p:spPr bwMode="auto">
          <a:xfrm rot="5980284">
            <a:off x="3663951" y="551444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5" name="Oval 202"/>
          <p:cNvSpPr>
            <a:spLocks noChangeArrowheads="1"/>
          </p:cNvSpPr>
          <p:nvPr/>
        </p:nvSpPr>
        <p:spPr bwMode="auto">
          <a:xfrm rot="5980284">
            <a:off x="3778515" y="55416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6" name="Oval 203"/>
          <p:cNvSpPr>
            <a:spLocks noChangeArrowheads="1"/>
          </p:cNvSpPr>
          <p:nvPr/>
        </p:nvSpPr>
        <p:spPr bwMode="auto">
          <a:xfrm rot="5980284">
            <a:off x="3865299" y="55670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7" name="Oval 204"/>
          <p:cNvSpPr>
            <a:spLocks noChangeArrowheads="1"/>
          </p:cNvSpPr>
          <p:nvPr/>
        </p:nvSpPr>
        <p:spPr bwMode="auto">
          <a:xfrm rot="5980284">
            <a:off x="3988065" y="5592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8" name="Oval 205"/>
          <p:cNvSpPr>
            <a:spLocks noChangeArrowheads="1"/>
          </p:cNvSpPr>
          <p:nvPr/>
        </p:nvSpPr>
        <p:spPr bwMode="auto">
          <a:xfrm rot="5138110">
            <a:off x="4103424" y="56009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9" name="Oval 206"/>
          <p:cNvSpPr>
            <a:spLocks noChangeArrowheads="1"/>
          </p:cNvSpPr>
          <p:nvPr/>
        </p:nvSpPr>
        <p:spPr bwMode="auto">
          <a:xfrm rot="5138110">
            <a:off x="4219840" y="5597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0" name="Oval 207"/>
          <p:cNvSpPr>
            <a:spLocks noChangeArrowheads="1"/>
          </p:cNvSpPr>
          <p:nvPr/>
        </p:nvSpPr>
        <p:spPr bwMode="auto">
          <a:xfrm rot="5138110">
            <a:off x="4334140" y="5597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1" name="Oval 208"/>
          <p:cNvSpPr>
            <a:spLocks noChangeArrowheads="1"/>
          </p:cNvSpPr>
          <p:nvPr/>
        </p:nvSpPr>
        <p:spPr bwMode="auto">
          <a:xfrm rot="5138110">
            <a:off x="4457966" y="5592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2" name="Oval 209"/>
          <p:cNvSpPr>
            <a:spLocks noChangeArrowheads="1"/>
          </p:cNvSpPr>
          <p:nvPr/>
        </p:nvSpPr>
        <p:spPr bwMode="auto">
          <a:xfrm rot="4510515">
            <a:off x="4562740" y="55723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3" name="Oval 210"/>
          <p:cNvSpPr>
            <a:spLocks noChangeArrowheads="1"/>
          </p:cNvSpPr>
          <p:nvPr/>
        </p:nvSpPr>
        <p:spPr bwMode="auto">
          <a:xfrm rot="3604449">
            <a:off x="4645291" y="55374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4" name="Oval 211"/>
          <p:cNvSpPr>
            <a:spLocks noChangeArrowheads="1"/>
          </p:cNvSpPr>
          <p:nvPr/>
        </p:nvSpPr>
        <p:spPr bwMode="auto">
          <a:xfrm rot="3604449">
            <a:off x="4732867" y="5482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5" name="Oval 212"/>
          <p:cNvSpPr>
            <a:spLocks noChangeArrowheads="1"/>
          </p:cNvSpPr>
          <p:nvPr/>
        </p:nvSpPr>
        <p:spPr bwMode="auto">
          <a:xfrm rot="2531727">
            <a:off x="4806951" y="5430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6" name="Oval 213"/>
          <p:cNvSpPr>
            <a:spLocks noChangeArrowheads="1"/>
          </p:cNvSpPr>
          <p:nvPr/>
        </p:nvSpPr>
        <p:spPr bwMode="auto">
          <a:xfrm rot="2531727">
            <a:off x="4868334" y="5357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7" name="Oval 214"/>
          <p:cNvSpPr>
            <a:spLocks noChangeArrowheads="1"/>
          </p:cNvSpPr>
          <p:nvPr/>
        </p:nvSpPr>
        <p:spPr bwMode="auto">
          <a:xfrm rot="2531727">
            <a:off x="4917017" y="5268913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8" name="Oval 215"/>
          <p:cNvSpPr>
            <a:spLocks noChangeArrowheads="1"/>
          </p:cNvSpPr>
          <p:nvPr/>
        </p:nvSpPr>
        <p:spPr bwMode="auto">
          <a:xfrm rot="1963987">
            <a:off x="4965701" y="51911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9" name="Oval 216"/>
          <p:cNvSpPr>
            <a:spLocks noChangeArrowheads="1"/>
          </p:cNvSpPr>
          <p:nvPr/>
        </p:nvSpPr>
        <p:spPr bwMode="auto">
          <a:xfrm rot="1599906">
            <a:off x="4997451" y="510540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0" name="Oval 217"/>
          <p:cNvSpPr>
            <a:spLocks noChangeArrowheads="1"/>
          </p:cNvSpPr>
          <p:nvPr/>
        </p:nvSpPr>
        <p:spPr bwMode="auto">
          <a:xfrm rot="770187">
            <a:off x="5027085" y="5010150"/>
            <a:ext cx="165100" cy="209550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8" name="Oval 36"/>
          <p:cNvSpPr>
            <a:spLocks noChangeArrowheads="1"/>
          </p:cNvSpPr>
          <p:nvPr/>
        </p:nvSpPr>
        <p:spPr bwMode="auto">
          <a:xfrm>
            <a:off x="3556001" y="2057400"/>
            <a:ext cx="167217" cy="1397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6" name="12-Point Star 615"/>
          <p:cNvSpPr/>
          <p:nvPr/>
        </p:nvSpPr>
        <p:spPr>
          <a:xfrm>
            <a:off x="3666067" y="2743201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7" name="12-Point Star 616"/>
          <p:cNvSpPr/>
          <p:nvPr/>
        </p:nvSpPr>
        <p:spPr>
          <a:xfrm>
            <a:off x="3581401" y="4962526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899095" y="1085257"/>
            <a:ext cx="60955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-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Đặt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trên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6,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viết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một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nét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cong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trở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lên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6,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chuyển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hướng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viết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tiếp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nét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dọc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(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hai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đầu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);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đến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1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thì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chuyển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hướng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viết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nét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ngang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(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hai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đầu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),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tạo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một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vòng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xoắn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nhỏ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ở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chân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chữ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.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Dừng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tại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2. </a:t>
            </a:r>
            <a:endParaRPr lang="vi-VN" sz="320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6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6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6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6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4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6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6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6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6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6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6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6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6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6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6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34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6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6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6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6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6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8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6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6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6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6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6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6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6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6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6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6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6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18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6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6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6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6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2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6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6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54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6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6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66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6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6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78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6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6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6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6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6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6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6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6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26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6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32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6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38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6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6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6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6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62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6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6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74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6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6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86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6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92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6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98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6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604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6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6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16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6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6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6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6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6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46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6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52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6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58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6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664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6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6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676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6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682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6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688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6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94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6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6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06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6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6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18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6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724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6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6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736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6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742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6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748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6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754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6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6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766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6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6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778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6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784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6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6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796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6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802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6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6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814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6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6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826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6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832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6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838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6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844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6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6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856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6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862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6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868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6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874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6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6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886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6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892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6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898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6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904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6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6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916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6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922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6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928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6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934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6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6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946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6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952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6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958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6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964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6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6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976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6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982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6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988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6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994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6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6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006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6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012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6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018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6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024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6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6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036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6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042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6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048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6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1054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6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6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066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6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072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6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078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6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084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6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6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096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6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102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6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1108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6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114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6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6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1126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6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132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6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138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6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144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6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6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156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6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162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6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168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6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174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6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6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1186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6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192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6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198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6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1204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6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6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2160"/>
                            </p:stCondLst>
                            <p:childTnLst>
                              <p:par>
                                <p:cTn id="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6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2220"/>
                            </p:stCondLst>
                            <p:childTnLst>
                              <p:par>
                                <p:cTn id="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6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2280"/>
                            </p:stCondLst>
                            <p:childTnLst>
                              <p:par>
                                <p:cTn id="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6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2340"/>
                            </p:stCondLst>
                            <p:childTnLst>
                              <p:par>
                                <p:cTn id="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6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1" dur="6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2460"/>
                            </p:stCondLst>
                            <p:childTnLst>
                              <p:par>
                                <p:cTn id="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6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2520"/>
                            </p:stCondLst>
                            <p:childTnLst>
                              <p:par>
                                <p:cTn id="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6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2580"/>
                            </p:stCondLst>
                            <p:childTnLst>
                              <p:par>
                                <p:cTn id="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3" dur="6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2640"/>
                            </p:stCondLst>
                            <p:childTnLst>
                              <p:par>
                                <p:cTn id="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6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6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2760"/>
                            </p:stCondLst>
                            <p:childTnLst>
                              <p:par>
                                <p:cTn id="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5" dur="6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2820"/>
                            </p:stCondLst>
                            <p:childTnLst>
                              <p:par>
                                <p:cTn id="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6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2880"/>
                            </p:stCondLst>
                            <p:childTnLst>
                              <p:par>
                                <p:cTn id="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6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2940"/>
                            </p:stCondLst>
                            <p:childTnLst>
                              <p:par>
                                <p:cTn id="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7" dur="6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6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3060"/>
                            </p:stCondLst>
                            <p:childTnLst>
                              <p:par>
                                <p:cTn id="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6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3120"/>
                            </p:stCondLst>
                            <p:childTnLst>
                              <p:par>
                                <p:cTn id="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9" dur="6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3180"/>
                            </p:stCondLst>
                            <p:childTnLst>
                              <p:par>
                                <p:cTn id="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6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3240"/>
                            </p:stCondLst>
                            <p:childTnLst>
                              <p:par>
                                <p:cTn id="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6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1" dur="6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3360"/>
                            </p:stCondLst>
                            <p:childTnLst>
                              <p:par>
                                <p:cTn id="7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 nodeType="clickPar">
                      <p:stCondLst>
                        <p:cond delay="indefinite"/>
                      </p:stCondLst>
                      <p:childTnLst>
                        <p:par>
                          <p:cTn id="7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8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 nodeType="clickPar">
                      <p:stCondLst>
                        <p:cond delay="indefinite"/>
                      </p:stCondLst>
                      <p:childTnLst>
                        <p:par>
                          <p:cTn id="7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4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 nodeType="clickPar">
                      <p:stCondLst>
                        <p:cond delay="indefinite"/>
                      </p:stCondLst>
                      <p:childTnLst>
                        <p:par>
                          <p:cTn id="7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2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208" grpId="0" animBg="1"/>
      <p:bldP spid="22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749" y="484488"/>
            <a:ext cx="12093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					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Thứ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ngày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tháng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năm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2021</a:t>
            </a:r>
          </a:p>
          <a:p>
            <a:pPr>
              <a:defRPr/>
            </a:pP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Tập</a:t>
            </a: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viết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                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Chữ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L</a:t>
            </a:r>
            <a:endParaRPr lang="vi-V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  <p:pic>
        <p:nvPicPr>
          <p:cNvPr id="5" name="chu hoa 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445342" y="1714500"/>
            <a:ext cx="97191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749" y="484488"/>
            <a:ext cx="12093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					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Thứ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ngày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tháng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năm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2021</a:t>
            </a:r>
          </a:p>
          <a:p>
            <a:pPr>
              <a:defRPr/>
            </a:pP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Tập</a:t>
            </a: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viết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                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Chữ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L</a:t>
            </a:r>
            <a:endParaRPr lang="vi-V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  <p:pic>
        <p:nvPicPr>
          <p:cNvPr id="5" name="chu hoa L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8612"/>
          <a:stretch/>
        </p:blipFill>
        <p:spPr>
          <a:xfrm>
            <a:off x="1605747" y="1561706"/>
            <a:ext cx="8980505" cy="50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310</Words>
  <Application>Microsoft Office PowerPoint</Application>
  <PresentationFormat>Custom</PresentationFormat>
  <Paragraphs>61</Paragraphs>
  <Slides>17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Tahoma</vt:lpstr>
      <vt:lpstr>UTM Avo (Headings)</vt:lpstr>
      <vt:lpstr>Arial-Rounded</vt:lpstr>
      <vt:lpstr>HP001 4 hàng</vt:lpstr>
      <vt:lpstr>.VnArial</vt:lpstr>
      <vt:lpstr>Calibri</vt:lpstr>
      <vt:lpstr>HP001 5 hàng</vt:lpstr>
      <vt:lpstr>Times New Roman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bảng con chữ L hoa cỡ vừa</vt:lpstr>
      <vt:lpstr>Viết bảng con chữ L hoa cỡ nhỏ</vt:lpstr>
      <vt:lpstr>Viết câu ứng dụng: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CTY REDSTAR</cp:lastModifiedBy>
  <cp:revision>55</cp:revision>
  <dcterms:created xsi:type="dcterms:W3CDTF">2021-11-01T08:16:43Z</dcterms:created>
  <dcterms:modified xsi:type="dcterms:W3CDTF">2021-12-06T00:26:27Z</dcterms:modified>
</cp:coreProperties>
</file>