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52"/>
  </p:notesMasterIdLst>
  <p:sldIdLst>
    <p:sldId id="274" r:id="rId3"/>
    <p:sldId id="443" r:id="rId4"/>
    <p:sldId id="258" r:id="rId5"/>
    <p:sldId id="445" r:id="rId6"/>
    <p:sldId id="463" r:id="rId7"/>
    <p:sldId id="633" r:id="rId8"/>
    <p:sldId id="293" r:id="rId9"/>
    <p:sldId id="653" r:id="rId10"/>
    <p:sldId id="654" r:id="rId11"/>
    <p:sldId id="655" r:id="rId12"/>
    <p:sldId id="656" r:id="rId13"/>
    <p:sldId id="657" r:id="rId14"/>
    <p:sldId id="658" r:id="rId15"/>
    <p:sldId id="667" r:id="rId16"/>
    <p:sldId id="572" r:id="rId17"/>
    <p:sldId id="446" r:id="rId18"/>
    <p:sldId id="450" r:id="rId19"/>
    <p:sldId id="659" r:id="rId20"/>
    <p:sldId id="660" r:id="rId21"/>
    <p:sldId id="661" r:id="rId22"/>
    <p:sldId id="662" r:id="rId23"/>
    <p:sldId id="606" r:id="rId24"/>
    <p:sldId id="663" r:id="rId25"/>
    <p:sldId id="447" r:id="rId26"/>
    <p:sldId id="634" r:id="rId27"/>
    <p:sldId id="664" r:id="rId28"/>
    <p:sldId id="665" r:id="rId29"/>
    <p:sldId id="666" r:id="rId30"/>
    <p:sldId id="668" r:id="rId31"/>
    <p:sldId id="481" r:id="rId32"/>
    <p:sldId id="669" r:id="rId33"/>
    <p:sldId id="670" r:id="rId34"/>
    <p:sldId id="671" r:id="rId35"/>
    <p:sldId id="672" r:id="rId36"/>
    <p:sldId id="673" r:id="rId37"/>
    <p:sldId id="448" r:id="rId38"/>
    <p:sldId id="639" r:id="rId39"/>
    <p:sldId id="674" r:id="rId40"/>
    <p:sldId id="469" r:id="rId41"/>
    <p:sldId id="675" r:id="rId42"/>
    <p:sldId id="644" r:id="rId43"/>
    <p:sldId id="645" r:id="rId44"/>
    <p:sldId id="500" r:id="rId45"/>
    <p:sldId id="676" r:id="rId46"/>
    <p:sldId id="677" r:id="rId47"/>
    <p:sldId id="678" r:id="rId48"/>
    <p:sldId id="679" r:id="rId49"/>
    <p:sldId id="652" r:id="rId50"/>
    <p:sldId id="311" r:id="rId51"/>
  </p:sldIdLst>
  <p:sldSz cx="9144000" cy="5143500" type="screen16x9"/>
  <p:notesSz cx="6858000" cy="9144000"/>
  <p:embeddedFontLst>
    <p:embeddedFont>
      <p:font typeface="Kirang Haerang" panose="020B0604020202020204" charset="-127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Nixie One" panose="020B0604020202020204" charset="0"/>
      <p:regular r:id="rId62"/>
    </p:embeddedFont>
    <p:embeddedFont>
      <p:font typeface="Nunito" panose="020B0604020202020204" charset="0"/>
      <p:regular r:id="rId63"/>
      <p:bold r:id="rId64"/>
      <p:italic r:id="rId65"/>
      <p:boldItalic r:id="rId66"/>
    </p:embeddedFont>
    <p:embeddedFont>
      <p:font typeface="VNI-Hobo" panose="020B0604020202020204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C3E8"/>
    <a:srgbClr val="EC0089"/>
    <a:srgbClr val="FFD774"/>
    <a:srgbClr val="E0B07C"/>
    <a:srgbClr val="008448"/>
    <a:srgbClr val="F9C7CA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33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691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1 lần để các mảnh ghép từ từ biến mất và đóng lần lượt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lần 2 để mở tranh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9433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1 lần để các mảnh ghép từ từ biến mất và đóng lần lượt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lần 2 để mở tranh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2041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1 lần để các mảnh ghép từ từ biến mất và đóng lần lượt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lần 2 để mở tranh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997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1 lần để các mảnh ghép từ từ biến mất và đóng lần lượt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lần 2 để mở tranh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8111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7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79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từng câu hội thoại để nghe lại.</a:t>
            </a:r>
          </a:p>
        </p:txBody>
      </p:sp>
    </p:spTree>
    <p:extLst>
      <p:ext uri="{BB962C8B-B14F-4D97-AF65-F5344CB8AC3E}">
        <p14:creationId xmlns:p14="http://schemas.microsoft.com/office/powerpoint/2010/main" val="252250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91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từng câu hội thoại để nghe lại.</a:t>
            </a:r>
          </a:p>
        </p:txBody>
      </p:sp>
    </p:spTree>
    <p:extLst>
      <p:ext uri="{BB962C8B-B14F-4D97-AF65-F5344CB8AC3E}">
        <p14:creationId xmlns:p14="http://schemas.microsoft.com/office/powerpoint/2010/main" val="2799256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từng câu hội thoại để nghe lại.</a:t>
            </a:r>
          </a:p>
        </p:txBody>
      </p:sp>
    </p:spTree>
    <p:extLst>
      <p:ext uri="{BB962C8B-B14F-4D97-AF65-F5344CB8AC3E}">
        <p14:creationId xmlns:p14="http://schemas.microsoft.com/office/powerpoint/2010/main" val="2024725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94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7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25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73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06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72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333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5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7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87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63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45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12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69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8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tên đội để cộng điểm.</a:t>
            </a:r>
          </a:p>
          <a:p>
            <a:r>
              <a:rPr lang="en-US"/>
              <a:t>Click vào phương tiện để đi tới câu hỏi tương ứng và làm biến mất phương tiện đó.</a:t>
            </a:r>
          </a:p>
        </p:txBody>
      </p:sp>
    </p:spTree>
    <p:extLst>
      <p:ext uri="{BB962C8B-B14F-4D97-AF65-F5344CB8AC3E}">
        <p14:creationId xmlns:p14="http://schemas.microsoft.com/office/powerpoint/2010/main" val="34146256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1883590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35306846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508311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13777762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2444965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4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897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1 lần để các mảnh ghép từ từ biến mất và đóng lần lượt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lần 2 để mở tranh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0762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1 lần để các mảnh ghép từ từ biến mất và đóng lần lượt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lần 2 để mở tranh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8410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48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8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image" Target="../media/image44.png"/><Relationship Id="rId18" Type="http://schemas.openxmlformats.org/officeDocument/2006/relationships/slide" Target="slide48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slide" Target="slide45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6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jpg"/><Relationship Id="rId5" Type="http://schemas.openxmlformats.org/officeDocument/2006/relationships/image" Target="../media/image39.png"/><Relationship Id="rId15" Type="http://schemas.openxmlformats.org/officeDocument/2006/relationships/image" Target="../media/image45.jpeg"/><Relationship Id="rId10" Type="http://schemas.openxmlformats.org/officeDocument/2006/relationships/slide" Target="slide44.xml"/><Relationship Id="rId4" Type="http://schemas.openxmlformats.org/officeDocument/2006/relationships/image" Target="../media/image38.jpg"/><Relationship Id="rId9" Type="http://schemas.openxmlformats.org/officeDocument/2006/relationships/image" Target="../media/image42.png"/><Relationship Id="rId14" Type="http://schemas.openxmlformats.org/officeDocument/2006/relationships/slide" Target="slide4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audio" Target="../media/audio1.wav"/><Relationship Id="rId7" Type="http://schemas.openxmlformats.org/officeDocument/2006/relationships/slide" Target="slide4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32.jpeg"/><Relationship Id="rId4" Type="http://schemas.openxmlformats.org/officeDocument/2006/relationships/image" Target="../media/image2.jpg"/><Relationship Id="rId9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4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audio" Target="../media/audio1.wav"/><Relationship Id="rId7" Type="http://schemas.openxmlformats.org/officeDocument/2006/relationships/slide" Target="slide4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32.jpeg"/><Relationship Id="rId4" Type="http://schemas.openxmlformats.org/officeDocument/2006/relationships/image" Target="../media/image2.jpg"/><Relationship Id="rId9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slide" Target="slide4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7734" y="1392286"/>
            <a:ext cx="2323560" cy="160325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53920" y="626732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593214" y="6245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13191" y="22009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59497" cy="30586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164764" y="92143"/>
            <a:ext cx="2054378" cy="1477328"/>
            <a:chOff x="2783205" y="714541"/>
            <a:chExt cx="3423766" cy="127373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10454"/>
                <a:gd name="adj2" fmla="val 1082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783205" y="714541"/>
              <a:ext cx="3423765" cy="12737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Where do you want to visit?</a:t>
              </a:r>
              <a:endParaRPr lang="en-US" sz="3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6797406" y="718457"/>
            <a:ext cx="1987365" cy="1285925"/>
            <a:chOff x="2870040" y="2149287"/>
            <a:chExt cx="2281724" cy="8397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870040" y="2149287"/>
              <a:ext cx="2281724" cy="676551"/>
            </a:xfrm>
            <a:prstGeom prst="wedgeRoundRectCallout">
              <a:avLst>
                <a:gd name="adj1" fmla="val 15595"/>
                <a:gd name="adj2" fmla="val 11647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83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7734" y="1512176"/>
            <a:ext cx="2323560" cy="136347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53488" y="623112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245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13191" y="22009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59497" cy="30586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59193" y="0"/>
            <a:ext cx="2069769" cy="2424355"/>
            <a:chOff x="2783205" y="714541"/>
            <a:chExt cx="3423765" cy="202689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83205" y="770569"/>
              <a:ext cx="3179067" cy="1123639"/>
            </a:xfrm>
            <a:prstGeom prst="wedgeRoundRectCallout">
              <a:avLst>
                <a:gd name="adj1" fmla="val 10454"/>
                <a:gd name="adj2" fmla="val 1082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783205" y="714541"/>
              <a:ext cx="3423765" cy="2026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6764749" y="623112"/>
            <a:ext cx="1913887" cy="1381270"/>
            <a:chOff x="2870040" y="2149287"/>
            <a:chExt cx="2281724" cy="8397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870040" y="2149287"/>
              <a:ext cx="2281724" cy="676551"/>
            </a:xfrm>
            <a:prstGeom prst="wedgeRoundRectCallout">
              <a:avLst>
                <a:gd name="adj1" fmla="val 33796"/>
                <a:gd name="adj2" fmla="val 9495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83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603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5477" y="1512176"/>
            <a:ext cx="2248073" cy="136347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49459" y="618356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245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13191" y="22009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796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59497" cy="30586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59193" y="0"/>
            <a:ext cx="1940147" cy="2424355"/>
            <a:chOff x="2783205" y="714541"/>
            <a:chExt cx="3423766" cy="202689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10454"/>
                <a:gd name="adj2" fmla="val 1082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783205" y="714541"/>
              <a:ext cx="3423765" cy="2026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Where do you want to visit?</a:t>
              </a:r>
              <a:endParaRPr lang="en-US" sz="3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6821502" y="531458"/>
            <a:ext cx="1940147" cy="1472923"/>
            <a:chOff x="2898378" y="2135547"/>
            <a:chExt cx="2281724" cy="85347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898378" y="2135547"/>
              <a:ext cx="2281724" cy="676551"/>
            </a:xfrm>
            <a:prstGeom prst="wedgeRoundRectCallout">
              <a:avLst>
                <a:gd name="adj1" fmla="val 30744"/>
                <a:gd name="adj2" fmla="val 9502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83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2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42178" y="1362525"/>
            <a:ext cx="2433762" cy="1916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56612" y="620572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245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13191" y="22009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796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59497" cy="30586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13442" y="0"/>
            <a:ext cx="2288818" cy="2465191"/>
            <a:chOff x="2783205" y="714541"/>
            <a:chExt cx="3423766" cy="202689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10454"/>
                <a:gd name="adj2" fmla="val 1082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998872" y="714541"/>
              <a:ext cx="2927987" cy="2026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Where do you want to visit?</a:t>
              </a:r>
              <a:endParaRPr lang="en-US" sz="3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6797407" y="620572"/>
            <a:ext cx="1946544" cy="1383810"/>
            <a:chOff x="2870040" y="2149287"/>
            <a:chExt cx="2281724" cy="8397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870040" y="2149287"/>
              <a:ext cx="2281724" cy="676551"/>
            </a:xfrm>
            <a:prstGeom prst="wedgeRoundRectCallout">
              <a:avLst>
                <a:gd name="adj1" fmla="val 34609"/>
                <a:gd name="adj2" fmla="val 9499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83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94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23570" y="1362525"/>
            <a:ext cx="2773754" cy="170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54208" y="622216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245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13191" y="22009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796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59497" cy="30586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59192" y="0"/>
            <a:ext cx="2009094" cy="1477328"/>
            <a:chOff x="2783203" y="714541"/>
            <a:chExt cx="3423768" cy="123513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924"/>
                <a:gd name="adj2" fmla="val 1001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783203" y="714541"/>
              <a:ext cx="3423766" cy="1235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6797406" y="622216"/>
            <a:ext cx="1913887" cy="1382166"/>
            <a:chOff x="2870040" y="2149287"/>
            <a:chExt cx="2281724" cy="8397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870040" y="2149287"/>
              <a:ext cx="2281724" cy="676551"/>
            </a:xfrm>
            <a:prstGeom prst="wedgeRoundRectCallout">
              <a:avLst>
                <a:gd name="adj1" fmla="val 34365"/>
                <a:gd name="adj2" fmla="val 9692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83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6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jumping&#10;&#10;Description automatically generated">
            <a:extLst>
              <a:ext uri="{FF2B5EF4-FFF2-40B4-BE49-F238E27FC236}">
                <a16:creationId xmlns:a16="http://schemas.microsoft.com/office/drawing/2014/main" id="{8FB01FD1-8193-4435-B014-4BB28378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82" y="0"/>
            <a:ext cx="7746235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670903" y="210145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0185"/>
            <a:ext cx="1778696" cy="1778696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70894" y="217307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65686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879849" y="128430"/>
            <a:ext cx="1384301" cy="56794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EAB3D-AE1D-4A56-8016-F9EDC456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38433" y="767656"/>
            <a:ext cx="5867131" cy="42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875315" y="109903"/>
            <a:ext cx="1393370" cy="567946"/>
          </a:xfrm>
          <a:custGeom>
            <a:avLst/>
            <a:gdLst>
              <a:gd name="connsiteX0" fmla="*/ 0 w 1393370"/>
              <a:gd name="connsiteY0" fmla="*/ 120950 h 567946"/>
              <a:gd name="connsiteX1" fmla="*/ 120950 w 1393370"/>
              <a:gd name="connsiteY1" fmla="*/ 0 h 567946"/>
              <a:gd name="connsiteX2" fmla="*/ 696685 w 1393370"/>
              <a:gd name="connsiteY2" fmla="*/ 0 h 567946"/>
              <a:gd name="connsiteX3" fmla="*/ 1272420 w 1393370"/>
              <a:gd name="connsiteY3" fmla="*/ 0 h 567946"/>
              <a:gd name="connsiteX4" fmla="*/ 1393370 w 1393370"/>
              <a:gd name="connsiteY4" fmla="*/ 120950 h 567946"/>
              <a:gd name="connsiteX5" fmla="*/ 1393370 w 1393370"/>
              <a:gd name="connsiteY5" fmla="*/ 446996 h 567946"/>
              <a:gd name="connsiteX6" fmla="*/ 1272420 w 1393370"/>
              <a:gd name="connsiteY6" fmla="*/ 567946 h 567946"/>
              <a:gd name="connsiteX7" fmla="*/ 731229 w 1393370"/>
              <a:gd name="connsiteY7" fmla="*/ 567946 h 567946"/>
              <a:gd name="connsiteX8" fmla="*/ 120950 w 1393370"/>
              <a:gd name="connsiteY8" fmla="*/ 567946 h 567946"/>
              <a:gd name="connsiteX9" fmla="*/ 0 w 1393370"/>
              <a:gd name="connsiteY9" fmla="*/ 446996 h 567946"/>
              <a:gd name="connsiteX10" fmla="*/ 0 w 1393370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3370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48311" y="-22564"/>
                  <a:pt x="489403" y="38414"/>
                  <a:pt x="696685" y="0"/>
                </a:cubicBezTo>
                <a:cubicBezTo>
                  <a:pt x="903967" y="-38414"/>
                  <a:pt x="1010127" y="22658"/>
                  <a:pt x="1272420" y="0"/>
                </a:cubicBezTo>
                <a:cubicBezTo>
                  <a:pt x="1342293" y="450"/>
                  <a:pt x="1393354" y="50749"/>
                  <a:pt x="1393370" y="120950"/>
                </a:cubicBezTo>
                <a:cubicBezTo>
                  <a:pt x="1394432" y="209001"/>
                  <a:pt x="1389208" y="309586"/>
                  <a:pt x="1393370" y="446996"/>
                </a:cubicBezTo>
                <a:cubicBezTo>
                  <a:pt x="1387464" y="500214"/>
                  <a:pt x="1351494" y="566858"/>
                  <a:pt x="1272420" y="567946"/>
                </a:cubicBezTo>
                <a:cubicBezTo>
                  <a:pt x="1028344" y="613261"/>
                  <a:pt x="882635" y="540095"/>
                  <a:pt x="731229" y="567946"/>
                </a:cubicBezTo>
                <a:cubicBezTo>
                  <a:pt x="579823" y="595797"/>
                  <a:pt x="264986" y="52636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93370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80604" y="-50567"/>
                  <a:pt x="549277" y="49926"/>
                  <a:pt x="662141" y="0"/>
                </a:cubicBezTo>
                <a:cubicBezTo>
                  <a:pt x="775005" y="-49926"/>
                  <a:pt x="986861" y="25869"/>
                  <a:pt x="1272420" y="0"/>
                </a:cubicBezTo>
                <a:cubicBezTo>
                  <a:pt x="1355014" y="586"/>
                  <a:pt x="1406165" y="51529"/>
                  <a:pt x="1393370" y="120950"/>
                </a:cubicBezTo>
                <a:cubicBezTo>
                  <a:pt x="1410443" y="198968"/>
                  <a:pt x="1365936" y="286443"/>
                  <a:pt x="1393370" y="446996"/>
                </a:cubicBezTo>
                <a:cubicBezTo>
                  <a:pt x="1380072" y="517465"/>
                  <a:pt x="1333487" y="558177"/>
                  <a:pt x="1272420" y="567946"/>
                </a:cubicBezTo>
                <a:cubicBezTo>
                  <a:pt x="1144148" y="568039"/>
                  <a:pt x="937768" y="566857"/>
                  <a:pt x="696685" y="567946"/>
                </a:cubicBezTo>
                <a:cubicBezTo>
                  <a:pt x="455603" y="569035"/>
                  <a:pt x="307397" y="543744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EAB3D-AE1D-4A56-8016-F9EDC456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22032" y="786183"/>
            <a:ext cx="5499936" cy="42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70865" y="119999"/>
            <a:ext cx="4802270" cy="567946"/>
          </a:xfrm>
          <a:custGeom>
            <a:avLst/>
            <a:gdLst>
              <a:gd name="connsiteX0" fmla="*/ 0 w 4802270"/>
              <a:gd name="connsiteY0" fmla="*/ 120950 h 567946"/>
              <a:gd name="connsiteX1" fmla="*/ 120950 w 4802270"/>
              <a:gd name="connsiteY1" fmla="*/ 0 h 567946"/>
              <a:gd name="connsiteX2" fmla="*/ 782204 w 4802270"/>
              <a:gd name="connsiteY2" fmla="*/ 0 h 567946"/>
              <a:gd name="connsiteX3" fmla="*/ 1352250 w 4802270"/>
              <a:gd name="connsiteY3" fmla="*/ 0 h 567946"/>
              <a:gd name="connsiteX4" fmla="*/ 1922296 w 4802270"/>
              <a:gd name="connsiteY4" fmla="*/ 0 h 567946"/>
              <a:gd name="connsiteX5" fmla="*/ 2401135 w 4802270"/>
              <a:gd name="connsiteY5" fmla="*/ 0 h 567946"/>
              <a:gd name="connsiteX6" fmla="*/ 2925578 w 4802270"/>
              <a:gd name="connsiteY6" fmla="*/ 0 h 567946"/>
              <a:gd name="connsiteX7" fmla="*/ 3358813 w 4802270"/>
              <a:gd name="connsiteY7" fmla="*/ 0 h 567946"/>
              <a:gd name="connsiteX8" fmla="*/ 4020066 w 4802270"/>
              <a:gd name="connsiteY8" fmla="*/ 0 h 567946"/>
              <a:gd name="connsiteX9" fmla="*/ 4681320 w 4802270"/>
              <a:gd name="connsiteY9" fmla="*/ 0 h 567946"/>
              <a:gd name="connsiteX10" fmla="*/ 4802270 w 4802270"/>
              <a:gd name="connsiteY10" fmla="*/ 120950 h 567946"/>
              <a:gd name="connsiteX11" fmla="*/ 4802270 w 4802270"/>
              <a:gd name="connsiteY11" fmla="*/ 446996 h 567946"/>
              <a:gd name="connsiteX12" fmla="*/ 4681320 w 4802270"/>
              <a:gd name="connsiteY12" fmla="*/ 567946 h 567946"/>
              <a:gd name="connsiteX13" fmla="*/ 4111274 w 4802270"/>
              <a:gd name="connsiteY13" fmla="*/ 567946 h 567946"/>
              <a:gd name="connsiteX14" fmla="*/ 3586831 w 4802270"/>
              <a:gd name="connsiteY14" fmla="*/ 567946 h 567946"/>
              <a:gd name="connsiteX15" fmla="*/ 3062389 w 4802270"/>
              <a:gd name="connsiteY15" fmla="*/ 567946 h 567946"/>
              <a:gd name="connsiteX16" fmla="*/ 2446739 w 4802270"/>
              <a:gd name="connsiteY16" fmla="*/ 567946 h 567946"/>
              <a:gd name="connsiteX17" fmla="*/ 1831089 w 4802270"/>
              <a:gd name="connsiteY17" fmla="*/ 567946 h 567946"/>
              <a:gd name="connsiteX18" fmla="*/ 1169835 w 4802270"/>
              <a:gd name="connsiteY18" fmla="*/ 567946 h 567946"/>
              <a:gd name="connsiteX19" fmla="*/ 690996 w 4802270"/>
              <a:gd name="connsiteY19" fmla="*/ 567946 h 567946"/>
              <a:gd name="connsiteX20" fmla="*/ 120950 w 4802270"/>
              <a:gd name="connsiteY20" fmla="*/ 567946 h 567946"/>
              <a:gd name="connsiteX21" fmla="*/ 0 w 4802270"/>
              <a:gd name="connsiteY21" fmla="*/ 446996 h 567946"/>
              <a:gd name="connsiteX22" fmla="*/ 0 w 4802270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02270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414459" y="-19241"/>
                  <a:pt x="482697" y="70228"/>
                  <a:pt x="782204" y="0"/>
                </a:cubicBezTo>
                <a:cubicBezTo>
                  <a:pt x="1081711" y="-70228"/>
                  <a:pt x="1087601" y="60418"/>
                  <a:pt x="1352250" y="0"/>
                </a:cubicBezTo>
                <a:cubicBezTo>
                  <a:pt x="1616899" y="-60418"/>
                  <a:pt x="1796979" y="51255"/>
                  <a:pt x="1922296" y="0"/>
                </a:cubicBezTo>
                <a:cubicBezTo>
                  <a:pt x="2047613" y="-51255"/>
                  <a:pt x="2209451" y="37096"/>
                  <a:pt x="2401135" y="0"/>
                </a:cubicBezTo>
                <a:cubicBezTo>
                  <a:pt x="2592819" y="-37096"/>
                  <a:pt x="2769240" y="26023"/>
                  <a:pt x="2925578" y="0"/>
                </a:cubicBezTo>
                <a:cubicBezTo>
                  <a:pt x="3081916" y="-26023"/>
                  <a:pt x="3243139" y="45671"/>
                  <a:pt x="3358813" y="0"/>
                </a:cubicBezTo>
                <a:cubicBezTo>
                  <a:pt x="3474487" y="-45671"/>
                  <a:pt x="3829814" y="64553"/>
                  <a:pt x="4020066" y="0"/>
                </a:cubicBezTo>
                <a:cubicBezTo>
                  <a:pt x="4210318" y="-64553"/>
                  <a:pt x="4436889" y="54984"/>
                  <a:pt x="4681320" y="0"/>
                </a:cubicBezTo>
                <a:cubicBezTo>
                  <a:pt x="4740658" y="14310"/>
                  <a:pt x="4814819" y="50377"/>
                  <a:pt x="4802270" y="120950"/>
                </a:cubicBezTo>
                <a:cubicBezTo>
                  <a:pt x="4818418" y="283463"/>
                  <a:pt x="4780265" y="318062"/>
                  <a:pt x="4802270" y="446996"/>
                </a:cubicBezTo>
                <a:cubicBezTo>
                  <a:pt x="4798593" y="511474"/>
                  <a:pt x="4763973" y="555860"/>
                  <a:pt x="4681320" y="567946"/>
                </a:cubicBezTo>
                <a:cubicBezTo>
                  <a:pt x="4421718" y="615901"/>
                  <a:pt x="4279499" y="517039"/>
                  <a:pt x="4111274" y="567946"/>
                </a:cubicBezTo>
                <a:cubicBezTo>
                  <a:pt x="3943049" y="618853"/>
                  <a:pt x="3710459" y="537812"/>
                  <a:pt x="3586831" y="567946"/>
                </a:cubicBezTo>
                <a:cubicBezTo>
                  <a:pt x="3463203" y="598080"/>
                  <a:pt x="3257420" y="537175"/>
                  <a:pt x="3062389" y="567946"/>
                </a:cubicBezTo>
                <a:cubicBezTo>
                  <a:pt x="2867358" y="598717"/>
                  <a:pt x="2702350" y="551281"/>
                  <a:pt x="2446739" y="567946"/>
                </a:cubicBezTo>
                <a:cubicBezTo>
                  <a:pt x="2191128" y="584611"/>
                  <a:pt x="2120048" y="547563"/>
                  <a:pt x="1831089" y="567946"/>
                </a:cubicBezTo>
                <a:cubicBezTo>
                  <a:pt x="1542130" y="588329"/>
                  <a:pt x="1412198" y="548121"/>
                  <a:pt x="1169835" y="567946"/>
                </a:cubicBezTo>
                <a:cubicBezTo>
                  <a:pt x="927472" y="587771"/>
                  <a:pt x="816417" y="566110"/>
                  <a:pt x="690996" y="567946"/>
                </a:cubicBezTo>
                <a:cubicBezTo>
                  <a:pt x="565575" y="569782"/>
                  <a:pt x="235861" y="534188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802270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08703" y="-11118"/>
                  <a:pt x="354105" y="35608"/>
                  <a:pt x="554185" y="0"/>
                </a:cubicBezTo>
                <a:cubicBezTo>
                  <a:pt x="754266" y="-35608"/>
                  <a:pt x="848869" y="37104"/>
                  <a:pt x="987420" y="0"/>
                </a:cubicBezTo>
                <a:cubicBezTo>
                  <a:pt x="1125972" y="-37104"/>
                  <a:pt x="1281663" y="9674"/>
                  <a:pt x="1466259" y="0"/>
                </a:cubicBezTo>
                <a:cubicBezTo>
                  <a:pt x="1650855" y="-9674"/>
                  <a:pt x="1728898" y="9649"/>
                  <a:pt x="1990702" y="0"/>
                </a:cubicBezTo>
                <a:cubicBezTo>
                  <a:pt x="2252506" y="-9649"/>
                  <a:pt x="2390965" y="13190"/>
                  <a:pt x="2560748" y="0"/>
                </a:cubicBezTo>
                <a:cubicBezTo>
                  <a:pt x="2730531" y="-13190"/>
                  <a:pt x="2976071" y="41422"/>
                  <a:pt x="3085190" y="0"/>
                </a:cubicBezTo>
                <a:cubicBezTo>
                  <a:pt x="3194309" y="-41422"/>
                  <a:pt x="3502240" y="27936"/>
                  <a:pt x="3746444" y="0"/>
                </a:cubicBezTo>
                <a:cubicBezTo>
                  <a:pt x="3990648" y="-27936"/>
                  <a:pt x="4364923" y="18449"/>
                  <a:pt x="4681320" y="0"/>
                </a:cubicBezTo>
                <a:cubicBezTo>
                  <a:pt x="4755586" y="-2049"/>
                  <a:pt x="4796116" y="56066"/>
                  <a:pt x="4802270" y="120950"/>
                </a:cubicBezTo>
                <a:cubicBezTo>
                  <a:pt x="4826301" y="239869"/>
                  <a:pt x="4796404" y="315056"/>
                  <a:pt x="4802270" y="446996"/>
                </a:cubicBezTo>
                <a:cubicBezTo>
                  <a:pt x="4821537" y="511506"/>
                  <a:pt x="4749481" y="577784"/>
                  <a:pt x="4681320" y="567946"/>
                </a:cubicBezTo>
                <a:cubicBezTo>
                  <a:pt x="4521324" y="569364"/>
                  <a:pt x="4237895" y="539324"/>
                  <a:pt x="4111274" y="567946"/>
                </a:cubicBezTo>
                <a:cubicBezTo>
                  <a:pt x="3984653" y="596568"/>
                  <a:pt x="3678829" y="518948"/>
                  <a:pt x="3541228" y="567946"/>
                </a:cubicBezTo>
                <a:cubicBezTo>
                  <a:pt x="3403627" y="616944"/>
                  <a:pt x="3155650" y="533753"/>
                  <a:pt x="2971181" y="567946"/>
                </a:cubicBezTo>
                <a:cubicBezTo>
                  <a:pt x="2786712" y="602139"/>
                  <a:pt x="2591740" y="530089"/>
                  <a:pt x="2355531" y="567946"/>
                </a:cubicBezTo>
                <a:cubicBezTo>
                  <a:pt x="2119322" y="605803"/>
                  <a:pt x="2089968" y="526351"/>
                  <a:pt x="1876692" y="567946"/>
                </a:cubicBezTo>
                <a:cubicBezTo>
                  <a:pt x="1663416" y="609541"/>
                  <a:pt x="1519277" y="506520"/>
                  <a:pt x="1215439" y="567946"/>
                </a:cubicBezTo>
                <a:cubicBezTo>
                  <a:pt x="911601" y="629372"/>
                  <a:pt x="857271" y="537646"/>
                  <a:pt x="736600" y="567946"/>
                </a:cubicBezTo>
                <a:cubicBezTo>
                  <a:pt x="615929" y="598246"/>
                  <a:pt x="391487" y="551131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EAB3D-AE1D-4A56-8016-F9EDC45637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53643" y="1168479"/>
            <a:ext cx="4481751" cy="3357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813CB-38DE-4AC0-BF3F-7EB6C529E2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06" y="1168479"/>
            <a:ext cx="4645037" cy="3362699"/>
          </a:xfrm>
          <a:prstGeom prst="rect">
            <a:avLst/>
          </a:prstGeom>
        </p:spPr>
      </p:pic>
      <p:pic>
        <p:nvPicPr>
          <p:cNvPr id="2" name="Track 76">
            <a:hlinkClick r:id="" action="ppaction://media"/>
            <a:extLst>
              <a:ext uri="{FF2B5EF4-FFF2-40B4-BE49-F238E27FC236}">
                <a16:creationId xmlns:a16="http://schemas.microsoft.com/office/drawing/2014/main" id="{977F3738-91B1-437C-BEF1-AE5FACF75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37400" y="160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18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Means of transport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31702" y="96520"/>
            <a:ext cx="4745120" cy="567946"/>
          </a:xfrm>
          <a:custGeom>
            <a:avLst/>
            <a:gdLst>
              <a:gd name="connsiteX0" fmla="*/ 0 w 4745120"/>
              <a:gd name="connsiteY0" fmla="*/ 120950 h 567946"/>
              <a:gd name="connsiteX1" fmla="*/ 120950 w 4745120"/>
              <a:gd name="connsiteY1" fmla="*/ 0 h 567946"/>
              <a:gd name="connsiteX2" fmla="*/ 773917 w 4745120"/>
              <a:gd name="connsiteY2" fmla="*/ 0 h 567946"/>
              <a:gd name="connsiteX3" fmla="*/ 1336819 w 4745120"/>
              <a:gd name="connsiteY3" fmla="*/ 0 h 567946"/>
              <a:gd name="connsiteX4" fmla="*/ 1899722 w 4745120"/>
              <a:gd name="connsiteY4" fmla="*/ 0 h 567946"/>
              <a:gd name="connsiteX5" fmla="*/ 2372560 w 4745120"/>
              <a:gd name="connsiteY5" fmla="*/ 0 h 567946"/>
              <a:gd name="connsiteX6" fmla="*/ 2890430 w 4745120"/>
              <a:gd name="connsiteY6" fmla="*/ 0 h 567946"/>
              <a:gd name="connsiteX7" fmla="*/ 3318236 w 4745120"/>
              <a:gd name="connsiteY7" fmla="*/ 0 h 567946"/>
              <a:gd name="connsiteX8" fmla="*/ 3971203 w 4745120"/>
              <a:gd name="connsiteY8" fmla="*/ 0 h 567946"/>
              <a:gd name="connsiteX9" fmla="*/ 4624170 w 4745120"/>
              <a:gd name="connsiteY9" fmla="*/ 0 h 567946"/>
              <a:gd name="connsiteX10" fmla="*/ 4745120 w 4745120"/>
              <a:gd name="connsiteY10" fmla="*/ 120950 h 567946"/>
              <a:gd name="connsiteX11" fmla="*/ 4745120 w 4745120"/>
              <a:gd name="connsiteY11" fmla="*/ 446996 h 567946"/>
              <a:gd name="connsiteX12" fmla="*/ 4624170 w 4745120"/>
              <a:gd name="connsiteY12" fmla="*/ 567946 h 567946"/>
              <a:gd name="connsiteX13" fmla="*/ 4061268 w 4745120"/>
              <a:gd name="connsiteY13" fmla="*/ 567946 h 567946"/>
              <a:gd name="connsiteX14" fmla="*/ 3543397 w 4745120"/>
              <a:gd name="connsiteY14" fmla="*/ 567946 h 567946"/>
              <a:gd name="connsiteX15" fmla="*/ 3025527 w 4745120"/>
              <a:gd name="connsiteY15" fmla="*/ 567946 h 567946"/>
              <a:gd name="connsiteX16" fmla="*/ 2417592 w 4745120"/>
              <a:gd name="connsiteY16" fmla="*/ 567946 h 567946"/>
              <a:gd name="connsiteX17" fmla="*/ 1809658 w 4745120"/>
              <a:gd name="connsiteY17" fmla="*/ 567946 h 567946"/>
              <a:gd name="connsiteX18" fmla="*/ 1156691 w 4745120"/>
              <a:gd name="connsiteY18" fmla="*/ 567946 h 567946"/>
              <a:gd name="connsiteX19" fmla="*/ 683853 w 4745120"/>
              <a:gd name="connsiteY19" fmla="*/ 567946 h 567946"/>
              <a:gd name="connsiteX20" fmla="*/ 120950 w 4745120"/>
              <a:gd name="connsiteY20" fmla="*/ 567946 h 567946"/>
              <a:gd name="connsiteX21" fmla="*/ 0 w 4745120"/>
              <a:gd name="connsiteY21" fmla="*/ 446996 h 567946"/>
              <a:gd name="connsiteX22" fmla="*/ 0 w 4745120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45120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402311" y="-7574"/>
                  <a:pt x="516249" y="37227"/>
                  <a:pt x="773917" y="0"/>
                </a:cubicBezTo>
                <a:cubicBezTo>
                  <a:pt x="1031585" y="-37227"/>
                  <a:pt x="1212077" y="63472"/>
                  <a:pt x="1336819" y="0"/>
                </a:cubicBezTo>
                <a:cubicBezTo>
                  <a:pt x="1461561" y="-63472"/>
                  <a:pt x="1696395" y="37899"/>
                  <a:pt x="1899722" y="0"/>
                </a:cubicBezTo>
                <a:cubicBezTo>
                  <a:pt x="2103049" y="-37899"/>
                  <a:pt x="2197972" y="44044"/>
                  <a:pt x="2372560" y="0"/>
                </a:cubicBezTo>
                <a:cubicBezTo>
                  <a:pt x="2547148" y="-44044"/>
                  <a:pt x="2744062" y="36802"/>
                  <a:pt x="2890430" y="0"/>
                </a:cubicBezTo>
                <a:cubicBezTo>
                  <a:pt x="3036798" y="-36802"/>
                  <a:pt x="3146089" y="36482"/>
                  <a:pt x="3318236" y="0"/>
                </a:cubicBezTo>
                <a:cubicBezTo>
                  <a:pt x="3490383" y="-36482"/>
                  <a:pt x="3808862" y="71847"/>
                  <a:pt x="3971203" y="0"/>
                </a:cubicBezTo>
                <a:cubicBezTo>
                  <a:pt x="4133544" y="-71847"/>
                  <a:pt x="4493439" y="13474"/>
                  <a:pt x="4624170" y="0"/>
                </a:cubicBezTo>
                <a:cubicBezTo>
                  <a:pt x="4683508" y="14310"/>
                  <a:pt x="4757669" y="50377"/>
                  <a:pt x="4745120" y="120950"/>
                </a:cubicBezTo>
                <a:cubicBezTo>
                  <a:pt x="4761268" y="283463"/>
                  <a:pt x="4723115" y="318062"/>
                  <a:pt x="4745120" y="446996"/>
                </a:cubicBezTo>
                <a:cubicBezTo>
                  <a:pt x="4741443" y="511474"/>
                  <a:pt x="4706823" y="555860"/>
                  <a:pt x="4624170" y="567946"/>
                </a:cubicBezTo>
                <a:cubicBezTo>
                  <a:pt x="4510163" y="591911"/>
                  <a:pt x="4266650" y="531025"/>
                  <a:pt x="4061268" y="567946"/>
                </a:cubicBezTo>
                <a:cubicBezTo>
                  <a:pt x="3855886" y="604867"/>
                  <a:pt x="3761596" y="561048"/>
                  <a:pt x="3543397" y="567946"/>
                </a:cubicBezTo>
                <a:cubicBezTo>
                  <a:pt x="3325198" y="574844"/>
                  <a:pt x="3263796" y="513348"/>
                  <a:pt x="3025527" y="567946"/>
                </a:cubicBezTo>
                <a:cubicBezTo>
                  <a:pt x="2787258" y="622544"/>
                  <a:pt x="2557074" y="561702"/>
                  <a:pt x="2417592" y="567946"/>
                </a:cubicBezTo>
                <a:cubicBezTo>
                  <a:pt x="2278110" y="574190"/>
                  <a:pt x="2008621" y="542047"/>
                  <a:pt x="1809658" y="567946"/>
                </a:cubicBezTo>
                <a:cubicBezTo>
                  <a:pt x="1610695" y="593845"/>
                  <a:pt x="1430947" y="496480"/>
                  <a:pt x="1156691" y="567946"/>
                </a:cubicBezTo>
                <a:cubicBezTo>
                  <a:pt x="882435" y="639412"/>
                  <a:pt x="827520" y="564455"/>
                  <a:pt x="683853" y="567946"/>
                </a:cubicBezTo>
                <a:cubicBezTo>
                  <a:pt x="540186" y="571437"/>
                  <a:pt x="352824" y="556684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745120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45292" y="-11921"/>
                  <a:pt x="434567" y="51155"/>
                  <a:pt x="548756" y="0"/>
                </a:cubicBezTo>
                <a:cubicBezTo>
                  <a:pt x="662945" y="-51155"/>
                  <a:pt x="860794" y="4568"/>
                  <a:pt x="976562" y="0"/>
                </a:cubicBezTo>
                <a:cubicBezTo>
                  <a:pt x="1092330" y="-4568"/>
                  <a:pt x="1214974" y="24951"/>
                  <a:pt x="1449400" y="0"/>
                </a:cubicBezTo>
                <a:cubicBezTo>
                  <a:pt x="1683826" y="-24951"/>
                  <a:pt x="1759274" y="11615"/>
                  <a:pt x="1967270" y="0"/>
                </a:cubicBezTo>
                <a:cubicBezTo>
                  <a:pt x="2175266" y="-11615"/>
                  <a:pt x="2266924" y="52816"/>
                  <a:pt x="2530173" y="0"/>
                </a:cubicBezTo>
                <a:cubicBezTo>
                  <a:pt x="2793422" y="-52816"/>
                  <a:pt x="2907914" y="14081"/>
                  <a:pt x="3048043" y="0"/>
                </a:cubicBezTo>
                <a:cubicBezTo>
                  <a:pt x="3188172" y="-14081"/>
                  <a:pt x="3555518" y="73031"/>
                  <a:pt x="3701010" y="0"/>
                </a:cubicBezTo>
                <a:cubicBezTo>
                  <a:pt x="3846502" y="-73031"/>
                  <a:pt x="4383257" y="10159"/>
                  <a:pt x="4624170" y="0"/>
                </a:cubicBezTo>
                <a:cubicBezTo>
                  <a:pt x="4698436" y="-2049"/>
                  <a:pt x="4738966" y="56066"/>
                  <a:pt x="4745120" y="120950"/>
                </a:cubicBezTo>
                <a:cubicBezTo>
                  <a:pt x="4769151" y="239869"/>
                  <a:pt x="4739254" y="315056"/>
                  <a:pt x="4745120" y="446996"/>
                </a:cubicBezTo>
                <a:cubicBezTo>
                  <a:pt x="4764387" y="511506"/>
                  <a:pt x="4692331" y="577784"/>
                  <a:pt x="4624170" y="567946"/>
                </a:cubicBezTo>
                <a:cubicBezTo>
                  <a:pt x="4366902" y="629041"/>
                  <a:pt x="4247178" y="549127"/>
                  <a:pt x="4061268" y="567946"/>
                </a:cubicBezTo>
                <a:cubicBezTo>
                  <a:pt x="3875358" y="586765"/>
                  <a:pt x="3649822" y="502848"/>
                  <a:pt x="3498365" y="567946"/>
                </a:cubicBezTo>
                <a:cubicBezTo>
                  <a:pt x="3346908" y="633044"/>
                  <a:pt x="3112324" y="504828"/>
                  <a:pt x="2935463" y="567946"/>
                </a:cubicBezTo>
                <a:cubicBezTo>
                  <a:pt x="2758602" y="631064"/>
                  <a:pt x="2473046" y="542811"/>
                  <a:pt x="2327528" y="567946"/>
                </a:cubicBezTo>
                <a:cubicBezTo>
                  <a:pt x="2182011" y="593081"/>
                  <a:pt x="1970001" y="530941"/>
                  <a:pt x="1854690" y="567946"/>
                </a:cubicBezTo>
                <a:cubicBezTo>
                  <a:pt x="1739379" y="604951"/>
                  <a:pt x="1427061" y="507414"/>
                  <a:pt x="1201723" y="567946"/>
                </a:cubicBezTo>
                <a:cubicBezTo>
                  <a:pt x="976385" y="628478"/>
                  <a:pt x="877307" y="520995"/>
                  <a:pt x="728885" y="567946"/>
                </a:cubicBezTo>
                <a:cubicBezTo>
                  <a:pt x="580463" y="614897"/>
                  <a:pt x="399358" y="516013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813CB-38DE-4AC0-BF3F-7EB6C529E2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8115" y="920056"/>
            <a:ext cx="5834019" cy="4223444"/>
          </a:xfrm>
          <a:prstGeom prst="rect">
            <a:avLst/>
          </a:prstGeom>
        </p:spPr>
      </p:pic>
      <p:pic>
        <p:nvPicPr>
          <p:cNvPr id="2" name="Track 76">
            <a:hlinkClick r:id="" action="ppaction://media"/>
            <a:extLst>
              <a:ext uri="{FF2B5EF4-FFF2-40B4-BE49-F238E27FC236}">
                <a16:creationId xmlns:a16="http://schemas.microsoft.com/office/drawing/2014/main" id="{977F3738-91B1-437C-BEF1-AE5FACF75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57" end="1573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2298" y="9652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48CDD-C0EC-4C65-8DA7-CCE01B897FA2}"/>
              </a:ext>
            </a:extLst>
          </p:cNvPr>
          <p:cNvSpPr txBox="1"/>
          <p:nvPr/>
        </p:nvSpPr>
        <p:spPr>
          <a:xfrm>
            <a:off x="2783425" y="1000224"/>
            <a:ext cx="3592882" cy="5232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Excuse me! I’m lost.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8866-F475-44D9-B3FD-07A59666A410}"/>
              </a:ext>
            </a:extLst>
          </p:cNvPr>
          <p:cNvSpPr txBox="1"/>
          <p:nvPr/>
        </p:nvSpPr>
        <p:spPr>
          <a:xfrm>
            <a:off x="5653068" y="3271738"/>
            <a:ext cx="257315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Where do you want to go?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78318-97BF-42E2-B5D1-9A461D23DBE6}"/>
              </a:ext>
            </a:extLst>
          </p:cNvPr>
          <p:cNvSpPr txBox="1"/>
          <p:nvPr/>
        </p:nvSpPr>
        <p:spPr>
          <a:xfrm>
            <a:off x="2204357" y="3442462"/>
            <a:ext cx="2890156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get to Hoan Kiem Lake.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B7BBA7-5194-4A2A-AC43-4FA4F4280048}"/>
              </a:ext>
            </a:extLst>
          </p:cNvPr>
          <p:cNvSpPr txBox="1"/>
          <p:nvPr/>
        </p:nvSpPr>
        <p:spPr>
          <a:xfrm>
            <a:off x="4532941" y="4546845"/>
            <a:ext cx="434582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Well, it’s far from here.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4" name="Track 76">
            <a:hlinkClick r:id="" action="ppaction://media"/>
            <a:extLst>
              <a:ext uri="{FF2B5EF4-FFF2-40B4-BE49-F238E27FC236}">
                <a16:creationId xmlns:a16="http://schemas.microsoft.com/office/drawing/2014/main" id="{9886FD54-22A7-4AE1-8916-93854B789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39" end="2573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300" y="1418284"/>
            <a:ext cx="609600" cy="609600"/>
          </a:xfrm>
          <a:prstGeom prst="rect">
            <a:avLst/>
          </a:prstGeom>
        </p:spPr>
      </p:pic>
      <p:pic>
        <p:nvPicPr>
          <p:cNvPr id="15" name="Track 76">
            <a:hlinkClick r:id="" action="ppaction://media"/>
            <a:extLst>
              <a:ext uri="{FF2B5EF4-FFF2-40B4-BE49-F238E27FC236}">
                <a16:creationId xmlns:a16="http://schemas.microsoft.com/office/drawing/2014/main" id="{8E423A2D-D9D7-4FF9-B70E-308F9F9C8A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40" end="2293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300" y="2027884"/>
            <a:ext cx="609600" cy="609600"/>
          </a:xfrm>
          <a:prstGeom prst="rect">
            <a:avLst/>
          </a:prstGeom>
        </p:spPr>
      </p:pic>
      <p:pic>
        <p:nvPicPr>
          <p:cNvPr id="16" name="Track 76">
            <a:hlinkClick r:id="" action="ppaction://media"/>
            <a:extLst>
              <a:ext uri="{FF2B5EF4-FFF2-40B4-BE49-F238E27FC236}">
                <a16:creationId xmlns:a16="http://schemas.microsoft.com/office/drawing/2014/main" id="{79FCA1AD-4E74-4D32-95DF-71D9BCADC1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20" end="1955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1800" y="2810817"/>
            <a:ext cx="609600" cy="609600"/>
          </a:xfrm>
          <a:prstGeom prst="rect">
            <a:avLst/>
          </a:prstGeom>
        </p:spPr>
      </p:pic>
      <p:pic>
        <p:nvPicPr>
          <p:cNvPr id="17" name="Track 76">
            <a:hlinkClick r:id="" action="ppaction://media"/>
            <a:extLst>
              <a:ext uri="{FF2B5EF4-FFF2-40B4-BE49-F238E27FC236}">
                <a16:creationId xmlns:a16="http://schemas.microsoft.com/office/drawing/2014/main" id="{6F680C1D-B51D-4D3A-91E2-A198F96462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92" end="15978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1800" y="3475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0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95358" y="160180"/>
            <a:ext cx="4753284" cy="567946"/>
          </a:xfrm>
          <a:custGeom>
            <a:avLst/>
            <a:gdLst>
              <a:gd name="connsiteX0" fmla="*/ 0 w 4753284"/>
              <a:gd name="connsiteY0" fmla="*/ 120950 h 567946"/>
              <a:gd name="connsiteX1" fmla="*/ 120950 w 4753284"/>
              <a:gd name="connsiteY1" fmla="*/ 0 h 567946"/>
              <a:gd name="connsiteX2" fmla="*/ 775101 w 4753284"/>
              <a:gd name="connsiteY2" fmla="*/ 0 h 567946"/>
              <a:gd name="connsiteX3" fmla="*/ 1339024 w 4753284"/>
              <a:gd name="connsiteY3" fmla="*/ 0 h 567946"/>
              <a:gd name="connsiteX4" fmla="*/ 1902947 w 4753284"/>
              <a:gd name="connsiteY4" fmla="*/ 0 h 567946"/>
              <a:gd name="connsiteX5" fmla="*/ 2376642 w 4753284"/>
              <a:gd name="connsiteY5" fmla="*/ 0 h 567946"/>
              <a:gd name="connsiteX6" fmla="*/ 2895451 w 4753284"/>
              <a:gd name="connsiteY6" fmla="*/ 0 h 567946"/>
              <a:gd name="connsiteX7" fmla="*/ 3324033 w 4753284"/>
              <a:gd name="connsiteY7" fmla="*/ 0 h 567946"/>
              <a:gd name="connsiteX8" fmla="*/ 3978183 w 4753284"/>
              <a:gd name="connsiteY8" fmla="*/ 0 h 567946"/>
              <a:gd name="connsiteX9" fmla="*/ 4632334 w 4753284"/>
              <a:gd name="connsiteY9" fmla="*/ 0 h 567946"/>
              <a:gd name="connsiteX10" fmla="*/ 4753284 w 4753284"/>
              <a:gd name="connsiteY10" fmla="*/ 120950 h 567946"/>
              <a:gd name="connsiteX11" fmla="*/ 4753284 w 4753284"/>
              <a:gd name="connsiteY11" fmla="*/ 446996 h 567946"/>
              <a:gd name="connsiteX12" fmla="*/ 4632334 w 4753284"/>
              <a:gd name="connsiteY12" fmla="*/ 567946 h 567946"/>
              <a:gd name="connsiteX13" fmla="*/ 4068411 w 4753284"/>
              <a:gd name="connsiteY13" fmla="*/ 567946 h 567946"/>
              <a:gd name="connsiteX14" fmla="*/ 3549602 w 4753284"/>
              <a:gd name="connsiteY14" fmla="*/ 567946 h 567946"/>
              <a:gd name="connsiteX15" fmla="*/ 3030793 w 4753284"/>
              <a:gd name="connsiteY15" fmla="*/ 567946 h 567946"/>
              <a:gd name="connsiteX16" fmla="*/ 2421756 w 4753284"/>
              <a:gd name="connsiteY16" fmla="*/ 567946 h 567946"/>
              <a:gd name="connsiteX17" fmla="*/ 1812719 w 4753284"/>
              <a:gd name="connsiteY17" fmla="*/ 567946 h 567946"/>
              <a:gd name="connsiteX18" fmla="*/ 1158568 w 4753284"/>
              <a:gd name="connsiteY18" fmla="*/ 567946 h 567946"/>
              <a:gd name="connsiteX19" fmla="*/ 684873 w 4753284"/>
              <a:gd name="connsiteY19" fmla="*/ 567946 h 567946"/>
              <a:gd name="connsiteX20" fmla="*/ 120950 w 4753284"/>
              <a:gd name="connsiteY20" fmla="*/ 567946 h 567946"/>
              <a:gd name="connsiteX21" fmla="*/ 0 w 4753284"/>
              <a:gd name="connsiteY21" fmla="*/ 446996 h 567946"/>
              <a:gd name="connsiteX22" fmla="*/ 0 w 4753284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53284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253712" y="-77862"/>
                  <a:pt x="535819" y="16480"/>
                  <a:pt x="775101" y="0"/>
                </a:cubicBezTo>
                <a:cubicBezTo>
                  <a:pt x="1014383" y="-16480"/>
                  <a:pt x="1210349" y="28530"/>
                  <a:pt x="1339024" y="0"/>
                </a:cubicBezTo>
                <a:cubicBezTo>
                  <a:pt x="1467699" y="-28530"/>
                  <a:pt x="1766079" y="18036"/>
                  <a:pt x="1902947" y="0"/>
                </a:cubicBezTo>
                <a:cubicBezTo>
                  <a:pt x="2039815" y="-18036"/>
                  <a:pt x="2245366" y="17689"/>
                  <a:pt x="2376642" y="0"/>
                </a:cubicBezTo>
                <a:cubicBezTo>
                  <a:pt x="2507919" y="-17689"/>
                  <a:pt x="2735827" y="37621"/>
                  <a:pt x="2895451" y="0"/>
                </a:cubicBezTo>
                <a:cubicBezTo>
                  <a:pt x="3055075" y="-37621"/>
                  <a:pt x="3213218" y="7637"/>
                  <a:pt x="3324033" y="0"/>
                </a:cubicBezTo>
                <a:cubicBezTo>
                  <a:pt x="3434848" y="-7637"/>
                  <a:pt x="3710800" y="59675"/>
                  <a:pt x="3978183" y="0"/>
                </a:cubicBezTo>
                <a:cubicBezTo>
                  <a:pt x="4245566" y="-59675"/>
                  <a:pt x="4470274" y="50496"/>
                  <a:pt x="4632334" y="0"/>
                </a:cubicBezTo>
                <a:cubicBezTo>
                  <a:pt x="4691672" y="14310"/>
                  <a:pt x="4765833" y="50377"/>
                  <a:pt x="4753284" y="120950"/>
                </a:cubicBezTo>
                <a:cubicBezTo>
                  <a:pt x="4769432" y="283463"/>
                  <a:pt x="4731279" y="318062"/>
                  <a:pt x="4753284" y="446996"/>
                </a:cubicBezTo>
                <a:cubicBezTo>
                  <a:pt x="4749607" y="511474"/>
                  <a:pt x="4714987" y="555860"/>
                  <a:pt x="4632334" y="567946"/>
                </a:cubicBezTo>
                <a:cubicBezTo>
                  <a:pt x="4353154" y="608170"/>
                  <a:pt x="4193995" y="502118"/>
                  <a:pt x="4068411" y="567946"/>
                </a:cubicBezTo>
                <a:cubicBezTo>
                  <a:pt x="3942827" y="633774"/>
                  <a:pt x="3687618" y="544000"/>
                  <a:pt x="3549602" y="567946"/>
                </a:cubicBezTo>
                <a:cubicBezTo>
                  <a:pt x="3411586" y="591892"/>
                  <a:pt x="3281737" y="537159"/>
                  <a:pt x="3030793" y="567946"/>
                </a:cubicBezTo>
                <a:cubicBezTo>
                  <a:pt x="2779849" y="598733"/>
                  <a:pt x="2719690" y="546588"/>
                  <a:pt x="2421756" y="567946"/>
                </a:cubicBezTo>
                <a:cubicBezTo>
                  <a:pt x="2123822" y="589304"/>
                  <a:pt x="2002137" y="544518"/>
                  <a:pt x="1812719" y="567946"/>
                </a:cubicBezTo>
                <a:cubicBezTo>
                  <a:pt x="1623301" y="591374"/>
                  <a:pt x="1355837" y="492459"/>
                  <a:pt x="1158568" y="567946"/>
                </a:cubicBezTo>
                <a:cubicBezTo>
                  <a:pt x="961299" y="643433"/>
                  <a:pt x="873785" y="565531"/>
                  <a:pt x="684873" y="567946"/>
                </a:cubicBezTo>
                <a:cubicBezTo>
                  <a:pt x="495962" y="570361"/>
                  <a:pt x="322873" y="534044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753284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66515" y="-5667"/>
                  <a:pt x="336210" y="24281"/>
                  <a:pt x="549531" y="0"/>
                </a:cubicBezTo>
                <a:cubicBezTo>
                  <a:pt x="762852" y="-24281"/>
                  <a:pt x="764230" y="16785"/>
                  <a:pt x="978113" y="0"/>
                </a:cubicBezTo>
                <a:cubicBezTo>
                  <a:pt x="1191996" y="-16785"/>
                  <a:pt x="1330300" y="48678"/>
                  <a:pt x="1451808" y="0"/>
                </a:cubicBezTo>
                <a:cubicBezTo>
                  <a:pt x="1573316" y="-48678"/>
                  <a:pt x="1714369" y="38766"/>
                  <a:pt x="1970617" y="0"/>
                </a:cubicBezTo>
                <a:cubicBezTo>
                  <a:pt x="2226865" y="-38766"/>
                  <a:pt x="2378208" y="57283"/>
                  <a:pt x="2534540" y="0"/>
                </a:cubicBezTo>
                <a:cubicBezTo>
                  <a:pt x="2690872" y="-57283"/>
                  <a:pt x="2908181" y="27662"/>
                  <a:pt x="3053350" y="0"/>
                </a:cubicBezTo>
                <a:cubicBezTo>
                  <a:pt x="3198519" y="-27662"/>
                  <a:pt x="3570766" y="73742"/>
                  <a:pt x="3707500" y="0"/>
                </a:cubicBezTo>
                <a:cubicBezTo>
                  <a:pt x="3844234" y="-73742"/>
                  <a:pt x="4427404" y="108092"/>
                  <a:pt x="4632334" y="0"/>
                </a:cubicBezTo>
                <a:cubicBezTo>
                  <a:pt x="4706600" y="-2049"/>
                  <a:pt x="4747130" y="56066"/>
                  <a:pt x="4753284" y="120950"/>
                </a:cubicBezTo>
                <a:cubicBezTo>
                  <a:pt x="4777315" y="239869"/>
                  <a:pt x="4747418" y="315056"/>
                  <a:pt x="4753284" y="446996"/>
                </a:cubicBezTo>
                <a:cubicBezTo>
                  <a:pt x="4772551" y="511506"/>
                  <a:pt x="4700495" y="577784"/>
                  <a:pt x="4632334" y="567946"/>
                </a:cubicBezTo>
                <a:cubicBezTo>
                  <a:pt x="4514199" y="626452"/>
                  <a:pt x="4260326" y="500819"/>
                  <a:pt x="4068411" y="567946"/>
                </a:cubicBezTo>
                <a:cubicBezTo>
                  <a:pt x="3876496" y="635073"/>
                  <a:pt x="3756943" y="533155"/>
                  <a:pt x="3504488" y="567946"/>
                </a:cubicBezTo>
                <a:cubicBezTo>
                  <a:pt x="3252033" y="602737"/>
                  <a:pt x="3158100" y="539067"/>
                  <a:pt x="2940565" y="567946"/>
                </a:cubicBezTo>
                <a:cubicBezTo>
                  <a:pt x="2723030" y="596825"/>
                  <a:pt x="2611362" y="552032"/>
                  <a:pt x="2331528" y="567946"/>
                </a:cubicBezTo>
                <a:cubicBezTo>
                  <a:pt x="2051694" y="583860"/>
                  <a:pt x="2033070" y="529068"/>
                  <a:pt x="1857833" y="567946"/>
                </a:cubicBezTo>
                <a:cubicBezTo>
                  <a:pt x="1682596" y="606824"/>
                  <a:pt x="1490368" y="495066"/>
                  <a:pt x="1203682" y="567946"/>
                </a:cubicBezTo>
                <a:cubicBezTo>
                  <a:pt x="916996" y="640826"/>
                  <a:pt x="837902" y="567635"/>
                  <a:pt x="729987" y="567946"/>
                </a:cubicBezTo>
                <a:cubicBezTo>
                  <a:pt x="622073" y="568257"/>
                  <a:pt x="267538" y="503247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813CB-38DE-4AC0-BF3F-7EB6C529E2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80051" y="831245"/>
            <a:ext cx="5583898" cy="4312255"/>
          </a:xfrm>
          <a:prstGeom prst="rect">
            <a:avLst/>
          </a:prstGeom>
        </p:spPr>
      </p:pic>
      <p:pic>
        <p:nvPicPr>
          <p:cNvPr id="2" name="Track 76">
            <a:hlinkClick r:id="" action="ppaction://media"/>
            <a:extLst>
              <a:ext uri="{FF2B5EF4-FFF2-40B4-BE49-F238E27FC236}">
                <a16:creationId xmlns:a16="http://schemas.microsoft.com/office/drawing/2014/main" id="{977F3738-91B1-437C-BEF1-AE5FACF75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43" end="0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7400" y="16018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48CDD-C0EC-4C65-8DA7-CCE01B897FA2}"/>
              </a:ext>
            </a:extLst>
          </p:cNvPr>
          <p:cNvSpPr txBox="1"/>
          <p:nvPr/>
        </p:nvSpPr>
        <p:spPr>
          <a:xfrm>
            <a:off x="2612571" y="769780"/>
            <a:ext cx="312744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Comic Sans MS" panose="030F0702030302020204" pitchFamily="66" charset="0"/>
              </a:rPr>
              <a:t>How can I get to Hoan Kiem Lake?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8866-F475-44D9-B3FD-07A59666A410}"/>
              </a:ext>
            </a:extLst>
          </p:cNvPr>
          <p:cNvSpPr txBox="1"/>
          <p:nvPr/>
        </p:nvSpPr>
        <p:spPr>
          <a:xfrm>
            <a:off x="4174075" y="2987372"/>
            <a:ext cx="3671804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Comic Sans MS" panose="030F0702030302020204" pitchFamily="66" charset="0"/>
              </a:rPr>
              <a:t>You can get there by bus. The bus stop is over there.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78318-97BF-42E2-B5D1-9A461D23DBE6}"/>
              </a:ext>
            </a:extLst>
          </p:cNvPr>
          <p:cNvSpPr txBox="1"/>
          <p:nvPr/>
        </p:nvSpPr>
        <p:spPr>
          <a:xfrm>
            <a:off x="1780051" y="4620280"/>
            <a:ext cx="342732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Comic Sans MS" panose="030F0702030302020204" pitchFamily="66" charset="0"/>
              </a:rPr>
              <a:t>Thank you so much!</a:t>
            </a:r>
          </a:p>
        </p:txBody>
      </p:sp>
      <p:pic>
        <p:nvPicPr>
          <p:cNvPr id="14" name="Track 76">
            <a:hlinkClick r:id="" action="ppaction://media"/>
            <a:extLst>
              <a:ext uri="{FF2B5EF4-FFF2-40B4-BE49-F238E27FC236}">
                <a16:creationId xmlns:a16="http://schemas.microsoft.com/office/drawing/2014/main" id="{9886FD54-22A7-4AE1-8916-93854B789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33" end="10234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300" y="1418284"/>
            <a:ext cx="609600" cy="609600"/>
          </a:xfrm>
          <a:prstGeom prst="rect">
            <a:avLst/>
          </a:prstGeom>
        </p:spPr>
      </p:pic>
      <p:pic>
        <p:nvPicPr>
          <p:cNvPr id="15" name="Track 76">
            <a:hlinkClick r:id="" action="ppaction://media"/>
            <a:extLst>
              <a:ext uri="{FF2B5EF4-FFF2-40B4-BE49-F238E27FC236}">
                <a16:creationId xmlns:a16="http://schemas.microsoft.com/office/drawing/2014/main" id="{8E423A2D-D9D7-4FF9-B70E-308F9F9C8A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30" end="4564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300" y="2027884"/>
            <a:ext cx="609600" cy="609600"/>
          </a:xfrm>
          <a:prstGeom prst="rect">
            <a:avLst/>
          </a:prstGeom>
        </p:spPr>
      </p:pic>
      <p:pic>
        <p:nvPicPr>
          <p:cNvPr id="16" name="Track 76">
            <a:hlinkClick r:id="" action="ppaction://media"/>
            <a:extLst>
              <a:ext uri="{FF2B5EF4-FFF2-40B4-BE49-F238E27FC236}">
                <a16:creationId xmlns:a16="http://schemas.microsoft.com/office/drawing/2014/main" id="{79FCA1AD-4E74-4D32-95DF-71D9BCADC1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84" end="1185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1800" y="2810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9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4,800+ Boys Talking Stock Illustrations, Royalty-Free Vector Graphics &amp;  Clip Art - iStock | Boys talking at school, Two boys talking, Teenager boys  talking">
            <a:extLst>
              <a:ext uri="{FF2B5EF4-FFF2-40B4-BE49-F238E27FC236}">
                <a16:creationId xmlns:a16="http://schemas.microsoft.com/office/drawing/2014/main" id="{4FAB29B5-88B7-4326-AB96-2E9180C6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37" y="495300"/>
            <a:ext cx="481872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24,800+ Boys Talking Stock Illustrations, Royalty-Free Vector Graphics &amp;  Clip Art - iStock | Boys talking at school, Two boys talking, Teenager boys  talking">
            <a:extLst>
              <a:ext uri="{FF2B5EF4-FFF2-40B4-BE49-F238E27FC236}">
                <a16:creationId xmlns:a16="http://schemas.microsoft.com/office/drawing/2014/main" id="{52047CCD-D937-4E9F-87F8-F85B2620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" y="-17177"/>
            <a:ext cx="1238322" cy="11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40395" y="113478"/>
            <a:ext cx="4769613" cy="567946"/>
          </a:xfrm>
          <a:custGeom>
            <a:avLst/>
            <a:gdLst>
              <a:gd name="connsiteX0" fmla="*/ 0 w 4769613"/>
              <a:gd name="connsiteY0" fmla="*/ 120950 h 567946"/>
              <a:gd name="connsiteX1" fmla="*/ 120950 w 4769613"/>
              <a:gd name="connsiteY1" fmla="*/ 0 h 567946"/>
              <a:gd name="connsiteX2" fmla="*/ 777468 w 4769613"/>
              <a:gd name="connsiteY2" fmla="*/ 0 h 567946"/>
              <a:gd name="connsiteX3" fmla="*/ 1343433 w 4769613"/>
              <a:gd name="connsiteY3" fmla="*/ 0 h 567946"/>
              <a:gd name="connsiteX4" fmla="*/ 1909397 w 4769613"/>
              <a:gd name="connsiteY4" fmla="*/ 0 h 567946"/>
              <a:gd name="connsiteX5" fmla="*/ 2384807 w 4769613"/>
              <a:gd name="connsiteY5" fmla="*/ 0 h 567946"/>
              <a:gd name="connsiteX6" fmla="*/ 2905493 w 4769613"/>
              <a:gd name="connsiteY6" fmla="*/ 0 h 567946"/>
              <a:gd name="connsiteX7" fmla="*/ 3335626 w 4769613"/>
              <a:gd name="connsiteY7" fmla="*/ 0 h 567946"/>
              <a:gd name="connsiteX8" fmla="*/ 3992145 w 4769613"/>
              <a:gd name="connsiteY8" fmla="*/ 0 h 567946"/>
              <a:gd name="connsiteX9" fmla="*/ 4648663 w 4769613"/>
              <a:gd name="connsiteY9" fmla="*/ 0 h 567946"/>
              <a:gd name="connsiteX10" fmla="*/ 4769613 w 4769613"/>
              <a:gd name="connsiteY10" fmla="*/ 120950 h 567946"/>
              <a:gd name="connsiteX11" fmla="*/ 4769613 w 4769613"/>
              <a:gd name="connsiteY11" fmla="*/ 446996 h 567946"/>
              <a:gd name="connsiteX12" fmla="*/ 4648663 w 4769613"/>
              <a:gd name="connsiteY12" fmla="*/ 567946 h 567946"/>
              <a:gd name="connsiteX13" fmla="*/ 4082699 w 4769613"/>
              <a:gd name="connsiteY13" fmla="*/ 567946 h 567946"/>
              <a:gd name="connsiteX14" fmla="*/ 3562012 w 4769613"/>
              <a:gd name="connsiteY14" fmla="*/ 567946 h 567946"/>
              <a:gd name="connsiteX15" fmla="*/ 3041325 w 4769613"/>
              <a:gd name="connsiteY15" fmla="*/ 567946 h 567946"/>
              <a:gd name="connsiteX16" fmla="*/ 2430084 w 4769613"/>
              <a:gd name="connsiteY16" fmla="*/ 567946 h 567946"/>
              <a:gd name="connsiteX17" fmla="*/ 1818842 w 4769613"/>
              <a:gd name="connsiteY17" fmla="*/ 567946 h 567946"/>
              <a:gd name="connsiteX18" fmla="*/ 1162324 w 4769613"/>
              <a:gd name="connsiteY18" fmla="*/ 567946 h 567946"/>
              <a:gd name="connsiteX19" fmla="*/ 686914 w 4769613"/>
              <a:gd name="connsiteY19" fmla="*/ 567946 h 567946"/>
              <a:gd name="connsiteX20" fmla="*/ 120950 w 4769613"/>
              <a:gd name="connsiteY20" fmla="*/ 567946 h 567946"/>
              <a:gd name="connsiteX21" fmla="*/ 0 w 4769613"/>
              <a:gd name="connsiteY21" fmla="*/ 446996 h 567946"/>
              <a:gd name="connsiteX22" fmla="*/ 0 w 4769613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69613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359737" y="-36017"/>
                  <a:pt x="609382" y="38374"/>
                  <a:pt x="777468" y="0"/>
                </a:cubicBezTo>
                <a:cubicBezTo>
                  <a:pt x="945554" y="-38374"/>
                  <a:pt x="1092234" y="1282"/>
                  <a:pt x="1343433" y="0"/>
                </a:cubicBezTo>
                <a:cubicBezTo>
                  <a:pt x="1594633" y="-1282"/>
                  <a:pt x="1775828" y="57568"/>
                  <a:pt x="1909397" y="0"/>
                </a:cubicBezTo>
                <a:cubicBezTo>
                  <a:pt x="2042966" y="-57568"/>
                  <a:pt x="2249931" y="26118"/>
                  <a:pt x="2384807" y="0"/>
                </a:cubicBezTo>
                <a:cubicBezTo>
                  <a:pt x="2519683" y="-26118"/>
                  <a:pt x="2732357" y="23524"/>
                  <a:pt x="2905493" y="0"/>
                </a:cubicBezTo>
                <a:cubicBezTo>
                  <a:pt x="3078629" y="-23524"/>
                  <a:pt x="3131476" y="13696"/>
                  <a:pt x="3335626" y="0"/>
                </a:cubicBezTo>
                <a:cubicBezTo>
                  <a:pt x="3539776" y="-13696"/>
                  <a:pt x="3724444" y="62759"/>
                  <a:pt x="3992145" y="0"/>
                </a:cubicBezTo>
                <a:cubicBezTo>
                  <a:pt x="4259846" y="-62759"/>
                  <a:pt x="4440045" y="18377"/>
                  <a:pt x="4648663" y="0"/>
                </a:cubicBezTo>
                <a:cubicBezTo>
                  <a:pt x="4708001" y="14310"/>
                  <a:pt x="4782162" y="50377"/>
                  <a:pt x="4769613" y="120950"/>
                </a:cubicBezTo>
                <a:cubicBezTo>
                  <a:pt x="4785761" y="283463"/>
                  <a:pt x="4747608" y="318062"/>
                  <a:pt x="4769613" y="446996"/>
                </a:cubicBezTo>
                <a:cubicBezTo>
                  <a:pt x="4765936" y="511474"/>
                  <a:pt x="4731316" y="555860"/>
                  <a:pt x="4648663" y="567946"/>
                </a:cubicBezTo>
                <a:cubicBezTo>
                  <a:pt x="4520634" y="569552"/>
                  <a:pt x="4338283" y="516081"/>
                  <a:pt x="4082699" y="567946"/>
                </a:cubicBezTo>
                <a:cubicBezTo>
                  <a:pt x="3827115" y="619811"/>
                  <a:pt x="3792136" y="505519"/>
                  <a:pt x="3562012" y="567946"/>
                </a:cubicBezTo>
                <a:cubicBezTo>
                  <a:pt x="3331888" y="630373"/>
                  <a:pt x="3299025" y="546920"/>
                  <a:pt x="3041325" y="567946"/>
                </a:cubicBezTo>
                <a:cubicBezTo>
                  <a:pt x="2783625" y="588972"/>
                  <a:pt x="2614699" y="498109"/>
                  <a:pt x="2430084" y="567946"/>
                </a:cubicBezTo>
                <a:cubicBezTo>
                  <a:pt x="2245469" y="637783"/>
                  <a:pt x="2114498" y="547739"/>
                  <a:pt x="1818842" y="567946"/>
                </a:cubicBezTo>
                <a:cubicBezTo>
                  <a:pt x="1523186" y="588153"/>
                  <a:pt x="1359016" y="557490"/>
                  <a:pt x="1162324" y="567946"/>
                </a:cubicBezTo>
                <a:cubicBezTo>
                  <a:pt x="965632" y="578402"/>
                  <a:pt x="922282" y="529108"/>
                  <a:pt x="686914" y="567946"/>
                </a:cubicBezTo>
                <a:cubicBezTo>
                  <a:pt x="451546" y="606784"/>
                  <a:pt x="375917" y="559736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769613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4289" y="-31555"/>
                  <a:pt x="422882" y="27121"/>
                  <a:pt x="551083" y="0"/>
                </a:cubicBezTo>
                <a:cubicBezTo>
                  <a:pt x="679284" y="-27121"/>
                  <a:pt x="853605" y="33943"/>
                  <a:pt x="981215" y="0"/>
                </a:cubicBezTo>
                <a:cubicBezTo>
                  <a:pt x="1108825" y="-33943"/>
                  <a:pt x="1329567" y="3553"/>
                  <a:pt x="1456625" y="0"/>
                </a:cubicBezTo>
                <a:cubicBezTo>
                  <a:pt x="1583683" y="-3553"/>
                  <a:pt x="1821333" y="48557"/>
                  <a:pt x="1977312" y="0"/>
                </a:cubicBezTo>
                <a:cubicBezTo>
                  <a:pt x="2133291" y="-48557"/>
                  <a:pt x="2311434" y="25710"/>
                  <a:pt x="2543276" y="0"/>
                </a:cubicBezTo>
                <a:cubicBezTo>
                  <a:pt x="2775118" y="-25710"/>
                  <a:pt x="2945893" y="22901"/>
                  <a:pt x="3063963" y="0"/>
                </a:cubicBezTo>
                <a:cubicBezTo>
                  <a:pt x="3182033" y="-22901"/>
                  <a:pt x="3432115" y="27766"/>
                  <a:pt x="3720482" y="0"/>
                </a:cubicBezTo>
                <a:cubicBezTo>
                  <a:pt x="4008849" y="-27766"/>
                  <a:pt x="4313494" y="52384"/>
                  <a:pt x="4648663" y="0"/>
                </a:cubicBezTo>
                <a:cubicBezTo>
                  <a:pt x="4722929" y="-2049"/>
                  <a:pt x="4763459" y="56066"/>
                  <a:pt x="4769613" y="120950"/>
                </a:cubicBezTo>
                <a:cubicBezTo>
                  <a:pt x="4793644" y="239869"/>
                  <a:pt x="4763747" y="315056"/>
                  <a:pt x="4769613" y="446996"/>
                </a:cubicBezTo>
                <a:cubicBezTo>
                  <a:pt x="4788880" y="511506"/>
                  <a:pt x="4716824" y="577784"/>
                  <a:pt x="4648663" y="567946"/>
                </a:cubicBezTo>
                <a:cubicBezTo>
                  <a:pt x="4388971" y="574017"/>
                  <a:pt x="4364288" y="507237"/>
                  <a:pt x="4082699" y="567946"/>
                </a:cubicBezTo>
                <a:cubicBezTo>
                  <a:pt x="3801110" y="628655"/>
                  <a:pt x="3796482" y="517864"/>
                  <a:pt x="3516735" y="567946"/>
                </a:cubicBezTo>
                <a:cubicBezTo>
                  <a:pt x="3236988" y="618028"/>
                  <a:pt x="3207558" y="528383"/>
                  <a:pt x="2950771" y="567946"/>
                </a:cubicBezTo>
                <a:cubicBezTo>
                  <a:pt x="2693984" y="607509"/>
                  <a:pt x="2641089" y="540655"/>
                  <a:pt x="2339529" y="567946"/>
                </a:cubicBezTo>
                <a:cubicBezTo>
                  <a:pt x="2037969" y="595237"/>
                  <a:pt x="1990361" y="524370"/>
                  <a:pt x="1864120" y="567946"/>
                </a:cubicBezTo>
                <a:cubicBezTo>
                  <a:pt x="1737879" y="611522"/>
                  <a:pt x="1398715" y="538922"/>
                  <a:pt x="1207601" y="567946"/>
                </a:cubicBezTo>
                <a:cubicBezTo>
                  <a:pt x="1016487" y="596970"/>
                  <a:pt x="897535" y="563140"/>
                  <a:pt x="732191" y="567946"/>
                </a:cubicBezTo>
                <a:cubicBezTo>
                  <a:pt x="566847" y="572752"/>
                  <a:pt x="289318" y="556970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EAB3D-AE1D-4A56-8016-F9EDC45637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90238" y="1137264"/>
            <a:ext cx="4353762" cy="3362263"/>
          </a:xfrm>
          <a:prstGeom prst="rect">
            <a:avLst/>
          </a:prstGeom>
        </p:spPr>
      </p:pic>
      <p:pic>
        <p:nvPicPr>
          <p:cNvPr id="2" name="Track 76">
            <a:hlinkClick r:id="" action="ppaction://media"/>
            <a:extLst>
              <a:ext uri="{FF2B5EF4-FFF2-40B4-BE49-F238E27FC236}">
                <a16:creationId xmlns:a16="http://schemas.microsoft.com/office/drawing/2014/main" id="{977F3738-91B1-437C-BEF1-AE5FACF75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6517" y="9265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8239A-5CF9-402B-9C8A-77381C9F42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14" b="4914"/>
          <a:stretch/>
        </p:blipFill>
        <p:spPr>
          <a:xfrm>
            <a:off x="0" y="1317191"/>
            <a:ext cx="4791227" cy="3127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E049F-3BC9-4347-94F8-11833FFA2BC2}"/>
              </a:ext>
            </a:extLst>
          </p:cNvPr>
          <p:cNvSpPr txBox="1"/>
          <p:nvPr/>
        </p:nvSpPr>
        <p:spPr>
          <a:xfrm>
            <a:off x="500743" y="1169635"/>
            <a:ext cx="301171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Excuse me! I’m lost.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7EBB0-DADB-4F2C-8189-58ACC6F7D0D2}"/>
              </a:ext>
            </a:extLst>
          </p:cNvPr>
          <p:cNvSpPr txBox="1"/>
          <p:nvPr/>
        </p:nvSpPr>
        <p:spPr>
          <a:xfrm>
            <a:off x="2860590" y="2978327"/>
            <a:ext cx="2079085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Where do you want to go?</a:t>
            </a:r>
            <a:r>
              <a:rPr lang="en-US" sz="22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DF1CE9-30B8-4CD2-837D-2616763376E6}"/>
              </a:ext>
            </a:extLst>
          </p:cNvPr>
          <p:cNvSpPr txBox="1"/>
          <p:nvPr/>
        </p:nvSpPr>
        <p:spPr>
          <a:xfrm>
            <a:off x="248715" y="3161480"/>
            <a:ext cx="255019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get to Hoan Kiem Lake.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EA754-7A5F-482E-BC65-C6AB12AEFB2B}"/>
              </a:ext>
            </a:extLst>
          </p:cNvPr>
          <p:cNvSpPr txBox="1"/>
          <p:nvPr/>
        </p:nvSpPr>
        <p:spPr>
          <a:xfrm>
            <a:off x="867701" y="4132345"/>
            <a:ext cx="377408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Well, it’s far from here.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CA315-EBE3-42BE-8A92-F2A7D006CE88}"/>
              </a:ext>
            </a:extLst>
          </p:cNvPr>
          <p:cNvSpPr txBox="1"/>
          <p:nvPr/>
        </p:nvSpPr>
        <p:spPr>
          <a:xfrm>
            <a:off x="5468795" y="920241"/>
            <a:ext cx="265127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How can I get to Hoan Kiem Lake?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EE87E-A9AF-4F22-8A0F-1D3D89B6C12E}"/>
              </a:ext>
            </a:extLst>
          </p:cNvPr>
          <p:cNvSpPr txBox="1"/>
          <p:nvPr/>
        </p:nvSpPr>
        <p:spPr>
          <a:xfrm>
            <a:off x="6333550" y="2687307"/>
            <a:ext cx="281045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You can get there by bus. The bus stop is over there.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93A0E-FC7E-4273-B388-433852AEDCDB}"/>
              </a:ext>
            </a:extLst>
          </p:cNvPr>
          <p:cNvSpPr txBox="1"/>
          <p:nvPr/>
        </p:nvSpPr>
        <p:spPr>
          <a:xfrm>
            <a:off x="4867194" y="4118876"/>
            <a:ext cx="293270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Thank you so much!</a:t>
            </a:r>
          </a:p>
        </p:txBody>
      </p:sp>
    </p:spTree>
    <p:extLst>
      <p:ext uri="{BB962C8B-B14F-4D97-AF65-F5344CB8AC3E}">
        <p14:creationId xmlns:p14="http://schemas.microsoft.com/office/powerpoint/2010/main" val="12070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922"/>
                            </p:stCondLst>
                            <p:childTnLst>
                              <p:par>
                                <p:cTn id="27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10" grpId="1" animBg="1"/>
      <p:bldP spid="10" grpId="2" animBg="1"/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24833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7829" y="912875"/>
            <a:ext cx="7375663" cy="4230625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583509" y="117544"/>
            <a:ext cx="1384301" cy="56794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</p:spTree>
    <p:extLst>
      <p:ext uri="{BB962C8B-B14F-4D97-AF65-F5344CB8AC3E}">
        <p14:creationId xmlns:p14="http://schemas.microsoft.com/office/powerpoint/2010/main" val="28432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07029" y="82971"/>
            <a:ext cx="4861664" cy="567946"/>
          </a:xfrm>
          <a:custGeom>
            <a:avLst/>
            <a:gdLst>
              <a:gd name="connsiteX0" fmla="*/ 0 w 4861664"/>
              <a:gd name="connsiteY0" fmla="*/ 120950 h 567946"/>
              <a:gd name="connsiteX1" fmla="*/ 120950 w 4861664"/>
              <a:gd name="connsiteY1" fmla="*/ 0 h 567946"/>
              <a:gd name="connsiteX2" fmla="*/ 790816 w 4861664"/>
              <a:gd name="connsiteY2" fmla="*/ 0 h 567946"/>
              <a:gd name="connsiteX3" fmla="*/ 1368286 w 4861664"/>
              <a:gd name="connsiteY3" fmla="*/ 0 h 567946"/>
              <a:gd name="connsiteX4" fmla="*/ 1945757 w 4861664"/>
              <a:gd name="connsiteY4" fmla="*/ 0 h 567946"/>
              <a:gd name="connsiteX5" fmla="*/ 2430832 w 4861664"/>
              <a:gd name="connsiteY5" fmla="*/ 0 h 567946"/>
              <a:gd name="connsiteX6" fmla="*/ 2962105 w 4861664"/>
              <a:gd name="connsiteY6" fmla="*/ 0 h 567946"/>
              <a:gd name="connsiteX7" fmla="*/ 3400982 w 4861664"/>
              <a:gd name="connsiteY7" fmla="*/ 0 h 567946"/>
              <a:gd name="connsiteX8" fmla="*/ 4070848 w 4861664"/>
              <a:gd name="connsiteY8" fmla="*/ 0 h 567946"/>
              <a:gd name="connsiteX9" fmla="*/ 4740714 w 4861664"/>
              <a:gd name="connsiteY9" fmla="*/ 0 h 567946"/>
              <a:gd name="connsiteX10" fmla="*/ 4861664 w 4861664"/>
              <a:gd name="connsiteY10" fmla="*/ 120950 h 567946"/>
              <a:gd name="connsiteX11" fmla="*/ 4861664 w 4861664"/>
              <a:gd name="connsiteY11" fmla="*/ 446996 h 567946"/>
              <a:gd name="connsiteX12" fmla="*/ 4740714 w 4861664"/>
              <a:gd name="connsiteY12" fmla="*/ 567946 h 567946"/>
              <a:gd name="connsiteX13" fmla="*/ 4163244 w 4861664"/>
              <a:gd name="connsiteY13" fmla="*/ 567946 h 567946"/>
              <a:gd name="connsiteX14" fmla="*/ 3631971 w 4861664"/>
              <a:gd name="connsiteY14" fmla="*/ 567946 h 567946"/>
              <a:gd name="connsiteX15" fmla="*/ 3100698 w 4861664"/>
              <a:gd name="connsiteY15" fmla="*/ 567946 h 567946"/>
              <a:gd name="connsiteX16" fmla="*/ 2477030 w 4861664"/>
              <a:gd name="connsiteY16" fmla="*/ 567946 h 567946"/>
              <a:gd name="connsiteX17" fmla="*/ 1853362 w 4861664"/>
              <a:gd name="connsiteY17" fmla="*/ 567946 h 567946"/>
              <a:gd name="connsiteX18" fmla="*/ 1183496 w 4861664"/>
              <a:gd name="connsiteY18" fmla="*/ 567946 h 567946"/>
              <a:gd name="connsiteX19" fmla="*/ 698421 w 4861664"/>
              <a:gd name="connsiteY19" fmla="*/ 567946 h 567946"/>
              <a:gd name="connsiteX20" fmla="*/ 120950 w 4861664"/>
              <a:gd name="connsiteY20" fmla="*/ 567946 h 567946"/>
              <a:gd name="connsiteX21" fmla="*/ 0 w 4861664"/>
              <a:gd name="connsiteY21" fmla="*/ 446996 h 567946"/>
              <a:gd name="connsiteX22" fmla="*/ 0 w 4861664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61664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340862" y="-72300"/>
                  <a:pt x="580635" y="4798"/>
                  <a:pt x="790816" y="0"/>
                </a:cubicBezTo>
                <a:cubicBezTo>
                  <a:pt x="1000997" y="-4798"/>
                  <a:pt x="1185814" y="39507"/>
                  <a:pt x="1368286" y="0"/>
                </a:cubicBezTo>
                <a:cubicBezTo>
                  <a:pt x="1550758" y="-39507"/>
                  <a:pt x="1698142" y="24203"/>
                  <a:pt x="1945757" y="0"/>
                </a:cubicBezTo>
                <a:cubicBezTo>
                  <a:pt x="2193372" y="-24203"/>
                  <a:pt x="2311790" y="30242"/>
                  <a:pt x="2430832" y="0"/>
                </a:cubicBezTo>
                <a:cubicBezTo>
                  <a:pt x="2549875" y="-30242"/>
                  <a:pt x="2854161" y="39189"/>
                  <a:pt x="2962105" y="0"/>
                </a:cubicBezTo>
                <a:cubicBezTo>
                  <a:pt x="3070049" y="-39189"/>
                  <a:pt x="3291936" y="42423"/>
                  <a:pt x="3400982" y="0"/>
                </a:cubicBezTo>
                <a:cubicBezTo>
                  <a:pt x="3510028" y="-42423"/>
                  <a:pt x="3895548" y="67709"/>
                  <a:pt x="4070848" y="0"/>
                </a:cubicBezTo>
                <a:cubicBezTo>
                  <a:pt x="4246148" y="-67709"/>
                  <a:pt x="4451059" y="17297"/>
                  <a:pt x="4740714" y="0"/>
                </a:cubicBezTo>
                <a:cubicBezTo>
                  <a:pt x="4800052" y="14310"/>
                  <a:pt x="4874213" y="50377"/>
                  <a:pt x="4861664" y="120950"/>
                </a:cubicBezTo>
                <a:cubicBezTo>
                  <a:pt x="4877812" y="283463"/>
                  <a:pt x="4839659" y="318062"/>
                  <a:pt x="4861664" y="446996"/>
                </a:cubicBezTo>
                <a:cubicBezTo>
                  <a:pt x="4857987" y="511474"/>
                  <a:pt x="4823367" y="555860"/>
                  <a:pt x="4740714" y="567946"/>
                </a:cubicBezTo>
                <a:cubicBezTo>
                  <a:pt x="4534407" y="597614"/>
                  <a:pt x="4328584" y="512949"/>
                  <a:pt x="4163244" y="567946"/>
                </a:cubicBezTo>
                <a:cubicBezTo>
                  <a:pt x="3997904" y="622943"/>
                  <a:pt x="3806881" y="519901"/>
                  <a:pt x="3631971" y="567946"/>
                </a:cubicBezTo>
                <a:cubicBezTo>
                  <a:pt x="3457061" y="615991"/>
                  <a:pt x="3253248" y="507309"/>
                  <a:pt x="3100698" y="567946"/>
                </a:cubicBezTo>
                <a:cubicBezTo>
                  <a:pt x="2948148" y="628583"/>
                  <a:pt x="2659481" y="545164"/>
                  <a:pt x="2477030" y="567946"/>
                </a:cubicBezTo>
                <a:cubicBezTo>
                  <a:pt x="2294579" y="590728"/>
                  <a:pt x="2124302" y="566836"/>
                  <a:pt x="1853362" y="567946"/>
                </a:cubicBezTo>
                <a:cubicBezTo>
                  <a:pt x="1582422" y="569056"/>
                  <a:pt x="1327840" y="543010"/>
                  <a:pt x="1183496" y="567946"/>
                </a:cubicBezTo>
                <a:cubicBezTo>
                  <a:pt x="1039152" y="592882"/>
                  <a:pt x="935820" y="525827"/>
                  <a:pt x="698421" y="567946"/>
                </a:cubicBezTo>
                <a:cubicBezTo>
                  <a:pt x="461023" y="610065"/>
                  <a:pt x="307481" y="502594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861664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17425" y="-1007"/>
                  <a:pt x="368366" y="8606"/>
                  <a:pt x="559828" y="0"/>
                </a:cubicBezTo>
                <a:cubicBezTo>
                  <a:pt x="751290" y="-8606"/>
                  <a:pt x="793305" y="44026"/>
                  <a:pt x="998705" y="0"/>
                </a:cubicBezTo>
                <a:cubicBezTo>
                  <a:pt x="1204105" y="-44026"/>
                  <a:pt x="1288313" y="25442"/>
                  <a:pt x="1483780" y="0"/>
                </a:cubicBezTo>
                <a:cubicBezTo>
                  <a:pt x="1679247" y="-25442"/>
                  <a:pt x="1830472" y="34480"/>
                  <a:pt x="2015053" y="0"/>
                </a:cubicBezTo>
                <a:cubicBezTo>
                  <a:pt x="2199634" y="-34480"/>
                  <a:pt x="2397890" y="58520"/>
                  <a:pt x="2592524" y="0"/>
                </a:cubicBezTo>
                <a:cubicBezTo>
                  <a:pt x="2787158" y="-58520"/>
                  <a:pt x="2958275" y="58483"/>
                  <a:pt x="3123797" y="0"/>
                </a:cubicBezTo>
                <a:cubicBezTo>
                  <a:pt x="3289319" y="-58483"/>
                  <a:pt x="3545844" y="39126"/>
                  <a:pt x="3793662" y="0"/>
                </a:cubicBezTo>
                <a:cubicBezTo>
                  <a:pt x="4041481" y="-39126"/>
                  <a:pt x="4302593" y="50740"/>
                  <a:pt x="4740714" y="0"/>
                </a:cubicBezTo>
                <a:cubicBezTo>
                  <a:pt x="4814980" y="-2049"/>
                  <a:pt x="4855510" y="56066"/>
                  <a:pt x="4861664" y="120950"/>
                </a:cubicBezTo>
                <a:cubicBezTo>
                  <a:pt x="4885695" y="239869"/>
                  <a:pt x="4855798" y="315056"/>
                  <a:pt x="4861664" y="446996"/>
                </a:cubicBezTo>
                <a:cubicBezTo>
                  <a:pt x="4880931" y="511506"/>
                  <a:pt x="4808875" y="577784"/>
                  <a:pt x="4740714" y="567946"/>
                </a:cubicBezTo>
                <a:cubicBezTo>
                  <a:pt x="4622856" y="597979"/>
                  <a:pt x="4425736" y="502859"/>
                  <a:pt x="4163244" y="567946"/>
                </a:cubicBezTo>
                <a:cubicBezTo>
                  <a:pt x="3900752" y="633033"/>
                  <a:pt x="3766384" y="545387"/>
                  <a:pt x="3585773" y="567946"/>
                </a:cubicBezTo>
                <a:cubicBezTo>
                  <a:pt x="3405162" y="590505"/>
                  <a:pt x="3177608" y="513213"/>
                  <a:pt x="3008303" y="567946"/>
                </a:cubicBezTo>
                <a:cubicBezTo>
                  <a:pt x="2838998" y="622679"/>
                  <a:pt x="2575882" y="498660"/>
                  <a:pt x="2384634" y="567946"/>
                </a:cubicBezTo>
                <a:cubicBezTo>
                  <a:pt x="2193386" y="637232"/>
                  <a:pt x="2004129" y="546456"/>
                  <a:pt x="1899559" y="567946"/>
                </a:cubicBezTo>
                <a:cubicBezTo>
                  <a:pt x="1794989" y="589436"/>
                  <a:pt x="1402137" y="512486"/>
                  <a:pt x="1229693" y="567946"/>
                </a:cubicBezTo>
                <a:cubicBezTo>
                  <a:pt x="1057249" y="623406"/>
                  <a:pt x="872244" y="537813"/>
                  <a:pt x="744618" y="567946"/>
                </a:cubicBezTo>
                <a:cubicBezTo>
                  <a:pt x="616992" y="598079"/>
                  <a:pt x="316492" y="562509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3" b="1453"/>
          <a:stretch/>
        </p:blipFill>
        <p:spPr>
          <a:xfrm>
            <a:off x="1359675" y="870602"/>
            <a:ext cx="6424649" cy="4091956"/>
          </a:xfrm>
          <a:prstGeom prst="rect">
            <a:avLst/>
          </a:prstGeom>
        </p:spPr>
      </p:pic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34" end="644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0100" y="18094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A5DF0-3320-49C3-A7E9-1221DB45AD27}"/>
              </a:ext>
            </a:extLst>
          </p:cNvPr>
          <p:cNvSpPr txBox="1"/>
          <p:nvPr/>
        </p:nvSpPr>
        <p:spPr>
          <a:xfrm>
            <a:off x="1359675" y="4166762"/>
            <a:ext cx="6173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Hoan Kiem Lake / by bus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02946" y="82971"/>
            <a:ext cx="4869828" cy="567946"/>
          </a:xfrm>
          <a:custGeom>
            <a:avLst/>
            <a:gdLst>
              <a:gd name="connsiteX0" fmla="*/ 0 w 4869828"/>
              <a:gd name="connsiteY0" fmla="*/ 120950 h 567946"/>
              <a:gd name="connsiteX1" fmla="*/ 120950 w 4869828"/>
              <a:gd name="connsiteY1" fmla="*/ 0 h 567946"/>
              <a:gd name="connsiteX2" fmla="*/ 792000 w 4869828"/>
              <a:gd name="connsiteY2" fmla="*/ 0 h 567946"/>
              <a:gd name="connsiteX3" fmla="*/ 1370491 w 4869828"/>
              <a:gd name="connsiteY3" fmla="*/ 0 h 567946"/>
              <a:gd name="connsiteX4" fmla="*/ 1948982 w 4869828"/>
              <a:gd name="connsiteY4" fmla="*/ 0 h 567946"/>
              <a:gd name="connsiteX5" fmla="*/ 2434914 w 4869828"/>
              <a:gd name="connsiteY5" fmla="*/ 0 h 567946"/>
              <a:gd name="connsiteX6" fmla="*/ 2967126 w 4869828"/>
              <a:gd name="connsiteY6" fmla="*/ 0 h 567946"/>
              <a:gd name="connsiteX7" fmla="*/ 3406779 w 4869828"/>
              <a:gd name="connsiteY7" fmla="*/ 0 h 567946"/>
              <a:gd name="connsiteX8" fmla="*/ 4077828 w 4869828"/>
              <a:gd name="connsiteY8" fmla="*/ 0 h 567946"/>
              <a:gd name="connsiteX9" fmla="*/ 4748878 w 4869828"/>
              <a:gd name="connsiteY9" fmla="*/ 0 h 567946"/>
              <a:gd name="connsiteX10" fmla="*/ 4869828 w 4869828"/>
              <a:gd name="connsiteY10" fmla="*/ 120950 h 567946"/>
              <a:gd name="connsiteX11" fmla="*/ 4869828 w 4869828"/>
              <a:gd name="connsiteY11" fmla="*/ 446996 h 567946"/>
              <a:gd name="connsiteX12" fmla="*/ 4748878 w 4869828"/>
              <a:gd name="connsiteY12" fmla="*/ 567946 h 567946"/>
              <a:gd name="connsiteX13" fmla="*/ 4170387 w 4869828"/>
              <a:gd name="connsiteY13" fmla="*/ 567946 h 567946"/>
              <a:gd name="connsiteX14" fmla="*/ 3638175 w 4869828"/>
              <a:gd name="connsiteY14" fmla="*/ 567946 h 567946"/>
              <a:gd name="connsiteX15" fmla="*/ 3105964 w 4869828"/>
              <a:gd name="connsiteY15" fmla="*/ 567946 h 567946"/>
              <a:gd name="connsiteX16" fmla="*/ 2481193 w 4869828"/>
              <a:gd name="connsiteY16" fmla="*/ 567946 h 567946"/>
              <a:gd name="connsiteX17" fmla="*/ 1856423 w 4869828"/>
              <a:gd name="connsiteY17" fmla="*/ 567946 h 567946"/>
              <a:gd name="connsiteX18" fmla="*/ 1185373 w 4869828"/>
              <a:gd name="connsiteY18" fmla="*/ 567946 h 567946"/>
              <a:gd name="connsiteX19" fmla="*/ 699441 w 4869828"/>
              <a:gd name="connsiteY19" fmla="*/ 567946 h 567946"/>
              <a:gd name="connsiteX20" fmla="*/ 120950 w 4869828"/>
              <a:gd name="connsiteY20" fmla="*/ 567946 h 567946"/>
              <a:gd name="connsiteX21" fmla="*/ 0 w 4869828"/>
              <a:gd name="connsiteY21" fmla="*/ 446996 h 567946"/>
              <a:gd name="connsiteX22" fmla="*/ 0 w 4869828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69828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437301" y="-32708"/>
                  <a:pt x="548816" y="19504"/>
                  <a:pt x="792000" y="0"/>
                </a:cubicBezTo>
                <a:cubicBezTo>
                  <a:pt x="1035184" y="-19504"/>
                  <a:pt x="1096134" y="66974"/>
                  <a:pt x="1370491" y="0"/>
                </a:cubicBezTo>
                <a:cubicBezTo>
                  <a:pt x="1644848" y="-66974"/>
                  <a:pt x="1799842" y="63556"/>
                  <a:pt x="1948982" y="0"/>
                </a:cubicBezTo>
                <a:cubicBezTo>
                  <a:pt x="2098122" y="-63556"/>
                  <a:pt x="2196577" y="35138"/>
                  <a:pt x="2434914" y="0"/>
                </a:cubicBezTo>
                <a:cubicBezTo>
                  <a:pt x="2673251" y="-35138"/>
                  <a:pt x="2742296" y="48671"/>
                  <a:pt x="2967126" y="0"/>
                </a:cubicBezTo>
                <a:cubicBezTo>
                  <a:pt x="3191956" y="-48671"/>
                  <a:pt x="3271082" y="18364"/>
                  <a:pt x="3406779" y="0"/>
                </a:cubicBezTo>
                <a:cubicBezTo>
                  <a:pt x="3542476" y="-18364"/>
                  <a:pt x="3880277" y="63129"/>
                  <a:pt x="4077828" y="0"/>
                </a:cubicBezTo>
                <a:cubicBezTo>
                  <a:pt x="4275379" y="-63129"/>
                  <a:pt x="4498547" y="36273"/>
                  <a:pt x="4748878" y="0"/>
                </a:cubicBezTo>
                <a:cubicBezTo>
                  <a:pt x="4808216" y="14310"/>
                  <a:pt x="4882377" y="50377"/>
                  <a:pt x="4869828" y="120950"/>
                </a:cubicBezTo>
                <a:cubicBezTo>
                  <a:pt x="4885976" y="283463"/>
                  <a:pt x="4847823" y="318062"/>
                  <a:pt x="4869828" y="446996"/>
                </a:cubicBezTo>
                <a:cubicBezTo>
                  <a:pt x="4866151" y="511474"/>
                  <a:pt x="4831531" y="555860"/>
                  <a:pt x="4748878" y="567946"/>
                </a:cubicBezTo>
                <a:cubicBezTo>
                  <a:pt x="4607563" y="599652"/>
                  <a:pt x="4389012" y="555410"/>
                  <a:pt x="4170387" y="567946"/>
                </a:cubicBezTo>
                <a:cubicBezTo>
                  <a:pt x="3951762" y="580482"/>
                  <a:pt x="3871199" y="567207"/>
                  <a:pt x="3638175" y="567946"/>
                </a:cubicBezTo>
                <a:cubicBezTo>
                  <a:pt x="3405151" y="568685"/>
                  <a:pt x="3341172" y="540444"/>
                  <a:pt x="3105964" y="567946"/>
                </a:cubicBezTo>
                <a:cubicBezTo>
                  <a:pt x="2870756" y="595448"/>
                  <a:pt x="2712379" y="521017"/>
                  <a:pt x="2481193" y="567946"/>
                </a:cubicBezTo>
                <a:cubicBezTo>
                  <a:pt x="2250007" y="614875"/>
                  <a:pt x="2049374" y="561694"/>
                  <a:pt x="1856423" y="567946"/>
                </a:cubicBezTo>
                <a:cubicBezTo>
                  <a:pt x="1663472" y="574198"/>
                  <a:pt x="1466686" y="492524"/>
                  <a:pt x="1185373" y="567946"/>
                </a:cubicBezTo>
                <a:cubicBezTo>
                  <a:pt x="904060" y="643368"/>
                  <a:pt x="894695" y="556885"/>
                  <a:pt x="699441" y="567946"/>
                </a:cubicBezTo>
                <a:cubicBezTo>
                  <a:pt x="504187" y="579007"/>
                  <a:pt x="331602" y="561778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869828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09098" y="-19000"/>
                  <a:pt x="429939" y="15057"/>
                  <a:pt x="560603" y="0"/>
                </a:cubicBezTo>
                <a:cubicBezTo>
                  <a:pt x="691267" y="-15057"/>
                  <a:pt x="790963" y="51693"/>
                  <a:pt x="1000256" y="0"/>
                </a:cubicBezTo>
                <a:cubicBezTo>
                  <a:pt x="1209549" y="-51693"/>
                  <a:pt x="1386122" y="42652"/>
                  <a:pt x="1486189" y="0"/>
                </a:cubicBezTo>
                <a:cubicBezTo>
                  <a:pt x="1586256" y="-42652"/>
                  <a:pt x="1821821" y="63743"/>
                  <a:pt x="2018400" y="0"/>
                </a:cubicBezTo>
                <a:cubicBezTo>
                  <a:pt x="2214979" y="-63743"/>
                  <a:pt x="2418649" y="65714"/>
                  <a:pt x="2596891" y="0"/>
                </a:cubicBezTo>
                <a:cubicBezTo>
                  <a:pt x="2775133" y="-65714"/>
                  <a:pt x="2936809" y="57574"/>
                  <a:pt x="3129103" y="0"/>
                </a:cubicBezTo>
                <a:cubicBezTo>
                  <a:pt x="3321397" y="-57574"/>
                  <a:pt x="3524239" y="64892"/>
                  <a:pt x="3800153" y="0"/>
                </a:cubicBezTo>
                <a:cubicBezTo>
                  <a:pt x="4076067" y="-64892"/>
                  <a:pt x="4404723" y="63365"/>
                  <a:pt x="4748878" y="0"/>
                </a:cubicBezTo>
                <a:cubicBezTo>
                  <a:pt x="4823144" y="-2049"/>
                  <a:pt x="4863674" y="56066"/>
                  <a:pt x="4869828" y="120950"/>
                </a:cubicBezTo>
                <a:cubicBezTo>
                  <a:pt x="4893859" y="239869"/>
                  <a:pt x="4863962" y="315056"/>
                  <a:pt x="4869828" y="446996"/>
                </a:cubicBezTo>
                <a:cubicBezTo>
                  <a:pt x="4889095" y="511506"/>
                  <a:pt x="4817039" y="577784"/>
                  <a:pt x="4748878" y="567946"/>
                </a:cubicBezTo>
                <a:cubicBezTo>
                  <a:pt x="4594906" y="599794"/>
                  <a:pt x="4388603" y="522276"/>
                  <a:pt x="4170387" y="567946"/>
                </a:cubicBezTo>
                <a:cubicBezTo>
                  <a:pt x="3952171" y="613616"/>
                  <a:pt x="3845094" y="533541"/>
                  <a:pt x="3591896" y="567946"/>
                </a:cubicBezTo>
                <a:cubicBezTo>
                  <a:pt x="3338698" y="602351"/>
                  <a:pt x="3214489" y="567648"/>
                  <a:pt x="3013405" y="567946"/>
                </a:cubicBezTo>
                <a:cubicBezTo>
                  <a:pt x="2812321" y="568244"/>
                  <a:pt x="2566020" y="501855"/>
                  <a:pt x="2388635" y="567946"/>
                </a:cubicBezTo>
                <a:cubicBezTo>
                  <a:pt x="2211250" y="634037"/>
                  <a:pt x="2090906" y="511141"/>
                  <a:pt x="1902702" y="567946"/>
                </a:cubicBezTo>
                <a:cubicBezTo>
                  <a:pt x="1714498" y="624751"/>
                  <a:pt x="1563252" y="532122"/>
                  <a:pt x="1231653" y="567946"/>
                </a:cubicBezTo>
                <a:cubicBezTo>
                  <a:pt x="900054" y="603770"/>
                  <a:pt x="958275" y="548290"/>
                  <a:pt x="745720" y="567946"/>
                </a:cubicBezTo>
                <a:cubicBezTo>
                  <a:pt x="533165" y="587602"/>
                  <a:pt x="367655" y="532848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" r="411"/>
          <a:stretch/>
        </p:blipFill>
        <p:spPr>
          <a:xfrm>
            <a:off x="1358698" y="967329"/>
            <a:ext cx="6426603" cy="4093200"/>
          </a:xfrm>
          <a:prstGeom prst="rect">
            <a:avLst/>
          </a:prstGeom>
        </p:spPr>
      </p:pic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75" end="5691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3393" y="8297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A5DF0-3320-49C3-A7E9-1221DB45AD27}"/>
              </a:ext>
            </a:extLst>
          </p:cNvPr>
          <p:cNvSpPr txBox="1"/>
          <p:nvPr/>
        </p:nvSpPr>
        <p:spPr>
          <a:xfrm>
            <a:off x="1217096" y="4258893"/>
            <a:ext cx="6709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Dragon Bridge / by bicycle</a:t>
            </a:r>
          </a:p>
        </p:txBody>
      </p:sp>
    </p:spTree>
    <p:extLst>
      <p:ext uri="{BB962C8B-B14F-4D97-AF65-F5344CB8AC3E}">
        <p14:creationId xmlns:p14="http://schemas.microsoft.com/office/powerpoint/2010/main" val="18395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17525" y="107464"/>
            <a:ext cx="4935143" cy="567946"/>
          </a:xfrm>
          <a:custGeom>
            <a:avLst/>
            <a:gdLst>
              <a:gd name="connsiteX0" fmla="*/ 0 w 4935143"/>
              <a:gd name="connsiteY0" fmla="*/ 120950 h 567946"/>
              <a:gd name="connsiteX1" fmla="*/ 120950 w 4935143"/>
              <a:gd name="connsiteY1" fmla="*/ 0 h 567946"/>
              <a:gd name="connsiteX2" fmla="*/ 801470 w 4935143"/>
              <a:gd name="connsiteY2" fmla="*/ 0 h 567946"/>
              <a:gd name="connsiteX3" fmla="*/ 1388126 w 4935143"/>
              <a:gd name="connsiteY3" fmla="*/ 0 h 567946"/>
              <a:gd name="connsiteX4" fmla="*/ 1974781 w 4935143"/>
              <a:gd name="connsiteY4" fmla="*/ 0 h 567946"/>
              <a:gd name="connsiteX5" fmla="*/ 2467572 w 4935143"/>
              <a:gd name="connsiteY5" fmla="*/ 0 h 567946"/>
              <a:gd name="connsiteX6" fmla="*/ 3007294 w 4935143"/>
              <a:gd name="connsiteY6" fmla="*/ 0 h 567946"/>
              <a:gd name="connsiteX7" fmla="*/ 3453153 w 4935143"/>
              <a:gd name="connsiteY7" fmla="*/ 0 h 567946"/>
              <a:gd name="connsiteX8" fmla="*/ 4133673 w 4935143"/>
              <a:gd name="connsiteY8" fmla="*/ 0 h 567946"/>
              <a:gd name="connsiteX9" fmla="*/ 4814193 w 4935143"/>
              <a:gd name="connsiteY9" fmla="*/ 0 h 567946"/>
              <a:gd name="connsiteX10" fmla="*/ 4935143 w 4935143"/>
              <a:gd name="connsiteY10" fmla="*/ 120950 h 567946"/>
              <a:gd name="connsiteX11" fmla="*/ 4935143 w 4935143"/>
              <a:gd name="connsiteY11" fmla="*/ 446996 h 567946"/>
              <a:gd name="connsiteX12" fmla="*/ 4814193 w 4935143"/>
              <a:gd name="connsiteY12" fmla="*/ 567946 h 567946"/>
              <a:gd name="connsiteX13" fmla="*/ 4227538 w 4935143"/>
              <a:gd name="connsiteY13" fmla="*/ 567946 h 567946"/>
              <a:gd name="connsiteX14" fmla="*/ 3687815 w 4935143"/>
              <a:gd name="connsiteY14" fmla="*/ 567946 h 567946"/>
              <a:gd name="connsiteX15" fmla="*/ 3148092 w 4935143"/>
              <a:gd name="connsiteY15" fmla="*/ 567946 h 567946"/>
              <a:gd name="connsiteX16" fmla="*/ 2514504 w 4935143"/>
              <a:gd name="connsiteY16" fmla="*/ 567946 h 567946"/>
              <a:gd name="connsiteX17" fmla="*/ 1880916 w 4935143"/>
              <a:gd name="connsiteY17" fmla="*/ 567946 h 567946"/>
              <a:gd name="connsiteX18" fmla="*/ 1200396 w 4935143"/>
              <a:gd name="connsiteY18" fmla="*/ 567946 h 567946"/>
              <a:gd name="connsiteX19" fmla="*/ 707605 w 4935143"/>
              <a:gd name="connsiteY19" fmla="*/ 567946 h 567946"/>
              <a:gd name="connsiteX20" fmla="*/ 120950 w 4935143"/>
              <a:gd name="connsiteY20" fmla="*/ 567946 h 567946"/>
              <a:gd name="connsiteX21" fmla="*/ 0 w 4935143"/>
              <a:gd name="connsiteY21" fmla="*/ 446996 h 567946"/>
              <a:gd name="connsiteX22" fmla="*/ 0 w 4935143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35143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317412" y="-7857"/>
                  <a:pt x="657043" y="4500"/>
                  <a:pt x="801470" y="0"/>
                </a:cubicBezTo>
                <a:cubicBezTo>
                  <a:pt x="945897" y="-4500"/>
                  <a:pt x="1186509" y="17484"/>
                  <a:pt x="1388126" y="0"/>
                </a:cubicBezTo>
                <a:cubicBezTo>
                  <a:pt x="1589743" y="-17484"/>
                  <a:pt x="1697178" y="31013"/>
                  <a:pt x="1974781" y="0"/>
                </a:cubicBezTo>
                <a:cubicBezTo>
                  <a:pt x="2252385" y="-31013"/>
                  <a:pt x="2348293" y="10015"/>
                  <a:pt x="2467572" y="0"/>
                </a:cubicBezTo>
                <a:cubicBezTo>
                  <a:pt x="2586851" y="-10015"/>
                  <a:pt x="2780918" y="36423"/>
                  <a:pt x="3007294" y="0"/>
                </a:cubicBezTo>
                <a:cubicBezTo>
                  <a:pt x="3233670" y="-36423"/>
                  <a:pt x="3264202" y="7749"/>
                  <a:pt x="3453153" y="0"/>
                </a:cubicBezTo>
                <a:cubicBezTo>
                  <a:pt x="3642104" y="-7749"/>
                  <a:pt x="3953026" y="8238"/>
                  <a:pt x="4133673" y="0"/>
                </a:cubicBezTo>
                <a:cubicBezTo>
                  <a:pt x="4314320" y="-8238"/>
                  <a:pt x="4651437" y="2356"/>
                  <a:pt x="4814193" y="0"/>
                </a:cubicBezTo>
                <a:cubicBezTo>
                  <a:pt x="4873531" y="14310"/>
                  <a:pt x="4947692" y="50377"/>
                  <a:pt x="4935143" y="120950"/>
                </a:cubicBezTo>
                <a:cubicBezTo>
                  <a:pt x="4951291" y="283463"/>
                  <a:pt x="4913138" y="318062"/>
                  <a:pt x="4935143" y="446996"/>
                </a:cubicBezTo>
                <a:cubicBezTo>
                  <a:pt x="4931466" y="511474"/>
                  <a:pt x="4896846" y="555860"/>
                  <a:pt x="4814193" y="567946"/>
                </a:cubicBezTo>
                <a:cubicBezTo>
                  <a:pt x="4567890" y="579587"/>
                  <a:pt x="4349610" y="565238"/>
                  <a:pt x="4227538" y="567946"/>
                </a:cubicBezTo>
                <a:cubicBezTo>
                  <a:pt x="4105466" y="570654"/>
                  <a:pt x="3871086" y="514876"/>
                  <a:pt x="3687815" y="567946"/>
                </a:cubicBezTo>
                <a:cubicBezTo>
                  <a:pt x="3504544" y="621016"/>
                  <a:pt x="3370312" y="534222"/>
                  <a:pt x="3148092" y="567946"/>
                </a:cubicBezTo>
                <a:cubicBezTo>
                  <a:pt x="2925872" y="601670"/>
                  <a:pt x="2740555" y="564218"/>
                  <a:pt x="2514504" y="567946"/>
                </a:cubicBezTo>
                <a:cubicBezTo>
                  <a:pt x="2288453" y="571674"/>
                  <a:pt x="2170174" y="501774"/>
                  <a:pt x="1880916" y="567946"/>
                </a:cubicBezTo>
                <a:cubicBezTo>
                  <a:pt x="1591658" y="634118"/>
                  <a:pt x="1524303" y="564980"/>
                  <a:pt x="1200396" y="567946"/>
                </a:cubicBezTo>
                <a:cubicBezTo>
                  <a:pt x="876489" y="570912"/>
                  <a:pt x="894303" y="566556"/>
                  <a:pt x="707605" y="567946"/>
                </a:cubicBezTo>
                <a:cubicBezTo>
                  <a:pt x="520907" y="569336"/>
                  <a:pt x="369061" y="539490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935143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17199" y="-32090"/>
                  <a:pt x="368274" y="18507"/>
                  <a:pt x="566808" y="0"/>
                </a:cubicBezTo>
                <a:cubicBezTo>
                  <a:pt x="765342" y="-18507"/>
                  <a:pt x="880173" y="7951"/>
                  <a:pt x="1012666" y="0"/>
                </a:cubicBezTo>
                <a:cubicBezTo>
                  <a:pt x="1145159" y="-7951"/>
                  <a:pt x="1264536" y="55401"/>
                  <a:pt x="1505457" y="0"/>
                </a:cubicBezTo>
                <a:cubicBezTo>
                  <a:pt x="1746378" y="-55401"/>
                  <a:pt x="1863858" y="52270"/>
                  <a:pt x="2045180" y="0"/>
                </a:cubicBezTo>
                <a:cubicBezTo>
                  <a:pt x="2226502" y="-52270"/>
                  <a:pt x="2478949" y="34152"/>
                  <a:pt x="2631835" y="0"/>
                </a:cubicBezTo>
                <a:cubicBezTo>
                  <a:pt x="2784721" y="-34152"/>
                  <a:pt x="2930400" y="61176"/>
                  <a:pt x="3171558" y="0"/>
                </a:cubicBezTo>
                <a:cubicBezTo>
                  <a:pt x="3412716" y="-61176"/>
                  <a:pt x="3583766" y="37573"/>
                  <a:pt x="3852078" y="0"/>
                </a:cubicBezTo>
                <a:cubicBezTo>
                  <a:pt x="4120390" y="-37573"/>
                  <a:pt x="4586971" y="98007"/>
                  <a:pt x="4814193" y="0"/>
                </a:cubicBezTo>
                <a:cubicBezTo>
                  <a:pt x="4888459" y="-2049"/>
                  <a:pt x="4928989" y="56066"/>
                  <a:pt x="4935143" y="120950"/>
                </a:cubicBezTo>
                <a:cubicBezTo>
                  <a:pt x="4959174" y="239869"/>
                  <a:pt x="4929277" y="315056"/>
                  <a:pt x="4935143" y="446996"/>
                </a:cubicBezTo>
                <a:cubicBezTo>
                  <a:pt x="4954410" y="511506"/>
                  <a:pt x="4882354" y="577784"/>
                  <a:pt x="4814193" y="567946"/>
                </a:cubicBezTo>
                <a:cubicBezTo>
                  <a:pt x="4541251" y="598111"/>
                  <a:pt x="4499905" y="543349"/>
                  <a:pt x="4227538" y="567946"/>
                </a:cubicBezTo>
                <a:cubicBezTo>
                  <a:pt x="3955172" y="592543"/>
                  <a:pt x="3883555" y="548181"/>
                  <a:pt x="3640882" y="567946"/>
                </a:cubicBezTo>
                <a:cubicBezTo>
                  <a:pt x="3398209" y="587711"/>
                  <a:pt x="3230959" y="532766"/>
                  <a:pt x="3054227" y="567946"/>
                </a:cubicBezTo>
                <a:cubicBezTo>
                  <a:pt x="2877495" y="603126"/>
                  <a:pt x="2685774" y="562740"/>
                  <a:pt x="2420639" y="567946"/>
                </a:cubicBezTo>
                <a:cubicBezTo>
                  <a:pt x="2155504" y="573152"/>
                  <a:pt x="2173511" y="524888"/>
                  <a:pt x="1927849" y="567946"/>
                </a:cubicBezTo>
                <a:cubicBezTo>
                  <a:pt x="1682187" y="611004"/>
                  <a:pt x="1410382" y="501145"/>
                  <a:pt x="1247328" y="567946"/>
                </a:cubicBezTo>
                <a:cubicBezTo>
                  <a:pt x="1084274" y="634747"/>
                  <a:pt x="867232" y="545530"/>
                  <a:pt x="754538" y="567946"/>
                </a:cubicBezTo>
                <a:cubicBezTo>
                  <a:pt x="641844" y="590362"/>
                  <a:pt x="265408" y="523527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3" r="2083"/>
          <a:stretch/>
        </p:blipFill>
        <p:spPr>
          <a:xfrm>
            <a:off x="1294529" y="1050300"/>
            <a:ext cx="6554941" cy="4093200"/>
          </a:xfrm>
          <a:prstGeom prst="rect">
            <a:avLst/>
          </a:prstGeom>
        </p:spPr>
      </p:pic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25" end="481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0100" y="18094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A5DF0-3320-49C3-A7E9-1221DB45AD27}"/>
              </a:ext>
            </a:extLst>
          </p:cNvPr>
          <p:cNvSpPr txBox="1"/>
          <p:nvPr/>
        </p:nvSpPr>
        <p:spPr>
          <a:xfrm>
            <a:off x="915666" y="4328150"/>
            <a:ext cx="749714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Dam Sen Water Park / by taxi</a:t>
            </a:r>
          </a:p>
        </p:txBody>
      </p:sp>
    </p:spTree>
    <p:extLst>
      <p:ext uri="{BB962C8B-B14F-4D97-AF65-F5344CB8AC3E}">
        <p14:creationId xmlns:p14="http://schemas.microsoft.com/office/powerpoint/2010/main" val="26991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25690" y="99299"/>
            <a:ext cx="4918814" cy="567946"/>
          </a:xfrm>
          <a:custGeom>
            <a:avLst/>
            <a:gdLst>
              <a:gd name="connsiteX0" fmla="*/ 0 w 4918814"/>
              <a:gd name="connsiteY0" fmla="*/ 120950 h 567946"/>
              <a:gd name="connsiteX1" fmla="*/ 120950 w 4918814"/>
              <a:gd name="connsiteY1" fmla="*/ 0 h 567946"/>
              <a:gd name="connsiteX2" fmla="*/ 799103 w 4918814"/>
              <a:gd name="connsiteY2" fmla="*/ 0 h 567946"/>
              <a:gd name="connsiteX3" fmla="*/ 1383717 w 4918814"/>
              <a:gd name="connsiteY3" fmla="*/ 0 h 567946"/>
              <a:gd name="connsiteX4" fmla="*/ 1968331 w 4918814"/>
              <a:gd name="connsiteY4" fmla="*/ 0 h 567946"/>
              <a:gd name="connsiteX5" fmla="*/ 2459407 w 4918814"/>
              <a:gd name="connsiteY5" fmla="*/ 0 h 567946"/>
              <a:gd name="connsiteX6" fmla="*/ 2997252 w 4918814"/>
              <a:gd name="connsiteY6" fmla="*/ 0 h 567946"/>
              <a:gd name="connsiteX7" fmla="*/ 3441559 w 4918814"/>
              <a:gd name="connsiteY7" fmla="*/ 0 h 567946"/>
              <a:gd name="connsiteX8" fmla="*/ 4119711 w 4918814"/>
              <a:gd name="connsiteY8" fmla="*/ 0 h 567946"/>
              <a:gd name="connsiteX9" fmla="*/ 4797864 w 4918814"/>
              <a:gd name="connsiteY9" fmla="*/ 0 h 567946"/>
              <a:gd name="connsiteX10" fmla="*/ 4918814 w 4918814"/>
              <a:gd name="connsiteY10" fmla="*/ 120950 h 567946"/>
              <a:gd name="connsiteX11" fmla="*/ 4918814 w 4918814"/>
              <a:gd name="connsiteY11" fmla="*/ 446996 h 567946"/>
              <a:gd name="connsiteX12" fmla="*/ 4797864 w 4918814"/>
              <a:gd name="connsiteY12" fmla="*/ 567946 h 567946"/>
              <a:gd name="connsiteX13" fmla="*/ 4213250 w 4918814"/>
              <a:gd name="connsiteY13" fmla="*/ 567946 h 567946"/>
              <a:gd name="connsiteX14" fmla="*/ 3675405 w 4918814"/>
              <a:gd name="connsiteY14" fmla="*/ 567946 h 567946"/>
              <a:gd name="connsiteX15" fmla="*/ 3137560 w 4918814"/>
              <a:gd name="connsiteY15" fmla="*/ 567946 h 567946"/>
              <a:gd name="connsiteX16" fmla="*/ 2506176 w 4918814"/>
              <a:gd name="connsiteY16" fmla="*/ 567946 h 567946"/>
              <a:gd name="connsiteX17" fmla="*/ 1874793 w 4918814"/>
              <a:gd name="connsiteY17" fmla="*/ 567946 h 567946"/>
              <a:gd name="connsiteX18" fmla="*/ 1196640 w 4918814"/>
              <a:gd name="connsiteY18" fmla="*/ 567946 h 567946"/>
              <a:gd name="connsiteX19" fmla="*/ 705564 w 4918814"/>
              <a:gd name="connsiteY19" fmla="*/ 567946 h 567946"/>
              <a:gd name="connsiteX20" fmla="*/ 120950 w 4918814"/>
              <a:gd name="connsiteY20" fmla="*/ 567946 h 567946"/>
              <a:gd name="connsiteX21" fmla="*/ 0 w 4918814"/>
              <a:gd name="connsiteY21" fmla="*/ 446996 h 567946"/>
              <a:gd name="connsiteX22" fmla="*/ 0 w 4918814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18814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277499" y="-39148"/>
                  <a:pt x="569136" y="17735"/>
                  <a:pt x="799103" y="0"/>
                </a:cubicBezTo>
                <a:cubicBezTo>
                  <a:pt x="1029070" y="-17735"/>
                  <a:pt x="1108016" y="40067"/>
                  <a:pt x="1383717" y="0"/>
                </a:cubicBezTo>
                <a:cubicBezTo>
                  <a:pt x="1659418" y="-40067"/>
                  <a:pt x="1817405" y="32991"/>
                  <a:pt x="1968331" y="0"/>
                </a:cubicBezTo>
                <a:cubicBezTo>
                  <a:pt x="2119257" y="-32991"/>
                  <a:pt x="2313174" y="36689"/>
                  <a:pt x="2459407" y="0"/>
                </a:cubicBezTo>
                <a:cubicBezTo>
                  <a:pt x="2605640" y="-36689"/>
                  <a:pt x="2788647" y="6293"/>
                  <a:pt x="2997252" y="0"/>
                </a:cubicBezTo>
                <a:cubicBezTo>
                  <a:pt x="3205858" y="-6293"/>
                  <a:pt x="3265564" y="53196"/>
                  <a:pt x="3441559" y="0"/>
                </a:cubicBezTo>
                <a:cubicBezTo>
                  <a:pt x="3617554" y="-53196"/>
                  <a:pt x="3901083" y="16542"/>
                  <a:pt x="4119711" y="0"/>
                </a:cubicBezTo>
                <a:cubicBezTo>
                  <a:pt x="4338339" y="-16542"/>
                  <a:pt x="4482154" y="63049"/>
                  <a:pt x="4797864" y="0"/>
                </a:cubicBezTo>
                <a:cubicBezTo>
                  <a:pt x="4857202" y="14310"/>
                  <a:pt x="4931363" y="50377"/>
                  <a:pt x="4918814" y="120950"/>
                </a:cubicBezTo>
                <a:cubicBezTo>
                  <a:pt x="4934962" y="283463"/>
                  <a:pt x="4896809" y="318062"/>
                  <a:pt x="4918814" y="446996"/>
                </a:cubicBezTo>
                <a:cubicBezTo>
                  <a:pt x="4915137" y="511474"/>
                  <a:pt x="4880517" y="555860"/>
                  <a:pt x="4797864" y="567946"/>
                </a:cubicBezTo>
                <a:cubicBezTo>
                  <a:pt x="4535119" y="590481"/>
                  <a:pt x="4443958" y="549307"/>
                  <a:pt x="4213250" y="567946"/>
                </a:cubicBezTo>
                <a:cubicBezTo>
                  <a:pt x="3982542" y="586585"/>
                  <a:pt x="3926433" y="552393"/>
                  <a:pt x="3675405" y="567946"/>
                </a:cubicBezTo>
                <a:cubicBezTo>
                  <a:pt x="3424377" y="583499"/>
                  <a:pt x="3277083" y="510292"/>
                  <a:pt x="3137560" y="567946"/>
                </a:cubicBezTo>
                <a:cubicBezTo>
                  <a:pt x="2998037" y="625600"/>
                  <a:pt x="2762120" y="549623"/>
                  <a:pt x="2506176" y="567946"/>
                </a:cubicBezTo>
                <a:cubicBezTo>
                  <a:pt x="2250232" y="586269"/>
                  <a:pt x="2190170" y="519864"/>
                  <a:pt x="1874793" y="567946"/>
                </a:cubicBezTo>
                <a:cubicBezTo>
                  <a:pt x="1559416" y="616028"/>
                  <a:pt x="1432842" y="553771"/>
                  <a:pt x="1196640" y="567946"/>
                </a:cubicBezTo>
                <a:cubicBezTo>
                  <a:pt x="960438" y="582121"/>
                  <a:pt x="912817" y="526030"/>
                  <a:pt x="705564" y="567946"/>
                </a:cubicBezTo>
                <a:cubicBezTo>
                  <a:pt x="498311" y="609862"/>
                  <a:pt x="256649" y="537746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918814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8805" y="-21573"/>
                  <a:pt x="351454" y="35850"/>
                  <a:pt x="565257" y="0"/>
                </a:cubicBezTo>
                <a:cubicBezTo>
                  <a:pt x="779060" y="-35850"/>
                  <a:pt x="918510" y="45175"/>
                  <a:pt x="1009564" y="0"/>
                </a:cubicBezTo>
                <a:cubicBezTo>
                  <a:pt x="1100618" y="-45175"/>
                  <a:pt x="1372195" y="23584"/>
                  <a:pt x="1500640" y="0"/>
                </a:cubicBezTo>
                <a:cubicBezTo>
                  <a:pt x="1629085" y="-23584"/>
                  <a:pt x="1857122" y="18165"/>
                  <a:pt x="2038485" y="0"/>
                </a:cubicBezTo>
                <a:cubicBezTo>
                  <a:pt x="2219848" y="-18165"/>
                  <a:pt x="2362845" y="20910"/>
                  <a:pt x="2623099" y="0"/>
                </a:cubicBezTo>
                <a:cubicBezTo>
                  <a:pt x="2883353" y="-20910"/>
                  <a:pt x="3000041" y="16890"/>
                  <a:pt x="3160944" y="0"/>
                </a:cubicBezTo>
                <a:cubicBezTo>
                  <a:pt x="3321848" y="-16890"/>
                  <a:pt x="3652464" y="27409"/>
                  <a:pt x="3839097" y="0"/>
                </a:cubicBezTo>
                <a:cubicBezTo>
                  <a:pt x="4025730" y="-27409"/>
                  <a:pt x="4336585" y="61833"/>
                  <a:pt x="4797864" y="0"/>
                </a:cubicBezTo>
                <a:cubicBezTo>
                  <a:pt x="4872130" y="-2049"/>
                  <a:pt x="4912660" y="56066"/>
                  <a:pt x="4918814" y="120950"/>
                </a:cubicBezTo>
                <a:cubicBezTo>
                  <a:pt x="4942845" y="239869"/>
                  <a:pt x="4912948" y="315056"/>
                  <a:pt x="4918814" y="446996"/>
                </a:cubicBezTo>
                <a:cubicBezTo>
                  <a:pt x="4938081" y="511506"/>
                  <a:pt x="4866025" y="577784"/>
                  <a:pt x="4797864" y="567946"/>
                </a:cubicBezTo>
                <a:cubicBezTo>
                  <a:pt x="4607494" y="591847"/>
                  <a:pt x="4454667" y="505679"/>
                  <a:pt x="4213250" y="567946"/>
                </a:cubicBezTo>
                <a:cubicBezTo>
                  <a:pt x="3971833" y="630213"/>
                  <a:pt x="3754371" y="543471"/>
                  <a:pt x="3628636" y="567946"/>
                </a:cubicBezTo>
                <a:cubicBezTo>
                  <a:pt x="3502901" y="592421"/>
                  <a:pt x="3171708" y="544896"/>
                  <a:pt x="3044021" y="567946"/>
                </a:cubicBezTo>
                <a:cubicBezTo>
                  <a:pt x="2916335" y="590996"/>
                  <a:pt x="2643356" y="550292"/>
                  <a:pt x="2412638" y="567946"/>
                </a:cubicBezTo>
                <a:cubicBezTo>
                  <a:pt x="2181920" y="585600"/>
                  <a:pt x="2130035" y="528286"/>
                  <a:pt x="1921562" y="567946"/>
                </a:cubicBezTo>
                <a:cubicBezTo>
                  <a:pt x="1713089" y="607606"/>
                  <a:pt x="1388434" y="507512"/>
                  <a:pt x="1243409" y="567946"/>
                </a:cubicBezTo>
                <a:cubicBezTo>
                  <a:pt x="1098384" y="628380"/>
                  <a:pt x="861369" y="515954"/>
                  <a:pt x="752333" y="567946"/>
                </a:cubicBezTo>
                <a:cubicBezTo>
                  <a:pt x="643297" y="619938"/>
                  <a:pt x="342842" y="516545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45" b="2345"/>
          <a:stretch/>
        </p:blipFill>
        <p:spPr>
          <a:xfrm>
            <a:off x="1307626" y="943173"/>
            <a:ext cx="6554941" cy="4093200"/>
          </a:xfrm>
          <a:prstGeom prst="rect">
            <a:avLst/>
          </a:prstGeom>
        </p:spPr>
      </p:pic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70" end="402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0100" y="18094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A5DF0-3320-49C3-A7E9-1221DB45AD27}"/>
              </a:ext>
            </a:extLst>
          </p:cNvPr>
          <p:cNvSpPr txBox="1"/>
          <p:nvPr/>
        </p:nvSpPr>
        <p:spPr>
          <a:xfrm>
            <a:off x="1359040" y="4328487"/>
            <a:ext cx="6452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Thien Mu Pagoda / on foot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/>
              <a:endParaRPr sz="70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1111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289934" y="20235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711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894076" y="344590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97000"/>
              </a:lnSpc>
            </a:pPr>
            <a:r>
              <a:rPr lang="en-US" sz="4000" b="1" dirty="0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</a:t>
            </a:r>
            <a:r>
              <a:rPr lang="en-US" sz="4000" b="1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of contents</a:t>
            </a:r>
            <a:endParaRPr sz="500" dirty="0">
              <a:latin typeface="Comic Sans MS" panose="030F0702030302020204" pitchFamily="66" charset="0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7" name="Google Shape;1946;p46">
            <a:extLst>
              <a:ext uri="{FF2B5EF4-FFF2-40B4-BE49-F238E27FC236}">
                <a16:creationId xmlns:a16="http://schemas.microsoft.com/office/drawing/2014/main" id="{FB109D52-03E5-4F95-9C1E-51D5F372BC1D}"/>
              </a:ext>
            </a:extLst>
          </p:cNvPr>
          <p:cNvSpPr txBox="1">
            <a:spLocks/>
          </p:cNvSpPr>
          <p:nvPr/>
        </p:nvSpPr>
        <p:spPr>
          <a:xfrm>
            <a:off x="2294322" y="1099253"/>
            <a:ext cx="569266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8" name="Google Shape;1947;p46">
            <a:extLst>
              <a:ext uri="{FF2B5EF4-FFF2-40B4-BE49-F238E27FC236}">
                <a16:creationId xmlns:a16="http://schemas.microsoft.com/office/drawing/2014/main" id="{88528A60-FA14-4E4F-98F1-D93FB73C7426}"/>
              </a:ext>
            </a:extLst>
          </p:cNvPr>
          <p:cNvSpPr txBox="1">
            <a:spLocks/>
          </p:cNvSpPr>
          <p:nvPr/>
        </p:nvSpPr>
        <p:spPr>
          <a:xfrm>
            <a:off x="2294322" y="264251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9" name="Google Shape;1948;p46">
            <a:extLst>
              <a:ext uri="{FF2B5EF4-FFF2-40B4-BE49-F238E27FC236}">
                <a16:creationId xmlns:a16="http://schemas.microsoft.com/office/drawing/2014/main" id="{3D68EBCA-8C3B-4BF0-B6E8-826B1B45E43D}"/>
              </a:ext>
            </a:extLst>
          </p:cNvPr>
          <p:cNvSpPr txBox="1">
            <a:spLocks/>
          </p:cNvSpPr>
          <p:nvPr/>
        </p:nvSpPr>
        <p:spPr>
          <a:xfrm>
            <a:off x="2294322" y="1816759"/>
            <a:ext cx="627001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Lock, l</a:t>
            </a: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isten and repeat.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0" name="Google Shape;1951;p46">
            <a:extLst>
              <a:ext uri="{FF2B5EF4-FFF2-40B4-BE49-F238E27FC236}">
                <a16:creationId xmlns:a16="http://schemas.microsoft.com/office/drawing/2014/main" id="{F49644DB-CD3C-4244-9A4E-DC69A33E8B2A}"/>
              </a:ext>
            </a:extLst>
          </p:cNvPr>
          <p:cNvSpPr txBox="1">
            <a:spLocks/>
          </p:cNvSpPr>
          <p:nvPr/>
        </p:nvSpPr>
        <p:spPr>
          <a:xfrm>
            <a:off x="2294322" y="337107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31" name="Google Shape;1955;p46">
            <a:extLst>
              <a:ext uri="{FF2B5EF4-FFF2-40B4-BE49-F238E27FC236}">
                <a16:creationId xmlns:a16="http://schemas.microsoft.com/office/drawing/2014/main" id="{00B93B7E-11E9-4FC4-B837-31E878E79438}"/>
              </a:ext>
            </a:extLst>
          </p:cNvPr>
          <p:cNvSpPr/>
          <p:nvPr/>
        </p:nvSpPr>
        <p:spPr>
          <a:xfrm>
            <a:off x="1415548" y="10407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32" name="Google Shape;1955;p46">
            <a:extLst>
              <a:ext uri="{FF2B5EF4-FFF2-40B4-BE49-F238E27FC236}">
                <a16:creationId xmlns:a16="http://schemas.microsoft.com/office/drawing/2014/main" id="{EF91C99C-3080-431C-8351-F21A67E54690}"/>
              </a:ext>
            </a:extLst>
          </p:cNvPr>
          <p:cNvSpPr/>
          <p:nvPr/>
        </p:nvSpPr>
        <p:spPr>
          <a:xfrm>
            <a:off x="1415548" y="17874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33" name="Google Shape;1955;p46">
            <a:extLst>
              <a:ext uri="{FF2B5EF4-FFF2-40B4-BE49-F238E27FC236}">
                <a16:creationId xmlns:a16="http://schemas.microsoft.com/office/drawing/2014/main" id="{0C81AF05-C952-4B79-A250-1A4BBE84EE79}"/>
              </a:ext>
            </a:extLst>
          </p:cNvPr>
          <p:cNvSpPr/>
          <p:nvPr/>
        </p:nvSpPr>
        <p:spPr>
          <a:xfrm>
            <a:off x="1415548" y="253391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34" name="Google Shape;1955;p46">
            <a:extLst>
              <a:ext uri="{FF2B5EF4-FFF2-40B4-BE49-F238E27FC236}">
                <a16:creationId xmlns:a16="http://schemas.microsoft.com/office/drawing/2014/main" id="{64B9A453-F9CB-4707-AF75-038773EBDA74}"/>
              </a:ext>
            </a:extLst>
          </p:cNvPr>
          <p:cNvSpPr/>
          <p:nvPr/>
        </p:nvSpPr>
        <p:spPr>
          <a:xfrm>
            <a:off x="1415548" y="331261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35" name="Google Shape;1951;p46">
            <a:extLst>
              <a:ext uri="{FF2B5EF4-FFF2-40B4-BE49-F238E27FC236}">
                <a16:creationId xmlns:a16="http://schemas.microsoft.com/office/drawing/2014/main" id="{ADFBD245-6582-41B3-BA5F-CFA1729D82BE}"/>
              </a:ext>
            </a:extLst>
          </p:cNvPr>
          <p:cNvSpPr txBox="1">
            <a:spLocks/>
          </p:cNvSpPr>
          <p:nvPr/>
        </p:nvSpPr>
        <p:spPr>
          <a:xfrm>
            <a:off x="2294322" y="4136108"/>
            <a:ext cx="650357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6" name="Google Shape;1955;p46">
            <a:extLst>
              <a:ext uri="{FF2B5EF4-FFF2-40B4-BE49-F238E27FC236}">
                <a16:creationId xmlns:a16="http://schemas.microsoft.com/office/drawing/2014/main" id="{4B50CFB6-25C2-4F77-96C4-594242D6FCF6}"/>
              </a:ext>
            </a:extLst>
          </p:cNvPr>
          <p:cNvSpPr/>
          <p:nvPr/>
        </p:nvSpPr>
        <p:spPr>
          <a:xfrm>
            <a:off x="1415548" y="407764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1669162" y="1270602"/>
            <a:ext cx="5286810" cy="1143000"/>
            <a:chOff x="1779004" y="1127577"/>
            <a:chExt cx="1475129" cy="780364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800009" y="1159116"/>
              <a:ext cx="1405295" cy="430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4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____?</a:t>
              </a:r>
              <a:endParaRPr kumimoji="0" lang="en-US" sz="34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0C58F6-E655-4FDC-8E56-0BAEA9BD5B3C}"/>
              </a:ext>
            </a:extLst>
          </p:cNvPr>
          <p:cNvGrpSpPr/>
          <p:nvPr/>
        </p:nvGrpSpPr>
        <p:grpSpPr>
          <a:xfrm>
            <a:off x="2530928" y="2996294"/>
            <a:ext cx="5123525" cy="850234"/>
            <a:chOff x="1813920" y="1199270"/>
            <a:chExt cx="1475129" cy="753899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B2BBD-925B-4BC6-B539-2A384F5C39FA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1DAC13-4B14-443D-B57C-3FCDB2DEF71F}"/>
                </a:ext>
              </a:extLst>
            </p:cNvPr>
            <p:cNvSpPr txBox="1"/>
            <p:nvPr/>
          </p:nvSpPr>
          <p:spPr>
            <a:xfrm>
              <a:off x="1841881" y="1219118"/>
              <a:ext cx="1405295" cy="551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4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___.</a:t>
              </a:r>
              <a:endParaRPr kumimoji="0" lang="en-US" sz="34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555172" y="209484"/>
            <a:ext cx="3971160" cy="481933"/>
          </a:xfrm>
          <a:custGeom>
            <a:avLst/>
            <a:gdLst>
              <a:gd name="connsiteX0" fmla="*/ 0 w 4894321"/>
              <a:gd name="connsiteY0" fmla="*/ 120950 h 567946"/>
              <a:gd name="connsiteX1" fmla="*/ 120950 w 4894321"/>
              <a:gd name="connsiteY1" fmla="*/ 0 h 567946"/>
              <a:gd name="connsiteX2" fmla="*/ 795551 w 4894321"/>
              <a:gd name="connsiteY2" fmla="*/ 0 h 567946"/>
              <a:gd name="connsiteX3" fmla="*/ 1377104 w 4894321"/>
              <a:gd name="connsiteY3" fmla="*/ 0 h 567946"/>
              <a:gd name="connsiteX4" fmla="*/ 1958656 w 4894321"/>
              <a:gd name="connsiteY4" fmla="*/ 0 h 567946"/>
              <a:gd name="connsiteX5" fmla="*/ 2447161 w 4894321"/>
              <a:gd name="connsiteY5" fmla="*/ 0 h 567946"/>
              <a:gd name="connsiteX6" fmla="*/ 2982189 w 4894321"/>
              <a:gd name="connsiteY6" fmla="*/ 0 h 567946"/>
              <a:gd name="connsiteX7" fmla="*/ 3424169 w 4894321"/>
              <a:gd name="connsiteY7" fmla="*/ 0 h 567946"/>
              <a:gd name="connsiteX8" fmla="*/ 4098770 w 4894321"/>
              <a:gd name="connsiteY8" fmla="*/ 0 h 567946"/>
              <a:gd name="connsiteX9" fmla="*/ 4773371 w 4894321"/>
              <a:gd name="connsiteY9" fmla="*/ 0 h 567946"/>
              <a:gd name="connsiteX10" fmla="*/ 4894321 w 4894321"/>
              <a:gd name="connsiteY10" fmla="*/ 120950 h 567946"/>
              <a:gd name="connsiteX11" fmla="*/ 4894321 w 4894321"/>
              <a:gd name="connsiteY11" fmla="*/ 446996 h 567946"/>
              <a:gd name="connsiteX12" fmla="*/ 4773371 w 4894321"/>
              <a:gd name="connsiteY12" fmla="*/ 567946 h 567946"/>
              <a:gd name="connsiteX13" fmla="*/ 4191818 w 4894321"/>
              <a:gd name="connsiteY13" fmla="*/ 567946 h 567946"/>
              <a:gd name="connsiteX14" fmla="*/ 3656790 w 4894321"/>
              <a:gd name="connsiteY14" fmla="*/ 567946 h 567946"/>
              <a:gd name="connsiteX15" fmla="*/ 3121762 w 4894321"/>
              <a:gd name="connsiteY15" fmla="*/ 567946 h 567946"/>
              <a:gd name="connsiteX16" fmla="*/ 2493685 w 4894321"/>
              <a:gd name="connsiteY16" fmla="*/ 567946 h 567946"/>
              <a:gd name="connsiteX17" fmla="*/ 1865608 w 4894321"/>
              <a:gd name="connsiteY17" fmla="*/ 567946 h 567946"/>
              <a:gd name="connsiteX18" fmla="*/ 1191007 w 4894321"/>
              <a:gd name="connsiteY18" fmla="*/ 567946 h 567946"/>
              <a:gd name="connsiteX19" fmla="*/ 702503 w 4894321"/>
              <a:gd name="connsiteY19" fmla="*/ 567946 h 567946"/>
              <a:gd name="connsiteX20" fmla="*/ 120950 w 4894321"/>
              <a:gd name="connsiteY20" fmla="*/ 567946 h 567946"/>
              <a:gd name="connsiteX21" fmla="*/ 0 w 4894321"/>
              <a:gd name="connsiteY21" fmla="*/ 446996 h 567946"/>
              <a:gd name="connsiteX22" fmla="*/ 0 w 4894321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94321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343931" y="-28012"/>
                  <a:pt x="515423" y="18689"/>
                  <a:pt x="795551" y="0"/>
                </a:cubicBezTo>
                <a:cubicBezTo>
                  <a:pt x="1075679" y="-18689"/>
                  <a:pt x="1109292" y="26103"/>
                  <a:pt x="1377104" y="0"/>
                </a:cubicBezTo>
                <a:cubicBezTo>
                  <a:pt x="1644916" y="-26103"/>
                  <a:pt x="1836674" y="65904"/>
                  <a:pt x="1958656" y="0"/>
                </a:cubicBezTo>
                <a:cubicBezTo>
                  <a:pt x="2080638" y="-65904"/>
                  <a:pt x="2239927" y="49086"/>
                  <a:pt x="2447161" y="0"/>
                </a:cubicBezTo>
                <a:cubicBezTo>
                  <a:pt x="2654396" y="-49086"/>
                  <a:pt x="2749141" y="33884"/>
                  <a:pt x="2982189" y="0"/>
                </a:cubicBezTo>
                <a:cubicBezTo>
                  <a:pt x="3215237" y="-33884"/>
                  <a:pt x="3282612" y="8117"/>
                  <a:pt x="3424169" y="0"/>
                </a:cubicBezTo>
                <a:cubicBezTo>
                  <a:pt x="3565726" y="-8117"/>
                  <a:pt x="3864424" y="28455"/>
                  <a:pt x="4098770" y="0"/>
                </a:cubicBezTo>
                <a:cubicBezTo>
                  <a:pt x="4333116" y="-28455"/>
                  <a:pt x="4469616" y="25222"/>
                  <a:pt x="4773371" y="0"/>
                </a:cubicBezTo>
                <a:cubicBezTo>
                  <a:pt x="4832709" y="14310"/>
                  <a:pt x="4906870" y="50377"/>
                  <a:pt x="4894321" y="120950"/>
                </a:cubicBezTo>
                <a:cubicBezTo>
                  <a:pt x="4910469" y="283463"/>
                  <a:pt x="4872316" y="318062"/>
                  <a:pt x="4894321" y="446996"/>
                </a:cubicBezTo>
                <a:cubicBezTo>
                  <a:pt x="4890644" y="511474"/>
                  <a:pt x="4856024" y="555860"/>
                  <a:pt x="4773371" y="567946"/>
                </a:cubicBezTo>
                <a:cubicBezTo>
                  <a:pt x="4606368" y="599611"/>
                  <a:pt x="4481824" y="567418"/>
                  <a:pt x="4191818" y="567946"/>
                </a:cubicBezTo>
                <a:cubicBezTo>
                  <a:pt x="3901812" y="568474"/>
                  <a:pt x="3918576" y="544392"/>
                  <a:pt x="3656790" y="567946"/>
                </a:cubicBezTo>
                <a:cubicBezTo>
                  <a:pt x="3395004" y="591500"/>
                  <a:pt x="3255494" y="514913"/>
                  <a:pt x="3121762" y="567946"/>
                </a:cubicBezTo>
                <a:cubicBezTo>
                  <a:pt x="2988030" y="620979"/>
                  <a:pt x="2732156" y="559982"/>
                  <a:pt x="2493685" y="567946"/>
                </a:cubicBezTo>
                <a:cubicBezTo>
                  <a:pt x="2255214" y="575910"/>
                  <a:pt x="2102613" y="543225"/>
                  <a:pt x="1865608" y="567946"/>
                </a:cubicBezTo>
                <a:cubicBezTo>
                  <a:pt x="1628603" y="592667"/>
                  <a:pt x="1403017" y="508937"/>
                  <a:pt x="1191007" y="567946"/>
                </a:cubicBezTo>
                <a:cubicBezTo>
                  <a:pt x="978997" y="626955"/>
                  <a:pt x="827420" y="514483"/>
                  <a:pt x="702503" y="567946"/>
                </a:cubicBezTo>
                <a:cubicBezTo>
                  <a:pt x="577586" y="621409"/>
                  <a:pt x="297319" y="548297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89432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06718" y="-44580"/>
                  <a:pt x="408476" y="52913"/>
                  <a:pt x="562930" y="0"/>
                </a:cubicBezTo>
                <a:cubicBezTo>
                  <a:pt x="717384" y="-52913"/>
                  <a:pt x="825416" y="18947"/>
                  <a:pt x="1004910" y="0"/>
                </a:cubicBezTo>
                <a:cubicBezTo>
                  <a:pt x="1184404" y="-18947"/>
                  <a:pt x="1372569" y="30186"/>
                  <a:pt x="1493414" y="0"/>
                </a:cubicBezTo>
                <a:cubicBezTo>
                  <a:pt x="1614259" y="-30186"/>
                  <a:pt x="1857937" y="16914"/>
                  <a:pt x="2028443" y="0"/>
                </a:cubicBezTo>
                <a:cubicBezTo>
                  <a:pt x="2198949" y="-16914"/>
                  <a:pt x="2404566" y="2378"/>
                  <a:pt x="2609995" y="0"/>
                </a:cubicBezTo>
                <a:cubicBezTo>
                  <a:pt x="2815424" y="-2378"/>
                  <a:pt x="2926503" y="35266"/>
                  <a:pt x="3145024" y="0"/>
                </a:cubicBezTo>
                <a:cubicBezTo>
                  <a:pt x="3363545" y="-35266"/>
                  <a:pt x="3538571" y="71110"/>
                  <a:pt x="3819625" y="0"/>
                </a:cubicBezTo>
                <a:cubicBezTo>
                  <a:pt x="4100679" y="-71110"/>
                  <a:pt x="4555857" y="11069"/>
                  <a:pt x="4773371" y="0"/>
                </a:cubicBezTo>
                <a:cubicBezTo>
                  <a:pt x="4847637" y="-2049"/>
                  <a:pt x="4888167" y="56066"/>
                  <a:pt x="4894321" y="120950"/>
                </a:cubicBezTo>
                <a:cubicBezTo>
                  <a:pt x="4918352" y="239869"/>
                  <a:pt x="4888455" y="315056"/>
                  <a:pt x="4894321" y="446996"/>
                </a:cubicBezTo>
                <a:cubicBezTo>
                  <a:pt x="4913588" y="511506"/>
                  <a:pt x="4841532" y="577784"/>
                  <a:pt x="4773371" y="567946"/>
                </a:cubicBezTo>
                <a:cubicBezTo>
                  <a:pt x="4535629" y="588911"/>
                  <a:pt x="4457032" y="522074"/>
                  <a:pt x="4191818" y="567946"/>
                </a:cubicBezTo>
                <a:cubicBezTo>
                  <a:pt x="3926604" y="613818"/>
                  <a:pt x="3896320" y="550965"/>
                  <a:pt x="3610266" y="567946"/>
                </a:cubicBezTo>
                <a:cubicBezTo>
                  <a:pt x="3324212" y="584927"/>
                  <a:pt x="3248214" y="501551"/>
                  <a:pt x="3028713" y="567946"/>
                </a:cubicBezTo>
                <a:cubicBezTo>
                  <a:pt x="2809212" y="634341"/>
                  <a:pt x="2613034" y="535537"/>
                  <a:pt x="2400636" y="567946"/>
                </a:cubicBezTo>
                <a:cubicBezTo>
                  <a:pt x="2188238" y="600355"/>
                  <a:pt x="2146873" y="510386"/>
                  <a:pt x="1912132" y="567946"/>
                </a:cubicBezTo>
                <a:cubicBezTo>
                  <a:pt x="1677391" y="625506"/>
                  <a:pt x="1406087" y="493620"/>
                  <a:pt x="1237531" y="567946"/>
                </a:cubicBezTo>
                <a:cubicBezTo>
                  <a:pt x="1068975" y="642272"/>
                  <a:pt x="915776" y="536210"/>
                  <a:pt x="749027" y="567946"/>
                </a:cubicBezTo>
                <a:cubicBezTo>
                  <a:pt x="582278" y="599682"/>
                  <a:pt x="376855" y="546880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19" end="305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0100" y="180942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7F227C-F7F9-4B7F-9707-8ED63DF293AD}"/>
              </a:ext>
            </a:extLst>
          </p:cNvPr>
          <p:cNvGrpSpPr/>
          <p:nvPr/>
        </p:nvGrpSpPr>
        <p:grpSpPr>
          <a:xfrm>
            <a:off x="0" y="1065212"/>
            <a:ext cx="5345795" cy="3482294"/>
            <a:chOff x="0" y="1065212"/>
            <a:chExt cx="5345795" cy="3043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3C4ADE-F3D0-4D84-8917-4FC8FEC81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453" b="1453"/>
            <a:stretch/>
          </p:blipFill>
          <p:spPr>
            <a:xfrm>
              <a:off x="89695" y="1065212"/>
              <a:ext cx="4730733" cy="30130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A5DF0-3320-49C3-A7E9-1221DB45AD27}"/>
                </a:ext>
              </a:extLst>
            </p:cNvPr>
            <p:cNvSpPr txBox="1"/>
            <p:nvPr/>
          </p:nvSpPr>
          <p:spPr>
            <a:xfrm>
              <a:off x="0" y="3493004"/>
              <a:ext cx="5345795" cy="6155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0" i="0">
                  <a:solidFill>
                    <a:srgbClr val="0070C0"/>
                  </a:solidFill>
                  <a:effectLst/>
                  <a:latin typeface="Comic Sans MS" panose="030F0702030302020204" pitchFamily="66" charset="0"/>
                </a:rPr>
                <a:t>Hoan Kiem Lake / by bus</a:t>
              </a:r>
              <a:endParaRPr lang="en-US" sz="340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BC359-C6C4-4A37-B180-C1E1D236E790}"/>
              </a:ext>
            </a:extLst>
          </p:cNvPr>
          <p:cNvGrpSpPr/>
          <p:nvPr/>
        </p:nvGrpSpPr>
        <p:grpSpPr>
          <a:xfrm>
            <a:off x="5193412" y="1271812"/>
            <a:ext cx="3544380" cy="1607887"/>
            <a:chOff x="1779004" y="1127577"/>
            <a:chExt cx="1475129" cy="837644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2E32F87A-6F8B-4C68-99BC-FD32E639909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F2B5CE-055C-45D8-BDA2-ABE5FFD9563D}"/>
                </a:ext>
              </a:extLst>
            </p:cNvPr>
            <p:cNvSpPr txBox="1"/>
            <p:nvPr/>
          </p:nvSpPr>
          <p:spPr>
            <a:xfrm>
              <a:off x="1800009" y="1159116"/>
              <a:ext cx="1405295" cy="806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Hoan Kiem Lake?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D4859E-F848-4494-8448-8C6998F01A7F}"/>
              </a:ext>
            </a:extLst>
          </p:cNvPr>
          <p:cNvGrpSpPr/>
          <p:nvPr/>
        </p:nvGrpSpPr>
        <p:grpSpPr>
          <a:xfrm>
            <a:off x="6108256" y="2830287"/>
            <a:ext cx="3035744" cy="1717219"/>
            <a:chOff x="1813920" y="1199270"/>
            <a:chExt cx="1662694" cy="753899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E7161A8-C1FC-43C3-8F45-F7038469531F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2A970F-FADC-4C6B-95FE-5A55DF7FB0FA}"/>
                </a:ext>
              </a:extLst>
            </p:cNvPr>
            <p:cNvSpPr txBox="1"/>
            <p:nvPr/>
          </p:nvSpPr>
          <p:spPr>
            <a:xfrm>
              <a:off x="1848837" y="1246836"/>
              <a:ext cx="1627777" cy="474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by bus.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598714" y="291127"/>
            <a:ext cx="4012900" cy="499415"/>
          </a:xfrm>
          <a:custGeom>
            <a:avLst/>
            <a:gdLst>
              <a:gd name="connsiteX0" fmla="*/ 0 w 4967800"/>
              <a:gd name="connsiteY0" fmla="*/ 120950 h 567946"/>
              <a:gd name="connsiteX1" fmla="*/ 120950 w 4967800"/>
              <a:gd name="connsiteY1" fmla="*/ 0 h 567946"/>
              <a:gd name="connsiteX2" fmla="*/ 806206 w 4967800"/>
              <a:gd name="connsiteY2" fmla="*/ 0 h 567946"/>
              <a:gd name="connsiteX3" fmla="*/ 1396943 w 4967800"/>
              <a:gd name="connsiteY3" fmla="*/ 0 h 567946"/>
              <a:gd name="connsiteX4" fmla="*/ 1987681 w 4967800"/>
              <a:gd name="connsiteY4" fmla="*/ 0 h 567946"/>
              <a:gd name="connsiteX5" fmla="*/ 2483900 w 4967800"/>
              <a:gd name="connsiteY5" fmla="*/ 0 h 567946"/>
              <a:gd name="connsiteX6" fmla="*/ 3027379 w 4967800"/>
              <a:gd name="connsiteY6" fmla="*/ 0 h 567946"/>
              <a:gd name="connsiteX7" fmla="*/ 3476339 w 4967800"/>
              <a:gd name="connsiteY7" fmla="*/ 0 h 567946"/>
              <a:gd name="connsiteX8" fmla="*/ 4161595 w 4967800"/>
              <a:gd name="connsiteY8" fmla="*/ 0 h 567946"/>
              <a:gd name="connsiteX9" fmla="*/ 4846850 w 4967800"/>
              <a:gd name="connsiteY9" fmla="*/ 0 h 567946"/>
              <a:gd name="connsiteX10" fmla="*/ 4967800 w 4967800"/>
              <a:gd name="connsiteY10" fmla="*/ 120950 h 567946"/>
              <a:gd name="connsiteX11" fmla="*/ 4967800 w 4967800"/>
              <a:gd name="connsiteY11" fmla="*/ 446996 h 567946"/>
              <a:gd name="connsiteX12" fmla="*/ 4846850 w 4967800"/>
              <a:gd name="connsiteY12" fmla="*/ 567946 h 567946"/>
              <a:gd name="connsiteX13" fmla="*/ 4256113 w 4967800"/>
              <a:gd name="connsiteY13" fmla="*/ 567946 h 567946"/>
              <a:gd name="connsiteX14" fmla="*/ 3712634 w 4967800"/>
              <a:gd name="connsiteY14" fmla="*/ 567946 h 567946"/>
              <a:gd name="connsiteX15" fmla="*/ 3169156 w 4967800"/>
              <a:gd name="connsiteY15" fmla="*/ 567946 h 567946"/>
              <a:gd name="connsiteX16" fmla="*/ 2531159 w 4967800"/>
              <a:gd name="connsiteY16" fmla="*/ 567946 h 567946"/>
              <a:gd name="connsiteX17" fmla="*/ 1893163 w 4967800"/>
              <a:gd name="connsiteY17" fmla="*/ 567946 h 567946"/>
              <a:gd name="connsiteX18" fmla="*/ 1207907 w 4967800"/>
              <a:gd name="connsiteY18" fmla="*/ 567946 h 567946"/>
              <a:gd name="connsiteX19" fmla="*/ 711688 w 4967800"/>
              <a:gd name="connsiteY19" fmla="*/ 567946 h 567946"/>
              <a:gd name="connsiteX20" fmla="*/ 120950 w 4967800"/>
              <a:gd name="connsiteY20" fmla="*/ 567946 h 567946"/>
              <a:gd name="connsiteX21" fmla="*/ 0 w 4967800"/>
              <a:gd name="connsiteY21" fmla="*/ 446996 h 567946"/>
              <a:gd name="connsiteX22" fmla="*/ 0 w 4967800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67800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434081" y="-24640"/>
                  <a:pt x="536292" y="22961"/>
                  <a:pt x="806206" y="0"/>
                </a:cubicBezTo>
                <a:cubicBezTo>
                  <a:pt x="1076120" y="-22961"/>
                  <a:pt x="1209104" y="414"/>
                  <a:pt x="1396943" y="0"/>
                </a:cubicBezTo>
                <a:cubicBezTo>
                  <a:pt x="1584782" y="-414"/>
                  <a:pt x="1788187" y="2099"/>
                  <a:pt x="1987681" y="0"/>
                </a:cubicBezTo>
                <a:cubicBezTo>
                  <a:pt x="2187175" y="-2099"/>
                  <a:pt x="2348795" y="46486"/>
                  <a:pt x="2483900" y="0"/>
                </a:cubicBezTo>
                <a:cubicBezTo>
                  <a:pt x="2619005" y="-46486"/>
                  <a:pt x="2806026" y="47212"/>
                  <a:pt x="3027379" y="0"/>
                </a:cubicBezTo>
                <a:cubicBezTo>
                  <a:pt x="3248732" y="-47212"/>
                  <a:pt x="3276234" y="39730"/>
                  <a:pt x="3476339" y="0"/>
                </a:cubicBezTo>
                <a:cubicBezTo>
                  <a:pt x="3676444" y="-39730"/>
                  <a:pt x="3919530" y="42386"/>
                  <a:pt x="4161595" y="0"/>
                </a:cubicBezTo>
                <a:cubicBezTo>
                  <a:pt x="4403660" y="-42386"/>
                  <a:pt x="4637365" y="51295"/>
                  <a:pt x="4846850" y="0"/>
                </a:cubicBezTo>
                <a:cubicBezTo>
                  <a:pt x="4906188" y="14310"/>
                  <a:pt x="4980349" y="50377"/>
                  <a:pt x="4967800" y="120950"/>
                </a:cubicBezTo>
                <a:cubicBezTo>
                  <a:pt x="4983948" y="283463"/>
                  <a:pt x="4945795" y="318062"/>
                  <a:pt x="4967800" y="446996"/>
                </a:cubicBezTo>
                <a:cubicBezTo>
                  <a:pt x="4964123" y="511474"/>
                  <a:pt x="4929503" y="555860"/>
                  <a:pt x="4846850" y="567946"/>
                </a:cubicBezTo>
                <a:cubicBezTo>
                  <a:pt x="4722481" y="616931"/>
                  <a:pt x="4523585" y="522856"/>
                  <a:pt x="4256113" y="567946"/>
                </a:cubicBezTo>
                <a:cubicBezTo>
                  <a:pt x="3988641" y="613036"/>
                  <a:pt x="3975712" y="522854"/>
                  <a:pt x="3712634" y="567946"/>
                </a:cubicBezTo>
                <a:cubicBezTo>
                  <a:pt x="3449556" y="613038"/>
                  <a:pt x="3324368" y="503113"/>
                  <a:pt x="3169156" y="567946"/>
                </a:cubicBezTo>
                <a:cubicBezTo>
                  <a:pt x="3013944" y="632779"/>
                  <a:pt x="2843418" y="528198"/>
                  <a:pt x="2531159" y="567946"/>
                </a:cubicBezTo>
                <a:cubicBezTo>
                  <a:pt x="2218900" y="607694"/>
                  <a:pt x="2114628" y="535547"/>
                  <a:pt x="1893163" y="567946"/>
                </a:cubicBezTo>
                <a:cubicBezTo>
                  <a:pt x="1671698" y="600345"/>
                  <a:pt x="1362664" y="555986"/>
                  <a:pt x="1207907" y="567946"/>
                </a:cubicBezTo>
                <a:cubicBezTo>
                  <a:pt x="1053150" y="579906"/>
                  <a:pt x="959577" y="539016"/>
                  <a:pt x="711688" y="567946"/>
                </a:cubicBezTo>
                <a:cubicBezTo>
                  <a:pt x="463799" y="596876"/>
                  <a:pt x="371456" y="498710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967800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93691" y="-45297"/>
                  <a:pt x="391733" y="35708"/>
                  <a:pt x="569911" y="0"/>
                </a:cubicBezTo>
                <a:cubicBezTo>
                  <a:pt x="748089" y="-35708"/>
                  <a:pt x="878880" y="3885"/>
                  <a:pt x="1018871" y="0"/>
                </a:cubicBezTo>
                <a:cubicBezTo>
                  <a:pt x="1158862" y="-3885"/>
                  <a:pt x="1271345" y="31740"/>
                  <a:pt x="1515091" y="0"/>
                </a:cubicBezTo>
                <a:cubicBezTo>
                  <a:pt x="1758837" y="-31740"/>
                  <a:pt x="1870242" y="34141"/>
                  <a:pt x="2058569" y="0"/>
                </a:cubicBezTo>
                <a:cubicBezTo>
                  <a:pt x="2246896" y="-34141"/>
                  <a:pt x="2381550" y="30542"/>
                  <a:pt x="2649306" y="0"/>
                </a:cubicBezTo>
                <a:cubicBezTo>
                  <a:pt x="2917062" y="-30542"/>
                  <a:pt x="3058956" y="41984"/>
                  <a:pt x="3192785" y="0"/>
                </a:cubicBezTo>
                <a:cubicBezTo>
                  <a:pt x="3326614" y="-41984"/>
                  <a:pt x="3575768" y="42082"/>
                  <a:pt x="3878040" y="0"/>
                </a:cubicBezTo>
                <a:cubicBezTo>
                  <a:pt x="4180312" y="-42082"/>
                  <a:pt x="4490766" y="112489"/>
                  <a:pt x="4846850" y="0"/>
                </a:cubicBezTo>
                <a:cubicBezTo>
                  <a:pt x="4921116" y="-2049"/>
                  <a:pt x="4961646" y="56066"/>
                  <a:pt x="4967800" y="120950"/>
                </a:cubicBezTo>
                <a:cubicBezTo>
                  <a:pt x="4991831" y="239869"/>
                  <a:pt x="4961934" y="315056"/>
                  <a:pt x="4967800" y="446996"/>
                </a:cubicBezTo>
                <a:cubicBezTo>
                  <a:pt x="4987067" y="511506"/>
                  <a:pt x="4915011" y="577784"/>
                  <a:pt x="4846850" y="567946"/>
                </a:cubicBezTo>
                <a:cubicBezTo>
                  <a:pt x="4661219" y="592239"/>
                  <a:pt x="4455327" y="509944"/>
                  <a:pt x="4256113" y="567946"/>
                </a:cubicBezTo>
                <a:cubicBezTo>
                  <a:pt x="4056899" y="625948"/>
                  <a:pt x="3941510" y="522210"/>
                  <a:pt x="3665375" y="567946"/>
                </a:cubicBezTo>
                <a:cubicBezTo>
                  <a:pt x="3389240" y="613682"/>
                  <a:pt x="3212960" y="541568"/>
                  <a:pt x="3074638" y="567946"/>
                </a:cubicBezTo>
                <a:cubicBezTo>
                  <a:pt x="2936316" y="594324"/>
                  <a:pt x="2694409" y="540940"/>
                  <a:pt x="2436641" y="567946"/>
                </a:cubicBezTo>
                <a:cubicBezTo>
                  <a:pt x="2178873" y="594952"/>
                  <a:pt x="2164489" y="547485"/>
                  <a:pt x="1940422" y="567946"/>
                </a:cubicBezTo>
                <a:cubicBezTo>
                  <a:pt x="1716355" y="588407"/>
                  <a:pt x="1577241" y="532383"/>
                  <a:pt x="1255166" y="567946"/>
                </a:cubicBezTo>
                <a:cubicBezTo>
                  <a:pt x="933091" y="603509"/>
                  <a:pt x="863959" y="558198"/>
                  <a:pt x="758947" y="567946"/>
                </a:cubicBezTo>
                <a:cubicBezTo>
                  <a:pt x="653935" y="577694"/>
                  <a:pt x="380701" y="512555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54" end="211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0100" y="180942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7F227C-F7F9-4B7F-9707-8ED63DF293AD}"/>
              </a:ext>
            </a:extLst>
          </p:cNvPr>
          <p:cNvGrpSpPr/>
          <p:nvPr/>
        </p:nvGrpSpPr>
        <p:grpSpPr>
          <a:xfrm>
            <a:off x="-139237" y="1065212"/>
            <a:ext cx="5332648" cy="3604759"/>
            <a:chOff x="-139237" y="1065212"/>
            <a:chExt cx="5332648" cy="30130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3C4ADE-F3D0-4D84-8917-4FC8FEC81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1" r="411"/>
            <a:stretch/>
          </p:blipFill>
          <p:spPr>
            <a:xfrm>
              <a:off x="89695" y="1065212"/>
              <a:ext cx="4730733" cy="30130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A5DF0-3320-49C3-A7E9-1221DB45AD27}"/>
                </a:ext>
              </a:extLst>
            </p:cNvPr>
            <p:cNvSpPr txBox="1"/>
            <p:nvPr/>
          </p:nvSpPr>
          <p:spPr>
            <a:xfrm>
              <a:off x="-139237" y="3493004"/>
              <a:ext cx="5332648" cy="5847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Dragon Bridge / by bicycle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BC359-C6C4-4A37-B180-C1E1D236E790}"/>
              </a:ext>
            </a:extLst>
          </p:cNvPr>
          <p:cNvGrpSpPr/>
          <p:nvPr/>
        </p:nvGrpSpPr>
        <p:grpSpPr>
          <a:xfrm>
            <a:off x="5490491" y="1016457"/>
            <a:ext cx="3319217" cy="2120165"/>
            <a:chOff x="1779004" y="1127577"/>
            <a:chExt cx="1475129" cy="1094988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2E32F87A-6F8B-4C68-99BC-FD32E639909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F2B5CE-055C-45D8-BDA2-ABE5FFD9563D}"/>
                </a:ext>
              </a:extLst>
            </p:cNvPr>
            <p:cNvSpPr txBox="1"/>
            <p:nvPr/>
          </p:nvSpPr>
          <p:spPr>
            <a:xfrm>
              <a:off x="1800009" y="1159116"/>
              <a:ext cx="1405295" cy="1063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Dragon Bridge?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D4859E-F848-4494-8448-8C6998F01A7F}"/>
              </a:ext>
            </a:extLst>
          </p:cNvPr>
          <p:cNvGrpSpPr/>
          <p:nvPr/>
        </p:nvGrpSpPr>
        <p:grpSpPr>
          <a:xfrm>
            <a:off x="5457151" y="2753348"/>
            <a:ext cx="3428786" cy="1787092"/>
            <a:chOff x="1813920" y="1199270"/>
            <a:chExt cx="1475129" cy="85367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E7161A8-C1FC-43C3-8F45-F7038469531F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2A970F-FADC-4C6B-95FE-5A55DF7FB0FA}"/>
                </a:ext>
              </a:extLst>
            </p:cNvPr>
            <p:cNvSpPr txBox="1"/>
            <p:nvPr/>
          </p:nvSpPr>
          <p:spPr>
            <a:xfrm>
              <a:off x="1813921" y="1246836"/>
              <a:ext cx="1440212" cy="806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by bicycle.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7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555170" y="162736"/>
            <a:ext cx="4055525" cy="540190"/>
          </a:xfrm>
          <a:custGeom>
            <a:avLst/>
            <a:gdLst>
              <a:gd name="connsiteX0" fmla="*/ 0 w 4845336"/>
              <a:gd name="connsiteY0" fmla="*/ 120950 h 567946"/>
              <a:gd name="connsiteX1" fmla="*/ 120950 w 4845336"/>
              <a:gd name="connsiteY1" fmla="*/ 0 h 567946"/>
              <a:gd name="connsiteX2" fmla="*/ 788448 w 4845336"/>
              <a:gd name="connsiteY2" fmla="*/ 0 h 567946"/>
              <a:gd name="connsiteX3" fmla="*/ 1363878 w 4845336"/>
              <a:gd name="connsiteY3" fmla="*/ 0 h 567946"/>
              <a:gd name="connsiteX4" fmla="*/ 1939307 w 4845336"/>
              <a:gd name="connsiteY4" fmla="*/ 0 h 567946"/>
              <a:gd name="connsiteX5" fmla="*/ 2422668 w 4845336"/>
              <a:gd name="connsiteY5" fmla="*/ 0 h 567946"/>
              <a:gd name="connsiteX6" fmla="*/ 2952063 w 4845336"/>
              <a:gd name="connsiteY6" fmla="*/ 0 h 567946"/>
              <a:gd name="connsiteX7" fmla="*/ 3389390 w 4845336"/>
              <a:gd name="connsiteY7" fmla="*/ 0 h 567946"/>
              <a:gd name="connsiteX8" fmla="*/ 4056888 w 4845336"/>
              <a:gd name="connsiteY8" fmla="*/ 0 h 567946"/>
              <a:gd name="connsiteX9" fmla="*/ 4724386 w 4845336"/>
              <a:gd name="connsiteY9" fmla="*/ 0 h 567946"/>
              <a:gd name="connsiteX10" fmla="*/ 4845336 w 4845336"/>
              <a:gd name="connsiteY10" fmla="*/ 120950 h 567946"/>
              <a:gd name="connsiteX11" fmla="*/ 4845336 w 4845336"/>
              <a:gd name="connsiteY11" fmla="*/ 446996 h 567946"/>
              <a:gd name="connsiteX12" fmla="*/ 4724386 w 4845336"/>
              <a:gd name="connsiteY12" fmla="*/ 567946 h 567946"/>
              <a:gd name="connsiteX13" fmla="*/ 4148957 w 4845336"/>
              <a:gd name="connsiteY13" fmla="*/ 567946 h 567946"/>
              <a:gd name="connsiteX14" fmla="*/ 3619561 w 4845336"/>
              <a:gd name="connsiteY14" fmla="*/ 567946 h 567946"/>
              <a:gd name="connsiteX15" fmla="*/ 3090166 w 4845336"/>
              <a:gd name="connsiteY15" fmla="*/ 567946 h 567946"/>
              <a:gd name="connsiteX16" fmla="*/ 2468702 w 4845336"/>
              <a:gd name="connsiteY16" fmla="*/ 567946 h 567946"/>
              <a:gd name="connsiteX17" fmla="*/ 1847239 w 4845336"/>
              <a:gd name="connsiteY17" fmla="*/ 567946 h 567946"/>
              <a:gd name="connsiteX18" fmla="*/ 1179740 w 4845336"/>
              <a:gd name="connsiteY18" fmla="*/ 567946 h 567946"/>
              <a:gd name="connsiteX19" fmla="*/ 696380 w 4845336"/>
              <a:gd name="connsiteY19" fmla="*/ 567946 h 567946"/>
              <a:gd name="connsiteX20" fmla="*/ 120950 w 4845336"/>
              <a:gd name="connsiteY20" fmla="*/ 567946 h 567946"/>
              <a:gd name="connsiteX21" fmla="*/ 0 w 4845336"/>
              <a:gd name="connsiteY21" fmla="*/ 446996 h 567946"/>
              <a:gd name="connsiteX22" fmla="*/ 0 w 4845336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45336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358890" y="-48368"/>
                  <a:pt x="473860" y="31650"/>
                  <a:pt x="788448" y="0"/>
                </a:cubicBezTo>
                <a:cubicBezTo>
                  <a:pt x="1103036" y="-31650"/>
                  <a:pt x="1234272" y="18152"/>
                  <a:pt x="1363878" y="0"/>
                </a:cubicBezTo>
                <a:cubicBezTo>
                  <a:pt x="1493484" y="-18152"/>
                  <a:pt x="1717261" y="29277"/>
                  <a:pt x="1939307" y="0"/>
                </a:cubicBezTo>
                <a:cubicBezTo>
                  <a:pt x="2161353" y="-29277"/>
                  <a:pt x="2306187" y="27853"/>
                  <a:pt x="2422668" y="0"/>
                </a:cubicBezTo>
                <a:cubicBezTo>
                  <a:pt x="2539149" y="-27853"/>
                  <a:pt x="2770393" y="60788"/>
                  <a:pt x="2952063" y="0"/>
                </a:cubicBezTo>
                <a:cubicBezTo>
                  <a:pt x="3133734" y="-60788"/>
                  <a:pt x="3228770" y="26482"/>
                  <a:pt x="3389390" y="0"/>
                </a:cubicBezTo>
                <a:cubicBezTo>
                  <a:pt x="3550010" y="-26482"/>
                  <a:pt x="3745645" y="36312"/>
                  <a:pt x="4056888" y="0"/>
                </a:cubicBezTo>
                <a:cubicBezTo>
                  <a:pt x="4368131" y="-36312"/>
                  <a:pt x="4571252" y="24528"/>
                  <a:pt x="4724386" y="0"/>
                </a:cubicBezTo>
                <a:cubicBezTo>
                  <a:pt x="4783724" y="14310"/>
                  <a:pt x="4857885" y="50377"/>
                  <a:pt x="4845336" y="120950"/>
                </a:cubicBezTo>
                <a:cubicBezTo>
                  <a:pt x="4861484" y="283463"/>
                  <a:pt x="4823331" y="318062"/>
                  <a:pt x="4845336" y="446996"/>
                </a:cubicBezTo>
                <a:cubicBezTo>
                  <a:pt x="4841659" y="511474"/>
                  <a:pt x="4807039" y="555860"/>
                  <a:pt x="4724386" y="567946"/>
                </a:cubicBezTo>
                <a:cubicBezTo>
                  <a:pt x="4540782" y="590874"/>
                  <a:pt x="4342063" y="516157"/>
                  <a:pt x="4148957" y="567946"/>
                </a:cubicBezTo>
                <a:cubicBezTo>
                  <a:pt x="3955851" y="619735"/>
                  <a:pt x="3774823" y="545413"/>
                  <a:pt x="3619561" y="567946"/>
                </a:cubicBezTo>
                <a:cubicBezTo>
                  <a:pt x="3464299" y="590479"/>
                  <a:pt x="3215742" y="524987"/>
                  <a:pt x="3090166" y="567946"/>
                </a:cubicBezTo>
                <a:cubicBezTo>
                  <a:pt x="2964590" y="610905"/>
                  <a:pt x="2689238" y="504368"/>
                  <a:pt x="2468702" y="567946"/>
                </a:cubicBezTo>
                <a:cubicBezTo>
                  <a:pt x="2248166" y="631524"/>
                  <a:pt x="2031777" y="500826"/>
                  <a:pt x="1847239" y="567946"/>
                </a:cubicBezTo>
                <a:cubicBezTo>
                  <a:pt x="1662701" y="635066"/>
                  <a:pt x="1417434" y="494829"/>
                  <a:pt x="1179740" y="567946"/>
                </a:cubicBezTo>
                <a:cubicBezTo>
                  <a:pt x="942046" y="641063"/>
                  <a:pt x="819996" y="534451"/>
                  <a:pt x="696380" y="567946"/>
                </a:cubicBezTo>
                <a:cubicBezTo>
                  <a:pt x="572764" y="601441"/>
                  <a:pt x="367631" y="518277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845336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50133" y="-49790"/>
                  <a:pt x="417938" y="31427"/>
                  <a:pt x="558276" y="0"/>
                </a:cubicBezTo>
                <a:cubicBezTo>
                  <a:pt x="698614" y="-31427"/>
                  <a:pt x="812758" y="31971"/>
                  <a:pt x="995603" y="0"/>
                </a:cubicBezTo>
                <a:cubicBezTo>
                  <a:pt x="1178448" y="-31971"/>
                  <a:pt x="1282454" y="8872"/>
                  <a:pt x="1478964" y="0"/>
                </a:cubicBezTo>
                <a:cubicBezTo>
                  <a:pt x="1675474" y="-8872"/>
                  <a:pt x="1894489" y="4123"/>
                  <a:pt x="2008359" y="0"/>
                </a:cubicBezTo>
                <a:cubicBezTo>
                  <a:pt x="2122229" y="-4123"/>
                  <a:pt x="2417307" y="9035"/>
                  <a:pt x="2583788" y="0"/>
                </a:cubicBezTo>
                <a:cubicBezTo>
                  <a:pt x="2750269" y="-9035"/>
                  <a:pt x="2869427" y="19083"/>
                  <a:pt x="3113183" y="0"/>
                </a:cubicBezTo>
                <a:cubicBezTo>
                  <a:pt x="3356939" y="-19083"/>
                  <a:pt x="3612177" y="14379"/>
                  <a:pt x="3780682" y="0"/>
                </a:cubicBezTo>
                <a:cubicBezTo>
                  <a:pt x="3949187" y="-14379"/>
                  <a:pt x="4458447" y="107285"/>
                  <a:pt x="4724386" y="0"/>
                </a:cubicBezTo>
                <a:cubicBezTo>
                  <a:pt x="4798652" y="-2049"/>
                  <a:pt x="4839182" y="56066"/>
                  <a:pt x="4845336" y="120950"/>
                </a:cubicBezTo>
                <a:cubicBezTo>
                  <a:pt x="4869367" y="239869"/>
                  <a:pt x="4839470" y="315056"/>
                  <a:pt x="4845336" y="446996"/>
                </a:cubicBezTo>
                <a:cubicBezTo>
                  <a:pt x="4864603" y="511506"/>
                  <a:pt x="4792547" y="577784"/>
                  <a:pt x="4724386" y="567946"/>
                </a:cubicBezTo>
                <a:cubicBezTo>
                  <a:pt x="4441069" y="626055"/>
                  <a:pt x="4426599" y="507753"/>
                  <a:pt x="4148957" y="567946"/>
                </a:cubicBezTo>
                <a:cubicBezTo>
                  <a:pt x="3871315" y="628139"/>
                  <a:pt x="3775502" y="559457"/>
                  <a:pt x="3573527" y="567946"/>
                </a:cubicBezTo>
                <a:cubicBezTo>
                  <a:pt x="3371552" y="576435"/>
                  <a:pt x="3243162" y="533829"/>
                  <a:pt x="2998098" y="567946"/>
                </a:cubicBezTo>
                <a:cubicBezTo>
                  <a:pt x="2753034" y="602063"/>
                  <a:pt x="2510838" y="527926"/>
                  <a:pt x="2376634" y="567946"/>
                </a:cubicBezTo>
                <a:cubicBezTo>
                  <a:pt x="2242430" y="607966"/>
                  <a:pt x="2101535" y="515678"/>
                  <a:pt x="1893273" y="567946"/>
                </a:cubicBezTo>
                <a:cubicBezTo>
                  <a:pt x="1685011" y="620214"/>
                  <a:pt x="1457902" y="542408"/>
                  <a:pt x="1225775" y="567946"/>
                </a:cubicBezTo>
                <a:cubicBezTo>
                  <a:pt x="993648" y="593484"/>
                  <a:pt x="842983" y="540710"/>
                  <a:pt x="742414" y="567946"/>
                </a:cubicBezTo>
                <a:cubicBezTo>
                  <a:pt x="641845" y="595182"/>
                  <a:pt x="325229" y="557562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186" end="112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0100" y="180942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7F227C-F7F9-4B7F-9707-8ED63DF293AD}"/>
              </a:ext>
            </a:extLst>
          </p:cNvPr>
          <p:cNvGrpSpPr/>
          <p:nvPr/>
        </p:nvGrpSpPr>
        <p:grpSpPr>
          <a:xfrm>
            <a:off x="0" y="1065211"/>
            <a:ext cx="5606587" cy="3844245"/>
            <a:chOff x="0" y="1065212"/>
            <a:chExt cx="5606587" cy="30130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3C4ADE-F3D0-4D84-8917-4FC8FEC81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21" r="3021"/>
            <a:stretch/>
          </p:blipFill>
          <p:spPr>
            <a:xfrm>
              <a:off x="89695" y="1065212"/>
              <a:ext cx="4730733" cy="30130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A5DF0-3320-49C3-A7E9-1221DB45AD27}"/>
                </a:ext>
              </a:extLst>
            </p:cNvPr>
            <p:cNvSpPr txBox="1"/>
            <p:nvPr/>
          </p:nvSpPr>
          <p:spPr>
            <a:xfrm>
              <a:off x="0" y="3493584"/>
              <a:ext cx="5606587" cy="55399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solidFill>
                    <a:srgbClr val="0070C0"/>
                  </a:solidFill>
                  <a:latin typeface="Comic Sans MS" panose="030F0702030302020204" pitchFamily="66" charset="0"/>
                </a:rPr>
                <a:t>Dam Sen Water Park / by taxi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BC359-C6C4-4A37-B180-C1E1D236E790}"/>
              </a:ext>
            </a:extLst>
          </p:cNvPr>
          <p:cNvGrpSpPr/>
          <p:nvPr/>
        </p:nvGrpSpPr>
        <p:grpSpPr>
          <a:xfrm>
            <a:off x="4910123" y="811650"/>
            <a:ext cx="4195665" cy="1588766"/>
            <a:chOff x="1779004" y="1092956"/>
            <a:chExt cx="1475129" cy="814985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2E32F87A-6F8B-4C68-99BC-FD32E639909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F2B5CE-055C-45D8-BDA2-ABE5FFD9563D}"/>
                </a:ext>
              </a:extLst>
            </p:cNvPr>
            <p:cNvSpPr txBox="1"/>
            <p:nvPr/>
          </p:nvSpPr>
          <p:spPr>
            <a:xfrm>
              <a:off x="1786097" y="1092956"/>
              <a:ext cx="1454124" cy="602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</a:t>
              </a:r>
            </a:p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Dam Sen Water Park?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D4859E-F848-4494-8448-8C6998F01A7F}"/>
              </a:ext>
            </a:extLst>
          </p:cNvPr>
          <p:cNvGrpSpPr/>
          <p:nvPr/>
        </p:nvGrpSpPr>
        <p:grpSpPr>
          <a:xfrm>
            <a:off x="4910123" y="2473467"/>
            <a:ext cx="2735480" cy="1741712"/>
            <a:chOff x="1813920" y="1199270"/>
            <a:chExt cx="1475129" cy="85367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E7161A8-C1FC-43C3-8F45-F7038469531F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2A970F-FADC-4C6B-95FE-5A55DF7FB0FA}"/>
                </a:ext>
              </a:extLst>
            </p:cNvPr>
            <p:cNvSpPr txBox="1"/>
            <p:nvPr/>
          </p:nvSpPr>
          <p:spPr>
            <a:xfrm>
              <a:off x="1813921" y="1246836"/>
              <a:ext cx="1440212" cy="806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by taxi.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3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128921" y="42061"/>
            <a:ext cx="4886157" cy="567946"/>
          </a:xfrm>
          <a:custGeom>
            <a:avLst/>
            <a:gdLst>
              <a:gd name="connsiteX0" fmla="*/ 0 w 4886157"/>
              <a:gd name="connsiteY0" fmla="*/ 120950 h 567946"/>
              <a:gd name="connsiteX1" fmla="*/ 120950 w 4886157"/>
              <a:gd name="connsiteY1" fmla="*/ 0 h 567946"/>
              <a:gd name="connsiteX2" fmla="*/ 794367 w 4886157"/>
              <a:gd name="connsiteY2" fmla="*/ 0 h 567946"/>
              <a:gd name="connsiteX3" fmla="*/ 1374899 w 4886157"/>
              <a:gd name="connsiteY3" fmla="*/ 0 h 567946"/>
              <a:gd name="connsiteX4" fmla="*/ 1955432 w 4886157"/>
              <a:gd name="connsiteY4" fmla="*/ 0 h 567946"/>
              <a:gd name="connsiteX5" fmla="*/ 2443079 w 4886157"/>
              <a:gd name="connsiteY5" fmla="*/ 0 h 567946"/>
              <a:gd name="connsiteX6" fmla="*/ 2977168 w 4886157"/>
              <a:gd name="connsiteY6" fmla="*/ 0 h 567946"/>
              <a:gd name="connsiteX7" fmla="*/ 3418372 w 4886157"/>
              <a:gd name="connsiteY7" fmla="*/ 0 h 567946"/>
              <a:gd name="connsiteX8" fmla="*/ 4091790 w 4886157"/>
              <a:gd name="connsiteY8" fmla="*/ 0 h 567946"/>
              <a:gd name="connsiteX9" fmla="*/ 4765207 w 4886157"/>
              <a:gd name="connsiteY9" fmla="*/ 0 h 567946"/>
              <a:gd name="connsiteX10" fmla="*/ 4886157 w 4886157"/>
              <a:gd name="connsiteY10" fmla="*/ 120950 h 567946"/>
              <a:gd name="connsiteX11" fmla="*/ 4886157 w 4886157"/>
              <a:gd name="connsiteY11" fmla="*/ 446996 h 567946"/>
              <a:gd name="connsiteX12" fmla="*/ 4765207 w 4886157"/>
              <a:gd name="connsiteY12" fmla="*/ 567946 h 567946"/>
              <a:gd name="connsiteX13" fmla="*/ 4184675 w 4886157"/>
              <a:gd name="connsiteY13" fmla="*/ 567946 h 567946"/>
              <a:gd name="connsiteX14" fmla="*/ 3650585 w 4886157"/>
              <a:gd name="connsiteY14" fmla="*/ 567946 h 567946"/>
              <a:gd name="connsiteX15" fmla="*/ 3116496 w 4886157"/>
              <a:gd name="connsiteY15" fmla="*/ 567946 h 567946"/>
              <a:gd name="connsiteX16" fmla="*/ 2489521 w 4886157"/>
              <a:gd name="connsiteY16" fmla="*/ 567946 h 567946"/>
              <a:gd name="connsiteX17" fmla="*/ 1862546 w 4886157"/>
              <a:gd name="connsiteY17" fmla="*/ 567946 h 567946"/>
              <a:gd name="connsiteX18" fmla="*/ 1189129 w 4886157"/>
              <a:gd name="connsiteY18" fmla="*/ 567946 h 567946"/>
              <a:gd name="connsiteX19" fmla="*/ 701482 w 4886157"/>
              <a:gd name="connsiteY19" fmla="*/ 567946 h 567946"/>
              <a:gd name="connsiteX20" fmla="*/ 120950 w 4886157"/>
              <a:gd name="connsiteY20" fmla="*/ 567946 h 567946"/>
              <a:gd name="connsiteX21" fmla="*/ 0 w 4886157"/>
              <a:gd name="connsiteY21" fmla="*/ 446996 h 567946"/>
              <a:gd name="connsiteX22" fmla="*/ 0 w 4886157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86157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439573" y="-9524"/>
                  <a:pt x="517409" y="28822"/>
                  <a:pt x="794367" y="0"/>
                </a:cubicBezTo>
                <a:cubicBezTo>
                  <a:pt x="1071325" y="-28822"/>
                  <a:pt x="1147215" y="27507"/>
                  <a:pt x="1374899" y="0"/>
                </a:cubicBezTo>
                <a:cubicBezTo>
                  <a:pt x="1602583" y="-27507"/>
                  <a:pt x="1689556" y="13196"/>
                  <a:pt x="1955432" y="0"/>
                </a:cubicBezTo>
                <a:cubicBezTo>
                  <a:pt x="2221308" y="-13196"/>
                  <a:pt x="2306673" y="44650"/>
                  <a:pt x="2443079" y="0"/>
                </a:cubicBezTo>
                <a:cubicBezTo>
                  <a:pt x="2579485" y="-44650"/>
                  <a:pt x="2850303" y="48160"/>
                  <a:pt x="2977168" y="0"/>
                </a:cubicBezTo>
                <a:cubicBezTo>
                  <a:pt x="3104033" y="-48160"/>
                  <a:pt x="3268554" y="31030"/>
                  <a:pt x="3418372" y="0"/>
                </a:cubicBezTo>
                <a:cubicBezTo>
                  <a:pt x="3568190" y="-31030"/>
                  <a:pt x="3862653" y="79903"/>
                  <a:pt x="4091790" y="0"/>
                </a:cubicBezTo>
                <a:cubicBezTo>
                  <a:pt x="4320927" y="-79903"/>
                  <a:pt x="4609593" y="42165"/>
                  <a:pt x="4765207" y="0"/>
                </a:cubicBezTo>
                <a:cubicBezTo>
                  <a:pt x="4824545" y="14310"/>
                  <a:pt x="4898706" y="50377"/>
                  <a:pt x="4886157" y="120950"/>
                </a:cubicBezTo>
                <a:cubicBezTo>
                  <a:pt x="4902305" y="283463"/>
                  <a:pt x="4864152" y="318062"/>
                  <a:pt x="4886157" y="446996"/>
                </a:cubicBezTo>
                <a:cubicBezTo>
                  <a:pt x="4882480" y="511474"/>
                  <a:pt x="4847860" y="555860"/>
                  <a:pt x="4765207" y="567946"/>
                </a:cubicBezTo>
                <a:cubicBezTo>
                  <a:pt x="4555569" y="600514"/>
                  <a:pt x="4463659" y="510419"/>
                  <a:pt x="4184675" y="567946"/>
                </a:cubicBezTo>
                <a:cubicBezTo>
                  <a:pt x="3905691" y="625473"/>
                  <a:pt x="3770311" y="519304"/>
                  <a:pt x="3650585" y="567946"/>
                </a:cubicBezTo>
                <a:cubicBezTo>
                  <a:pt x="3530859" y="616588"/>
                  <a:pt x="3343472" y="514079"/>
                  <a:pt x="3116496" y="567946"/>
                </a:cubicBezTo>
                <a:cubicBezTo>
                  <a:pt x="2889520" y="621813"/>
                  <a:pt x="2746061" y="527557"/>
                  <a:pt x="2489521" y="567946"/>
                </a:cubicBezTo>
                <a:cubicBezTo>
                  <a:pt x="2232982" y="608335"/>
                  <a:pt x="2040367" y="549954"/>
                  <a:pt x="1862546" y="567946"/>
                </a:cubicBezTo>
                <a:cubicBezTo>
                  <a:pt x="1684726" y="585938"/>
                  <a:pt x="1503132" y="553052"/>
                  <a:pt x="1189129" y="567946"/>
                </a:cubicBezTo>
                <a:cubicBezTo>
                  <a:pt x="875126" y="582840"/>
                  <a:pt x="916116" y="524261"/>
                  <a:pt x="701482" y="567946"/>
                </a:cubicBezTo>
                <a:cubicBezTo>
                  <a:pt x="486848" y="611631"/>
                  <a:pt x="326530" y="549870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886157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87898" y="-40790"/>
                  <a:pt x="450220" y="37288"/>
                  <a:pt x="562154" y="0"/>
                </a:cubicBezTo>
                <a:cubicBezTo>
                  <a:pt x="674088" y="-37288"/>
                  <a:pt x="805835" y="34889"/>
                  <a:pt x="1003359" y="0"/>
                </a:cubicBezTo>
                <a:cubicBezTo>
                  <a:pt x="1200883" y="-34889"/>
                  <a:pt x="1358576" y="46374"/>
                  <a:pt x="1491006" y="0"/>
                </a:cubicBezTo>
                <a:cubicBezTo>
                  <a:pt x="1623436" y="-46374"/>
                  <a:pt x="1835540" y="55158"/>
                  <a:pt x="2025095" y="0"/>
                </a:cubicBezTo>
                <a:cubicBezTo>
                  <a:pt x="2214650" y="-55158"/>
                  <a:pt x="2332695" y="36446"/>
                  <a:pt x="2605627" y="0"/>
                </a:cubicBezTo>
                <a:cubicBezTo>
                  <a:pt x="2878559" y="-36446"/>
                  <a:pt x="2920924" y="13977"/>
                  <a:pt x="3139717" y="0"/>
                </a:cubicBezTo>
                <a:cubicBezTo>
                  <a:pt x="3358510" y="-13977"/>
                  <a:pt x="3523339" y="3315"/>
                  <a:pt x="3813134" y="0"/>
                </a:cubicBezTo>
                <a:cubicBezTo>
                  <a:pt x="4102929" y="-3315"/>
                  <a:pt x="4384952" y="39601"/>
                  <a:pt x="4765207" y="0"/>
                </a:cubicBezTo>
                <a:cubicBezTo>
                  <a:pt x="4839473" y="-2049"/>
                  <a:pt x="4880003" y="56066"/>
                  <a:pt x="4886157" y="120950"/>
                </a:cubicBezTo>
                <a:cubicBezTo>
                  <a:pt x="4910188" y="239869"/>
                  <a:pt x="4880291" y="315056"/>
                  <a:pt x="4886157" y="446996"/>
                </a:cubicBezTo>
                <a:cubicBezTo>
                  <a:pt x="4905424" y="511506"/>
                  <a:pt x="4833368" y="577784"/>
                  <a:pt x="4765207" y="567946"/>
                </a:cubicBezTo>
                <a:cubicBezTo>
                  <a:pt x="4634935" y="628133"/>
                  <a:pt x="4400242" y="530587"/>
                  <a:pt x="4184675" y="567946"/>
                </a:cubicBezTo>
                <a:cubicBezTo>
                  <a:pt x="3969108" y="605305"/>
                  <a:pt x="3823425" y="501838"/>
                  <a:pt x="3604143" y="567946"/>
                </a:cubicBezTo>
                <a:cubicBezTo>
                  <a:pt x="3384861" y="634054"/>
                  <a:pt x="3248083" y="526702"/>
                  <a:pt x="3023611" y="567946"/>
                </a:cubicBezTo>
                <a:cubicBezTo>
                  <a:pt x="2799139" y="609190"/>
                  <a:pt x="2684243" y="560500"/>
                  <a:pt x="2396636" y="567946"/>
                </a:cubicBezTo>
                <a:cubicBezTo>
                  <a:pt x="2109029" y="575392"/>
                  <a:pt x="2087851" y="548381"/>
                  <a:pt x="1908989" y="567946"/>
                </a:cubicBezTo>
                <a:cubicBezTo>
                  <a:pt x="1730127" y="587511"/>
                  <a:pt x="1465580" y="563548"/>
                  <a:pt x="1235572" y="567946"/>
                </a:cubicBezTo>
                <a:cubicBezTo>
                  <a:pt x="1005564" y="572344"/>
                  <a:pt x="980079" y="515760"/>
                  <a:pt x="747925" y="567946"/>
                </a:cubicBezTo>
                <a:cubicBezTo>
                  <a:pt x="515771" y="620132"/>
                  <a:pt x="401080" y="565186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77">
            <a:hlinkClick r:id="" action="ppaction://media"/>
            <a:extLst>
              <a:ext uri="{FF2B5EF4-FFF2-40B4-BE49-F238E27FC236}">
                <a16:creationId xmlns:a16="http://schemas.microsoft.com/office/drawing/2014/main" id="{4BB106BC-A4FD-4459-9EC9-AFFD9E5DA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9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0100" y="180942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7F227C-F7F9-4B7F-9707-8ED63DF293AD}"/>
              </a:ext>
            </a:extLst>
          </p:cNvPr>
          <p:cNvGrpSpPr/>
          <p:nvPr/>
        </p:nvGrpSpPr>
        <p:grpSpPr>
          <a:xfrm>
            <a:off x="89695" y="1065212"/>
            <a:ext cx="4915344" cy="3343502"/>
            <a:chOff x="89695" y="1065212"/>
            <a:chExt cx="4915344" cy="30551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3C4ADE-F3D0-4D84-8917-4FC8FEC81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93" b="1393"/>
            <a:stretch/>
          </p:blipFill>
          <p:spPr>
            <a:xfrm>
              <a:off x="89695" y="1065212"/>
              <a:ext cx="4730733" cy="30130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A5DF0-3320-49C3-A7E9-1221DB45AD27}"/>
                </a:ext>
              </a:extLst>
            </p:cNvPr>
            <p:cNvSpPr txBox="1"/>
            <p:nvPr/>
          </p:nvSpPr>
          <p:spPr>
            <a:xfrm>
              <a:off x="89695" y="3566329"/>
              <a:ext cx="4915344" cy="55399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i-FI" sz="3000">
                  <a:solidFill>
                    <a:srgbClr val="0070C0"/>
                  </a:solidFill>
                  <a:latin typeface="Comic Sans MS" panose="030F0702030302020204" pitchFamily="66" charset="0"/>
                </a:rPr>
                <a:t>Thien Mu Pagoda / on foot</a:t>
              </a:r>
              <a:endParaRPr lang="en-US" sz="300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BC359-C6C4-4A37-B180-C1E1D236E790}"/>
              </a:ext>
            </a:extLst>
          </p:cNvPr>
          <p:cNvGrpSpPr/>
          <p:nvPr/>
        </p:nvGrpSpPr>
        <p:grpSpPr>
          <a:xfrm>
            <a:off x="5105400" y="987880"/>
            <a:ext cx="3409950" cy="1955318"/>
            <a:chOff x="1730800" y="1127577"/>
            <a:chExt cx="1544338" cy="870724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2E32F87A-6F8B-4C68-99BC-FD32E639909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F2B5CE-055C-45D8-BDA2-ABE5FFD9563D}"/>
                </a:ext>
              </a:extLst>
            </p:cNvPr>
            <p:cNvSpPr txBox="1"/>
            <p:nvPr/>
          </p:nvSpPr>
          <p:spPr>
            <a:xfrm>
              <a:off x="1730800" y="1192196"/>
              <a:ext cx="1544338" cy="806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Thien Mu Pagoda?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D4859E-F848-4494-8448-8C6998F01A7F}"/>
              </a:ext>
            </a:extLst>
          </p:cNvPr>
          <p:cNvGrpSpPr/>
          <p:nvPr/>
        </p:nvGrpSpPr>
        <p:grpSpPr>
          <a:xfrm>
            <a:off x="5211836" y="2885393"/>
            <a:ext cx="2972244" cy="1896833"/>
            <a:chOff x="1813920" y="1199270"/>
            <a:chExt cx="1475129" cy="85367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E7161A8-C1FC-43C3-8F45-F7038469531F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2A970F-FADC-4C6B-95FE-5A55DF7FB0FA}"/>
                </a:ext>
              </a:extLst>
            </p:cNvPr>
            <p:cNvSpPr txBox="1"/>
            <p:nvPr/>
          </p:nvSpPr>
          <p:spPr>
            <a:xfrm>
              <a:off x="1813921" y="1246836"/>
              <a:ext cx="1440212" cy="806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on foot.</a:t>
              </a:r>
              <a:endParaRPr kumimoji="0" lang="en-US" sz="30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721268" y="158726"/>
            <a:ext cx="4091189" cy="405499"/>
          </a:xfrm>
          <a:custGeom>
            <a:avLst/>
            <a:gdLst>
              <a:gd name="connsiteX0" fmla="*/ 0 w 4935143"/>
              <a:gd name="connsiteY0" fmla="*/ 120950 h 567946"/>
              <a:gd name="connsiteX1" fmla="*/ 120950 w 4935143"/>
              <a:gd name="connsiteY1" fmla="*/ 0 h 567946"/>
              <a:gd name="connsiteX2" fmla="*/ 801470 w 4935143"/>
              <a:gd name="connsiteY2" fmla="*/ 0 h 567946"/>
              <a:gd name="connsiteX3" fmla="*/ 1388126 w 4935143"/>
              <a:gd name="connsiteY3" fmla="*/ 0 h 567946"/>
              <a:gd name="connsiteX4" fmla="*/ 1974781 w 4935143"/>
              <a:gd name="connsiteY4" fmla="*/ 0 h 567946"/>
              <a:gd name="connsiteX5" fmla="*/ 2467572 w 4935143"/>
              <a:gd name="connsiteY5" fmla="*/ 0 h 567946"/>
              <a:gd name="connsiteX6" fmla="*/ 3007294 w 4935143"/>
              <a:gd name="connsiteY6" fmla="*/ 0 h 567946"/>
              <a:gd name="connsiteX7" fmla="*/ 3453153 w 4935143"/>
              <a:gd name="connsiteY7" fmla="*/ 0 h 567946"/>
              <a:gd name="connsiteX8" fmla="*/ 4133673 w 4935143"/>
              <a:gd name="connsiteY8" fmla="*/ 0 h 567946"/>
              <a:gd name="connsiteX9" fmla="*/ 4814193 w 4935143"/>
              <a:gd name="connsiteY9" fmla="*/ 0 h 567946"/>
              <a:gd name="connsiteX10" fmla="*/ 4935143 w 4935143"/>
              <a:gd name="connsiteY10" fmla="*/ 120950 h 567946"/>
              <a:gd name="connsiteX11" fmla="*/ 4935143 w 4935143"/>
              <a:gd name="connsiteY11" fmla="*/ 446996 h 567946"/>
              <a:gd name="connsiteX12" fmla="*/ 4814193 w 4935143"/>
              <a:gd name="connsiteY12" fmla="*/ 567946 h 567946"/>
              <a:gd name="connsiteX13" fmla="*/ 4227538 w 4935143"/>
              <a:gd name="connsiteY13" fmla="*/ 567946 h 567946"/>
              <a:gd name="connsiteX14" fmla="*/ 3687815 w 4935143"/>
              <a:gd name="connsiteY14" fmla="*/ 567946 h 567946"/>
              <a:gd name="connsiteX15" fmla="*/ 3148092 w 4935143"/>
              <a:gd name="connsiteY15" fmla="*/ 567946 h 567946"/>
              <a:gd name="connsiteX16" fmla="*/ 2514504 w 4935143"/>
              <a:gd name="connsiteY16" fmla="*/ 567946 h 567946"/>
              <a:gd name="connsiteX17" fmla="*/ 1880916 w 4935143"/>
              <a:gd name="connsiteY17" fmla="*/ 567946 h 567946"/>
              <a:gd name="connsiteX18" fmla="*/ 1200396 w 4935143"/>
              <a:gd name="connsiteY18" fmla="*/ 567946 h 567946"/>
              <a:gd name="connsiteX19" fmla="*/ 707605 w 4935143"/>
              <a:gd name="connsiteY19" fmla="*/ 567946 h 567946"/>
              <a:gd name="connsiteX20" fmla="*/ 120950 w 4935143"/>
              <a:gd name="connsiteY20" fmla="*/ 567946 h 567946"/>
              <a:gd name="connsiteX21" fmla="*/ 0 w 4935143"/>
              <a:gd name="connsiteY21" fmla="*/ 446996 h 567946"/>
              <a:gd name="connsiteX22" fmla="*/ 0 w 4935143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35143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317412" y="-7857"/>
                  <a:pt x="657043" y="4500"/>
                  <a:pt x="801470" y="0"/>
                </a:cubicBezTo>
                <a:cubicBezTo>
                  <a:pt x="945897" y="-4500"/>
                  <a:pt x="1186509" y="17484"/>
                  <a:pt x="1388126" y="0"/>
                </a:cubicBezTo>
                <a:cubicBezTo>
                  <a:pt x="1589743" y="-17484"/>
                  <a:pt x="1697178" y="31013"/>
                  <a:pt x="1974781" y="0"/>
                </a:cubicBezTo>
                <a:cubicBezTo>
                  <a:pt x="2252385" y="-31013"/>
                  <a:pt x="2348293" y="10015"/>
                  <a:pt x="2467572" y="0"/>
                </a:cubicBezTo>
                <a:cubicBezTo>
                  <a:pt x="2586851" y="-10015"/>
                  <a:pt x="2780918" y="36423"/>
                  <a:pt x="3007294" y="0"/>
                </a:cubicBezTo>
                <a:cubicBezTo>
                  <a:pt x="3233670" y="-36423"/>
                  <a:pt x="3264202" y="7749"/>
                  <a:pt x="3453153" y="0"/>
                </a:cubicBezTo>
                <a:cubicBezTo>
                  <a:pt x="3642104" y="-7749"/>
                  <a:pt x="3953026" y="8238"/>
                  <a:pt x="4133673" y="0"/>
                </a:cubicBezTo>
                <a:cubicBezTo>
                  <a:pt x="4314320" y="-8238"/>
                  <a:pt x="4651437" y="2356"/>
                  <a:pt x="4814193" y="0"/>
                </a:cubicBezTo>
                <a:cubicBezTo>
                  <a:pt x="4873531" y="14310"/>
                  <a:pt x="4947692" y="50377"/>
                  <a:pt x="4935143" y="120950"/>
                </a:cubicBezTo>
                <a:cubicBezTo>
                  <a:pt x="4951291" y="283463"/>
                  <a:pt x="4913138" y="318062"/>
                  <a:pt x="4935143" y="446996"/>
                </a:cubicBezTo>
                <a:cubicBezTo>
                  <a:pt x="4931466" y="511474"/>
                  <a:pt x="4896846" y="555860"/>
                  <a:pt x="4814193" y="567946"/>
                </a:cubicBezTo>
                <a:cubicBezTo>
                  <a:pt x="4567890" y="579587"/>
                  <a:pt x="4349610" y="565238"/>
                  <a:pt x="4227538" y="567946"/>
                </a:cubicBezTo>
                <a:cubicBezTo>
                  <a:pt x="4105466" y="570654"/>
                  <a:pt x="3871086" y="514876"/>
                  <a:pt x="3687815" y="567946"/>
                </a:cubicBezTo>
                <a:cubicBezTo>
                  <a:pt x="3504544" y="621016"/>
                  <a:pt x="3370312" y="534222"/>
                  <a:pt x="3148092" y="567946"/>
                </a:cubicBezTo>
                <a:cubicBezTo>
                  <a:pt x="2925872" y="601670"/>
                  <a:pt x="2740555" y="564218"/>
                  <a:pt x="2514504" y="567946"/>
                </a:cubicBezTo>
                <a:cubicBezTo>
                  <a:pt x="2288453" y="571674"/>
                  <a:pt x="2170174" y="501774"/>
                  <a:pt x="1880916" y="567946"/>
                </a:cubicBezTo>
                <a:cubicBezTo>
                  <a:pt x="1591658" y="634118"/>
                  <a:pt x="1524303" y="564980"/>
                  <a:pt x="1200396" y="567946"/>
                </a:cubicBezTo>
                <a:cubicBezTo>
                  <a:pt x="876489" y="570912"/>
                  <a:pt x="894303" y="566556"/>
                  <a:pt x="707605" y="567946"/>
                </a:cubicBezTo>
                <a:cubicBezTo>
                  <a:pt x="520907" y="569336"/>
                  <a:pt x="369061" y="539490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935143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17199" y="-32090"/>
                  <a:pt x="368274" y="18507"/>
                  <a:pt x="566808" y="0"/>
                </a:cubicBezTo>
                <a:cubicBezTo>
                  <a:pt x="765342" y="-18507"/>
                  <a:pt x="880173" y="7951"/>
                  <a:pt x="1012666" y="0"/>
                </a:cubicBezTo>
                <a:cubicBezTo>
                  <a:pt x="1145159" y="-7951"/>
                  <a:pt x="1264536" y="55401"/>
                  <a:pt x="1505457" y="0"/>
                </a:cubicBezTo>
                <a:cubicBezTo>
                  <a:pt x="1746378" y="-55401"/>
                  <a:pt x="1863858" y="52270"/>
                  <a:pt x="2045180" y="0"/>
                </a:cubicBezTo>
                <a:cubicBezTo>
                  <a:pt x="2226502" y="-52270"/>
                  <a:pt x="2478949" y="34152"/>
                  <a:pt x="2631835" y="0"/>
                </a:cubicBezTo>
                <a:cubicBezTo>
                  <a:pt x="2784721" y="-34152"/>
                  <a:pt x="2930400" y="61176"/>
                  <a:pt x="3171558" y="0"/>
                </a:cubicBezTo>
                <a:cubicBezTo>
                  <a:pt x="3412716" y="-61176"/>
                  <a:pt x="3583766" y="37573"/>
                  <a:pt x="3852078" y="0"/>
                </a:cubicBezTo>
                <a:cubicBezTo>
                  <a:pt x="4120390" y="-37573"/>
                  <a:pt x="4586971" y="98007"/>
                  <a:pt x="4814193" y="0"/>
                </a:cubicBezTo>
                <a:cubicBezTo>
                  <a:pt x="4888459" y="-2049"/>
                  <a:pt x="4928989" y="56066"/>
                  <a:pt x="4935143" y="120950"/>
                </a:cubicBezTo>
                <a:cubicBezTo>
                  <a:pt x="4959174" y="239869"/>
                  <a:pt x="4929277" y="315056"/>
                  <a:pt x="4935143" y="446996"/>
                </a:cubicBezTo>
                <a:cubicBezTo>
                  <a:pt x="4954410" y="511506"/>
                  <a:pt x="4882354" y="577784"/>
                  <a:pt x="4814193" y="567946"/>
                </a:cubicBezTo>
                <a:cubicBezTo>
                  <a:pt x="4541251" y="598111"/>
                  <a:pt x="4499905" y="543349"/>
                  <a:pt x="4227538" y="567946"/>
                </a:cubicBezTo>
                <a:cubicBezTo>
                  <a:pt x="3955172" y="592543"/>
                  <a:pt x="3883555" y="548181"/>
                  <a:pt x="3640882" y="567946"/>
                </a:cubicBezTo>
                <a:cubicBezTo>
                  <a:pt x="3398209" y="587711"/>
                  <a:pt x="3230959" y="532766"/>
                  <a:pt x="3054227" y="567946"/>
                </a:cubicBezTo>
                <a:cubicBezTo>
                  <a:pt x="2877495" y="603126"/>
                  <a:pt x="2685774" y="562740"/>
                  <a:pt x="2420639" y="567946"/>
                </a:cubicBezTo>
                <a:cubicBezTo>
                  <a:pt x="2155504" y="573152"/>
                  <a:pt x="2173511" y="524888"/>
                  <a:pt x="1927849" y="567946"/>
                </a:cubicBezTo>
                <a:cubicBezTo>
                  <a:pt x="1682187" y="611004"/>
                  <a:pt x="1410382" y="501145"/>
                  <a:pt x="1247328" y="567946"/>
                </a:cubicBezTo>
                <a:cubicBezTo>
                  <a:pt x="1084274" y="634747"/>
                  <a:pt x="867232" y="545530"/>
                  <a:pt x="754538" y="567946"/>
                </a:cubicBezTo>
                <a:cubicBezTo>
                  <a:pt x="641844" y="590362"/>
                  <a:pt x="265408" y="523527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" r="1556"/>
          <a:stretch/>
        </p:blipFill>
        <p:spPr>
          <a:xfrm>
            <a:off x="2923293" y="838201"/>
            <a:ext cx="6204266" cy="4183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A5DF0-3320-49C3-A7E9-1221DB45AD27}"/>
              </a:ext>
            </a:extLst>
          </p:cNvPr>
          <p:cNvSpPr txBox="1"/>
          <p:nvPr/>
        </p:nvSpPr>
        <p:spPr>
          <a:xfrm>
            <a:off x="2949407" y="2461816"/>
            <a:ext cx="2907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Hoan Kiem Lake / by bus</a:t>
            </a:r>
            <a:endParaRPr lang="en-US" sz="1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D93A9-21FB-4112-8412-12501E4FABA3}"/>
              </a:ext>
            </a:extLst>
          </p:cNvPr>
          <p:cNvSpPr txBox="1"/>
          <p:nvPr/>
        </p:nvSpPr>
        <p:spPr>
          <a:xfrm>
            <a:off x="6397059" y="2461816"/>
            <a:ext cx="2730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Dragon Bridge / by bicycle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CB1C1-520F-42E0-B642-CF6E15344134}"/>
              </a:ext>
            </a:extLst>
          </p:cNvPr>
          <p:cNvSpPr txBox="1"/>
          <p:nvPr/>
        </p:nvSpPr>
        <p:spPr>
          <a:xfrm>
            <a:off x="2923293" y="4626710"/>
            <a:ext cx="314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Dam Sen Water Park / by taxi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20929-1353-432C-8507-C2BBD398423A}"/>
              </a:ext>
            </a:extLst>
          </p:cNvPr>
          <p:cNvSpPr txBox="1"/>
          <p:nvPr/>
        </p:nvSpPr>
        <p:spPr>
          <a:xfrm>
            <a:off x="6083203" y="4637455"/>
            <a:ext cx="314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Thien Mu Pagoda / on foot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01F9DB-E96A-4A22-889A-6D54A232BE55}"/>
              </a:ext>
            </a:extLst>
          </p:cNvPr>
          <p:cNvGrpSpPr/>
          <p:nvPr/>
        </p:nvGrpSpPr>
        <p:grpSpPr>
          <a:xfrm>
            <a:off x="143130" y="330292"/>
            <a:ext cx="2674919" cy="1360367"/>
            <a:chOff x="1779004" y="1127577"/>
            <a:chExt cx="1475129" cy="780364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2286CFF4-D7BA-45E4-A9AB-6F8745852E3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3B2BA3-2990-48D1-BE84-12FA266F768D}"/>
                </a:ext>
              </a:extLst>
            </p:cNvPr>
            <p:cNvSpPr txBox="1"/>
            <p:nvPr/>
          </p:nvSpPr>
          <p:spPr>
            <a:xfrm>
              <a:off x="1800009" y="1139885"/>
              <a:ext cx="1405295" cy="574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___?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508098-9ECE-4C1C-B7DD-A37494E399C2}"/>
              </a:ext>
            </a:extLst>
          </p:cNvPr>
          <p:cNvGrpSpPr/>
          <p:nvPr/>
        </p:nvGrpSpPr>
        <p:grpSpPr>
          <a:xfrm>
            <a:off x="111550" y="1727714"/>
            <a:ext cx="2208184" cy="1255740"/>
            <a:chOff x="1813920" y="1199270"/>
            <a:chExt cx="1475129" cy="753899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85D09B3F-6C2F-4F3C-97C5-7CCF5BEBC2BD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6910A8-109A-4A45-9E43-FD320D5C9E97}"/>
                </a:ext>
              </a:extLst>
            </p:cNvPr>
            <p:cNvSpPr txBox="1"/>
            <p:nvPr/>
          </p:nvSpPr>
          <p:spPr>
            <a:xfrm>
              <a:off x="1841881" y="1209502"/>
              <a:ext cx="1405295" cy="589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___.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E5408C8C-DD99-4E68-A597-495CB7560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7402" b="5420"/>
          <a:stretch/>
        </p:blipFill>
        <p:spPr bwMode="auto">
          <a:xfrm>
            <a:off x="0" y="2977585"/>
            <a:ext cx="2923293" cy="22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7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346899" y="103231"/>
            <a:ext cx="2460027" cy="567946"/>
          </a:xfrm>
          <a:custGeom>
            <a:avLst/>
            <a:gdLst>
              <a:gd name="connsiteX0" fmla="*/ 0 w 2460027"/>
              <a:gd name="connsiteY0" fmla="*/ 120950 h 567946"/>
              <a:gd name="connsiteX1" fmla="*/ 120950 w 2460027"/>
              <a:gd name="connsiteY1" fmla="*/ 0 h 567946"/>
              <a:gd name="connsiteX2" fmla="*/ 675482 w 2460027"/>
              <a:gd name="connsiteY2" fmla="*/ 0 h 567946"/>
              <a:gd name="connsiteX3" fmla="*/ 1185651 w 2460027"/>
              <a:gd name="connsiteY3" fmla="*/ 0 h 567946"/>
              <a:gd name="connsiteX4" fmla="*/ 1718001 w 2460027"/>
              <a:gd name="connsiteY4" fmla="*/ 0 h 567946"/>
              <a:gd name="connsiteX5" fmla="*/ 2339077 w 2460027"/>
              <a:gd name="connsiteY5" fmla="*/ 0 h 567946"/>
              <a:gd name="connsiteX6" fmla="*/ 2460027 w 2460027"/>
              <a:gd name="connsiteY6" fmla="*/ 120950 h 567946"/>
              <a:gd name="connsiteX7" fmla="*/ 2460027 w 2460027"/>
              <a:gd name="connsiteY7" fmla="*/ 446996 h 567946"/>
              <a:gd name="connsiteX8" fmla="*/ 2339077 w 2460027"/>
              <a:gd name="connsiteY8" fmla="*/ 567946 h 567946"/>
              <a:gd name="connsiteX9" fmla="*/ 1784545 w 2460027"/>
              <a:gd name="connsiteY9" fmla="*/ 567946 h 567946"/>
              <a:gd name="connsiteX10" fmla="*/ 1230014 w 2460027"/>
              <a:gd name="connsiteY10" fmla="*/ 567946 h 567946"/>
              <a:gd name="connsiteX11" fmla="*/ 719844 w 2460027"/>
              <a:gd name="connsiteY11" fmla="*/ 567946 h 567946"/>
              <a:gd name="connsiteX12" fmla="*/ 120950 w 2460027"/>
              <a:gd name="connsiteY12" fmla="*/ 567946 h 567946"/>
              <a:gd name="connsiteX13" fmla="*/ 0 w 2460027"/>
              <a:gd name="connsiteY13" fmla="*/ 446996 h 567946"/>
              <a:gd name="connsiteX14" fmla="*/ 0 w 2460027"/>
              <a:gd name="connsiteY14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0027" h="567946" fill="none" extrusionOk="0">
                <a:moveTo>
                  <a:pt x="0" y="120950"/>
                </a:moveTo>
                <a:cubicBezTo>
                  <a:pt x="3074" y="54601"/>
                  <a:pt x="54135" y="-3402"/>
                  <a:pt x="120950" y="0"/>
                </a:cubicBezTo>
                <a:cubicBezTo>
                  <a:pt x="238778" y="-11525"/>
                  <a:pt x="514523" y="23815"/>
                  <a:pt x="675482" y="0"/>
                </a:cubicBezTo>
                <a:cubicBezTo>
                  <a:pt x="836441" y="-23815"/>
                  <a:pt x="1066500" y="36218"/>
                  <a:pt x="1185651" y="0"/>
                </a:cubicBezTo>
                <a:cubicBezTo>
                  <a:pt x="1304802" y="-36218"/>
                  <a:pt x="1540380" y="435"/>
                  <a:pt x="1718001" y="0"/>
                </a:cubicBezTo>
                <a:cubicBezTo>
                  <a:pt x="1895622" y="-435"/>
                  <a:pt x="2107799" y="15708"/>
                  <a:pt x="2339077" y="0"/>
                </a:cubicBezTo>
                <a:cubicBezTo>
                  <a:pt x="2388337" y="-3231"/>
                  <a:pt x="2453493" y="66801"/>
                  <a:pt x="2460027" y="120950"/>
                </a:cubicBezTo>
                <a:cubicBezTo>
                  <a:pt x="2496402" y="261403"/>
                  <a:pt x="2456023" y="300352"/>
                  <a:pt x="2460027" y="446996"/>
                </a:cubicBezTo>
                <a:cubicBezTo>
                  <a:pt x="2469797" y="503970"/>
                  <a:pt x="2407192" y="586207"/>
                  <a:pt x="2339077" y="567946"/>
                </a:cubicBezTo>
                <a:cubicBezTo>
                  <a:pt x="2145459" y="569180"/>
                  <a:pt x="2026721" y="515660"/>
                  <a:pt x="1784545" y="567946"/>
                </a:cubicBezTo>
                <a:cubicBezTo>
                  <a:pt x="1542369" y="620232"/>
                  <a:pt x="1425755" y="506980"/>
                  <a:pt x="1230014" y="567946"/>
                </a:cubicBezTo>
                <a:cubicBezTo>
                  <a:pt x="1034273" y="628912"/>
                  <a:pt x="841264" y="545281"/>
                  <a:pt x="719844" y="567946"/>
                </a:cubicBezTo>
                <a:cubicBezTo>
                  <a:pt x="598424" y="590611"/>
                  <a:pt x="376897" y="545937"/>
                  <a:pt x="120950" y="567946"/>
                </a:cubicBezTo>
                <a:cubicBezTo>
                  <a:pt x="55652" y="570234"/>
                  <a:pt x="588" y="516725"/>
                  <a:pt x="0" y="446996"/>
                </a:cubicBezTo>
                <a:cubicBezTo>
                  <a:pt x="-11766" y="326408"/>
                  <a:pt x="26476" y="228027"/>
                  <a:pt x="0" y="120950"/>
                </a:cubicBezTo>
                <a:close/>
              </a:path>
              <a:path w="2460027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48144" y="-7733"/>
                  <a:pt x="436011" y="31959"/>
                  <a:pt x="608938" y="0"/>
                </a:cubicBezTo>
                <a:cubicBezTo>
                  <a:pt x="781865" y="-31959"/>
                  <a:pt x="899355" y="32703"/>
                  <a:pt x="1096926" y="0"/>
                </a:cubicBezTo>
                <a:cubicBezTo>
                  <a:pt x="1294497" y="-32703"/>
                  <a:pt x="1487512" y="55300"/>
                  <a:pt x="1607095" y="0"/>
                </a:cubicBezTo>
                <a:cubicBezTo>
                  <a:pt x="1726678" y="-55300"/>
                  <a:pt x="2157889" y="34437"/>
                  <a:pt x="2339077" y="0"/>
                </a:cubicBezTo>
                <a:cubicBezTo>
                  <a:pt x="2394656" y="-9407"/>
                  <a:pt x="2468728" y="54177"/>
                  <a:pt x="2460027" y="120950"/>
                </a:cubicBezTo>
                <a:cubicBezTo>
                  <a:pt x="2464006" y="236986"/>
                  <a:pt x="2456774" y="373081"/>
                  <a:pt x="2460027" y="446996"/>
                </a:cubicBezTo>
                <a:cubicBezTo>
                  <a:pt x="2462866" y="508193"/>
                  <a:pt x="2392085" y="579803"/>
                  <a:pt x="2339077" y="567946"/>
                </a:cubicBezTo>
                <a:cubicBezTo>
                  <a:pt x="2217788" y="617166"/>
                  <a:pt x="1971385" y="550828"/>
                  <a:pt x="1784545" y="567946"/>
                </a:cubicBezTo>
                <a:cubicBezTo>
                  <a:pt x="1597705" y="585064"/>
                  <a:pt x="1384131" y="521377"/>
                  <a:pt x="1274376" y="567946"/>
                </a:cubicBezTo>
                <a:cubicBezTo>
                  <a:pt x="1164621" y="614515"/>
                  <a:pt x="889185" y="525536"/>
                  <a:pt x="675482" y="567946"/>
                </a:cubicBezTo>
                <a:cubicBezTo>
                  <a:pt x="461779" y="610356"/>
                  <a:pt x="231971" y="544578"/>
                  <a:pt x="120950" y="567946"/>
                </a:cubicBezTo>
                <a:cubicBezTo>
                  <a:pt x="53681" y="565424"/>
                  <a:pt x="-4689" y="516164"/>
                  <a:pt x="0" y="446996"/>
                </a:cubicBezTo>
                <a:cubicBezTo>
                  <a:pt x="-6637" y="362619"/>
                  <a:pt x="36299" y="260845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D3A8A-FCD6-4B72-AD80-2F768644B9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200" y="1484504"/>
            <a:ext cx="9150200" cy="3658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7971F-3541-4F84-827C-D785CFAE0890}"/>
              </a:ext>
            </a:extLst>
          </p:cNvPr>
          <p:cNvSpPr txBox="1"/>
          <p:nvPr/>
        </p:nvSpPr>
        <p:spPr>
          <a:xfrm>
            <a:off x="1684447" y="985203"/>
            <a:ext cx="288445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Where do you want to visit?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70CCB-4677-4DA7-816E-9CC9EB620736}"/>
              </a:ext>
            </a:extLst>
          </p:cNvPr>
          <p:cNvSpPr txBox="1"/>
          <p:nvPr/>
        </p:nvSpPr>
        <p:spPr>
          <a:xfrm>
            <a:off x="3173625" y="2018457"/>
            <a:ext cx="1285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</a:t>
            </a:r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B2707-E383-4F38-BC8A-142EF2F710B2}"/>
              </a:ext>
            </a:extLst>
          </p:cNvPr>
          <p:cNvSpPr txBox="1"/>
          <p:nvPr/>
        </p:nvSpPr>
        <p:spPr>
          <a:xfrm>
            <a:off x="5083082" y="1361108"/>
            <a:ext cx="399712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 can I / you get to </a:t>
            </a:r>
            <a:r>
              <a:rPr lang="en-US" sz="28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?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988C9F-1D3C-466E-B1B8-F5DDAD957EBA}"/>
              </a:ext>
            </a:extLst>
          </p:cNvPr>
          <p:cNvSpPr txBox="1"/>
          <p:nvPr/>
        </p:nvSpPr>
        <p:spPr>
          <a:xfrm>
            <a:off x="6768272" y="2340917"/>
            <a:ext cx="871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</a:t>
            </a:r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1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8" grpId="0"/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314700" y="92774"/>
            <a:ext cx="2514599" cy="567946"/>
          </a:xfrm>
          <a:custGeom>
            <a:avLst/>
            <a:gdLst>
              <a:gd name="connsiteX0" fmla="*/ 0 w 2514599"/>
              <a:gd name="connsiteY0" fmla="*/ 120950 h 567946"/>
              <a:gd name="connsiteX1" fmla="*/ 120950 w 2514599"/>
              <a:gd name="connsiteY1" fmla="*/ 0 h 567946"/>
              <a:gd name="connsiteX2" fmla="*/ 689125 w 2514599"/>
              <a:gd name="connsiteY2" fmla="*/ 0 h 567946"/>
              <a:gd name="connsiteX3" fmla="*/ 1211846 w 2514599"/>
              <a:gd name="connsiteY3" fmla="*/ 0 h 567946"/>
              <a:gd name="connsiteX4" fmla="*/ 1757293 w 2514599"/>
              <a:gd name="connsiteY4" fmla="*/ 0 h 567946"/>
              <a:gd name="connsiteX5" fmla="*/ 2393649 w 2514599"/>
              <a:gd name="connsiteY5" fmla="*/ 0 h 567946"/>
              <a:gd name="connsiteX6" fmla="*/ 2514599 w 2514599"/>
              <a:gd name="connsiteY6" fmla="*/ 120950 h 567946"/>
              <a:gd name="connsiteX7" fmla="*/ 2514599 w 2514599"/>
              <a:gd name="connsiteY7" fmla="*/ 446996 h 567946"/>
              <a:gd name="connsiteX8" fmla="*/ 2393649 w 2514599"/>
              <a:gd name="connsiteY8" fmla="*/ 567946 h 567946"/>
              <a:gd name="connsiteX9" fmla="*/ 1825474 w 2514599"/>
              <a:gd name="connsiteY9" fmla="*/ 567946 h 567946"/>
              <a:gd name="connsiteX10" fmla="*/ 1257300 w 2514599"/>
              <a:gd name="connsiteY10" fmla="*/ 567946 h 567946"/>
              <a:gd name="connsiteX11" fmla="*/ 734579 w 2514599"/>
              <a:gd name="connsiteY11" fmla="*/ 567946 h 567946"/>
              <a:gd name="connsiteX12" fmla="*/ 120950 w 2514599"/>
              <a:gd name="connsiteY12" fmla="*/ 567946 h 567946"/>
              <a:gd name="connsiteX13" fmla="*/ 0 w 2514599"/>
              <a:gd name="connsiteY13" fmla="*/ 446996 h 567946"/>
              <a:gd name="connsiteX14" fmla="*/ 0 w 2514599"/>
              <a:gd name="connsiteY14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599" h="567946" fill="none" extrusionOk="0">
                <a:moveTo>
                  <a:pt x="0" y="120950"/>
                </a:moveTo>
                <a:cubicBezTo>
                  <a:pt x="3074" y="54601"/>
                  <a:pt x="54135" y="-3402"/>
                  <a:pt x="120950" y="0"/>
                </a:cubicBezTo>
                <a:cubicBezTo>
                  <a:pt x="348975" y="-28900"/>
                  <a:pt x="513278" y="22982"/>
                  <a:pt x="689125" y="0"/>
                </a:cubicBezTo>
                <a:cubicBezTo>
                  <a:pt x="864973" y="-22982"/>
                  <a:pt x="1030972" y="10437"/>
                  <a:pt x="1211846" y="0"/>
                </a:cubicBezTo>
                <a:cubicBezTo>
                  <a:pt x="1392720" y="-10437"/>
                  <a:pt x="1516742" y="32925"/>
                  <a:pt x="1757293" y="0"/>
                </a:cubicBezTo>
                <a:cubicBezTo>
                  <a:pt x="1997844" y="-32925"/>
                  <a:pt x="2083087" y="36666"/>
                  <a:pt x="2393649" y="0"/>
                </a:cubicBezTo>
                <a:cubicBezTo>
                  <a:pt x="2442909" y="-3231"/>
                  <a:pt x="2508065" y="66801"/>
                  <a:pt x="2514599" y="120950"/>
                </a:cubicBezTo>
                <a:cubicBezTo>
                  <a:pt x="2550974" y="261403"/>
                  <a:pt x="2510595" y="300352"/>
                  <a:pt x="2514599" y="446996"/>
                </a:cubicBezTo>
                <a:cubicBezTo>
                  <a:pt x="2524369" y="503970"/>
                  <a:pt x="2461764" y="586207"/>
                  <a:pt x="2393649" y="567946"/>
                </a:cubicBezTo>
                <a:cubicBezTo>
                  <a:pt x="2161367" y="600331"/>
                  <a:pt x="2102951" y="500977"/>
                  <a:pt x="1825474" y="567946"/>
                </a:cubicBezTo>
                <a:cubicBezTo>
                  <a:pt x="1547998" y="634915"/>
                  <a:pt x="1474391" y="509472"/>
                  <a:pt x="1257300" y="567946"/>
                </a:cubicBezTo>
                <a:cubicBezTo>
                  <a:pt x="1040209" y="626420"/>
                  <a:pt x="960042" y="549686"/>
                  <a:pt x="734579" y="567946"/>
                </a:cubicBezTo>
                <a:cubicBezTo>
                  <a:pt x="509116" y="586206"/>
                  <a:pt x="247881" y="517928"/>
                  <a:pt x="120950" y="567946"/>
                </a:cubicBezTo>
                <a:cubicBezTo>
                  <a:pt x="55652" y="570234"/>
                  <a:pt x="588" y="516725"/>
                  <a:pt x="0" y="446996"/>
                </a:cubicBezTo>
                <a:cubicBezTo>
                  <a:pt x="-11766" y="326408"/>
                  <a:pt x="26476" y="228027"/>
                  <a:pt x="0" y="120950"/>
                </a:cubicBezTo>
                <a:close/>
              </a:path>
              <a:path w="2514599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80109" y="-35570"/>
                  <a:pt x="391369" y="8712"/>
                  <a:pt x="620944" y="0"/>
                </a:cubicBezTo>
                <a:cubicBezTo>
                  <a:pt x="850519" y="-8712"/>
                  <a:pt x="975162" y="15328"/>
                  <a:pt x="1120938" y="0"/>
                </a:cubicBezTo>
                <a:cubicBezTo>
                  <a:pt x="1266714" y="-15328"/>
                  <a:pt x="1534869" y="19152"/>
                  <a:pt x="1643658" y="0"/>
                </a:cubicBezTo>
                <a:cubicBezTo>
                  <a:pt x="1752447" y="-19152"/>
                  <a:pt x="2172017" y="45822"/>
                  <a:pt x="2393649" y="0"/>
                </a:cubicBezTo>
                <a:cubicBezTo>
                  <a:pt x="2449228" y="-9407"/>
                  <a:pt x="2523300" y="54177"/>
                  <a:pt x="2514599" y="120950"/>
                </a:cubicBezTo>
                <a:cubicBezTo>
                  <a:pt x="2518578" y="236986"/>
                  <a:pt x="2511346" y="373081"/>
                  <a:pt x="2514599" y="446996"/>
                </a:cubicBezTo>
                <a:cubicBezTo>
                  <a:pt x="2517438" y="508193"/>
                  <a:pt x="2446657" y="579803"/>
                  <a:pt x="2393649" y="567946"/>
                </a:cubicBezTo>
                <a:cubicBezTo>
                  <a:pt x="2216316" y="595392"/>
                  <a:pt x="2065802" y="553066"/>
                  <a:pt x="1825474" y="567946"/>
                </a:cubicBezTo>
                <a:cubicBezTo>
                  <a:pt x="1585146" y="582826"/>
                  <a:pt x="1549244" y="528646"/>
                  <a:pt x="1302753" y="567946"/>
                </a:cubicBezTo>
                <a:cubicBezTo>
                  <a:pt x="1056262" y="607246"/>
                  <a:pt x="851267" y="496508"/>
                  <a:pt x="689125" y="567946"/>
                </a:cubicBezTo>
                <a:cubicBezTo>
                  <a:pt x="526983" y="639384"/>
                  <a:pt x="356438" y="547091"/>
                  <a:pt x="120950" y="567946"/>
                </a:cubicBezTo>
                <a:cubicBezTo>
                  <a:pt x="53681" y="565424"/>
                  <a:pt x="-4689" y="516164"/>
                  <a:pt x="0" y="446996"/>
                </a:cubicBezTo>
                <a:cubicBezTo>
                  <a:pt x="-6637" y="362619"/>
                  <a:pt x="36299" y="260845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E3CAF7-904C-4656-9D27-BECDFFAA1582}"/>
              </a:ext>
            </a:extLst>
          </p:cNvPr>
          <p:cNvGrpSpPr/>
          <p:nvPr/>
        </p:nvGrpSpPr>
        <p:grpSpPr>
          <a:xfrm>
            <a:off x="5581403" y="1541075"/>
            <a:ext cx="1875311" cy="979751"/>
            <a:chOff x="1779004" y="1127577"/>
            <a:chExt cx="1475129" cy="780364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686C0BEF-6945-4ECD-B496-9B01E8E381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9D4148-6DF2-4260-A815-1B62F481F84B}"/>
                </a:ext>
              </a:extLst>
            </p:cNvPr>
            <p:cNvSpPr txBox="1"/>
            <p:nvPr/>
          </p:nvSpPr>
          <p:spPr>
            <a:xfrm>
              <a:off x="1813920" y="1209997"/>
              <a:ext cx="1405295" cy="305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_________.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CDECC-5983-482F-BDC7-81BB76DB27DC}"/>
              </a:ext>
            </a:extLst>
          </p:cNvPr>
          <p:cNvGrpSpPr/>
          <p:nvPr/>
        </p:nvGrpSpPr>
        <p:grpSpPr>
          <a:xfrm>
            <a:off x="1040632" y="1434568"/>
            <a:ext cx="2521965" cy="995721"/>
            <a:chOff x="1813920" y="1199270"/>
            <a:chExt cx="1475129" cy="753899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9BA9D7C1-105C-4F94-8F6C-67CACDB439DD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E70DFE-F003-4D5B-B845-02276615DA87}"/>
                </a:ext>
              </a:extLst>
            </p:cNvPr>
            <p:cNvSpPr txBox="1"/>
            <p:nvPr/>
          </p:nvSpPr>
          <p:spPr>
            <a:xfrm>
              <a:off x="1848838" y="1279911"/>
              <a:ext cx="1405295" cy="305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____________?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74B8B5A3-71D1-497F-8CB7-974981392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7402" b="5420"/>
          <a:stretch/>
        </p:blipFill>
        <p:spPr bwMode="auto">
          <a:xfrm>
            <a:off x="2711286" y="2520826"/>
            <a:ext cx="3448883" cy="25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4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20045" y="2255281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704786" y="2087480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47610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60918AC-9656-4438-82E3-1165927B443F}"/>
              </a:ext>
            </a:extLst>
          </p:cNvPr>
          <p:cNvSpPr txBox="1"/>
          <p:nvPr/>
        </p:nvSpPr>
        <p:spPr>
          <a:xfrm rot="20930642">
            <a:off x="2589439" y="850976"/>
            <a:ext cx="5687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/>
                <a:latin typeface="VNI-Viettay" panose="00000400000000000000" pitchFamily="2" charset="0"/>
                <a:ea typeface="Times New Roman" panose="02020603050405020304" pitchFamily="18" charset="0"/>
              </a:rPr>
              <a:t>Lucky means of transport</a:t>
            </a:r>
            <a:endParaRPr lang="en-US" sz="6600" dirty="0">
              <a:solidFill>
                <a:srgbClr val="FF0000"/>
              </a:solidFill>
              <a:latin typeface="VNI-Viettay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FDF13-4E3A-4643-8BF2-9385C95086D3}"/>
              </a:ext>
            </a:extLst>
          </p:cNvPr>
          <p:cNvSpPr txBox="1"/>
          <p:nvPr/>
        </p:nvSpPr>
        <p:spPr>
          <a:xfrm>
            <a:off x="5203052" y="2827034"/>
            <a:ext cx="2747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5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7C0DC7-2387-411A-A0A4-F9248BF29122}"/>
              </a:ext>
            </a:extLst>
          </p:cNvPr>
          <p:cNvGrpSpPr/>
          <p:nvPr/>
        </p:nvGrpSpPr>
        <p:grpSpPr>
          <a:xfrm>
            <a:off x="2201779" y="532677"/>
            <a:ext cx="4426076" cy="3033553"/>
            <a:chOff x="2201779" y="532677"/>
            <a:chExt cx="4426076" cy="30335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E1713F-2ED5-46BB-8047-6ECD37CB5980}"/>
                </a:ext>
              </a:extLst>
            </p:cNvPr>
            <p:cNvGrpSpPr/>
            <p:nvPr/>
          </p:nvGrpSpPr>
          <p:grpSpPr>
            <a:xfrm>
              <a:off x="3127263" y="532677"/>
              <a:ext cx="2600527" cy="1320800"/>
              <a:chOff x="3127263" y="532677"/>
              <a:chExt cx="2600527" cy="1320800"/>
            </a:xfrm>
          </p:grpSpPr>
          <p:sp>
            <p:nvSpPr>
              <p:cNvPr id="2" name="Cloud 1">
                <a:extLst>
                  <a:ext uri="{FF2B5EF4-FFF2-40B4-BE49-F238E27FC236}">
                    <a16:creationId xmlns:a16="http://schemas.microsoft.com/office/drawing/2014/main" id="{F9255A4F-93C3-4754-83D0-F29A523FF2CE}"/>
                  </a:ext>
                </a:extLst>
              </p:cNvPr>
              <p:cNvSpPr/>
              <p:nvPr/>
            </p:nvSpPr>
            <p:spPr>
              <a:xfrm>
                <a:off x="3127263" y="532677"/>
                <a:ext cx="2600527" cy="1320800"/>
              </a:xfrm>
              <a:prstGeom prst="cloud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139E02-E68E-411B-A823-B9688AA030AA}"/>
                  </a:ext>
                </a:extLst>
              </p:cNvPr>
              <p:cNvSpPr txBox="1"/>
              <p:nvPr/>
            </p:nvSpPr>
            <p:spPr>
              <a:xfrm>
                <a:off x="3127263" y="777578"/>
                <a:ext cx="238165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rgbClr val="FF0000"/>
                    </a:solidFill>
                    <a:latin typeface="Comic Sans MS" panose="030F0702030302020204" pitchFamily="66" charset="0"/>
                    <a:ea typeface="Times New Roman" panose="02020603050405020304" pitchFamily="18" charset="0"/>
                  </a:rPr>
                  <a:t>Team</a:t>
                </a:r>
                <a:endParaRPr lang="en-US" sz="480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C4A4A7-C451-4AC6-B997-6F77DE704C22}"/>
                </a:ext>
              </a:extLst>
            </p:cNvPr>
            <p:cNvSpPr/>
            <p:nvPr/>
          </p:nvSpPr>
          <p:spPr>
            <a:xfrm>
              <a:off x="2201779" y="2098378"/>
              <a:ext cx="1467852" cy="1467852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559F04-C95E-40CF-8BDE-BAF511D36E93}"/>
                </a:ext>
              </a:extLst>
            </p:cNvPr>
            <p:cNvSpPr/>
            <p:nvPr/>
          </p:nvSpPr>
          <p:spPr>
            <a:xfrm>
              <a:off x="5160003" y="2098378"/>
              <a:ext cx="1467852" cy="1467852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45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8D433D-48F5-4844-9885-E224772F67F9}"/>
              </a:ext>
            </a:extLst>
          </p:cNvPr>
          <p:cNvSpPr/>
          <p:nvPr/>
        </p:nvSpPr>
        <p:spPr>
          <a:xfrm>
            <a:off x="132153" y="507118"/>
            <a:ext cx="1341299" cy="2173683"/>
          </a:xfrm>
          <a:custGeom>
            <a:avLst/>
            <a:gdLst>
              <a:gd name="connsiteX0" fmla="*/ 0 w 1341299"/>
              <a:gd name="connsiteY0" fmla="*/ 154518 h 2173683"/>
              <a:gd name="connsiteX1" fmla="*/ 154518 w 1341299"/>
              <a:gd name="connsiteY1" fmla="*/ 0 h 2173683"/>
              <a:gd name="connsiteX2" fmla="*/ 691295 w 1341299"/>
              <a:gd name="connsiteY2" fmla="*/ 0 h 2173683"/>
              <a:gd name="connsiteX3" fmla="*/ 1186781 w 1341299"/>
              <a:gd name="connsiteY3" fmla="*/ 0 h 2173683"/>
              <a:gd name="connsiteX4" fmla="*/ 1341299 w 1341299"/>
              <a:gd name="connsiteY4" fmla="*/ 154518 h 2173683"/>
              <a:gd name="connsiteX5" fmla="*/ 1341299 w 1341299"/>
              <a:gd name="connsiteY5" fmla="*/ 639326 h 2173683"/>
              <a:gd name="connsiteX6" fmla="*/ 1341299 w 1341299"/>
              <a:gd name="connsiteY6" fmla="*/ 1124134 h 2173683"/>
              <a:gd name="connsiteX7" fmla="*/ 1341299 w 1341299"/>
              <a:gd name="connsiteY7" fmla="*/ 2019165 h 2173683"/>
              <a:gd name="connsiteX8" fmla="*/ 1186781 w 1341299"/>
              <a:gd name="connsiteY8" fmla="*/ 2173683 h 2173683"/>
              <a:gd name="connsiteX9" fmla="*/ 691295 w 1341299"/>
              <a:gd name="connsiteY9" fmla="*/ 2173683 h 2173683"/>
              <a:gd name="connsiteX10" fmla="*/ 154518 w 1341299"/>
              <a:gd name="connsiteY10" fmla="*/ 2173683 h 2173683"/>
              <a:gd name="connsiteX11" fmla="*/ 0 w 1341299"/>
              <a:gd name="connsiteY11" fmla="*/ 2019165 h 2173683"/>
              <a:gd name="connsiteX12" fmla="*/ 0 w 1341299"/>
              <a:gd name="connsiteY12" fmla="*/ 1515710 h 2173683"/>
              <a:gd name="connsiteX13" fmla="*/ 0 w 1341299"/>
              <a:gd name="connsiteY13" fmla="*/ 1086842 h 2173683"/>
              <a:gd name="connsiteX14" fmla="*/ 0 w 1341299"/>
              <a:gd name="connsiteY14" fmla="*/ 583387 h 2173683"/>
              <a:gd name="connsiteX15" fmla="*/ 0 w 1341299"/>
              <a:gd name="connsiteY15" fmla="*/ 154518 h 217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41299" h="2173683" fill="none" extrusionOk="0">
                <a:moveTo>
                  <a:pt x="0" y="154518"/>
                </a:moveTo>
                <a:cubicBezTo>
                  <a:pt x="-1025" y="75078"/>
                  <a:pt x="79291" y="23181"/>
                  <a:pt x="154518" y="0"/>
                </a:cubicBezTo>
                <a:cubicBezTo>
                  <a:pt x="318203" y="-20678"/>
                  <a:pt x="568070" y="10102"/>
                  <a:pt x="691295" y="0"/>
                </a:cubicBezTo>
                <a:cubicBezTo>
                  <a:pt x="814520" y="-10102"/>
                  <a:pt x="1010064" y="34454"/>
                  <a:pt x="1186781" y="0"/>
                </a:cubicBezTo>
                <a:cubicBezTo>
                  <a:pt x="1269398" y="1363"/>
                  <a:pt x="1336556" y="57247"/>
                  <a:pt x="1341299" y="154518"/>
                </a:cubicBezTo>
                <a:cubicBezTo>
                  <a:pt x="1393108" y="258723"/>
                  <a:pt x="1326867" y="455339"/>
                  <a:pt x="1341299" y="639326"/>
                </a:cubicBezTo>
                <a:cubicBezTo>
                  <a:pt x="1355731" y="823313"/>
                  <a:pt x="1310279" y="971804"/>
                  <a:pt x="1341299" y="1124134"/>
                </a:cubicBezTo>
                <a:cubicBezTo>
                  <a:pt x="1372319" y="1276464"/>
                  <a:pt x="1298265" y="1806546"/>
                  <a:pt x="1341299" y="2019165"/>
                </a:cubicBezTo>
                <a:cubicBezTo>
                  <a:pt x="1336210" y="2089039"/>
                  <a:pt x="1291440" y="2168659"/>
                  <a:pt x="1186781" y="2173683"/>
                </a:cubicBezTo>
                <a:cubicBezTo>
                  <a:pt x="1047070" y="2222870"/>
                  <a:pt x="813423" y="2125278"/>
                  <a:pt x="691295" y="2173683"/>
                </a:cubicBezTo>
                <a:cubicBezTo>
                  <a:pt x="569167" y="2222088"/>
                  <a:pt x="392124" y="2136577"/>
                  <a:pt x="154518" y="2173683"/>
                </a:cubicBezTo>
                <a:cubicBezTo>
                  <a:pt x="71506" y="2177378"/>
                  <a:pt x="2261" y="2093405"/>
                  <a:pt x="0" y="2019165"/>
                </a:cubicBezTo>
                <a:cubicBezTo>
                  <a:pt x="-12413" y="1872253"/>
                  <a:pt x="50696" y="1744563"/>
                  <a:pt x="0" y="1515710"/>
                </a:cubicBezTo>
                <a:cubicBezTo>
                  <a:pt x="-50696" y="1286858"/>
                  <a:pt x="879" y="1174669"/>
                  <a:pt x="0" y="1086842"/>
                </a:cubicBezTo>
                <a:cubicBezTo>
                  <a:pt x="-879" y="999015"/>
                  <a:pt x="26220" y="725488"/>
                  <a:pt x="0" y="583387"/>
                </a:cubicBezTo>
                <a:cubicBezTo>
                  <a:pt x="-26220" y="441287"/>
                  <a:pt x="22076" y="250713"/>
                  <a:pt x="0" y="154518"/>
                </a:cubicBezTo>
                <a:close/>
              </a:path>
              <a:path w="1341299" h="2173683" stroke="0" extrusionOk="0">
                <a:moveTo>
                  <a:pt x="0" y="154518"/>
                </a:moveTo>
                <a:cubicBezTo>
                  <a:pt x="-21522" y="66664"/>
                  <a:pt x="57528" y="14"/>
                  <a:pt x="154518" y="0"/>
                </a:cubicBezTo>
                <a:cubicBezTo>
                  <a:pt x="344723" y="-29316"/>
                  <a:pt x="482415" y="57666"/>
                  <a:pt x="670650" y="0"/>
                </a:cubicBezTo>
                <a:cubicBezTo>
                  <a:pt x="858885" y="-57666"/>
                  <a:pt x="956168" y="18050"/>
                  <a:pt x="1186781" y="0"/>
                </a:cubicBezTo>
                <a:cubicBezTo>
                  <a:pt x="1275352" y="-10224"/>
                  <a:pt x="1328128" y="59423"/>
                  <a:pt x="1341299" y="154518"/>
                </a:cubicBezTo>
                <a:cubicBezTo>
                  <a:pt x="1391131" y="282941"/>
                  <a:pt x="1329412" y="464174"/>
                  <a:pt x="1341299" y="620680"/>
                </a:cubicBezTo>
                <a:cubicBezTo>
                  <a:pt x="1353186" y="777186"/>
                  <a:pt x="1319699" y="956139"/>
                  <a:pt x="1341299" y="1124134"/>
                </a:cubicBezTo>
                <a:cubicBezTo>
                  <a:pt x="1362899" y="1292129"/>
                  <a:pt x="1336469" y="1399551"/>
                  <a:pt x="1341299" y="1571650"/>
                </a:cubicBezTo>
                <a:cubicBezTo>
                  <a:pt x="1346129" y="1743749"/>
                  <a:pt x="1338591" y="1838685"/>
                  <a:pt x="1341299" y="2019165"/>
                </a:cubicBezTo>
                <a:cubicBezTo>
                  <a:pt x="1335868" y="2112204"/>
                  <a:pt x="1289670" y="2163586"/>
                  <a:pt x="1186781" y="2173683"/>
                </a:cubicBezTo>
                <a:cubicBezTo>
                  <a:pt x="961848" y="2184765"/>
                  <a:pt x="915773" y="2123007"/>
                  <a:pt x="701617" y="2173683"/>
                </a:cubicBezTo>
                <a:cubicBezTo>
                  <a:pt x="487461" y="2224359"/>
                  <a:pt x="323476" y="2141097"/>
                  <a:pt x="154518" y="2173683"/>
                </a:cubicBezTo>
                <a:cubicBezTo>
                  <a:pt x="73286" y="2182553"/>
                  <a:pt x="-25128" y="2104116"/>
                  <a:pt x="0" y="2019165"/>
                </a:cubicBezTo>
                <a:cubicBezTo>
                  <a:pt x="-29840" y="1854561"/>
                  <a:pt x="10333" y="1782707"/>
                  <a:pt x="0" y="1608943"/>
                </a:cubicBezTo>
                <a:cubicBezTo>
                  <a:pt x="-10333" y="1435179"/>
                  <a:pt x="24662" y="1290461"/>
                  <a:pt x="0" y="1142781"/>
                </a:cubicBezTo>
                <a:cubicBezTo>
                  <a:pt x="-24662" y="995101"/>
                  <a:pt x="24736" y="833816"/>
                  <a:pt x="0" y="676619"/>
                </a:cubicBezTo>
                <a:cubicBezTo>
                  <a:pt x="-24736" y="519422"/>
                  <a:pt x="24546" y="341473"/>
                  <a:pt x="0" y="154518"/>
                </a:cubicBezTo>
                <a:close/>
              </a:path>
            </a:pathLst>
          </a:custGeom>
          <a:solidFill>
            <a:srgbClr val="FFFFFF"/>
          </a:solidFill>
          <a:ln>
            <a:prstDash val="sysDash"/>
            <a:extLst>
              <a:ext uri="{C807C97D-BFC1-408E-A445-0C87EB9F89A2}">
                <ask:lineSketchStyleProps xmlns=""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Team 1">
            <a:extLst>
              <a:ext uri="{FF2B5EF4-FFF2-40B4-BE49-F238E27FC236}">
                <a16:creationId xmlns:a16="http://schemas.microsoft.com/office/drawing/2014/main" id="{F72B1A1E-6DBB-4727-B73E-81D078498D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" b="93"/>
          <a:stretch/>
        </p:blipFill>
        <p:spPr>
          <a:xfrm>
            <a:off x="320491" y="175054"/>
            <a:ext cx="869504" cy="86950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520F23-E22B-42A6-A915-404FAA0149D0}"/>
              </a:ext>
            </a:extLst>
          </p:cNvPr>
          <p:cNvSpPr/>
          <p:nvPr/>
        </p:nvSpPr>
        <p:spPr>
          <a:xfrm>
            <a:off x="7670548" y="507120"/>
            <a:ext cx="1332702" cy="2212018"/>
          </a:xfrm>
          <a:custGeom>
            <a:avLst/>
            <a:gdLst>
              <a:gd name="connsiteX0" fmla="*/ 0 w 1332702"/>
              <a:gd name="connsiteY0" fmla="*/ 153527 h 2212018"/>
              <a:gd name="connsiteX1" fmla="*/ 153527 w 1332702"/>
              <a:gd name="connsiteY1" fmla="*/ 0 h 2212018"/>
              <a:gd name="connsiteX2" fmla="*/ 686864 w 1332702"/>
              <a:gd name="connsiteY2" fmla="*/ 0 h 2212018"/>
              <a:gd name="connsiteX3" fmla="*/ 1179175 w 1332702"/>
              <a:gd name="connsiteY3" fmla="*/ 0 h 2212018"/>
              <a:gd name="connsiteX4" fmla="*/ 1332702 w 1332702"/>
              <a:gd name="connsiteY4" fmla="*/ 153527 h 2212018"/>
              <a:gd name="connsiteX5" fmla="*/ 1332702 w 1332702"/>
              <a:gd name="connsiteY5" fmla="*/ 648818 h 2212018"/>
              <a:gd name="connsiteX6" fmla="*/ 1332702 w 1332702"/>
              <a:gd name="connsiteY6" fmla="*/ 1144108 h 2212018"/>
              <a:gd name="connsiteX7" fmla="*/ 1332702 w 1332702"/>
              <a:gd name="connsiteY7" fmla="*/ 2058491 h 2212018"/>
              <a:gd name="connsiteX8" fmla="*/ 1179175 w 1332702"/>
              <a:gd name="connsiteY8" fmla="*/ 2212018 h 2212018"/>
              <a:gd name="connsiteX9" fmla="*/ 686864 w 1332702"/>
              <a:gd name="connsiteY9" fmla="*/ 2212018 h 2212018"/>
              <a:gd name="connsiteX10" fmla="*/ 153527 w 1332702"/>
              <a:gd name="connsiteY10" fmla="*/ 2212018 h 2212018"/>
              <a:gd name="connsiteX11" fmla="*/ 0 w 1332702"/>
              <a:gd name="connsiteY11" fmla="*/ 2058491 h 2212018"/>
              <a:gd name="connsiteX12" fmla="*/ 0 w 1332702"/>
              <a:gd name="connsiteY12" fmla="*/ 1544151 h 2212018"/>
              <a:gd name="connsiteX13" fmla="*/ 0 w 1332702"/>
              <a:gd name="connsiteY13" fmla="*/ 1106009 h 2212018"/>
              <a:gd name="connsiteX14" fmla="*/ 0 w 1332702"/>
              <a:gd name="connsiteY14" fmla="*/ 591669 h 2212018"/>
              <a:gd name="connsiteX15" fmla="*/ 0 w 1332702"/>
              <a:gd name="connsiteY15" fmla="*/ 153527 h 221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32702" h="2212018" fill="none" extrusionOk="0">
                <a:moveTo>
                  <a:pt x="0" y="153527"/>
                </a:moveTo>
                <a:cubicBezTo>
                  <a:pt x="-471" y="71445"/>
                  <a:pt x="78388" y="22127"/>
                  <a:pt x="153527" y="0"/>
                </a:cubicBezTo>
                <a:cubicBezTo>
                  <a:pt x="287524" y="-45967"/>
                  <a:pt x="459590" y="50758"/>
                  <a:pt x="686864" y="0"/>
                </a:cubicBezTo>
                <a:cubicBezTo>
                  <a:pt x="914138" y="-50758"/>
                  <a:pt x="973260" y="23723"/>
                  <a:pt x="1179175" y="0"/>
                </a:cubicBezTo>
                <a:cubicBezTo>
                  <a:pt x="1242247" y="10879"/>
                  <a:pt x="1326901" y="54141"/>
                  <a:pt x="1332702" y="153527"/>
                </a:cubicBezTo>
                <a:cubicBezTo>
                  <a:pt x="1361088" y="392909"/>
                  <a:pt x="1275230" y="502171"/>
                  <a:pt x="1332702" y="648818"/>
                </a:cubicBezTo>
                <a:cubicBezTo>
                  <a:pt x="1390174" y="795465"/>
                  <a:pt x="1297760" y="1000492"/>
                  <a:pt x="1332702" y="1144108"/>
                </a:cubicBezTo>
                <a:cubicBezTo>
                  <a:pt x="1367644" y="1287724"/>
                  <a:pt x="1266373" y="1736136"/>
                  <a:pt x="1332702" y="2058491"/>
                </a:cubicBezTo>
                <a:cubicBezTo>
                  <a:pt x="1328121" y="2129361"/>
                  <a:pt x="1273193" y="2209619"/>
                  <a:pt x="1179175" y="2212018"/>
                </a:cubicBezTo>
                <a:cubicBezTo>
                  <a:pt x="968692" y="2265190"/>
                  <a:pt x="904057" y="2199976"/>
                  <a:pt x="686864" y="2212018"/>
                </a:cubicBezTo>
                <a:cubicBezTo>
                  <a:pt x="469671" y="2224060"/>
                  <a:pt x="287137" y="2189389"/>
                  <a:pt x="153527" y="2212018"/>
                </a:cubicBezTo>
                <a:cubicBezTo>
                  <a:pt x="79662" y="2229375"/>
                  <a:pt x="914" y="2138794"/>
                  <a:pt x="0" y="2058491"/>
                </a:cubicBezTo>
                <a:cubicBezTo>
                  <a:pt x="-45224" y="1855520"/>
                  <a:pt x="20637" y="1796142"/>
                  <a:pt x="0" y="1544151"/>
                </a:cubicBezTo>
                <a:cubicBezTo>
                  <a:pt x="-20637" y="1292160"/>
                  <a:pt x="22757" y="1261925"/>
                  <a:pt x="0" y="1106009"/>
                </a:cubicBezTo>
                <a:cubicBezTo>
                  <a:pt x="-22757" y="950093"/>
                  <a:pt x="44246" y="715890"/>
                  <a:pt x="0" y="591669"/>
                </a:cubicBezTo>
                <a:cubicBezTo>
                  <a:pt x="-44246" y="467448"/>
                  <a:pt x="26752" y="253862"/>
                  <a:pt x="0" y="153527"/>
                </a:cubicBezTo>
                <a:close/>
              </a:path>
              <a:path w="1332702" h="2212018" stroke="0" extrusionOk="0">
                <a:moveTo>
                  <a:pt x="0" y="153527"/>
                </a:moveTo>
                <a:cubicBezTo>
                  <a:pt x="-12064" y="67326"/>
                  <a:pt x="48647" y="24"/>
                  <a:pt x="153527" y="0"/>
                </a:cubicBezTo>
                <a:cubicBezTo>
                  <a:pt x="344056" y="-59825"/>
                  <a:pt x="438394" y="26214"/>
                  <a:pt x="666351" y="0"/>
                </a:cubicBezTo>
                <a:cubicBezTo>
                  <a:pt x="894308" y="-26214"/>
                  <a:pt x="1019384" y="23516"/>
                  <a:pt x="1179175" y="0"/>
                </a:cubicBezTo>
                <a:cubicBezTo>
                  <a:pt x="1271315" y="-23245"/>
                  <a:pt x="1320038" y="59354"/>
                  <a:pt x="1332702" y="153527"/>
                </a:cubicBezTo>
                <a:cubicBezTo>
                  <a:pt x="1349374" y="289634"/>
                  <a:pt x="1324129" y="529127"/>
                  <a:pt x="1332702" y="629768"/>
                </a:cubicBezTo>
                <a:cubicBezTo>
                  <a:pt x="1341275" y="730409"/>
                  <a:pt x="1321027" y="933415"/>
                  <a:pt x="1332702" y="1144108"/>
                </a:cubicBezTo>
                <a:cubicBezTo>
                  <a:pt x="1344377" y="1354801"/>
                  <a:pt x="1297347" y="1509235"/>
                  <a:pt x="1332702" y="1601300"/>
                </a:cubicBezTo>
                <a:cubicBezTo>
                  <a:pt x="1368057" y="1693365"/>
                  <a:pt x="1304740" y="1956680"/>
                  <a:pt x="1332702" y="2058491"/>
                </a:cubicBezTo>
                <a:cubicBezTo>
                  <a:pt x="1325010" y="2154188"/>
                  <a:pt x="1283808" y="2200602"/>
                  <a:pt x="1179175" y="2212018"/>
                </a:cubicBezTo>
                <a:cubicBezTo>
                  <a:pt x="960753" y="2262454"/>
                  <a:pt x="827488" y="2159960"/>
                  <a:pt x="697120" y="2212018"/>
                </a:cubicBezTo>
                <a:cubicBezTo>
                  <a:pt x="566752" y="2264076"/>
                  <a:pt x="334851" y="2155429"/>
                  <a:pt x="153527" y="2212018"/>
                </a:cubicBezTo>
                <a:cubicBezTo>
                  <a:pt x="69788" y="2214291"/>
                  <a:pt x="-16824" y="2143023"/>
                  <a:pt x="0" y="2058491"/>
                </a:cubicBezTo>
                <a:cubicBezTo>
                  <a:pt x="-24525" y="1860819"/>
                  <a:pt x="8276" y="1816630"/>
                  <a:pt x="0" y="1639399"/>
                </a:cubicBezTo>
                <a:cubicBezTo>
                  <a:pt x="-8276" y="1462168"/>
                  <a:pt x="35375" y="1358477"/>
                  <a:pt x="0" y="1163158"/>
                </a:cubicBezTo>
                <a:cubicBezTo>
                  <a:pt x="-35375" y="967839"/>
                  <a:pt x="9641" y="919183"/>
                  <a:pt x="0" y="686917"/>
                </a:cubicBezTo>
                <a:cubicBezTo>
                  <a:pt x="-9641" y="454651"/>
                  <a:pt x="16462" y="336710"/>
                  <a:pt x="0" y="153527"/>
                </a:cubicBezTo>
                <a:close/>
              </a:path>
            </a:pathLst>
          </a:custGeom>
          <a:solidFill>
            <a:srgbClr val="FFFFFF"/>
          </a:solidFill>
          <a:ln>
            <a:prstDash val="sysDash"/>
            <a:extLst>
              <a:ext uri="{C807C97D-BFC1-408E-A445-0C87EB9F89A2}">
                <ask:lineSketchStyleProps xmlns=""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Team 2">
            <a:extLst>
              <a:ext uri="{FF2B5EF4-FFF2-40B4-BE49-F238E27FC236}">
                <a16:creationId xmlns:a16="http://schemas.microsoft.com/office/drawing/2014/main" id="{DBD67C86-DE75-4A7B-B00E-C1268735B5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7" b="317"/>
          <a:stretch/>
        </p:blipFill>
        <p:spPr>
          <a:xfrm>
            <a:off x="7915114" y="172806"/>
            <a:ext cx="871955" cy="866425"/>
          </a:xfrm>
          <a:prstGeom prst="rect">
            <a:avLst/>
          </a:prstGeom>
        </p:spPr>
      </p:pic>
      <p:pic>
        <p:nvPicPr>
          <p:cNvPr id="10" name="Picture 9" descr="Sunny Handy">
            <a:extLst>
              <a:ext uri="{FF2B5EF4-FFF2-40B4-BE49-F238E27FC236}">
                <a16:creationId xmlns:a16="http://schemas.microsoft.com/office/drawing/2014/main" id="{7A209345-90E4-49E7-A76F-4AB618DBF8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166150" y="1241110"/>
            <a:ext cx="648116" cy="613930"/>
          </a:xfrm>
          <a:prstGeom prst="rect">
            <a:avLst/>
          </a:prstGeom>
        </p:spPr>
      </p:pic>
      <p:pic>
        <p:nvPicPr>
          <p:cNvPr id="42" name="Picture 41" descr="Sunny Handy">
            <a:extLst>
              <a:ext uri="{FF2B5EF4-FFF2-40B4-BE49-F238E27FC236}">
                <a16:creationId xmlns:a16="http://schemas.microsoft.com/office/drawing/2014/main" id="{03B50112-4B28-43F5-B763-63018689BF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736850" y="1241110"/>
            <a:ext cx="648116" cy="613930"/>
          </a:xfrm>
          <a:prstGeom prst="rect">
            <a:avLst/>
          </a:prstGeom>
        </p:spPr>
      </p:pic>
      <p:pic>
        <p:nvPicPr>
          <p:cNvPr id="43" name="Picture 42" descr="Sunny Handy">
            <a:extLst>
              <a:ext uri="{FF2B5EF4-FFF2-40B4-BE49-F238E27FC236}">
                <a16:creationId xmlns:a16="http://schemas.microsoft.com/office/drawing/2014/main" id="{4265EB62-1750-4AFB-9D93-BFA683C375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127442" y="1848770"/>
            <a:ext cx="648116" cy="613930"/>
          </a:xfrm>
          <a:prstGeom prst="rect">
            <a:avLst/>
          </a:prstGeom>
        </p:spPr>
      </p:pic>
      <p:pic>
        <p:nvPicPr>
          <p:cNvPr id="44" name="Picture 43" descr="Sunny Handy">
            <a:extLst>
              <a:ext uri="{FF2B5EF4-FFF2-40B4-BE49-F238E27FC236}">
                <a16:creationId xmlns:a16="http://schemas.microsoft.com/office/drawing/2014/main" id="{5963111F-F238-456E-89B0-0F583819B5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736850" y="1871737"/>
            <a:ext cx="648116" cy="613930"/>
          </a:xfrm>
          <a:prstGeom prst="rect">
            <a:avLst/>
          </a:prstGeom>
        </p:spPr>
      </p:pic>
      <p:pic>
        <p:nvPicPr>
          <p:cNvPr id="47" name="Picture 46" descr="Sunny Handy">
            <a:extLst>
              <a:ext uri="{FF2B5EF4-FFF2-40B4-BE49-F238E27FC236}">
                <a16:creationId xmlns:a16="http://schemas.microsoft.com/office/drawing/2014/main" id="{96D7B38D-B08D-4D91-970A-EE7B555C65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7676590" y="1200804"/>
            <a:ext cx="648116" cy="613930"/>
          </a:xfrm>
          <a:prstGeom prst="rect">
            <a:avLst/>
          </a:prstGeom>
        </p:spPr>
      </p:pic>
      <p:pic>
        <p:nvPicPr>
          <p:cNvPr id="48" name="Picture 47" descr="Sunny Handy">
            <a:extLst>
              <a:ext uri="{FF2B5EF4-FFF2-40B4-BE49-F238E27FC236}">
                <a16:creationId xmlns:a16="http://schemas.microsoft.com/office/drawing/2014/main" id="{5AE7C10A-2A0E-4C77-B56A-0E71A73DAB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8285662" y="1200804"/>
            <a:ext cx="648116" cy="613930"/>
          </a:xfrm>
          <a:prstGeom prst="rect">
            <a:avLst/>
          </a:prstGeom>
        </p:spPr>
      </p:pic>
      <p:pic>
        <p:nvPicPr>
          <p:cNvPr id="49" name="Picture 48" descr="Sunny Handy">
            <a:extLst>
              <a:ext uri="{FF2B5EF4-FFF2-40B4-BE49-F238E27FC236}">
                <a16:creationId xmlns:a16="http://schemas.microsoft.com/office/drawing/2014/main" id="{2E19B33D-4465-47A5-AE5D-7E1F53EBDF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7685849" y="1840151"/>
            <a:ext cx="648116" cy="613930"/>
          </a:xfrm>
          <a:prstGeom prst="rect">
            <a:avLst/>
          </a:prstGeom>
        </p:spPr>
      </p:pic>
      <p:pic>
        <p:nvPicPr>
          <p:cNvPr id="50" name="Picture 49" descr="Sunny Handy">
            <a:extLst>
              <a:ext uri="{FF2B5EF4-FFF2-40B4-BE49-F238E27FC236}">
                <a16:creationId xmlns:a16="http://schemas.microsoft.com/office/drawing/2014/main" id="{A01DECD6-DE46-4502-9B9A-FF56F51815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37" b="2637"/>
          <a:stretch/>
        </p:blipFill>
        <p:spPr>
          <a:xfrm>
            <a:off x="8280453" y="1871737"/>
            <a:ext cx="648116" cy="613930"/>
          </a:xfrm>
          <a:prstGeom prst="rect">
            <a:avLst/>
          </a:prstGeom>
        </p:spPr>
      </p:pic>
      <p:pic>
        <p:nvPicPr>
          <p:cNvPr id="3" name="Picture 2" descr="A cartoon of a taxi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1160C78-DFE0-4462-B62B-E9F3546133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346" b="22807"/>
          <a:stretch/>
        </p:blipFill>
        <p:spPr>
          <a:xfrm>
            <a:off x="2549459" y="815008"/>
            <a:ext cx="2174708" cy="1171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cartoon of a child wearing a backpack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4FD2EE8-CBB8-48BD-B995-57A71B88C3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788" r="9714" b="6764"/>
          <a:stretch/>
        </p:blipFill>
        <p:spPr>
          <a:xfrm>
            <a:off x="5162543" y="565057"/>
            <a:ext cx="1347166" cy="2020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51F2EF19-6904-4E5B-9037-54E593927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4712" y="2454081"/>
            <a:ext cx="1824914" cy="1301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Phim Hoạt Hình Xe đạp Png | Công cụ đồ họa PSD Tải xuống miễn phí - Pikbest">
            <a:hlinkClick r:id="rId14" action="ppaction://hlinksldjump"/>
            <a:extLst>
              <a:ext uri="{FF2B5EF4-FFF2-40B4-BE49-F238E27FC236}">
                <a16:creationId xmlns:a16="http://schemas.microsoft.com/office/drawing/2014/main" id="{27645750-016E-48AE-93A7-44A202497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18246" r="12573" b="25801"/>
          <a:stretch/>
        </p:blipFill>
        <p:spPr bwMode="auto">
          <a:xfrm>
            <a:off x="6208221" y="2949884"/>
            <a:ext cx="1758717" cy="132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hlinkClick r:id="rId16" action="ppaction://hlinksldjump"/>
            <a:extLst>
              <a:ext uri="{FF2B5EF4-FFF2-40B4-BE49-F238E27FC236}">
                <a16:creationId xmlns:a16="http://schemas.microsoft.com/office/drawing/2014/main" id="{0CC1E532-B3DF-4A56-855D-27066116AF9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9286"/>
          <a:stretch/>
        </p:blipFill>
        <p:spPr>
          <a:xfrm>
            <a:off x="3580686" y="3276522"/>
            <a:ext cx="2393689" cy="1301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Arrow: Left 27">
            <a:hlinkClick r:id="rId18" action="ppaction://hlinksldjump"/>
            <a:extLst>
              <a:ext uri="{FF2B5EF4-FFF2-40B4-BE49-F238E27FC236}">
                <a16:creationId xmlns:a16="http://schemas.microsoft.com/office/drawing/2014/main" id="{D0F494E2-C922-4166-B540-3552C19865B9}"/>
              </a:ext>
            </a:extLst>
          </p:cNvPr>
          <p:cNvSpPr/>
          <p:nvPr/>
        </p:nvSpPr>
        <p:spPr>
          <a:xfrm flipH="1">
            <a:off x="8009906" y="4435019"/>
            <a:ext cx="1013379" cy="7084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7495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5984421" y="903008"/>
            <a:ext cx="2441122" cy="1078802"/>
            <a:chOff x="1406832" y="1127578"/>
            <a:chExt cx="1909825" cy="81680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406832" y="1127578"/>
              <a:ext cx="1909825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there______.</a:t>
              </a:r>
              <a:endPara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93368" y="813708"/>
            <a:ext cx="4072390" cy="1137181"/>
            <a:chOff x="1813920" y="1138575"/>
            <a:chExt cx="1586552" cy="86100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13920" y="1138575"/>
              <a:ext cx="1586552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__________________?</a:t>
              </a:r>
              <a:endPara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1084320" y="1996099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arge pool with people in it&#10;&#10;Description automatically generated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444" y="2031053"/>
            <a:ext cx="3609684" cy="2029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cartoon of a taxi&#10;&#10;Description automatically generated">
            <a:extLst>
              <a:ext uri="{FF2B5EF4-FFF2-40B4-BE49-F238E27FC236}">
                <a16:creationId xmlns:a16="http://schemas.microsoft.com/office/drawing/2014/main" id="{38C07031-D036-47BC-B921-1C2898A1EB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46" b="22807"/>
          <a:stretch/>
        </p:blipFill>
        <p:spPr>
          <a:xfrm>
            <a:off x="4804297" y="3352430"/>
            <a:ext cx="1314726" cy="70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728586" y="2031054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8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52257" y="4143121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1136B2-2063-47AB-B3EC-57B1F126E81D}"/>
              </a:ext>
            </a:extLst>
          </p:cNvPr>
          <p:cNvSpPr txBox="1"/>
          <p:nvPr/>
        </p:nvSpPr>
        <p:spPr>
          <a:xfrm>
            <a:off x="1135514" y="1188664"/>
            <a:ext cx="370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Dam Sen Water Park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E20C80-C571-42DA-A786-D623A11A18C9}"/>
              </a:ext>
            </a:extLst>
          </p:cNvPr>
          <p:cNvSpPr txBox="1"/>
          <p:nvPr/>
        </p:nvSpPr>
        <p:spPr>
          <a:xfrm>
            <a:off x="6887761" y="1276334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by taxi</a:t>
            </a: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5378118" y="853764"/>
            <a:ext cx="3007892" cy="1128047"/>
            <a:chOff x="1513123" y="1090293"/>
            <a:chExt cx="1741010" cy="85408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513123" y="1090293"/>
              <a:ext cx="1729314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______.</a:t>
              </a:r>
              <a:endPara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65237" y="813708"/>
            <a:ext cx="3318988" cy="1137181"/>
            <a:chOff x="1801393" y="1138575"/>
            <a:chExt cx="1477970" cy="86100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01393" y="1138575"/>
              <a:ext cx="1477970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______________?</a:t>
              </a:r>
              <a:endParaRPr kumimoji="0" lang="en-US" sz="2600" b="0" i="0" u="none" strike="noStrike" kern="1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1084320" y="1996099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90890" y="2031054"/>
            <a:ext cx="3475224" cy="199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728586" y="2031054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52257" y="4143121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1136B2-2063-47AB-B3EC-57B1F126E81D}"/>
              </a:ext>
            </a:extLst>
          </p:cNvPr>
          <p:cNvSpPr txBox="1"/>
          <p:nvPr/>
        </p:nvSpPr>
        <p:spPr>
          <a:xfrm>
            <a:off x="910277" y="1194650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Thien Mu Pagoda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E20C80-C571-42DA-A786-D623A11A18C9}"/>
              </a:ext>
            </a:extLst>
          </p:cNvPr>
          <p:cNvSpPr txBox="1"/>
          <p:nvPr/>
        </p:nvSpPr>
        <p:spPr>
          <a:xfrm>
            <a:off x="5378118" y="1218405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on foot</a:t>
            </a:r>
          </a:p>
        </p:txBody>
      </p:sp>
      <p:pic>
        <p:nvPicPr>
          <p:cNvPr id="18" name="Picture 17" descr="A cartoon of a child wearing a backpac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4E97877-54C1-4605-A727-C192DE7811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788" r="9714" b="6764"/>
          <a:stretch/>
        </p:blipFill>
        <p:spPr>
          <a:xfrm>
            <a:off x="3033652" y="2929608"/>
            <a:ext cx="732232" cy="1098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96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4939392" y="798189"/>
            <a:ext cx="3446616" cy="1183622"/>
            <a:chOff x="1259183" y="1048215"/>
            <a:chExt cx="1994950" cy="89616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259183" y="1048215"/>
              <a:ext cx="1994950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there___________.</a:t>
              </a:r>
              <a:endPara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48851" y="806891"/>
            <a:ext cx="3884406" cy="1143999"/>
            <a:chOff x="1794096" y="1133413"/>
            <a:chExt cx="1729755" cy="86616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794096" y="1133413"/>
              <a:ext cx="1729755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_________________?</a:t>
              </a:r>
              <a:endParaRPr kumimoji="0" lang="en-US" sz="2600" b="0" i="0" u="none" strike="noStrike" kern="1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1084320" y="1996099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58431" y="1869567"/>
            <a:ext cx="3394769" cy="2273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728586" y="2031054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52257" y="4143121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1136B2-2063-47AB-B3EC-57B1F126E81D}"/>
              </a:ext>
            </a:extLst>
          </p:cNvPr>
          <p:cNvSpPr txBox="1"/>
          <p:nvPr/>
        </p:nvSpPr>
        <p:spPr>
          <a:xfrm>
            <a:off x="948851" y="1188665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Ha Noi Opera House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E20C80-C571-42DA-A786-D623A11A18C9}"/>
              </a:ext>
            </a:extLst>
          </p:cNvPr>
          <p:cNvSpPr txBox="1"/>
          <p:nvPr/>
        </p:nvSpPr>
        <p:spPr>
          <a:xfrm>
            <a:off x="5912533" y="1188665"/>
            <a:ext cx="239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by motorbike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BF1647-AF81-4210-A3D5-B50BEEC3E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8432" y="3442877"/>
            <a:ext cx="981537" cy="700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15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5244843" y="903008"/>
            <a:ext cx="3141169" cy="1078802"/>
            <a:chOff x="1435981" y="1127578"/>
            <a:chExt cx="1818152" cy="81680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435981" y="1127578"/>
              <a:ext cx="1818151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 _____.</a:t>
              </a:r>
              <a:endPara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58061" y="813708"/>
            <a:ext cx="2941097" cy="1137181"/>
            <a:chOff x="1798197" y="1138575"/>
            <a:chExt cx="1309692" cy="86100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798197" y="1138575"/>
              <a:ext cx="1309692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____________?</a:t>
              </a:r>
              <a:endParaRPr kumimoji="0" lang="en-US" sz="2600" b="0" i="0" u="none" strike="noStrike" kern="1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1084320" y="1996099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49016" y="2072763"/>
            <a:ext cx="3340145" cy="1889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728586" y="2031054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52257" y="4143121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1136B2-2063-47AB-B3EC-57B1F126E81D}"/>
              </a:ext>
            </a:extLst>
          </p:cNvPr>
          <p:cNvSpPr txBox="1"/>
          <p:nvPr/>
        </p:nvSpPr>
        <p:spPr>
          <a:xfrm>
            <a:off x="1019760" y="1192718"/>
            <a:ext cx="2534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Ho Guom Lake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E20C80-C571-42DA-A786-D623A11A18C9}"/>
              </a:ext>
            </a:extLst>
          </p:cNvPr>
          <p:cNvSpPr txBox="1"/>
          <p:nvPr/>
        </p:nvSpPr>
        <p:spPr>
          <a:xfrm>
            <a:off x="5204127" y="1276334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by bus</a:t>
            </a:r>
          </a:p>
        </p:txBody>
      </p:sp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0DE82A21-A1DE-423A-A8A7-A998D42647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286"/>
          <a:stretch/>
        </p:blipFill>
        <p:spPr>
          <a:xfrm>
            <a:off x="5188849" y="3309257"/>
            <a:ext cx="1200312" cy="65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43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5378118" y="847571"/>
            <a:ext cx="3044704" cy="1134238"/>
            <a:chOff x="1513122" y="1085605"/>
            <a:chExt cx="1762317" cy="8587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513122" y="1085605"/>
              <a:ext cx="1762317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You can get there_________.</a:t>
              </a:r>
              <a:endPara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54337" y="792295"/>
            <a:ext cx="3547156" cy="1158595"/>
            <a:chOff x="1796539" y="1122362"/>
            <a:chExt cx="1579575" cy="877217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796539" y="1122362"/>
              <a:ext cx="1579575" cy="7005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US" sz="2600" b="0" i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How can I get to ____________?</a:t>
              </a:r>
              <a:endParaRPr kumimoji="0" lang="en-US" sz="2600" b="0" i="0" u="none" strike="noStrike" kern="1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1084320" y="1996099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878102" y="1932553"/>
            <a:ext cx="3400992" cy="2005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728586" y="2031054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52257" y="4143121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1136B2-2063-47AB-B3EC-57B1F126E81D}"/>
              </a:ext>
            </a:extLst>
          </p:cNvPr>
          <p:cNvSpPr txBox="1"/>
          <p:nvPr/>
        </p:nvSpPr>
        <p:spPr>
          <a:xfrm>
            <a:off x="1004779" y="116946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Dragon Bridge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E20C80-C571-42DA-A786-D623A11A18C9}"/>
              </a:ext>
            </a:extLst>
          </p:cNvPr>
          <p:cNvSpPr txBox="1"/>
          <p:nvPr/>
        </p:nvSpPr>
        <p:spPr>
          <a:xfrm>
            <a:off x="6331462" y="1221602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by bicycle</a:t>
            </a:r>
          </a:p>
        </p:txBody>
      </p:sp>
      <p:pic>
        <p:nvPicPr>
          <p:cNvPr id="19" name="Picture 2" descr="Phim Hoạt Hình Xe đạp Png | Công cụ đồ họa PSD Tải xuống miễn phí - Pikbest">
            <a:extLst>
              <a:ext uri="{FF2B5EF4-FFF2-40B4-BE49-F238E27FC236}">
                <a16:creationId xmlns:a16="http://schemas.microsoft.com/office/drawing/2014/main" id="{1DA7A112-CC10-4E7B-8828-EEF12B244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18246" r="12573" b="25801"/>
          <a:stretch/>
        </p:blipFill>
        <p:spPr bwMode="auto">
          <a:xfrm>
            <a:off x="5116286" y="3090549"/>
            <a:ext cx="1137356" cy="859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90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jumping&#10;&#10;Description automatically generated">
            <a:extLst>
              <a:ext uri="{FF2B5EF4-FFF2-40B4-BE49-F238E27FC236}">
                <a16:creationId xmlns:a16="http://schemas.microsoft.com/office/drawing/2014/main" id="{8FB01FD1-8193-4435-B014-4BB28378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82" y="0"/>
            <a:ext cx="7746235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670903" y="210145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0185"/>
            <a:ext cx="1778696" cy="1778696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two boys&#10;&#10;Description automatically generated">
            <a:extLst>
              <a:ext uri="{FF2B5EF4-FFF2-40B4-BE49-F238E27FC236}">
                <a16:creationId xmlns:a16="http://schemas.microsoft.com/office/drawing/2014/main" id="{E245481A-0C2A-4821-B7FE-0CD059CD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829452" y="1842259"/>
            <a:ext cx="1859497" cy="3058624"/>
          </a:xfrm>
          <a:prstGeom prst="rect">
            <a:avLst/>
          </a:prstGeom>
        </p:spPr>
      </p:pic>
      <p:pic>
        <p:nvPicPr>
          <p:cNvPr id="10" name="Picture 9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6F053279-0C91-4B86-8869-2302962F4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738410" y="1842259"/>
            <a:ext cx="1683967" cy="33012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9A32E7-CCD5-420D-917B-8FEC8FAA817E}"/>
              </a:ext>
            </a:extLst>
          </p:cNvPr>
          <p:cNvGrpSpPr/>
          <p:nvPr/>
        </p:nvGrpSpPr>
        <p:grpSpPr>
          <a:xfrm>
            <a:off x="983410" y="65314"/>
            <a:ext cx="3565969" cy="1725787"/>
            <a:chOff x="2783205" y="770569"/>
            <a:chExt cx="3443845" cy="136203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E81D885E-9032-45C9-9420-0671A338351A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6BFF63-99BF-42FD-B42E-B844E6F4B8AF}"/>
                </a:ext>
              </a:extLst>
            </p:cNvPr>
            <p:cNvSpPr txBox="1"/>
            <p:nvPr/>
          </p:nvSpPr>
          <p:spPr>
            <a:xfrm>
              <a:off x="2783205" y="809168"/>
              <a:ext cx="344384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Where do you want to visit?</a:t>
              </a:r>
              <a:endParaRPr lang="en-US" sz="4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A2638F-AD71-42DA-B619-B67149170365}"/>
              </a:ext>
            </a:extLst>
          </p:cNvPr>
          <p:cNvGrpSpPr/>
          <p:nvPr/>
        </p:nvGrpSpPr>
        <p:grpSpPr>
          <a:xfrm>
            <a:off x="5032099" y="114221"/>
            <a:ext cx="2503537" cy="1627125"/>
            <a:chOff x="2783203" y="2339088"/>
            <a:chExt cx="2281724" cy="885226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A4F5EFE4-CFCF-4A23-97BA-6EAA634DD699}"/>
                </a:ext>
              </a:extLst>
            </p:cNvPr>
            <p:cNvSpPr/>
            <p:nvPr/>
          </p:nvSpPr>
          <p:spPr>
            <a:xfrm>
              <a:off x="2783203" y="2339088"/>
              <a:ext cx="2281724" cy="759046"/>
            </a:xfrm>
            <a:prstGeom prst="wedgeRoundRectCallout">
              <a:avLst>
                <a:gd name="adj1" fmla="val -6613"/>
                <a:gd name="adj2" fmla="val 7925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1ADE18-5872-4673-9917-32F0055FE8E9}"/>
                </a:ext>
              </a:extLst>
            </p:cNvPr>
            <p:cNvSpPr txBox="1"/>
            <p:nvPr/>
          </p:nvSpPr>
          <p:spPr>
            <a:xfrm>
              <a:off x="2811543" y="2339088"/>
              <a:ext cx="2253384" cy="885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C6F94-63FA-420F-879B-130C74ADAD4D}"/>
              </a:ext>
            </a:extLst>
          </p:cNvPr>
          <p:cNvGrpSpPr/>
          <p:nvPr/>
        </p:nvGrpSpPr>
        <p:grpSpPr>
          <a:xfrm>
            <a:off x="2561771" y="1144511"/>
            <a:ext cx="4572000" cy="3282649"/>
            <a:chOff x="2218871" y="1550911"/>
            <a:chExt cx="4572000" cy="3282649"/>
          </a:xfrm>
        </p:grpSpPr>
        <p:pic>
          <p:nvPicPr>
            <p:cNvPr id="1026" name="Picture 2" descr="Snail cartoon illustration 546189 Vector Art at Vecteezy">
              <a:extLst>
                <a:ext uri="{FF2B5EF4-FFF2-40B4-BE49-F238E27FC236}">
                  <a16:creationId xmlns:a16="http://schemas.microsoft.com/office/drawing/2014/main" id="{B1D1F52A-112B-4D02-ABE6-CA3DBB438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338" y="2412037"/>
              <a:ext cx="2421523" cy="2421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A736CB-DE20-4D8E-BE54-BB0CDFB5D2E4}"/>
                </a:ext>
              </a:extLst>
            </p:cNvPr>
            <p:cNvSpPr txBox="1"/>
            <p:nvPr/>
          </p:nvSpPr>
          <p:spPr>
            <a:xfrm>
              <a:off x="2218871" y="1550911"/>
              <a:ext cx="45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VNI-Whimsy" panose="00000400000000000000" pitchFamily="2" charset="0"/>
                </a:rPr>
                <a:t>Slow motion Game</a:t>
              </a:r>
              <a:endParaRPr lang="en-US" sz="4400" dirty="0">
                <a:solidFill>
                  <a:srgbClr val="FF0000"/>
                </a:solidFill>
                <a:latin typeface="VNI-Whimsy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07398" y="1359171"/>
            <a:ext cx="2504233" cy="16694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29488" y="627008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588634" y="627008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06829" y="2173298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39377" y="217329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40471" cy="30273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155074" y="83571"/>
            <a:ext cx="2016103" cy="1415328"/>
            <a:chOff x="2702432" y="714541"/>
            <a:chExt cx="3504538" cy="1123639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02432" y="714541"/>
              <a:ext cx="3423766" cy="1123639"/>
            </a:xfrm>
            <a:prstGeom prst="wedgeRoundRectCallout">
              <a:avLst>
                <a:gd name="adj1" fmla="val -47"/>
                <a:gd name="adj2" fmla="val 87488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783205" y="714541"/>
              <a:ext cx="3423765" cy="1080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Where do you want to visit?</a:t>
              </a:r>
              <a:endParaRPr lang="en-US" sz="3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6797407" y="693964"/>
            <a:ext cx="1965594" cy="1211036"/>
            <a:chOff x="2870040" y="2149287"/>
            <a:chExt cx="2281724" cy="8397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870040" y="2149287"/>
              <a:ext cx="2281724" cy="676551"/>
            </a:xfrm>
            <a:prstGeom prst="wedgeRoundRectCallout">
              <a:avLst>
                <a:gd name="adj1" fmla="val 15595"/>
                <a:gd name="adj2" fmla="val 11647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83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5189" y="1359171"/>
            <a:ext cx="2408650" cy="16694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59514" y="6245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245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13191" y="22009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59497" cy="30586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207147" y="202342"/>
            <a:ext cx="1943137" cy="1483546"/>
            <a:chOff x="2783205" y="714541"/>
            <a:chExt cx="3423766" cy="117966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5792"/>
                <a:gd name="adj2" fmla="val 8206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783205" y="714541"/>
              <a:ext cx="3423765" cy="1174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Where do you want to visit?</a:t>
              </a:r>
              <a:endParaRPr lang="en-US" sz="3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6797407" y="624526"/>
            <a:ext cx="1958328" cy="1015664"/>
            <a:chOff x="2870040" y="2122954"/>
            <a:chExt cx="2036449" cy="71408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870040" y="2149287"/>
              <a:ext cx="2036449" cy="676551"/>
            </a:xfrm>
            <a:prstGeom prst="wedgeRoundRectCallout">
              <a:avLst>
                <a:gd name="adj1" fmla="val 15595"/>
                <a:gd name="adj2" fmla="val 11647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993117" y="2122954"/>
              <a:ext cx="1913372" cy="71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I want to visit 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0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5189" y="1392286"/>
            <a:ext cx="2408650" cy="160325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38675" y="624631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245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13191" y="22009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5EFFA1-AAC3-4C6B-9B6E-F04028C67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1538" y="2116171"/>
            <a:ext cx="1859497" cy="30586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E3A67-63E0-4FE4-B540-F17561EA4A8D}"/>
              </a:ext>
            </a:extLst>
          </p:cNvPr>
          <p:cNvGrpSpPr/>
          <p:nvPr/>
        </p:nvGrpSpPr>
        <p:grpSpPr>
          <a:xfrm>
            <a:off x="59193" y="87424"/>
            <a:ext cx="2205036" cy="1477329"/>
            <a:chOff x="2783205" y="712848"/>
            <a:chExt cx="3423766" cy="1239079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565859-46EC-4A92-A08D-B152C6C6DF2F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10454"/>
                <a:gd name="adj2" fmla="val 1082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254BE3-A89F-45F5-9BC4-69C107B610C1}"/>
                </a:ext>
              </a:extLst>
            </p:cNvPr>
            <p:cNvSpPr txBox="1"/>
            <p:nvPr/>
          </p:nvSpPr>
          <p:spPr>
            <a:xfrm>
              <a:off x="2944052" y="712848"/>
              <a:ext cx="3097146" cy="1239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CA6E6A94-87CE-4AE3-AE83-969FD6463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194585" y="2136461"/>
            <a:ext cx="1683967" cy="3301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8C2AB0-3B48-4511-9DDD-B22FC8072D8D}"/>
              </a:ext>
            </a:extLst>
          </p:cNvPr>
          <p:cNvGrpSpPr/>
          <p:nvPr/>
        </p:nvGrpSpPr>
        <p:grpSpPr>
          <a:xfrm>
            <a:off x="7088703" y="698933"/>
            <a:ext cx="2055297" cy="1386705"/>
            <a:chOff x="2898380" y="2145120"/>
            <a:chExt cx="2253384" cy="84390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F3A8D6D-621D-43A1-A9EC-DB5109E377CA}"/>
                </a:ext>
              </a:extLst>
            </p:cNvPr>
            <p:cNvSpPr/>
            <p:nvPr/>
          </p:nvSpPr>
          <p:spPr>
            <a:xfrm>
              <a:off x="2922914" y="2145120"/>
              <a:ext cx="2119231" cy="676551"/>
            </a:xfrm>
            <a:prstGeom prst="wedgeRoundRectCallout">
              <a:avLst>
                <a:gd name="adj1" fmla="val 13503"/>
                <a:gd name="adj2" fmla="val 9297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2507E2-61F2-4358-9FFA-91408DC66276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83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0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11100</TotalTime>
  <Words>1013</Words>
  <Application>Microsoft Office PowerPoint</Application>
  <PresentationFormat>On-screen Show (16:9)</PresentationFormat>
  <Paragraphs>201</Paragraphs>
  <Slides>49</Slides>
  <Notes>46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Nixie One</vt:lpstr>
      <vt:lpstr>Arial</vt:lpstr>
      <vt:lpstr>Calibri</vt:lpstr>
      <vt:lpstr>Nunito</vt:lpstr>
      <vt:lpstr>VNI-Hobo</vt:lpstr>
      <vt:lpstr>Comic Sans MS</vt:lpstr>
      <vt:lpstr>VNI-Whimsy</vt:lpstr>
      <vt:lpstr>Kirang Haerang</vt:lpstr>
      <vt:lpstr>VNI-Viettay</vt:lpstr>
      <vt:lpstr>Math Subject for Elementary - 1st Grade: Time by Slidesgo</vt:lpstr>
      <vt:lpstr>Office Theme</vt:lpstr>
      <vt:lpstr>PowerPoint Presentation</vt:lpstr>
      <vt:lpstr>Unit 18  Means of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222</cp:revision>
  <dcterms:modified xsi:type="dcterms:W3CDTF">2024-08-24T08:23:39Z</dcterms:modified>
  <cp:category>9Slide.vn</cp:category>
</cp:coreProperties>
</file>