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347" r:id="rId4"/>
    <p:sldId id="313" r:id="rId5"/>
    <p:sldId id="270" r:id="rId6"/>
    <p:sldId id="314" r:id="rId7"/>
    <p:sldId id="271" r:id="rId8"/>
    <p:sldId id="315" r:id="rId9"/>
    <p:sldId id="346" r:id="rId10"/>
    <p:sldId id="308" r:id="rId11"/>
    <p:sldId id="342" r:id="rId12"/>
    <p:sldId id="319" r:id="rId13"/>
    <p:sldId id="343" r:id="rId14"/>
    <p:sldId id="344" r:id="rId15"/>
    <p:sldId id="322" r:id="rId16"/>
    <p:sldId id="323" r:id="rId17"/>
    <p:sldId id="345" r:id="rId18"/>
    <p:sldId id="325" r:id="rId19"/>
    <p:sldId id="326" r:id="rId20"/>
    <p:sldId id="327" r:id="rId21"/>
    <p:sldId id="348" r:id="rId22"/>
    <p:sldId id="349" r:id="rId23"/>
    <p:sldId id="350" r:id="rId24"/>
    <p:sldId id="351" r:id="rId25"/>
    <p:sldId id="35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256"/>
          </p14:sldIdLst>
        </p14:section>
        <p14:section name="Warm-up" id="{2214F3F4-2845-49C5-9FAC-8A0C77B6FD0B}">
          <p14:sldIdLst>
            <p14:sldId id="261"/>
            <p14:sldId id="347"/>
          </p14:sldIdLst>
        </p14:section>
        <p14:section name="Listen and chant" id="{F0DAE56A-85E4-44F7-9B30-495758122585}">
          <p14:sldIdLst>
            <p14:sldId id="313"/>
            <p14:sldId id="270"/>
          </p14:sldIdLst>
        </p14:section>
        <p14:section name="Listen and tick" id="{58FEADAA-2791-46DD-8C65-45F39A928C83}">
          <p14:sldIdLst>
            <p14:sldId id="314"/>
            <p14:sldId id="271"/>
          </p14:sldIdLst>
        </p14:section>
        <p14:section name="Look and trace" id="{27C6FD33-92F2-4D3A-AD71-847EEF8B2DE3}">
          <p14:sldIdLst>
            <p14:sldId id="315"/>
            <p14:sldId id="346"/>
          </p14:sldIdLst>
        </p14:section>
        <p14:section name="Game" id="{5104B3B2-DA5E-4800-8CAB-CCEEB3812321}">
          <p14:sldIdLst>
            <p14:sldId id="308"/>
            <p14:sldId id="342"/>
            <p14:sldId id="319"/>
            <p14:sldId id="343"/>
            <p14:sldId id="344"/>
            <p14:sldId id="322"/>
            <p14:sldId id="323"/>
            <p14:sldId id="345"/>
            <p14:sldId id="325"/>
            <p14:sldId id="326"/>
            <p14:sldId id="327"/>
          </p14:sldIdLst>
        </p14:section>
        <p14:section name="Wrap up" id="{7699F4D7-882D-441C-8DFE-54C512F945A8}">
          <p14:sldIdLst>
            <p14:sldId id="348"/>
            <p14:sldId id="349"/>
            <p14:sldId id="350"/>
            <p14:sldId id="351"/>
            <p14:sldId id="3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6" autoAdjust="0"/>
    <p:restoredTop sz="42932" autoAdjust="0"/>
  </p:normalViewPr>
  <p:slideViewPr>
    <p:cSldViewPr snapToGrid="0">
      <p:cViewPr varScale="1">
        <p:scale>
          <a:sx n="48" d="100"/>
          <a:sy n="48" d="100"/>
        </p:scale>
        <p:origin x="27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BFC93-64BE-4380-AB1B-2F57DE61888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3A766EA5-133A-4FB2-A726-28ED0555258A}">
      <dgm:prSet phldrT="[Text]"/>
      <dgm:spPr/>
      <dgm:t>
        <a:bodyPr/>
        <a:lstStyle/>
        <a:p>
          <a:r>
            <a:rPr lang="en-SG" dirty="0"/>
            <a:t>W</a:t>
          </a:r>
        </a:p>
      </dgm:t>
    </dgm:pt>
    <dgm:pt modelId="{B588F960-8A3F-4D18-8A8C-51CE981E5D75}" type="parTrans" cxnId="{DCB550FE-8EE1-48EA-A4FB-67C2A689593F}">
      <dgm:prSet/>
      <dgm:spPr/>
      <dgm:t>
        <a:bodyPr/>
        <a:lstStyle/>
        <a:p>
          <a:endParaRPr lang="en-SG"/>
        </a:p>
      </dgm:t>
    </dgm:pt>
    <dgm:pt modelId="{CAA204E6-F1BC-45DE-BB8E-CDE8A5EE9867}" type="sibTrans" cxnId="{DCB550FE-8EE1-48EA-A4FB-67C2A689593F}">
      <dgm:prSet/>
      <dgm:spPr/>
      <dgm:t>
        <a:bodyPr/>
        <a:lstStyle/>
        <a:p>
          <a:endParaRPr lang="en-SG"/>
        </a:p>
      </dgm:t>
    </dgm:pt>
    <dgm:pt modelId="{30C1B745-9C4F-4ED1-B9AD-16B7E52C06B6}">
      <dgm:prSet phldrT="[Text]" phldr="1"/>
      <dgm:spPr/>
      <dgm:t>
        <a:bodyPr/>
        <a:lstStyle/>
        <a:p>
          <a:endParaRPr lang="en-SG"/>
        </a:p>
      </dgm:t>
    </dgm:pt>
    <dgm:pt modelId="{E3DB2180-3911-4190-A2DA-53A0E8FE0738}" type="parTrans" cxnId="{7AF4BC02-57D8-4391-BF29-18F95A7926A0}">
      <dgm:prSet/>
      <dgm:spPr/>
      <dgm:t>
        <a:bodyPr/>
        <a:lstStyle/>
        <a:p>
          <a:endParaRPr lang="en-SG"/>
        </a:p>
      </dgm:t>
    </dgm:pt>
    <dgm:pt modelId="{FBF8B985-B612-41A7-805F-081A47C61781}" type="sibTrans" cxnId="{7AF4BC02-57D8-4391-BF29-18F95A7926A0}">
      <dgm:prSet/>
      <dgm:spPr/>
      <dgm:t>
        <a:bodyPr/>
        <a:lstStyle/>
        <a:p>
          <a:endParaRPr lang="en-SG"/>
        </a:p>
      </dgm:t>
    </dgm:pt>
    <dgm:pt modelId="{E67C4A20-18D1-4FC7-B75E-79A0AA988A32}">
      <dgm:prSet phldrT="[Text]" phldr="1"/>
      <dgm:spPr/>
      <dgm:t>
        <a:bodyPr/>
        <a:lstStyle/>
        <a:p>
          <a:endParaRPr lang="en-SG"/>
        </a:p>
      </dgm:t>
    </dgm:pt>
    <dgm:pt modelId="{7D4F3771-D619-45A6-9203-80A2285DC5DC}" type="parTrans" cxnId="{06B988FC-49AB-4483-8E90-0F66FC20AB67}">
      <dgm:prSet/>
      <dgm:spPr/>
      <dgm:t>
        <a:bodyPr/>
        <a:lstStyle/>
        <a:p>
          <a:endParaRPr lang="en-SG"/>
        </a:p>
      </dgm:t>
    </dgm:pt>
    <dgm:pt modelId="{0854679B-3BDF-4467-9775-79F55DD7E823}" type="sibTrans" cxnId="{06B988FC-49AB-4483-8E90-0F66FC20AB67}">
      <dgm:prSet/>
      <dgm:spPr/>
      <dgm:t>
        <a:bodyPr/>
        <a:lstStyle/>
        <a:p>
          <a:endParaRPr lang="en-SG"/>
        </a:p>
      </dgm:t>
    </dgm:pt>
    <dgm:pt modelId="{F12BE938-9DF3-430D-B51F-87B2EBD08A3F}">
      <dgm:prSet phldrT="[Text]" phldr="1"/>
      <dgm:spPr/>
      <dgm:t>
        <a:bodyPr/>
        <a:lstStyle/>
        <a:p>
          <a:endParaRPr lang="en-SG"/>
        </a:p>
      </dgm:t>
    </dgm:pt>
    <dgm:pt modelId="{149A1DA8-F4FA-4C8D-B923-F3D1639EA3E5}" type="parTrans" cxnId="{67EFDC00-AFBA-478B-B745-1E52F9E167EB}">
      <dgm:prSet/>
      <dgm:spPr/>
      <dgm:t>
        <a:bodyPr/>
        <a:lstStyle/>
        <a:p>
          <a:endParaRPr lang="en-SG"/>
        </a:p>
      </dgm:t>
    </dgm:pt>
    <dgm:pt modelId="{A0FF0DB8-BF43-4B9D-9EFF-53ABA971F6BF}" type="sibTrans" cxnId="{67EFDC00-AFBA-478B-B745-1E52F9E167EB}">
      <dgm:prSet/>
      <dgm:spPr/>
      <dgm:t>
        <a:bodyPr/>
        <a:lstStyle/>
        <a:p>
          <a:endParaRPr lang="en-SG"/>
        </a:p>
      </dgm:t>
    </dgm:pt>
    <dgm:pt modelId="{D2B2248E-3C85-4FAE-BA03-BB31AAFA5934}">
      <dgm:prSet phldrT="[Text]"/>
      <dgm:spPr/>
      <dgm:t>
        <a:bodyPr/>
        <a:lstStyle/>
        <a:p>
          <a:r>
            <a:rPr lang="en-SG" dirty="0"/>
            <a:t>Windy</a:t>
          </a:r>
        </a:p>
      </dgm:t>
    </dgm:pt>
    <dgm:pt modelId="{1F523F2E-BF24-4A35-910A-68A24A504BAF}" type="parTrans" cxnId="{93A66A48-59CB-478D-86AD-F78E562D379B}">
      <dgm:prSet/>
      <dgm:spPr/>
      <dgm:t>
        <a:bodyPr/>
        <a:lstStyle/>
        <a:p>
          <a:endParaRPr lang="en-SG"/>
        </a:p>
      </dgm:t>
    </dgm:pt>
    <dgm:pt modelId="{1B299F6F-7C94-43CD-A518-ED7CE925915E}" type="sibTrans" cxnId="{93A66A48-59CB-478D-86AD-F78E562D379B}">
      <dgm:prSet/>
      <dgm:spPr/>
      <dgm:t>
        <a:bodyPr/>
        <a:lstStyle/>
        <a:p>
          <a:endParaRPr lang="en-SG"/>
        </a:p>
      </dgm:t>
    </dgm:pt>
    <dgm:pt modelId="{8FE0FAE9-607C-4914-8D5B-10DCC2E07FB6}" type="pres">
      <dgm:prSet presAssocID="{33CBFC93-64BE-4380-AB1B-2F57DE61888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D6597E-FC48-4F3F-BE02-9CE000913F5F}" type="pres">
      <dgm:prSet presAssocID="{3A766EA5-133A-4FB2-A726-28ED0555258A}" presName="centerShape" presStyleLbl="node0" presStyleIdx="0" presStyleCnt="1"/>
      <dgm:spPr/>
      <dgm:t>
        <a:bodyPr/>
        <a:lstStyle/>
        <a:p>
          <a:endParaRPr lang="en-US"/>
        </a:p>
      </dgm:t>
    </dgm:pt>
    <dgm:pt modelId="{478EEC13-247A-4233-8D0A-880E8CFBF27D}" type="pres">
      <dgm:prSet presAssocID="{E3DB2180-3911-4190-A2DA-53A0E8FE0738}" presName="Name9" presStyleLbl="parChTrans1D2" presStyleIdx="0" presStyleCnt="4"/>
      <dgm:spPr/>
      <dgm:t>
        <a:bodyPr/>
        <a:lstStyle/>
        <a:p>
          <a:endParaRPr lang="en-US"/>
        </a:p>
      </dgm:t>
    </dgm:pt>
    <dgm:pt modelId="{B9A05B9E-4800-4394-91F9-ECC4772124B6}" type="pres">
      <dgm:prSet presAssocID="{E3DB2180-3911-4190-A2DA-53A0E8FE073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F106E2E-1CE5-4F0D-90F4-AC2FB5BFBC2C}" type="pres">
      <dgm:prSet presAssocID="{30C1B745-9C4F-4ED1-B9AD-16B7E52C06B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DCA47-B481-46B3-99FB-DC2722D1F7A0}" type="pres">
      <dgm:prSet presAssocID="{7D4F3771-D619-45A6-9203-80A2285DC5DC}" presName="Name9" presStyleLbl="parChTrans1D2" presStyleIdx="1" presStyleCnt="4"/>
      <dgm:spPr/>
      <dgm:t>
        <a:bodyPr/>
        <a:lstStyle/>
        <a:p>
          <a:endParaRPr lang="en-US"/>
        </a:p>
      </dgm:t>
    </dgm:pt>
    <dgm:pt modelId="{82073EB0-2DB5-4845-A206-5E22D4C707AE}" type="pres">
      <dgm:prSet presAssocID="{7D4F3771-D619-45A6-9203-80A2285DC5DC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06A4DFE-CE1E-499F-BAEE-E7895874AB5D}" type="pres">
      <dgm:prSet presAssocID="{E67C4A20-18D1-4FC7-B75E-79A0AA988A3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232F6-8FD0-488E-92E3-9889A056D9B5}" type="pres">
      <dgm:prSet presAssocID="{149A1DA8-F4FA-4C8D-B923-F3D1639EA3E5}" presName="Name9" presStyleLbl="parChTrans1D2" presStyleIdx="2" presStyleCnt="4"/>
      <dgm:spPr/>
      <dgm:t>
        <a:bodyPr/>
        <a:lstStyle/>
        <a:p>
          <a:endParaRPr lang="en-US"/>
        </a:p>
      </dgm:t>
    </dgm:pt>
    <dgm:pt modelId="{B93E601E-97F7-472C-B7EE-267A5F9BF348}" type="pres">
      <dgm:prSet presAssocID="{149A1DA8-F4FA-4C8D-B923-F3D1639EA3E5}" presName="connTx" presStyleLbl="parChTrans1D2" presStyleIdx="2" presStyleCnt="4"/>
      <dgm:spPr/>
      <dgm:t>
        <a:bodyPr/>
        <a:lstStyle/>
        <a:p>
          <a:endParaRPr lang="en-US"/>
        </a:p>
      </dgm:t>
    </dgm:pt>
    <dgm:pt modelId="{DE084F2A-A4C8-41A6-94AC-B72527F05C4E}" type="pres">
      <dgm:prSet presAssocID="{F12BE938-9DF3-430D-B51F-87B2EBD08A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C7C0C-64D4-47CE-80E0-D7F7CFB51323}" type="pres">
      <dgm:prSet presAssocID="{1F523F2E-BF24-4A35-910A-68A24A504BAF}" presName="Name9" presStyleLbl="parChTrans1D2" presStyleIdx="3" presStyleCnt="4"/>
      <dgm:spPr/>
      <dgm:t>
        <a:bodyPr/>
        <a:lstStyle/>
        <a:p>
          <a:endParaRPr lang="en-US"/>
        </a:p>
      </dgm:t>
    </dgm:pt>
    <dgm:pt modelId="{9BF55549-EBB1-4880-BD4A-3C913C4D0BAE}" type="pres">
      <dgm:prSet presAssocID="{1F523F2E-BF24-4A35-910A-68A24A504BA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B7CDFAB-0D9C-45F6-BFE9-DFAE5BB560D6}" type="pres">
      <dgm:prSet presAssocID="{D2B2248E-3C85-4FAE-BA03-BB31AAFA5934}" presName="node" presStyleLbl="node1" presStyleIdx="3" presStyleCnt="4" custScaleX="131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C086C-2F9C-47F0-93AB-9F20F95D29A8}" type="presOf" srcId="{E67C4A20-18D1-4FC7-B75E-79A0AA988A32}" destId="{806A4DFE-CE1E-499F-BAEE-E7895874AB5D}" srcOrd="0" destOrd="0" presId="urn:microsoft.com/office/officeart/2005/8/layout/radial1"/>
    <dgm:cxn modelId="{78104F9A-D8F5-4ED9-AABD-4F6B0B2B67D5}" type="presOf" srcId="{E3DB2180-3911-4190-A2DA-53A0E8FE0738}" destId="{B9A05B9E-4800-4394-91F9-ECC4772124B6}" srcOrd="1" destOrd="0" presId="urn:microsoft.com/office/officeart/2005/8/layout/radial1"/>
    <dgm:cxn modelId="{327965D0-855C-4E10-AE3D-1B6DE70E66BC}" type="presOf" srcId="{7D4F3771-D619-45A6-9203-80A2285DC5DC}" destId="{1E5DCA47-B481-46B3-99FB-DC2722D1F7A0}" srcOrd="0" destOrd="0" presId="urn:microsoft.com/office/officeart/2005/8/layout/radial1"/>
    <dgm:cxn modelId="{DCB550FE-8EE1-48EA-A4FB-67C2A689593F}" srcId="{33CBFC93-64BE-4380-AB1B-2F57DE618884}" destId="{3A766EA5-133A-4FB2-A726-28ED0555258A}" srcOrd="0" destOrd="0" parTransId="{B588F960-8A3F-4D18-8A8C-51CE981E5D75}" sibTransId="{CAA204E6-F1BC-45DE-BB8E-CDE8A5EE9867}"/>
    <dgm:cxn modelId="{36D9EEDA-98E1-4529-BC3B-4250D9812248}" type="presOf" srcId="{33CBFC93-64BE-4380-AB1B-2F57DE618884}" destId="{8FE0FAE9-607C-4914-8D5B-10DCC2E07FB6}" srcOrd="0" destOrd="0" presId="urn:microsoft.com/office/officeart/2005/8/layout/radial1"/>
    <dgm:cxn modelId="{8F8101CF-76BE-477F-BD96-77B9B0C961EE}" type="presOf" srcId="{149A1DA8-F4FA-4C8D-B923-F3D1639EA3E5}" destId="{0FE232F6-8FD0-488E-92E3-9889A056D9B5}" srcOrd="0" destOrd="0" presId="urn:microsoft.com/office/officeart/2005/8/layout/radial1"/>
    <dgm:cxn modelId="{7AF4BC02-57D8-4391-BF29-18F95A7926A0}" srcId="{3A766EA5-133A-4FB2-A726-28ED0555258A}" destId="{30C1B745-9C4F-4ED1-B9AD-16B7E52C06B6}" srcOrd="0" destOrd="0" parTransId="{E3DB2180-3911-4190-A2DA-53A0E8FE0738}" sibTransId="{FBF8B985-B612-41A7-805F-081A47C61781}"/>
    <dgm:cxn modelId="{DCE3BF2D-3085-43F8-BF6B-5EF79E91B9A2}" type="presOf" srcId="{1F523F2E-BF24-4A35-910A-68A24A504BAF}" destId="{7ECC7C0C-64D4-47CE-80E0-D7F7CFB51323}" srcOrd="0" destOrd="0" presId="urn:microsoft.com/office/officeart/2005/8/layout/radial1"/>
    <dgm:cxn modelId="{21B5EDF6-CCC7-4825-90E2-BC8D0AFED375}" type="presOf" srcId="{7D4F3771-D619-45A6-9203-80A2285DC5DC}" destId="{82073EB0-2DB5-4845-A206-5E22D4C707AE}" srcOrd="1" destOrd="0" presId="urn:microsoft.com/office/officeart/2005/8/layout/radial1"/>
    <dgm:cxn modelId="{6A47DD79-6511-4E86-BD8F-06024E69F125}" type="presOf" srcId="{D2B2248E-3C85-4FAE-BA03-BB31AAFA5934}" destId="{5B7CDFAB-0D9C-45F6-BFE9-DFAE5BB560D6}" srcOrd="0" destOrd="0" presId="urn:microsoft.com/office/officeart/2005/8/layout/radial1"/>
    <dgm:cxn modelId="{E7F5FBBB-49AC-444D-A988-887043A0BDBC}" type="presOf" srcId="{F12BE938-9DF3-430D-B51F-87B2EBD08A3F}" destId="{DE084F2A-A4C8-41A6-94AC-B72527F05C4E}" srcOrd="0" destOrd="0" presId="urn:microsoft.com/office/officeart/2005/8/layout/radial1"/>
    <dgm:cxn modelId="{4FBE1698-6D4C-4C8C-81F1-4B9441571FE3}" type="presOf" srcId="{1F523F2E-BF24-4A35-910A-68A24A504BAF}" destId="{9BF55549-EBB1-4880-BD4A-3C913C4D0BAE}" srcOrd="1" destOrd="0" presId="urn:microsoft.com/office/officeart/2005/8/layout/radial1"/>
    <dgm:cxn modelId="{1882BFF9-6C95-4FFF-AF72-EDACC5676B5B}" type="presOf" srcId="{149A1DA8-F4FA-4C8D-B923-F3D1639EA3E5}" destId="{B93E601E-97F7-472C-B7EE-267A5F9BF348}" srcOrd="1" destOrd="0" presId="urn:microsoft.com/office/officeart/2005/8/layout/radial1"/>
    <dgm:cxn modelId="{78555FEB-F2AD-4365-8817-DA3EFB5D46B6}" type="presOf" srcId="{E3DB2180-3911-4190-A2DA-53A0E8FE0738}" destId="{478EEC13-247A-4233-8D0A-880E8CFBF27D}" srcOrd="0" destOrd="0" presId="urn:microsoft.com/office/officeart/2005/8/layout/radial1"/>
    <dgm:cxn modelId="{06B988FC-49AB-4483-8E90-0F66FC20AB67}" srcId="{3A766EA5-133A-4FB2-A726-28ED0555258A}" destId="{E67C4A20-18D1-4FC7-B75E-79A0AA988A32}" srcOrd="1" destOrd="0" parTransId="{7D4F3771-D619-45A6-9203-80A2285DC5DC}" sibTransId="{0854679B-3BDF-4467-9775-79F55DD7E823}"/>
    <dgm:cxn modelId="{EC264DA2-582C-41BC-92D1-3C3B329782D6}" type="presOf" srcId="{30C1B745-9C4F-4ED1-B9AD-16B7E52C06B6}" destId="{5F106E2E-1CE5-4F0D-90F4-AC2FB5BFBC2C}" srcOrd="0" destOrd="0" presId="urn:microsoft.com/office/officeart/2005/8/layout/radial1"/>
    <dgm:cxn modelId="{67EFDC00-AFBA-478B-B745-1E52F9E167EB}" srcId="{3A766EA5-133A-4FB2-A726-28ED0555258A}" destId="{F12BE938-9DF3-430D-B51F-87B2EBD08A3F}" srcOrd="2" destOrd="0" parTransId="{149A1DA8-F4FA-4C8D-B923-F3D1639EA3E5}" sibTransId="{A0FF0DB8-BF43-4B9D-9EFF-53ABA971F6BF}"/>
    <dgm:cxn modelId="{93A66A48-59CB-478D-86AD-F78E562D379B}" srcId="{3A766EA5-133A-4FB2-A726-28ED0555258A}" destId="{D2B2248E-3C85-4FAE-BA03-BB31AAFA5934}" srcOrd="3" destOrd="0" parTransId="{1F523F2E-BF24-4A35-910A-68A24A504BAF}" sibTransId="{1B299F6F-7C94-43CD-A518-ED7CE925915E}"/>
    <dgm:cxn modelId="{A482F06C-51CE-4FF6-8347-F22AF59E7828}" type="presOf" srcId="{3A766EA5-133A-4FB2-A726-28ED0555258A}" destId="{F6D6597E-FC48-4F3F-BE02-9CE000913F5F}" srcOrd="0" destOrd="0" presId="urn:microsoft.com/office/officeart/2005/8/layout/radial1"/>
    <dgm:cxn modelId="{B4781FF3-A38A-4E2F-8F95-09FCE4FEF38F}" type="presParOf" srcId="{8FE0FAE9-607C-4914-8D5B-10DCC2E07FB6}" destId="{F6D6597E-FC48-4F3F-BE02-9CE000913F5F}" srcOrd="0" destOrd="0" presId="urn:microsoft.com/office/officeart/2005/8/layout/radial1"/>
    <dgm:cxn modelId="{D96EF579-4056-4F54-9066-104D6925227D}" type="presParOf" srcId="{8FE0FAE9-607C-4914-8D5B-10DCC2E07FB6}" destId="{478EEC13-247A-4233-8D0A-880E8CFBF27D}" srcOrd="1" destOrd="0" presId="urn:microsoft.com/office/officeart/2005/8/layout/radial1"/>
    <dgm:cxn modelId="{179CFA99-B917-44A5-83B2-770C6DB97C45}" type="presParOf" srcId="{478EEC13-247A-4233-8D0A-880E8CFBF27D}" destId="{B9A05B9E-4800-4394-91F9-ECC4772124B6}" srcOrd="0" destOrd="0" presId="urn:microsoft.com/office/officeart/2005/8/layout/radial1"/>
    <dgm:cxn modelId="{0CAB76AB-2909-4097-9715-C983DB286FAA}" type="presParOf" srcId="{8FE0FAE9-607C-4914-8D5B-10DCC2E07FB6}" destId="{5F106E2E-1CE5-4F0D-90F4-AC2FB5BFBC2C}" srcOrd="2" destOrd="0" presId="urn:microsoft.com/office/officeart/2005/8/layout/radial1"/>
    <dgm:cxn modelId="{F5A605BD-FDB0-47C0-9693-FC00C771AD64}" type="presParOf" srcId="{8FE0FAE9-607C-4914-8D5B-10DCC2E07FB6}" destId="{1E5DCA47-B481-46B3-99FB-DC2722D1F7A0}" srcOrd="3" destOrd="0" presId="urn:microsoft.com/office/officeart/2005/8/layout/radial1"/>
    <dgm:cxn modelId="{7E5B7DE2-A118-4538-94CF-9E6C0EC5A7E9}" type="presParOf" srcId="{1E5DCA47-B481-46B3-99FB-DC2722D1F7A0}" destId="{82073EB0-2DB5-4845-A206-5E22D4C707AE}" srcOrd="0" destOrd="0" presId="urn:microsoft.com/office/officeart/2005/8/layout/radial1"/>
    <dgm:cxn modelId="{93AB8A60-9822-4B40-9115-FFBB94DD678B}" type="presParOf" srcId="{8FE0FAE9-607C-4914-8D5B-10DCC2E07FB6}" destId="{806A4DFE-CE1E-499F-BAEE-E7895874AB5D}" srcOrd="4" destOrd="0" presId="urn:microsoft.com/office/officeart/2005/8/layout/radial1"/>
    <dgm:cxn modelId="{F0D11FFF-FE95-4CCA-B814-58B5A8983ED4}" type="presParOf" srcId="{8FE0FAE9-607C-4914-8D5B-10DCC2E07FB6}" destId="{0FE232F6-8FD0-488E-92E3-9889A056D9B5}" srcOrd="5" destOrd="0" presId="urn:microsoft.com/office/officeart/2005/8/layout/radial1"/>
    <dgm:cxn modelId="{C2386CFB-DB72-4E0D-94D3-42A77B3C57B9}" type="presParOf" srcId="{0FE232F6-8FD0-488E-92E3-9889A056D9B5}" destId="{B93E601E-97F7-472C-B7EE-267A5F9BF348}" srcOrd="0" destOrd="0" presId="urn:microsoft.com/office/officeart/2005/8/layout/radial1"/>
    <dgm:cxn modelId="{BFA47F00-9514-4776-A40D-C8511FBD9B3F}" type="presParOf" srcId="{8FE0FAE9-607C-4914-8D5B-10DCC2E07FB6}" destId="{DE084F2A-A4C8-41A6-94AC-B72527F05C4E}" srcOrd="6" destOrd="0" presId="urn:microsoft.com/office/officeart/2005/8/layout/radial1"/>
    <dgm:cxn modelId="{7ECE3F56-4FE9-42B2-80C7-1C0ADF5EB965}" type="presParOf" srcId="{8FE0FAE9-607C-4914-8D5B-10DCC2E07FB6}" destId="{7ECC7C0C-64D4-47CE-80E0-D7F7CFB51323}" srcOrd="7" destOrd="0" presId="urn:microsoft.com/office/officeart/2005/8/layout/radial1"/>
    <dgm:cxn modelId="{7E7C7E47-14DE-40A2-B7A8-BA2F9EE42B1E}" type="presParOf" srcId="{7ECC7C0C-64D4-47CE-80E0-D7F7CFB51323}" destId="{9BF55549-EBB1-4880-BD4A-3C913C4D0BAE}" srcOrd="0" destOrd="0" presId="urn:microsoft.com/office/officeart/2005/8/layout/radial1"/>
    <dgm:cxn modelId="{DFE64D39-2055-445A-BAF7-5D010FBEA12C}" type="presParOf" srcId="{8FE0FAE9-607C-4914-8D5B-10DCC2E07FB6}" destId="{5B7CDFAB-0D9C-45F6-BFE9-DFAE5BB560D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5M1yxIcHpw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G3zaC5onBvM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vPbeQ0kI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Goal:</a:t>
            </a:r>
          </a:p>
          <a:p>
            <a:r>
              <a:rPr lang="en-US" dirty="0"/>
              <a:t>By the end of the lesson, pupils will be able to:</a:t>
            </a:r>
          </a:p>
          <a:p>
            <a:r>
              <a:rPr lang="en-US" dirty="0"/>
              <a:t>-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W/w,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words </a:t>
            </a:r>
            <a:r>
              <a:rPr lang="en-US" i="1" dirty="0"/>
              <a:t>Wendy, window, washing, water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listen, recognize the words and tick the correct boxes.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W/w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complete the words </a:t>
            </a:r>
            <a:r>
              <a:rPr lang="en-US" i="1" dirty="0"/>
              <a:t>_</a:t>
            </a:r>
            <a:r>
              <a:rPr lang="en-US" i="1" dirty="0" err="1"/>
              <a:t>endy</a:t>
            </a:r>
            <a:r>
              <a:rPr lang="en-US" i="1" dirty="0"/>
              <a:t>, _</a:t>
            </a:r>
            <a:r>
              <a:rPr lang="en-US" i="1" dirty="0" err="1"/>
              <a:t>indow</a:t>
            </a:r>
            <a:r>
              <a:rPr lang="en-US" i="1" dirty="0"/>
              <a:t>, _</a:t>
            </a:r>
            <a:r>
              <a:rPr lang="en-US" i="1" dirty="0" err="1"/>
              <a:t>ashing</a:t>
            </a:r>
            <a:r>
              <a:rPr lang="en-US" i="1" dirty="0"/>
              <a:t>, _</a:t>
            </a:r>
            <a:r>
              <a:rPr lang="en-US" i="1" dirty="0" err="1" smtClean="0"/>
              <a:t>ater</a:t>
            </a:r>
            <a:r>
              <a:rPr lang="en-US" i="1" dirty="0" smtClean="0"/>
              <a:t>. </a:t>
            </a:r>
            <a:endParaRPr lang="en-US" b="1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64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27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51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44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the vocabulary of the lesson on slide.</a:t>
            </a:r>
            <a:endParaRPr lang="x-non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say goodbye.</a:t>
            </a:r>
            <a:r>
              <a:rPr lang="x-none" dirty="0" smtClean="0">
                <a:effectLst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569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Goodbye</a:t>
            </a:r>
          </a:p>
          <a:p>
            <a:endParaRPr lang="en-US" dirty="0"/>
          </a:p>
          <a:p>
            <a:r>
              <a:rPr lang="en-US" dirty="0"/>
              <a:t>2 </a:t>
            </a:r>
            <a:r>
              <a:rPr lang="en-US" dirty="0" err="1"/>
              <a:t>phút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tam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vựng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kèm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920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895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080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up, revise the Unit keywords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chant of lesson 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Mind map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play in </a:t>
            </a:r>
            <a:r>
              <a:rPr lang="en-US" dirty="0" smtClean="0"/>
              <a:t>groups.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Divide the board into 4, each part for 1 </a:t>
            </a:r>
            <a:r>
              <a:rPr lang="en-US" dirty="0" smtClean="0"/>
              <a:t>group.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Write each part a letter: W, T, M, </a:t>
            </a:r>
            <a:r>
              <a:rPr lang="en-US" dirty="0" smtClean="0"/>
              <a:t>H.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2 mins, groups have to write down on the board as many words beginning with the letter as possible.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chant </a:t>
            </a:r>
            <a:r>
              <a:rPr lang="en-US" dirty="0"/>
              <a:t>is divided into 3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the number from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1-10.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minutes.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Review numbers from 1-10 : </a:t>
            </a:r>
            <a:r>
              <a:rPr lang="en-US" dirty="0">
                <a:hlinkClick r:id="rId3"/>
              </a:rPr>
              <a:t>https://www.youtube.com/watch?v=85M1yxIcHpw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>
                <a:hlinkClick r:id="rId4"/>
              </a:rPr>
              <a:t>https://www.youtube.com/watch?v=G3zaC5onBvM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Then ask pupils some </a:t>
            </a:r>
            <a:r>
              <a:rPr lang="en-US" dirty="0" smtClean="0"/>
              <a:t>questions: </a:t>
            </a:r>
            <a:r>
              <a:rPr lang="en-US" i="1" dirty="0"/>
              <a:t>How many books? How many cats…? </a:t>
            </a:r>
            <a:r>
              <a:rPr lang="en-US" i="0" dirty="0"/>
              <a:t>(prepare flashcards or picture or real objects)</a:t>
            </a:r>
          </a:p>
          <a:p>
            <a:r>
              <a:rPr lang="en-US" dirty="0"/>
              <a:t>(Pupils’ answer can be short like: eight, six</a:t>
            </a:r>
            <a:r>
              <a:rPr lang="en-US" dirty="0" smtClean="0"/>
              <a:t>…).</a:t>
            </a:r>
            <a:endParaRPr lang="en-US" dirty="0"/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listen,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4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Round 1.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Round </a:t>
            </a:r>
            <a:r>
              <a:rPr lang="en-US" dirty="0" smtClean="0"/>
              <a:t>2. </a:t>
            </a:r>
            <a:r>
              <a:rPr lang="en-US" dirty="0"/>
              <a:t>Have pupils listen, chant and  clap along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Round 3. Have pupils listen, chant and do the action.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Repeat each round 2-3 times in chorus, </a:t>
            </a:r>
            <a:r>
              <a:rPr lang="en-US" dirty="0" smtClean="0"/>
              <a:t>groups, pairs. 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Step 3 (optional)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Goal: </a:t>
            </a:r>
            <a:r>
              <a:rPr lang="en-US" b="0" dirty="0"/>
              <a:t>Pupils can create their own </a:t>
            </a:r>
            <a:r>
              <a:rPr lang="en-US" b="0" dirty="0" smtClean="0"/>
              <a:t>chant.</a:t>
            </a:r>
            <a:endParaRPr lang="en-US" b="0" dirty="0"/>
          </a:p>
          <a:p>
            <a:r>
              <a:rPr lang="en-US" b="1" dirty="0"/>
              <a:t>Time: </a:t>
            </a:r>
            <a:r>
              <a:rPr lang="en-US" b="0" dirty="0" smtClean="0"/>
              <a:t>3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 smtClean="0"/>
              <a:t>If </a:t>
            </a:r>
            <a:r>
              <a:rPr lang="en-US" b="0" dirty="0"/>
              <a:t>possible, have pupils work in </a:t>
            </a:r>
            <a:r>
              <a:rPr lang="en-US" b="0" dirty="0" smtClean="0"/>
              <a:t>groups </a:t>
            </a:r>
            <a:r>
              <a:rPr lang="en-US" b="0" dirty="0"/>
              <a:t>to create their own chant by replacing some words then create their own </a:t>
            </a:r>
            <a:r>
              <a:rPr lang="en-US" b="0" dirty="0" smtClean="0"/>
              <a:t>TPR.</a:t>
            </a:r>
            <a:endParaRPr lang="en-US" b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Pupils say the chant in </a:t>
            </a:r>
            <a:r>
              <a:rPr lang="en-US" b="0" dirty="0" smtClean="0"/>
              <a:t>groups.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tick  </a:t>
            </a:r>
            <a:r>
              <a:rPr lang="en-US" dirty="0"/>
              <a:t>is divided into 2 steps.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TPR 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demonstrate the example.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say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again and have pupils repeat then give correct answer. 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trace the letter.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Have pupils watch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youtube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link to know how to write W: </a:t>
            </a:r>
            <a:r>
              <a:rPr lang="en-US" dirty="0" smtClean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https://www.youtube.com/watch?v=lxvPbeQ0kIg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write the word by air tracing and say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how to trace the word and have pupils do the task.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3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15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review the new language learnt in the lesson.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Divide the class into 3 </a:t>
            </a:r>
            <a:r>
              <a:rPr lang="en-US" dirty="0" smtClean="0"/>
              <a:t>teams.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Call </a:t>
            </a:r>
            <a:r>
              <a:rPr lang="en-US" dirty="0" smtClean="0"/>
              <a:t>1 </a:t>
            </a:r>
            <a:r>
              <a:rPr lang="en-US" dirty="0"/>
              <a:t>pupil from each team to choose a number and answer the question </a:t>
            </a:r>
            <a:r>
              <a:rPr lang="en-US" i="1" dirty="0"/>
              <a:t>How many… </a:t>
            </a:r>
            <a:r>
              <a:rPr lang="en-US" dirty="0"/>
              <a:t>in that number to get  </a:t>
            </a:r>
            <a:r>
              <a:rPr lang="en-US" dirty="0" smtClean="0"/>
              <a:t>points.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on the flower to move to the next </a:t>
            </a:r>
            <a:r>
              <a:rPr lang="en-US" dirty="0" smtClean="0"/>
              <a:t>activity.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17.xml"/><Relationship Id="rId18" Type="http://schemas.openxmlformats.org/officeDocument/2006/relationships/image" Target="../media/image21.png"/><Relationship Id="rId26" Type="http://schemas.openxmlformats.org/officeDocument/2006/relationships/image" Target="../media/image28.png"/><Relationship Id="rId3" Type="http://schemas.openxmlformats.org/officeDocument/2006/relationships/slide" Target="slide12.xml"/><Relationship Id="rId21" Type="http://schemas.openxmlformats.org/officeDocument/2006/relationships/image" Target="../media/image23.png"/><Relationship Id="rId7" Type="http://schemas.openxmlformats.org/officeDocument/2006/relationships/slide" Target="slide14.xml"/><Relationship Id="rId12" Type="http://schemas.openxmlformats.org/officeDocument/2006/relationships/image" Target="../media/image18.png"/><Relationship Id="rId17" Type="http://schemas.openxmlformats.org/officeDocument/2006/relationships/slide" Target="slide19.xml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slide" Target="slide16.xml"/><Relationship Id="rId24" Type="http://schemas.openxmlformats.org/officeDocument/2006/relationships/image" Target="../media/image26.jpeg"/><Relationship Id="rId5" Type="http://schemas.openxmlformats.org/officeDocument/2006/relationships/slide" Target="slide13.xml"/><Relationship Id="rId15" Type="http://schemas.openxmlformats.org/officeDocument/2006/relationships/slide" Target="slide18.xml"/><Relationship Id="rId23" Type="http://schemas.openxmlformats.org/officeDocument/2006/relationships/image" Target="../media/image25.png"/><Relationship Id="rId28" Type="http://schemas.openxmlformats.org/officeDocument/2006/relationships/image" Target="../media/image29.gif"/><Relationship Id="rId10" Type="http://schemas.openxmlformats.org/officeDocument/2006/relationships/image" Target="../media/image17.png"/><Relationship Id="rId19" Type="http://schemas.openxmlformats.org/officeDocument/2006/relationships/slide" Target="slide20.xml"/><Relationship Id="rId4" Type="http://schemas.openxmlformats.org/officeDocument/2006/relationships/image" Target="../media/image14.png"/><Relationship Id="rId9" Type="http://schemas.openxmlformats.org/officeDocument/2006/relationships/slide" Target="slide15.xml"/><Relationship Id="rId14" Type="http://schemas.openxmlformats.org/officeDocument/2006/relationships/image" Target="../media/image19.png"/><Relationship Id="rId22" Type="http://schemas.openxmlformats.org/officeDocument/2006/relationships/image" Target="../media/image24.png"/><Relationship Id="rId27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3.jpeg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5.jpeg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6A55A497-810F-4F60-B84E-FDE68ABFE6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xmlns="" id="{4B8E30CD-C8AA-4F1D-8997-BAFCF7CE9D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xmlns="" id="{1A2CE4AB-6F16-49A0-9608-1227FF801F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xmlns="" id="{50C6CE2B-DD6C-4EBC-9E38-2FCF23E93A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5104" y="3042768"/>
            <a:ext cx="3220127" cy="171510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Unit 16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 home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Lesson 2</a:t>
            </a:r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xmlns="" id="{2C8B90EA-01BD-4358-9BD4-801A57B988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222" y="5845165"/>
            <a:ext cx="4330262" cy="68328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6" y="0"/>
            <a:ext cx="709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</a:rPr>
              <a:t>Game</a:t>
            </a:r>
            <a:endParaRPr lang="en-US" sz="1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8566DDA7-84D0-4043-B0AA-D1F15BC9E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17" y="144233"/>
            <a:ext cx="1428750" cy="2381250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6925185D-BAE1-4726-BC4C-0AA010C9C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1141" y="144233"/>
            <a:ext cx="1733550" cy="2162175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xmlns="" id="{16305E7C-B117-443A-8070-93DE105AF0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8965" y="196620"/>
            <a:ext cx="1743075" cy="2276475"/>
          </a:xfrm>
          <a:prstGeom prst="rect">
            <a:avLst/>
          </a:prstGeom>
        </p:spPr>
      </p:pic>
      <p:pic>
        <p:nvPicPr>
          <p:cNvPr id="6" name="Picture 5">
            <a:hlinkClick r:id="rId9" action="ppaction://hlinksldjump"/>
            <a:extLst>
              <a:ext uri="{FF2B5EF4-FFF2-40B4-BE49-F238E27FC236}">
                <a16:creationId xmlns:a16="http://schemas.microsoft.com/office/drawing/2014/main" xmlns="" id="{EE0F9F60-A4D5-4303-9BD4-38D4C1C720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15" y="2583721"/>
            <a:ext cx="1724025" cy="2200275"/>
          </a:xfrm>
          <a:prstGeom prst="rect">
            <a:avLst/>
          </a:prstGeom>
        </p:spPr>
      </p:pic>
      <p:pic>
        <p:nvPicPr>
          <p:cNvPr id="7" name="Picture 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265EE7D2-341E-43DB-A80E-F0152CB3EE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90059" y="2426170"/>
            <a:ext cx="1847850" cy="2095500"/>
          </a:xfrm>
          <a:prstGeom prst="rect">
            <a:avLst/>
          </a:prstGeom>
        </p:spPr>
      </p:pic>
      <p:pic>
        <p:nvPicPr>
          <p:cNvPr id="8" name="Picture 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10ADA7C0-58D0-494B-BD13-4E090BEBC7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09736" y="2583721"/>
            <a:ext cx="1381125" cy="2124075"/>
          </a:xfrm>
          <a:prstGeom prst="rect">
            <a:avLst/>
          </a:prstGeom>
        </p:spPr>
      </p:pic>
      <p:pic>
        <p:nvPicPr>
          <p:cNvPr id="9" name="Picture 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55EB121E-3E3E-44DC-85EB-66B7EAFF14B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7914" y="4761351"/>
            <a:ext cx="1295400" cy="2085975"/>
          </a:xfrm>
          <a:prstGeom prst="rect">
            <a:avLst/>
          </a:prstGeom>
        </p:spPr>
      </p:pic>
      <p:pic>
        <p:nvPicPr>
          <p:cNvPr id="10" name="Picture 9">
            <a:hlinkClick r:id="rId17" action="ppaction://hlinksldjump"/>
            <a:extLst>
              <a:ext uri="{FF2B5EF4-FFF2-40B4-BE49-F238E27FC236}">
                <a16:creationId xmlns:a16="http://schemas.microsoft.com/office/drawing/2014/main" xmlns="" id="{B107B270-DDA7-4239-9D0D-EA93AB6C53E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36056" y="4693509"/>
            <a:ext cx="1685925" cy="2085975"/>
          </a:xfrm>
          <a:prstGeom prst="rect">
            <a:avLst/>
          </a:prstGeom>
        </p:spPr>
      </p:pic>
      <p:pic>
        <p:nvPicPr>
          <p:cNvPr id="11" name="Picture 10">
            <a:hlinkClick r:id="rId19" action="ppaction://hlinksldjump"/>
            <a:extLst>
              <a:ext uri="{FF2B5EF4-FFF2-40B4-BE49-F238E27FC236}">
                <a16:creationId xmlns:a16="http://schemas.microsoft.com/office/drawing/2014/main" xmlns="" id="{1DEF65E9-91FF-46E7-84A3-B3C750DF0CB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33510" y="4761351"/>
            <a:ext cx="1870689" cy="20181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7996461-D69F-486F-9EC4-08843D0BDAA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51162" y="-41708"/>
            <a:ext cx="670618" cy="12010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85302F6-85DA-4E6E-9F6E-3CB86316C6A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48097" y="-23615"/>
            <a:ext cx="670618" cy="1201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4ED3BD8-A02B-4332-B77E-A836B0A4ED7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584846" y="6389"/>
            <a:ext cx="670618" cy="1201016"/>
          </a:xfrm>
          <a:prstGeom prst="rect">
            <a:avLst/>
          </a:prstGeom>
        </p:spPr>
      </p:pic>
      <p:pic>
        <p:nvPicPr>
          <p:cNvPr id="1028" name="Picture 4" descr="Kết quả hình ảnh cho star clipart">
            <a:extLst>
              <a:ext uri="{FF2B5EF4-FFF2-40B4-BE49-F238E27FC236}">
                <a16:creationId xmlns:a16="http://schemas.microsoft.com/office/drawing/2014/main" xmlns="" id="{4D1F3B23-6E97-4C90-8D9A-FEA59C5BB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93" y="1014196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Kết quả hình ảnh cho star clipart">
            <a:extLst>
              <a:ext uri="{FF2B5EF4-FFF2-40B4-BE49-F238E27FC236}">
                <a16:creationId xmlns:a16="http://schemas.microsoft.com/office/drawing/2014/main" xmlns="" id="{C7C719F6-4F17-4588-AC0B-BC0AF5145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18" y="1753939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Kết quả hình ảnh cho star clipart">
            <a:extLst>
              <a:ext uri="{FF2B5EF4-FFF2-40B4-BE49-F238E27FC236}">
                <a16:creationId xmlns:a16="http://schemas.microsoft.com/office/drawing/2014/main" xmlns="" id="{6B47534B-81F9-4EC3-BE99-AE32E900C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43" y="2456024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Kết quả hình ảnh cho star clipart">
            <a:extLst>
              <a:ext uri="{FF2B5EF4-FFF2-40B4-BE49-F238E27FC236}">
                <a16:creationId xmlns:a16="http://schemas.microsoft.com/office/drawing/2014/main" xmlns="" id="{67B8D775-1695-4654-8D55-A4248320D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791" y="3196160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Kết quả hình ảnh cho star clipart">
            <a:extLst>
              <a:ext uri="{FF2B5EF4-FFF2-40B4-BE49-F238E27FC236}">
                <a16:creationId xmlns:a16="http://schemas.microsoft.com/office/drawing/2014/main" xmlns="" id="{C6BF7C03-FC78-4114-BA46-6FC71A868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93" y="3927112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Kết quả hình ảnh cho star clipart">
            <a:extLst>
              <a:ext uri="{FF2B5EF4-FFF2-40B4-BE49-F238E27FC236}">
                <a16:creationId xmlns:a16="http://schemas.microsoft.com/office/drawing/2014/main" xmlns="" id="{696248DB-2CBB-4C8A-A7B9-FA3A10A54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93" y="4656866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Kết quả hình ảnh cho star clipart">
            <a:extLst>
              <a:ext uri="{FF2B5EF4-FFF2-40B4-BE49-F238E27FC236}">
                <a16:creationId xmlns:a16="http://schemas.microsoft.com/office/drawing/2014/main" xmlns="" id="{F512FA69-CB37-4362-9C9A-ED1E3294D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90" y="5387818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Kết quả hình ảnh cho star clipart">
            <a:extLst>
              <a:ext uri="{FF2B5EF4-FFF2-40B4-BE49-F238E27FC236}">
                <a16:creationId xmlns:a16="http://schemas.microsoft.com/office/drawing/2014/main" xmlns="" id="{8594420E-92E2-4687-B743-F823B3ED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15" y="6127048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star clipart">
            <a:extLst>
              <a:ext uri="{FF2B5EF4-FFF2-40B4-BE49-F238E27FC236}">
                <a16:creationId xmlns:a16="http://schemas.microsoft.com/office/drawing/2014/main" xmlns="" id="{0BE6238E-725E-42C7-B40A-CAA6B2F6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60" y="1014196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Kết quả hình ảnh cho star clipart">
            <a:extLst>
              <a:ext uri="{FF2B5EF4-FFF2-40B4-BE49-F238E27FC236}">
                <a16:creationId xmlns:a16="http://schemas.microsoft.com/office/drawing/2014/main" xmlns="" id="{107DB805-2B95-438E-8320-2ED6890AB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685" y="1753939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star clipart">
            <a:extLst>
              <a:ext uri="{FF2B5EF4-FFF2-40B4-BE49-F238E27FC236}">
                <a16:creationId xmlns:a16="http://schemas.microsoft.com/office/drawing/2014/main" xmlns="" id="{8BE5F44C-7C32-4703-9883-89F126992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510" y="2456024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star clipart">
            <a:extLst>
              <a:ext uri="{FF2B5EF4-FFF2-40B4-BE49-F238E27FC236}">
                <a16:creationId xmlns:a16="http://schemas.microsoft.com/office/drawing/2014/main" xmlns="" id="{08FF13F0-841F-415B-A001-74080D1F3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658" y="3196160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Kết quả hình ảnh cho star clipart">
            <a:extLst>
              <a:ext uri="{FF2B5EF4-FFF2-40B4-BE49-F238E27FC236}">
                <a16:creationId xmlns:a16="http://schemas.microsoft.com/office/drawing/2014/main" xmlns="" id="{8F2EC63F-98D3-4704-AC1B-94F5C1543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60" y="3927112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Kết quả hình ảnh cho star clipart">
            <a:extLst>
              <a:ext uri="{FF2B5EF4-FFF2-40B4-BE49-F238E27FC236}">
                <a16:creationId xmlns:a16="http://schemas.microsoft.com/office/drawing/2014/main" xmlns="" id="{78622FD8-B976-4F4F-B042-C03FAB643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60" y="4656866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Kết quả hình ảnh cho star clipart">
            <a:extLst>
              <a:ext uri="{FF2B5EF4-FFF2-40B4-BE49-F238E27FC236}">
                <a16:creationId xmlns:a16="http://schemas.microsoft.com/office/drawing/2014/main" xmlns="" id="{CDDFD4A2-EFBA-4F7F-8D2D-315F23A05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260" y="5386620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Kết quả hình ảnh cho star clipart">
            <a:extLst>
              <a:ext uri="{FF2B5EF4-FFF2-40B4-BE49-F238E27FC236}">
                <a16:creationId xmlns:a16="http://schemas.microsoft.com/office/drawing/2014/main" xmlns="" id="{996AEE12-B352-405F-B2E2-B5B7110A4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260" y="6097496"/>
            <a:ext cx="730952" cy="7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red star clipart">
            <a:extLst>
              <a:ext uri="{FF2B5EF4-FFF2-40B4-BE49-F238E27FC236}">
                <a16:creationId xmlns:a16="http://schemas.microsoft.com/office/drawing/2014/main" xmlns="" id="{30EA94B7-09E8-41F3-81B4-57BB9BDC7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981" y="1030037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Kết quả hình ảnh cho red star clipart">
            <a:extLst>
              <a:ext uri="{FF2B5EF4-FFF2-40B4-BE49-F238E27FC236}">
                <a16:creationId xmlns:a16="http://schemas.microsoft.com/office/drawing/2014/main" xmlns="" id="{62CDC1C4-4853-4A55-955F-55938FA64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914" y="1740913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Kết quả hình ảnh cho red star clipart">
            <a:extLst>
              <a:ext uri="{FF2B5EF4-FFF2-40B4-BE49-F238E27FC236}">
                <a16:creationId xmlns:a16="http://schemas.microsoft.com/office/drawing/2014/main" xmlns="" id="{597C0759-3A85-45B5-B827-19DC20DEC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869" y="2494262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ết quả hình ảnh cho red star clipart">
            <a:extLst>
              <a:ext uri="{FF2B5EF4-FFF2-40B4-BE49-F238E27FC236}">
                <a16:creationId xmlns:a16="http://schemas.microsoft.com/office/drawing/2014/main" xmlns="" id="{52531F5B-B6A5-4181-82E0-6E2657561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914" y="3226444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Kết quả hình ảnh cho red star clipart">
            <a:extLst>
              <a:ext uri="{FF2B5EF4-FFF2-40B4-BE49-F238E27FC236}">
                <a16:creationId xmlns:a16="http://schemas.microsoft.com/office/drawing/2014/main" xmlns="" id="{F01DA191-E5B9-46D3-8218-BFAB7297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892" y="3923838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Kết quả hình ảnh cho red star clipart">
            <a:extLst>
              <a:ext uri="{FF2B5EF4-FFF2-40B4-BE49-F238E27FC236}">
                <a16:creationId xmlns:a16="http://schemas.microsoft.com/office/drawing/2014/main" xmlns="" id="{0B3FF15A-5857-4643-B111-C3B74C3B0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788" y="4687399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ết quả hình ảnh cho red star clipart">
            <a:extLst>
              <a:ext uri="{FF2B5EF4-FFF2-40B4-BE49-F238E27FC236}">
                <a16:creationId xmlns:a16="http://schemas.microsoft.com/office/drawing/2014/main" xmlns="" id="{65846913-A01A-4714-BC9D-6AA31EB80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401" y="5398275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Kết quả hình ảnh cho red star clipart">
            <a:extLst>
              <a:ext uri="{FF2B5EF4-FFF2-40B4-BE49-F238E27FC236}">
                <a16:creationId xmlns:a16="http://schemas.microsoft.com/office/drawing/2014/main" xmlns="" id="{39C2A3A7-67E4-4286-9064-3182FF53F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422" y="6127048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Kết quả hình ảnh cho red star clipart">
            <a:extLst>
              <a:ext uri="{FF2B5EF4-FFF2-40B4-BE49-F238E27FC236}">
                <a16:creationId xmlns:a16="http://schemas.microsoft.com/office/drawing/2014/main" xmlns="" id="{1C4ED175-0910-42C9-AF8A-17C1D7783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422" y="1012966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Kết quả hình ảnh cho red star clipart">
            <a:extLst>
              <a:ext uri="{FF2B5EF4-FFF2-40B4-BE49-F238E27FC236}">
                <a16:creationId xmlns:a16="http://schemas.microsoft.com/office/drawing/2014/main" xmlns="" id="{DA1A99AD-6C7D-4045-86AA-A1579F442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954" y="1779935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Kết quả hình ảnh cho red star clipart">
            <a:extLst>
              <a:ext uri="{FF2B5EF4-FFF2-40B4-BE49-F238E27FC236}">
                <a16:creationId xmlns:a16="http://schemas.microsoft.com/office/drawing/2014/main" xmlns="" id="{84532111-AB95-4D21-8A30-EDBB1A34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09" y="2533284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Kết quả hình ảnh cho red star clipart">
            <a:extLst>
              <a:ext uri="{FF2B5EF4-FFF2-40B4-BE49-F238E27FC236}">
                <a16:creationId xmlns:a16="http://schemas.microsoft.com/office/drawing/2014/main" xmlns="" id="{B98B36AA-AB8B-444A-9017-2912C0375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954" y="3265466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Kết quả hình ảnh cho red star clipart">
            <a:extLst>
              <a:ext uri="{FF2B5EF4-FFF2-40B4-BE49-F238E27FC236}">
                <a16:creationId xmlns:a16="http://schemas.microsoft.com/office/drawing/2014/main" xmlns="" id="{71198453-222B-4F70-9268-3FFB516F8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932" y="3962860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Kết quả hình ảnh cho red star clipart">
            <a:extLst>
              <a:ext uri="{FF2B5EF4-FFF2-40B4-BE49-F238E27FC236}">
                <a16:creationId xmlns:a16="http://schemas.microsoft.com/office/drawing/2014/main" xmlns="" id="{236649F5-5F90-4C43-8CDF-B20D3727F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828" y="4726421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Kết quả hình ảnh cho red star clipart">
            <a:extLst>
              <a:ext uri="{FF2B5EF4-FFF2-40B4-BE49-F238E27FC236}">
                <a16:creationId xmlns:a16="http://schemas.microsoft.com/office/drawing/2014/main" xmlns="" id="{D3CD2231-F711-46AB-8B21-83DE046AC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441" y="5437297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Kết quả hình ảnh cho red star clipart">
            <a:extLst>
              <a:ext uri="{FF2B5EF4-FFF2-40B4-BE49-F238E27FC236}">
                <a16:creationId xmlns:a16="http://schemas.microsoft.com/office/drawing/2014/main" xmlns="" id="{A950D27A-4FBC-433B-A97F-D956A303D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495" y="6148173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Kết quả hình ảnh cho red star clipart">
            <a:extLst>
              <a:ext uri="{FF2B5EF4-FFF2-40B4-BE49-F238E27FC236}">
                <a16:creationId xmlns:a16="http://schemas.microsoft.com/office/drawing/2014/main" xmlns="" id="{A3E17DCC-AF20-4409-AA60-262C61C7D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462" y="1051988"/>
            <a:ext cx="730952" cy="7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Kết quả hình ảnh cho green star clipart">
            <a:extLst>
              <a:ext uri="{FF2B5EF4-FFF2-40B4-BE49-F238E27FC236}">
                <a16:creationId xmlns:a16="http://schemas.microsoft.com/office/drawing/2014/main" xmlns="" id="{B32A04AB-6F24-4FA8-92E6-BCB1AA24E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92" y="1012966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Kết quả hình ảnh cho green star clipart">
            <a:extLst>
              <a:ext uri="{FF2B5EF4-FFF2-40B4-BE49-F238E27FC236}">
                <a16:creationId xmlns:a16="http://schemas.microsoft.com/office/drawing/2014/main" xmlns="" id="{06883BC4-0226-4249-A06F-2C5FE01B0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512" y="1762219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Kết quả hình ảnh cho green star clipart">
            <a:extLst>
              <a:ext uri="{FF2B5EF4-FFF2-40B4-BE49-F238E27FC236}">
                <a16:creationId xmlns:a16="http://schemas.microsoft.com/office/drawing/2014/main" xmlns="" id="{D867C9A8-2ECB-416B-BBC0-A1833430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853" y="2533284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8" descr="Kết quả hình ảnh cho green star clipart">
            <a:extLst>
              <a:ext uri="{FF2B5EF4-FFF2-40B4-BE49-F238E27FC236}">
                <a16:creationId xmlns:a16="http://schemas.microsoft.com/office/drawing/2014/main" xmlns="" id="{5900F9E8-93C4-4035-8E87-C06505832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79" y="3265465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 descr="Kết quả hình ảnh cho green star clipart">
            <a:extLst>
              <a:ext uri="{FF2B5EF4-FFF2-40B4-BE49-F238E27FC236}">
                <a16:creationId xmlns:a16="http://schemas.microsoft.com/office/drawing/2014/main" xmlns="" id="{DDBB2278-BACE-4602-BCB5-472625FD2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919" y="3982117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Kết quả hình ảnh cho green star clipart">
            <a:extLst>
              <a:ext uri="{FF2B5EF4-FFF2-40B4-BE49-F238E27FC236}">
                <a16:creationId xmlns:a16="http://schemas.microsoft.com/office/drawing/2014/main" xmlns="" id="{330C0855-15C7-46EE-AB31-CA2963A2B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919" y="4783996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Kết quả hình ảnh cho green star clipart">
            <a:extLst>
              <a:ext uri="{FF2B5EF4-FFF2-40B4-BE49-F238E27FC236}">
                <a16:creationId xmlns:a16="http://schemas.microsoft.com/office/drawing/2014/main" xmlns="" id="{6EF32B21-0BCC-4FED-8F0F-AA94C9419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050" y="5485363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Kết quả hình ảnh cho green star clipart">
            <a:extLst>
              <a:ext uri="{FF2B5EF4-FFF2-40B4-BE49-F238E27FC236}">
                <a16:creationId xmlns:a16="http://schemas.microsoft.com/office/drawing/2014/main" xmlns="" id="{8C8462FE-90D1-42C2-92D8-3F4CCA03E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049" y="6186730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" descr="Kết quả hình ảnh cho green star clipart">
            <a:extLst>
              <a:ext uri="{FF2B5EF4-FFF2-40B4-BE49-F238E27FC236}">
                <a16:creationId xmlns:a16="http://schemas.microsoft.com/office/drawing/2014/main" xmlns="" id="{A8BE1731-70CC-46F2-B1E1-EFBA5C638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936" y="953163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Kết quả hình ảnh cho green star clipart">
            <a:extLst>
              <a:ext uri="{FF2B5EF4-FFF2-40B4-BE49-F238E27FC236}">
                <a16:creationId xmlns:a16="http://schemas.microsoft.com/office/drawing/2014/main" xmlns="" id="{724DAFD3-261D-44ED-BAEA-A2FE1CDC1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756" y="1702416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" descr="Kết quả hình ảnh cho green star clipart">
            <a:extLst>
              <a:ext uri="{FF2B5EF4-FFF2-40B4-BE49-F238E27FC236}">
                <a16:creationId xmlns:a16="http://schemas.microsoft.com/office/drawing/2014/main" xmlns="" id="{9B9E5E7E-B64A-45FE-BA9D-008F8D630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097" y="2473481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Kết quả hình ảnh cho green star clipart">
            <a:extLst>
              <a:ext uri="{FF2B5EF4-FFF2-40B4-BE49-F238E27FC236}">
                <a16:creationId xmlns:a16="http://schemas.microsoft.com/office/drawing/2014/main" xmlns="" id="{A4432EA0-382D-4C91-80C6-11FB62028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923" y="3205662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" descr="Kết quả hình ảnh cho green star clipart">
            <a:extLst>
              <a:ext uri="{FF2B5EF4-FFF2-40B4-BE49-F238E27FC236}">
                <a16:creationId xmlns:a16="http://schemas.microsoft.com/office/drawing/2014/main" xmlns="" id="{C8FE701D-77C3-416D-BE2F-E5A6A8D6E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163" y="3922314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Kết quả hình ảnh cho green star clipart">
            <a:extLst>
              <a:ext uri="{FF2B5EF4-FFF2-40B4-BE49-F238E27FC236}">
                <a16:creationId xmlns:a16="http://schemas.microsoft.com/office/drawing/2014/main" xmlns="" id="{6D5DBC27-AEA1-4DE3-A8B9-C456644FF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163" y="4724193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" descr="Kết quả hình ảnh cho green star clipart">
            <a:extLst>
              <a:ext uri="{FF2B5EF4-FFF2-40B4-BE49-F238E27FC236}">
                <a16:creationId xmlns:a16="http://schemas.microsoft.com/office/drawing/2014/main" xmlns="" id="{5C7FC36A-A1D6-4A5E-9AA8-87EE7E6F4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294" y="5425560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8" descr="Kết quả hình ảnh cho green star clipart">
            <a:extLst>
              <a:ext uri="{FF2B5EF4-FFF2-40B4-BE49-F238E27FC236}">
                <a16:creationId xmlns:a16="http://schemas.microsoft.com/office/drawing/2014/main" xmlns="" id="{512B9FD9-715F-4711-BF7C-0BD5589E5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93" y="6126927"/>
            <a:ext cx="730952" cy="73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Kết quả hình ảnh cho flower gif">
            <a:hlinkClick r:id="rId27" action="ppaction://hlinksldjump"/>
            <a:extLst>
              <a:ext uri="{FF2B5EF4-FFF2-40B4-BE49-F238E27FC236}">
                <a16:creationId xmlns:a16="http://schemas.microsoft.com/office/drawing/2014/main" xmlns="" id="{49D3B20A-BDF4-4589-A1B6-B514160BA6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31" y="-514649"/>
            <a:ext cx="2334208" cy="23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38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8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flower gif">
            <a:hlinkClick r:id="rId2" action="ppaction://hlinksldjump"/>
            <a:extLst>
              <a:ext uri="{FF2B5EF4-FFF2-40B4-BE49-F238E27FC236}">
                <a16:creationId xmlns:a16="http://schemas.microsoft.com/office/drawing/2014/main" xmlns="" id="{6B4DD9B5-92D7-4529-A603-1F863CCCF7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90" y="4915678"/>
            <a:ext cx="2334208" cy="23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ết quả hình ảnh cho 6 lemons">
            <a:extLst>
              <a:ext uri="{FF2B5EF4-FFF2-40B4-BE49-F238E27FC236}">
                <a16:creationId xmlns:a16="http://schemas.microsoft.com/office/drawing/2014/main" xmlns="" id="{B20A1F7B-92C3-4287-A504-EA58D8BC0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85750"/>
            <a:ext cx="62865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6C46FD-BB71-4E7D-8DBA-FCD9766C1B68}"/>
              </a:ext>
            </a:extLst>
          </p:cNvPr>
          <p:cNvSpPr txBox="1"/>
          <p:nvPr/>
        </p:nvSpPr>
        <p:spPr>
          <a:xfrm>
            <a:off x="2773377" y="429208"/>
            <a:ext cx="75055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How many lemons?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110548-9094-4219-9DF8-7CD8F3F63DB2}"/>
              </a:ext>
            </a:extLst>
          </p:cNvPr>
          <p:cNvSpPr txBox="1"/>
          <p:nvPr/>
        </p:nvSpPr>
        <p:spPr>
          <a:xfrm>
            <a:off x="3557148" y="5556587"/>
            <a:ext cx="50145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three </a:t>
            </a:r>
            <a:r>
              <a:rPr lang="en-US" sz="6000" b="1" dirty="0" smtClean="0">
                <a:latin typeface=".VnAvant" panose="020B7200000000000000" pitchFamily="34" charset="0"/>
              </a:rPr>
              <a:t>lemons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622A161-BF41-4DE8-AAE9-25749E502F45}"/>
              </a:ext>
            </a:extLst>
          </p:cNvPr>
          <p:cNvGrpSpPr/>
          <p:nvPr/>
        </p:nvGrpSpPr>
        <p:grpSpPr>
          <a:xfrm>
            <a:off x="-645369" y="429208"/>
            <a:ext cx="4956112" cy="4195067"/>
            <a:chOff x="-85532" y="1328237"/>
            <a:chExt cx="4143669" cy="3501312"/>
          </a:xfrm>
        </p:grpSpPr>
        <p:pic>
          <p:nvPicPr>
            <p:cNvPr id="7" name="Picture 4" descr="Kết quả hình ảnh cho star gif">
              <a:extLst>
                <a:ext uri="{FF2B5EF4-FFF2-40B4-BE49-F238E27FC236}">
                  <a16:creationId xmlns:a16="http://schemas.microsoft.com/office/drawing/2014/main" xmlns="" id="{E2F01BF4-D691-4ACB-ADE2-D8104651A85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532" y="1328237"/>
              <a:ext cx="3112277" cy="233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Kết quả hình ảnh cho star gif">
              <a:extLst>
                <a:ext uri="{FF2B5EF4-FFF2-40B4-BE49-F238E27FC236}">
                  <a16:creationId xmlns:a16="http://schemas.microsoft.com/office/drawing/2014/main" xmlns="" id="{37C715EB-22D1-428D-957A-C9CF89E947D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60" y="1700714"/>
              <a:ext cx="3112277" cy="233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Kết quả hình ảnh cho star gif">
              <a:extLst>
                <a:ext uri="{FF2B5EF4-FFF2-40B4-BE49-F238E27FC236}">
                  <a16:creationId xmlns:a16="http://schemas.microsoft.com/office/drawing/2014/main" xmlns="" id="{A26FEBA4-BB24-41E0-8D89-AEF7C887B89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316" y="2495341"/>
              <a:ext cx="3112277" cy="233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74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flower gif">
            <a:hlinkClick r:id="rId2" action="ppaction://hlinksldjump"/>
            <a:extLst>
              <a:ext uri="{FF2B5EF4-FFF2-40B4-BE49-F238E27FC236}">
                <a16:creationId xmlns:a16="http://schemas.microsoft.com/office/drawing/2014/main" xmlns="" id="{8C7C8470-258A-403C-84FD-5C801B4ACA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90" y="4915678"/>
            <a:ext cx="2334208" cy="23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Kết quả hình ảnh cho 10  footballs">
            <a:extLst>
              <a:ext uri="{FF2B5EF4-FFF2-40B4-BE49-F238E27FC236}">
                <a16:creationId xmlns:a16="http://schemas.microsoft.com/office/drawing/2014/main" xmlns="" id="{FF06DE34-DCCE-4A18-88A9-ACBF23C3F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091" y="1942321"/>
            <a:ext cx="7133818" cy="270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1C1B07-B9A9-4E8B-8506-75A760FA8DEB}"/>
              </a:ext>
            </a:extLst>
          </p:cNvPr>
          <p:cNvSpPr txBox="1"/>
          <p:nvPr/>
        </p:nvSpPr>
        <p:spPr>
          <a:xfrm>
            <a:off x="2773377" y="429208"/>
            <a:ext cx="65373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How many balls?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4EECB6-0C4F-4EB4-B5A3-DF102B2932B1}"/>
              </a:ext>
            </a:extLst>
          </p:cNvPr>
          <p:cNvSpPr txBox="1"/>
          <p:nvPr/>
        </p:nvSpPr>
        <p:spPr>
          <a:xfrm>
            <a:off x="4263998" y="5144094"/>
            <a:ext cx="3307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ten </a:t>
            </a:r>
            <a:r>
              <a:rPr lang="en-US" sz="6000" b="1" dirty="0" smtClean="0">
                <a:latin typeface=".VnAvant" panose="020B7200000000000000" pitchFamily="34" charset="0"/>
              </a:rPr>
              <a:t>balls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86C8EAF-84D1-4B8E-AE38-223BB29E7245}"/>
              </a:ext>
            </a:extLst>
          </p:cNvPr>
          <p:cNvGrpSpPr/>
          <p:nvPr/>
        </p:nvGrpSpPr>
        <p:grpSpPr>
          <a:xfrm>
            <a:off x="-877078" y="1266602"/>
            <a:ext cx="4636635" cy="3380042"/>
            <a:chOff x="-85532" y="1328237"/>
            <a:chExt cx="4143669" cy="2706685"/>
          </a:xfrm>
        </p:grpSpPr>
        <p:pic>
          <p:nvPicPr>
            <p:cNvPr id="7" name="Picture 4" descr="Kết quả hình ảnh cho star gif">
              <a:extLst>
                <a:ext uri="{FF2B5EF4-FFF2-40B4-BE49-F238E27FC236}">
                  <a16:creationId xmlns:a16="http://schemas.microsoft.com/office/drawing/2014/main" xmlns="" id="{916E82D8-63E4-4F26-BC73-2EF2326B175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532" y="1328237"/>
              <a:ext cx="3112277" cy="233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Kết quả hình ảnh cho star gif">
              <a:extLst>
                <a:ext uri="{FF2B5EF4-FFF2-40B4-BE49-F238E27FC236}">
                  <a16:creationId xmlns:a16="http://schemas.microsoft.com/office/drawing/2014/main" xmlns="" id="{F13766FB-2405-48E7-AE5B-A232CFE55C2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60" y="1700714"/>
              <a:ext cx="3112277" cy="233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8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flower gif">
            <a:hlinkClick r:id="rId3" action="ppaction://hlinksldjump"/>
            <a:extLst>
              <a:ext uri="{FF2B5EF4-FFF2-40B4-BE49-F238E27FC236}">
                <a16:creationId xmlns:a16="http://schemas.microsoft.com/office/drawing/2014/main" xmlns="" id="{66FA66AA-DD02-4D23-BA2C-5EB4946DE0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90" y="4915678"/>
            <a:ext cx="2334208" cy="23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Kết quả hình ảnh cho 7 turtles clipart">
            <a:extLst>
              <a:ext uri="{FF2B5EF4-FFF2-40B4-BE49-F238E27FC236}">
                <a16:creationId xmlns:a16="http://schemas.microsoft.com/office/drawing/2014/main" xmlns="" id="{D0B49D75-4612-4F30-96E0-0C4D3A662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69" b="34880"/>
          <a:stretch/>
        </p:blipFill>
        <p:spPr bwMode="auto">
          <a:xfrm>
            <a:off x="3293416" y="759972"/>
            <a:ext cx="5446777" cy="415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06E78C-0948-4359-A66D-3BD280CA2388}"/>
              </a:ext>
            </a:extLst>
          </p:cNvPr>
          <p:cNvSpPr txBox="1"/>
          <p:nvPr/>
        </p:nvSpPr>
        <p:spPr>
          <a:xfrm>
            <a:off x="2568103" y="46381"/>
            <a:ext cx="69990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How many turtles?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DE22F1-9C33-442E-82B3-2BEDD7A1BD22}"/>
              </a:ext>
            </a:extLst>
          </p:cNvPr>
          <p:cNvSpPr txBox="1"/>
          <p:nvPr/>
        </p:nvSpPr>
        <p:spPr>
          <a:xfrm>
            <a:off x="3762422" y="5337998"/>
            <a:ext cx="47997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seven turtles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E0A5943-2C26-4414-8F4C-6CDF6DFDE286}"/>
              </a:ext>
            </a:extLst>
          </p:cNvPr>
          <p:cNvGrpSpPr/>
          <p:nvPr/>
        </p:nvGrpSpPr>
        <p:grpSpPr>
          <a:xfrm>
            <a:off x="-671207" y="403176"/>
            <a:ext cx="5093917" cy="6051647"/>
            <a:chOff x="-633884" y="1328237"/>
            <a:chExt cx="4692021" cy="548338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B39BDE40-8BD9-442C-B177-6A8C482AF020}"/>
                </a:ext>
              </a:extLst>
            </p:cNvPr>
            <p:cNvGrpSpPr/>
            <p:nvPr/>
          </p:nvGrpSpPr>
          <p:grpSpPr>
            <a:xfrm>
              <a:off x="-85532" y="1328237"/>
              <a:ext cx="4143669" cy="3501312"/>
              <a:chOff x="-85532" y="1328237"/>
              <a:chExt cx="4143669" cy="3501312"/>
            </a:xfrm>
          </p:grpSpPr>
          <p:pic>
            <p:nvPicPr>
              <p:cNvPr id="7" name="Picture 4" descr="Kết quả hình ảnh cho star gif">
                <a:extLst>
                  <a:ext uri="{FF2B5EF4-FFF2-40B4-BE49-F238E27FC236}">
                    <a16:creationId xmlns:a16="http://schemas.microsoft.com/office/drawing/2014/main" xmlns="" id="{A0E0FE75-BFF8-4434-BA53-CA107C494FB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532" y="1328237"/>
                <a:ext cx="3112277" cy="2334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Kết quả hình ảnh cho star gif">
                <a:extLst>
                  <a:ext uri="{FF2B5EF4-FFF2-40B4-BE49-F238E27FC236}">
                    <a16:creationId xmlns:a16="http://schemas.microsoft.com/office/drawing/2014/main" xmlns="" id="{F7990039-1ABE-4BF5-B398-A5218D1DA8F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5860" y="1700714"/>
                <a:ext cx="3112277" cy="2334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Kết quả hình ảnh cho star gif">
                <a:extLst>
                  <a:ext uri="{FF2B5EF4-FFF2-40B4-BE49-F238E27FC236}">
                    <a16:creationId xmlns:a16="http://schemas.microsoft.com/office/drawing/2014/main" xmlns="" id="{329CBB4B-A2E7-407B-BB02-23E554A7191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316" y="2495341"/>
                <a:ext cx="3112277" cy="2334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DBFFF89E-F7EE-4E71-987F-6382CE9B380E}"/>
                </a:ext>
              </a:extLst>
            </p:cNvPr>
            <p:cNvGrpSpPr/>
            <p:nvPr/>
          </p:nvGrpSpPr>
          <p:grpSpPr>
            <a:xfrm>
              <a:off x="-633884" y="3310307"/>
              <a:ext cx="4143669" cy="3501312"/>
              <a:chOff x="-85532" y="1328237"/>
              <a:chExt cx="4143669" cy="3501312"/>
            </a:xfrm>
          </p:grpSpPr>
          <p:pic>
            <p:nvPicPr>
              <p:cNvPr id="11" name="Picture 4" descr="Kết quả hình ảnh cho star gif">
                <a:extLst>
                  <a:ext uri="{FF2B5EF4-FFF2-40B4-BE49-F238E27FC236}">
                    <a16:creationId xmlns:a16="http://schemas.microsoft.com/office/drawing/2014/main" xmlns="" id="{E92C05F9-A63E-49B1-B4C4-AEF265FAD3A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5532" y="1328237"/>
                <a:ext cx="3112277" cy="2334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Kết quả hình ảnh cho star gif">
                <a:extLst>
                  <a:ext uri="{FF2B5EF4-FFF2-40B4-BE49-F238E27FC236}">
                    <a16:creationId xmlns:a16="http://schemas.microsoft.com/office/drawing/2014/main" xmlns="" id="{965975AD-3BE3-40E8-977A-06A1EE750A9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5860" y="1700714"/>
                <a:ext cx="3112277" cy="2334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4" descr="Kết quả hình ảnh cho star gif">
                <a:extLst>
                  <a:ext uri="{FF2B5EF4-FFF2-40B4-BE49-F238E27FC236}">
                    <a16:creationId xmlns:a16="http://schemas.microsoft.com/office/drawing/2014/main" xmlns="" id="{05BBAD91-EA42-4F4D-927F-CC493B76141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316" y="2495341"/>
                <a:ext cx="3112277" cy="2334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61956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flower gif">
            <a:hlinkClick r:id="rId2" action="ppaction://hlinksldjump"/>
            <a:extLst>
              <a:ext uri="{FF2B5EF4-FFF2-40B4-BE49-F238E27FC236}">
                <a16:creationId xmlns:a16="http://schemas.microsoft.com/office/drawing/2014/main" xmlns="" id="{1C530931-73D2-4620-A9C4-41F5910E70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90" y="4915678"/>
            <a:ext cx="2334208" cy="23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Kết quả hình ảnh cho 8 clocks">
            <a:extLst>
              <a:ext uri="{FF2B5EF4-FFF2-40B4-BE49-F238E27FC236}">
                <a16:creationId xmlns:a16="http://schemas.microsoft.com/office/drawing/2014/main" xmlns="" id="{F2F58AAB-A817-412E-AFDB-127C2D4CE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418" y="727011"/>
            <a:ext cx="5355771" cy="53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849BC1-9944-4E2D-8090-DD32CA81E43C}"/>
              </a:ext>
            </a:extLst>
          </p:cNvPr>
          <p:cNvSpPr txBox="1"/>
          <p:nvPr/>
        </p:nvSpPr>
        <p:spPr>
          <a:xfrm>
            <a:off x="2829361" y="261257"/>
            <a:ext cx="72587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How many clocks?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D77B16-2DAD-4A12-B670-CD5C766414A0}"/>
              </a:ext>
            </a:extLst>
          </p:cNvPr>
          <p:cNvSpPr txBox="1"/>
          <p:nvPr/>
        </p:nvSpPr>
        <p:spPr>
          <a:xfrm>
            <a:off x="4154562" y="5623157"/>
            <a:ext cx="39517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one </a:t>
            </a:r>
            <a:r>
              <a:rPr lang="en-US" sz="6000" b="1" dirty="0" smtClean="0">
                <a:latin typeface=".VnAvant" panose="020B7200000000000000" pitchFamily="34" charset="0"/>
              </a:rPr>
              <a:t>clock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D5DC9F3-56A3-4412-9471-920DE85C4051}"/>
              </a:ext>
            </a:extLst>
          </p:cNvPr>
          <p:cNvGrpSpPr/>
          <p:nvPr/>
        </p:nvGrpSpPr>
        <p:grpSpPr>
          <a:xfrm>
            <a:off x="-765110" y="775218"/>
            <a:ext cx="4823247" cy="4054331"/>
            <a:chOff x="-85532" y="1328237"/>
            <a:chExt cx="4143669" cy="3501312"/>
          </a:xfrm>
        </p:grpSpPr>
        <p:pic>
          <p:nvPicPr>
            <p:cNvPr id="7" name="Picture 4" descr="Kết quả hình ảnh cho star gif">
              <a:extLst>
                <a:ext uri="{FF2B5EF4-FFF2-40B4-BE49-F238E27FC236}">
                  <a16:creationId xmlns:a16="http://schemas.microsoft.com/office/drawing/2014/main" xmlns="" id="{097F7FCF-F659-4A5B-B5B4-6BC95333C37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532" y="1328237"/>
              <a:ext cx="3112277" cy="233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Kết quả hình ảnh cho star gif">
              <a:extLst>
                <a:ext uri="{FF2B5EF4-FFF2-40B4-BE49-F238E27FC236}">
                  <a16:creationId xmlns:a16="http://schemas.microsoft.com/office/drawing/2014/main" xmlns="" id="{9D6262C6-C13A-4E1E-8DFE-6C8A8CB1185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60" y="1700714"/>
              <a:ext cx="3112277" cy="233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Kết quả hình ảnh cho star gif">
              <a:extLst>
                <a:ext uri="{FF2B5EF4-FFF2-40B4-BE49-F238E27FC236}">
                  <a16:creationId xmlns:a16="http://schemas.microsoft.com/office/drawing/2014/main" xmlns="" id="{25BB2BD5-476F-4064-AE4C-1979EEC6346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316" y="2495341"/>
              <a:ext cx="3112277" cy="233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43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flower gif">
            <a:hlinkClick r:id="rId3" action="ppaction://hlinksldjump"/>
            <a:extLst>
              <a:ext uri="{FF2B5EF4-FFF2-40B4-BE49-F238E27FC236}">
                <a16:creationId xmlns:a16="http://schemas.microsoft.com/office/drawing/2014/main" xmlns="" id="{B8FBB0A9-F47A-4C53-B19F-35C353CC7A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90" y="4915678"/>
            <a:ext cx="2334208" cy="23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ình ảnh có liên quan">
            <a:extLst>
              <a:ext uri="{FF2B5EF4-FFF2-40B4-BE49-F238E27FC236}">
                <a16:creationId xmlns:a16="http://schemas.microsoft.com/office/drawing/2014/main" xmlns="" id="{55B453B5-C095-4ED2-AE5C-4F9411640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3762" r="102" b="4850"/>
          <a:stretch/>
        </p:blipFill>
        <p:spPr bwMode="auto">
          <a:xfrm>
            <a:off x="2573695" y="1185541"/>
            <a:ext cx="6532984" cy="448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6B5173-835D-4289-8A33-268DAE425173}"/>
              </a:ext>
            </a:extLst>
          </p:cNvPr>
          <p:cNvSpPr txBox="1"/>
          <p:nvPr/>
        </p:nvSpPr>
        <p:spPr>
          <a:xfrm>
            <a:off x="2573695" y="169878"/>
            <a:ext cx="83375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How many mangoes?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44CB57-7EE6-43D5-A573-7D71CD447F05}"/>
              </a:ext>
            </a:extLst>
          </p:cNvPr>
          <p:cNvSpPr txBox="1"/>
          <p:nvPr/>
        </p:nvSpPr>
        <p:spPr>
          <a:xfrm>
            <a:off x="3651585" y="5690565"/>
            <a:ext cx="57999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eight mangoes</a:t>
            </a:r>
          </a:p>
        </p:txBody>
      </p:sp>
      <p:pic>
        <p:nvPicPr>
          <p:cNvPr id="6" name="Picture 4" descr="Kết quả hình ảnh cho star gif">
            <a:extLst>
              <a:ext uri="{FF2B5EF4-FFF2-40B4-BE49-F238E27FC236}">
                <a16:creationId xmlns:a16="http://schemas.microsoft.com/office/drawing/2014/main" xmlns="" id="{DC46FEF6-5D75-4193-8DDE-53D1B35F71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5673" y="1511559"/>
            <a:ext cx="3906415" cy="292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4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flower gif">
            <a:hlinkClick r:id="rId2" action="ppaction://hlinksldjump"/>
            <a:extLst>
              <a:ext uri="{FF2B5EF4-FFF2-40B4-BE49-F238E27FC236}">
                <a16:creationId xmlns:a16="http://schemas.microsoft.com/office/drawing/2014/main" xmlns="" id="{20A01C7B-A83F-4B82-A293-8F9119006F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90" y="4915678"/>
            <a:ext cx="2334208" cy="23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Kết quả hình ảnh cho 5 bananas clipart">
            <a:extLst>
              <a:ext uri="{FF2B5EF4-FFF2-40B4-BE49-F238E27FC236}">
                <a16:creationId xmlns:a16="http://schemas.microsoft.com/office/drawing/2014/main" xmlns="" id="{1A4BD262-7343-4F07-8997-BA8A09661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7" b="11818"/>
          <a:stretch/>
        </p:blipFill>
        <p:spPr bwMode="auto">
          <a:xfrm>
            <a:off x="2730175" y="1198206"/>
            <a:ext cx="5032893" cy="357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E9526F-D7AA-4336-83D6-790E74CC530E}"/>
              </a:ext>
            </a:extLst>
          </p:cNvPr>
          <p:cNvSpPr txBox="1"/>
          <p:nvPr/>
        </p:nvSpPr>
        <p:spPr>
          <a:xfrm>
            <a:off x="2773377" y="429208"/>
            <a:ext cx="81083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How many bananas?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35115A-824B-4AAC-873D-82FA8A57AA52}"/>
              </a:ext>
            </a:extLst>
          </p:cNvPr>
          <p:cNvSpPr txBox="1"/>
          <p:nvPr/>
        </p:nvSpPr>
        <p:spPr>
          <a:xfrm>
            <a:off x="3725100" y="5151962"/>
            <a:ext cx="50161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five </a:t>
            </a:r>
            <a:r>
              <a:rPr lang="en-US" sz="6000" b="1" dirty="0" smtClean="0">
                <a:latin typeface=".VnAvant" panose="020B7200000000000000" pitchFamily="34" charset="0"/>
              </a:rPr>
              <a:t>bananas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A5DC8DC-153C-48C2-B075-9674F0B73C5D}"/>
              </a:ext>
            </a:extLst>
          </p:cNvPr>
          <p:cNvGrpSpPr/>
          <p:nvPr/>
        </p:nvGrpSpPr>
        <p:grpSpPr>
          <a:xfrm>
            <a:off x="-597159" y="1374318"/>
            <a:ext cx="4767263" cy="3226865"/>
            <a:chOff x="-85532" y="1328237"/>
            <a:chExt cx="4143669" cy="2706685"/>
          </a:xfrm>
        </p:grpSpPr>
        <p:pic>
          <p:nvPicPr>
            <p:cNvPr id="7" name="Picture 4" descr="Kết quả hình ảnh cho star gif">
              <a:extLst>
                <a:ext uri="{FF2B5EF4-FFF2-40B4-BE49-F238E27FC236}">
                  <a16:creationId xmlns:a16="http://schemas.microsoft.com/office/drawing/2014/main" xmlns="" id="{C3A48EAE-CDAA-4C99-BF44-A2C6B873180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532" y="1328237"/>
              <a:ext cx="3112277" cy="233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Kết quả hình ảnh cho star gif">
              <a:extLst>
                <a:ext uri="{FF2B5EF4-FFF2-40B4-BE49-F238E27FC236}">
                  <a16:creationId xmlns:a16="http://schemas.microsoft.com/office/drawing/2014/main" xmlns="" id="{063CCF21-7FF9-48EA-A9F2-AE127B2B59A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60" y="1700714"/>
              <a:ext cx="3112277" cy="233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60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flower gif">
            <a:hlinkClick r:id="rId2" action="ppaction://hlinksldjump"/>
            <a:extLst>
              <a:ext uri="{FF2B5EF4-FFF2-40B4-BE49-F238E27FC236}">
                <a16:creationId xmlns:a16="http://schemas.microsoft.com/office/drawing/2014/main" xmlns="" id="{7FB65D31-5706-45A6-8467-6A208AC279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90" y="4915678"/>
            <a:ext cx="2334208" cy="23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ình ảnh có liên quan">
            <a:extLst>
              <a:ext uri="{FF2B5EF4-FFF2-40B4-BE49-F238E27FC236}">
                <a16:creationId xmlns:a16="http://schemas.microsoft.com/office/drawing/2014/main" xmlns="" id="{BC5EF938-4B3B-46DD-B3B2-BC3D54639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1" t="14693" r="1746" b="14695"/>
          <a:stretch/>
        </p:blipFill>
        <p:spPr bwMode="auto">
          <a:xfrm>
            <a:off x="2666999" y="1279491"/>
            <a:ext cx="5898503" cy="412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AC27FC-AE06-4B16-9FE4-73AB183AA426}"/>
              </a:ext>
            </a:extLst>
          </p:cNvPr>
          <p:cNvSpPr txBox="1"/>
          <p:nvPr/>
        </p:nvSpPr>
        <p:spPr>
          <a:xfrm>
            <a:off x="2773377" y="429208"/>
            <a:ext cx="6614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How many pens?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A556F4D-AB0E-4C5A-AAAB-F3A725D4F18C}"/>
              </a:ext>
            </a:extLst>
          </p:cNvPr>
          <p:cNvSpPr txBox="1"/>
          <p:nvPr/>
        </p:nvSpPr>
        <p:spPr>
          <a:xfrm>
            <a:off x="3911711" y="5471564"/>
            <a:ext cx="4123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three </a:t>
            </a:r>
            <a:r>
              <a:rPr lang="en-US" sz="6000" b="1" dirty="0" smtClean="0">
                <a:latin typeface=".VnAvant" panose="020B7200000000000000" pitchFamily="34" charset="0"/>
              </a:rPr>
              <a:t>pens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pic>
        <p:nvPicPr>
          <p:cNvPr id="7" name="Picture 4" descr="Kết quả hình ảnh cho star gif">
            <a:extLst>
              <a:ext uri="{FF2B5EF4-FFF2-40B4-BE49-F238E27FC236}">
                <a16:creationId xmlns:a16="http://schemas.microsoft.com/office/drawing/2014/main" xmlns="" id="{05B4A789-855C-4FD3-BD1B-5E539C80E7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032" y="1453663"/>
            <a:ext cx="3983610" cy="298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29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flower gif">
            <a:hlinkClick r:id="rId2" action="ppaction://hlinksldjump"/>
            <a:extLst>
              <a:ext uri="{FF2B5EF4-FFF2-40B4-BE49-F238E27FC236}">
                <a16:creationId xmlns:a16="http://schemas.microsoft.com/office/drawing/2014/main" xmlns="" id="{97EF36E4-8B88-4041-BBFC-533D94615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90" y="4915678"/>
            <a:ext cx="2334208" cy="23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Kết quả hình ảnh cho 6 windows  clipart">
            <a:extLst>
              <a:ext uri="{FF2B5EF4-FFF2-40B4-BE49-F238E27FC236}">
                <a16:creationId xmlns:a16="http://schemas.microsoft.com/office/drawing/2014/main" xmlns="" id="{2EFD96F8-AE26-46F8-A7F0-33A35E87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94" y="800029"/>
            <a:ext cx="4519612" cy="4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41657AB-2F96-4E91-96C8-776FBF01DEBE}"/>
              </a:ext>
            </a:extLst>
          </p:cNvPr>
          <p:cNvSpPr txBox="1"/>
          <p:nvPr/>
        </p:nvSpPr>
        <p:spPr>
          <a:xfrm>
            <a:off x="3109280" y="0"/>
            <a:ext cx="80297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How many windows?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212289-0E2B-4969-BB84-8F954670D640}"/>
              </a:ext>
            </a:extLst>
          </p:cNvPr>
          <p:cNvSpPr txBox="1"/>
          <p:nvPr/>
        </p:nvSpPr>
        <p:spPr>
          <a:xfrm>
            <a:off x="4064182" y="5574950"/>
            <a:ext cx="4783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six windows.</a:t>
            </a:r>
          </a:p>
        </p:txBody>
      </p:sp>
      <p:pic>
        <p:nvPicPr>
          <p:cNvPr id="6" name="Picture 4" descr="Kết quả hình ảnh cho star gif">
            <a:extLst>
              <a:ext uri="{FF2B5EF4-FFF2-40B4-BE49-F238E27FC236}">
                <a16:creationId xmlns:a16="http://schemas.microsoft.com/office/drawing/2014/main" xmlns="" id="{47EFD614-EEA7-4DB8-8B70-A08A43C93D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270" y="1729626"/>
            <a:ext cx="3782007" cy="283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85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flower gif">
            <a:hlinkClick r:id="rId2" action="ppaction://hlinksldjump"/>
            <a:extLst>
              <a:ext uri="{FF2B5EF4-FFF2-40B4-BE49-F238E27FC236}">
                <a16:creationId xmlns:a16="http://schemas.microsoft.com/office/drawing/2014/main" xmlns="" id="{B5517F6D-BB69-4A0D-9E39-3A1F342B99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90" y="4915678"/>
            <a:ext cx="2334208" cy="233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ết quả hình ảnh cho 3 pencils  clipart">
            <a:extLst>
              <a:ext uri="{FF2B5EF4-FFF2-40B4-BE49-F238E27FC236}">
                <a16:creationId xmlns:a16="http://schemas.microsoft.com/office/drawing/2014/main" xmlns="" id="{2110DC00-E9D1-44F6-B3AB-658F9E2CD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441" y="1484460"/>
            <a:ext cx="5107117" cy="388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19D031-746D-4940-9F1E-8800AEF75D15}"/>
              </a:ext>
            </a:extLst>
          </p:cNvPr>
          <p:cNvSpPr txBox="1"/>
          <p:nvPr/>
        </p:nvSpPr>
        <p:spPr>
          <a:xfrm>
            <a:off x="2773377" y="429208"/>
            <a:ext cx="74751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How many pencils?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EDAAB7-E7E7-4D0D-99C6-7B8E0DC971FB}"/>
              </a:ext>
            </a:extLst>
          </p:cNvPr>
          <p:cNvSpPr txBox="1"/>
          <p:nvPr/>
        </p:nvSpPr>
        <p:spPr>
          <a:xfrm>
            <a:off x="4058137" y="5413128"/>
            <a:ext cx="6352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eight </a:t>
            </a:r>
            <a:r>
              <a:rPr lang="en-US" sz="6000" b="1" dirty="0" smtClean="0">
                <a:latin typeface=".VnAvant" panose="020B7200000000000000" pitchFamily="34" charset="0"/>
              </a:rPr>
              <a:t>pencils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9B8A5D7-ACB3-4096-A363-38AB83974D5E}"/>
              </a:ext>
            </a:extLst>
          </p:cNvPr>
          <p:cNvGrpSpPr/>
          <p:nvPr/>
        </p:nvGrpSpPr>
        <p:grpSpPr>
          <a:xfrm>
            <a:off x="-541176" y="1328237"/>
            <a:ext cx="4599313" cy="4045302"/>
            <a:chOff x="-85532" y="1328237"/>
            <a:chExt cx="4143669" cy="3501312"/>
          </a:xfrm>
        </p:grpSpPr>
        <p:pic>
          <p:nvPicPr>
            <p:cNvPr id="3076" name="Picture 4" descr="Kết quả hình ảnh cho star gif">
              <a:extLst>
                <a:ext uri="{FF2B5EF4-FFF2-40B4-BE49-F238E27FC236}">
                  <a16:creationId xmlns:a16="http://schemas.microsoft.com/office/drawing/2014/main" xmlns="" id="{6175CE51-4570-49B4-9402-43C42E6DD16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5532" y="1328237"/>
              <a:ext cx="3112277" cy="233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Kết quả hình ảnh cho star gif">
              <a:extLst>
                <a:ext uri="{FF2B5EF4-FFF2-40B4-BE49-F238E27FC236}">
                  <a16:creationId xmlns:a16="http://schemas.microsoft.com/office/drawing/2014/main" xmlns="" id="{0D7F56FA-2B20-4259-90A5-A4B7CD5B1E8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60" y="1700714"/>
              <a:ext cx="3112277" cy="233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Kết quả hình ảnh cho star gif">
              <a:extLst>
                <a:ext uri="{FF2B5EF4-FFF2-40B4-BE49-F238E27FC236}">
                  <a16:creationId xmlns:a16="http://schemas.microsoft.com/office/drawing/2014/main" xmlns="" id="{3697D694-ED48-47BA-9479-B69EE5A276E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316" y="2495341"/>
              <a:ext cx="3112277" cy="2334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626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1529D9-6D13-4708-816A-BC1E89325C68}"/>
              </a:ext>
            </a:extLst>
          </p:cNvPr>
          <p:cNvSpPr txBox="1"/>
          <p:nvPr/>
        </p:nvSpPr>
        <p:spPr>
          <a:xfrm>
            <a:off x="8194611" y="5057783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w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ater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614" y="1601737"/>
            <a:ext cx="3294604" cy="345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1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735" y="724474"/>
            <a:ext cx="3940967" cy="43513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54DC554-2C1E-4DC3-9DA4-7711BE99BC84}"/>
              </a:ext>
            </a:extLst>
          </p:cNvPr>
          <p:cNvSpPr txBox="1"/>
          <p:nvPr/>
        </p:nvSpPr>
        <p:spPr>
          <a:xfrm>
            <a:off x="8198265" y="5075812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W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endy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25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3F6DBE-9E9D-4E1F-BDBC-1B2BDE851257}"/>
              </a:ext>
            </a:extLst>
          </p:cNvPr>
          <p:cNvSpPr txBox="1"/>
          <p:nvPr/>
        </p:nvSpPr>
        <p:spPr>
          <a:xfrm>
            <a:off x="7898199" y="4967916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w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indow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27" y="1848018"/>
            <a:ext cx="3648832" cy="317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844878-E57B-431E-B22F-3FECE35E4EF0}"/>
              </a:ext>
            </a:extLst>
          </p:cNvPr>
          <p:cNvSpPr txBox="1"/>
          <p:nvPr/>
        </p:nvSpPr>
        <p:spPr>
          <a:xfrm>
            <a:off x="8522511" y="5057783"/>
            <a:ext cx="361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w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Times New Roman" panose="02020603050405020304" pitchFamily="18" charset="0"/>
              </a:rPr>
              <a:t>ash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97" y="1448786"/>
            <a:ext cx="2948492" cy="360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0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02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CB460D-1E5B-4C7A-AEEF-BB16C228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947472C0-E90A-4010-A2D6-742F0F1B51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3948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16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7432E11E-988F-405B-B469-66ED44F9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01395"/>
            <a:ext cx="11353800" cy="132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Listen and chant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428087" y="2013346"/>
            <a:ext cx="5423509" cy="2600329"/>
            <a:chOff x="3457184" y="1635495"/>
            <a:chExt cx="5423509" cy="26003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184" y="1714419"/>
              <a:ext cx="2526082" cy="252140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540" y="1635495"/>
              <a:ext cx="2605153" cy="2600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</a:t>
            </a:r>
            <a:r>
              <a:rPr lang="en-US" dirty="0" smtClean="0"/>
              <a:t>chant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71" y="1346653"/>
            <a:ext cx="9923257" cy="4351338"/>
          </a:xfrm>
        </p:spPr>
      </p:pic>
      <p:pic>
        <p:nvPicPr>
          <p:cNvPr id="6" name="Track 090_U16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35281" y="805544"/>
            <a:ext cx="406178" cy="40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6D908-561F-4A67-8570-9E21D10A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Listen and tick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519814" y="2241354"/>
            <a:ext cx="5548767" cy="2625333"/>
            <a:chOff x="3519814" y="2155629"/>
            <a:chExt cx="5548767" cy="26253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tick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148" y="1690688"/>
            <a:ext cx="7623704" cy="4763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7363" y="3360229"/>
            <a:ext cx="376615" cy="376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4449" y="5929258"/>
            <a:ext cx="376615" cy="376615"/>
          </a:xfrm>
          <a:prstGeom prst="rect">
            <a:avLst/>
          </a:prstGeom>
        </p:spPr>
      </p:pic>
      <p:pic>
        <p:nvPicPr>
          <p:cNvPr id="3" name="Track 09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12771" y="805540"/>
            <a:ext cx="449720" cy="44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2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3A826B85-D58A-48FB-ABB8-881A5F8CC2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9965CC-DC8C-45E4-AE7A-5F00F6A9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419725"/>
            <a:ext cx="10271760" cy="936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4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xmlns="" id="{20B579A7-44A3-4863-B4F6-E1E3D667A5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94" y="2297659"/>
            <a:ext cx="1681838" cy="169118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393910" y="2267760"/>
            <a:ext cx="3476375" cy="1691182"/>
            <a:chOff x="3657600" y="2301070"/>
            <a:chExt cx="5219047" cy="247989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4082767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latin typeface=".VnAvant" panose="020B7200000000000000" pitchFamily="34" charset="0"/>
              </a:rPr>
              <a:t>Look</a:t>
            </a:r>
            <a:r>
              <a:rPr lang="en-US" sz="4800" b="1" dirty="0">
                <a:latin typeface=".VnAvant" panose="020B7200000000000000" pitchFamily="34" charset="0"/>
              </a:rPr>
              <a:t>, trace and </a:t>
            </a:r>
            <a:r>
              <a:rPr lang="en-US" sz="4800" b="1" dirty="0" smtClean="0">
                <a:latin typeface=".VnAvant" panose="020B7200000000000000" pitchFamily="34" charset="0"/>
              </a:rPr>
              <a:t>write</a:t>
            </a:r>
            <a:endParaRPr lang="en-US" sz="48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0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D9378F-2584-4184-9434-DC5162C459BA}"/>
              </a:ext>
            </a:extLst>
          </p:cNvPr>
          <p:cNvSpPr txBox="1"/>
          <p:nvPr/>
        </p:nvSpPr>
        <p:spPr>
          <a:xfrm>
            <a:off x="901730" y="409903"/>
            <a:ext cx="112902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Look , trace and write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30" y="2395552"/>
            <a:ext cx="10767756" cy="331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644</Words>
  <Application>Microsoft Office PowerPoint</Application>
  <PresentationFormat>Widescreen</PresentationFormat>
  <Paragraphs>144</Paragraphs>
  <Slides>25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.VnAvant</vt:lpstr>
      <vt:lpstr>Arial</vt:lpstr>
      <vt:lpstr>Calibri</vt:lpstr>
      <vt:lpstr>Calibri Light</vt:lpstr>
      <vt:lpstr>Times New Roman</vt:lpstr>
      <vt:lpstr>Office Theme</vt:lpstr>
      <vt:lpstr>Unit 16 At home Lesson 2</vt:lpstr>
      <vt:lpstr>Warm-up</vt:lpstr>
      <vt:lpstr>PowerPoint Presentation</vt:lpstr>
      <vt:lpstr>Listen and chant</vt:lpstr>
      <vt:lpstr>Listen and chant</vt:lpstr>
      <vt:lpstr>Listen and tick</vt:lpstr>
      <vt:lpstr>Listen and tick</vt:lpstr>
      <vt:lpstr>PowerPoint Presentation</vt:lpstr>
      <vt:lpstr>PowerPoint Presentation</vt:lpstr>
      <vt:lpstr>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16 At home Lesson 2</dc:title>
  <dc:creator>Nguyễn Phúc Khánh Thy</dc:creator>
  <cp:lastModifiedBy>Admin</cp:lastModifiedBy>
  <cp:revision>14</cp:revision>
  <dcterms:created xsi:type="dcterms:W3CDTF">2020-05-18T14:33:46Z</dcterms:created>
  <dcterms:modified xsi:type="dcterms:W3CDTF">2023-08-01T08:39:32Z</dcterms:modified>
</cp:coreProperties>
</file>