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88" r:id="rId4"/>
    <p:sldId id="289" r:id="rId5"/>
    <p:sldId id="290" r:id="rId6"/>
    <p:sldId id="414" r:id="rId7"/>
    <p:sldId id="292" r:id="rId8"/>
    <p:sldId id="2007577160" r:id="rId9"/>
    <p:sldId id="427" r:id="rId10"/>
    <p:sldId id="2007577142" r:id="rId11"/>
    <p:sldId id="2007577178" r:id="rId12"/>
    <p:sldId id="426" r:id="rId13"/>
    <p:sldId id="395" r:id="rId14"/>
    <p:sldId id="402" r:id="rId15"/>
    <p:sldId id="273" r:id="rId16"/>
    <p:sldId id="274" r:id="rId17"/>
    <p:sldId id="275" r:id="rId18"/>
    <p:sldId id="2007577164" r:id="rId19"/>
    <p:sldId id="2007577165" r:id="rId20"/>
    <p:sldId id="2007577166" r:id="rId21"/>
    <p:sldId id="281" r:id="rId22"/>
    <p:sldId id="417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0066"/>
    <a:srgbClr val="33CCFF"/>
    <a:srgbClr val="CCFF99"/>
    <a:srgbClr val="0099FF"/>
    <a:srgbClr val="0099CC"/>
    <a:srgbClr val="99FF66"/>
    <a:srgbClr val="00FF00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6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0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1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5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6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5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1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3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1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30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6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3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3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15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9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6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18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63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71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4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3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7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9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5" r:id="rId9"/>
    <p:sldLayoutId id="2147483674" r:id="rId10"/>
    <p:sldLayoutId id="2147483673" r:id="rId11"/>
    <p:sldLayoutId id="2147483671" r:id="rId12"/>
    <p:sldLayoutId id="2147483670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85" r:id="rId28"/>
    <p:sldLayoutId id="2147483679" r:id="rId29"/>
    <p:sldLayoutId id="2147483678" r:id="rId30"/>
    <p:sldLayoutId id="2147483677" r:id="rId31"/>
    <p:sldLayoutId id="2147483676" r:id="rId32"/>
    <p:sldLayoutId id="2147483669" r:id="rId33"/>
    <p:sldLayoutId id="2147483656" r:id="rId34"/>
    <p:sldLayoutId id="2147483657" r:id="rId35"/>
    <p:sldLayoutId id="2147483658" r:id="rId36"/>
    <p:sldLayoutId id="214748365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ontrol" Target="../activeX/activeX2.xml"/><Relationship Id="rId7" Type="http://schemas.openxmlformats.org/officeDocument/2006/relationships/image" Target="../media/image2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31.wmf"/><Relationship Id="rId5" Type="http://schemas.openxmlformats.org/officeDocument/2006/relationships/control" Target="../activeX/activeX4.xml"/><Relationship Id="rId10" Type="http://schemas.openxmlformats.org/officeDocument/2006/relationships/image" Target="../media/image34.png"/><Relationship Id="rId4" Type="http://schemas.openxmlformats.org/officeDocument/2006/relationships/control" Target="../activeX/activeX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1.wav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6" Type="http://schemas.openxmlformats.org/officeDocument/2006/relationships/slide" Target="slide7.xml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slide" Target="slide6.xml"/><Relationship Id="rId10" Type="http://schemas.openxmlformats.org/officeDocument/2006/relationships/image" Target="../media/image13.png"/><Relationship Id="rId19" Type="http://schemas.openxmlformats.org/officeDocument/2006/relationships/slide" Target="slide8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AF93A-3DEE-4C8A-8EEC-D39DA11E52B2}"/>
              </a:ext>
            </a:extLst>
          </p:cNvPr>
          <p:cNvSpPr/>
          <p:nvPr/>
        </p:nvSpPr>
        <p:spPr>
          <a:xfrm>
            <a:off x="9191008" y="188770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25152-F2D2-4EF4-A62D-6D0BD1D84A72}"/>
              </a:ext>
            </a:extLst>
          </p:cNvPr>
          <p:cNvSpPr/>
          <p:nvPr/>
        </p:nvSpPr>
        <p:spPr>
          <a:xfrm>
            <a:off x="9778326" y="68678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197A7BB4-7A80-4CDF-9093-36143ED0DCAA}"/>
              </a:ext>
            </a:extLst>
          </p:cNvPr>
          <p:cNvSpPr txBox="1"/>
          <p:nvPr/>
        </p:nvSpPr>
        <p:spPr>
          <a:xfrm>
            <a:off x="587583" y="1679621"/>
            <a:ext cx="11206852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79: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trừ 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nhớ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)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phạm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vi 1000 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1)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587 – 265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3364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8195" y="23372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10957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3915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1" y="5371360"/>
            <a:ext cx="4123638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587 – 265 = 322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469 – 152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202" y="234143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430452" y="300642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65334" y="29974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737654" y="2337318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88995" y="2331703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45258" y="302392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96687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29507" y="29856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34181" y="5371360"/>
            <a:ext cx="4123638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469 – 152 = 317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7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35308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03501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499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65372" y="25069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364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25067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210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1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2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3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54471" y="320785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625 - 110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865- 224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743 - 543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946 - 932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048072" y="32082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743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17401" y="313876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18416" y="315628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14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9"/>
            <a:ext cx="12192000" cy="6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24351386" cy="6447000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6296967" y="854490"/>
            <a:ext cx="3757951" cy="2838905"/>
            <a:chOff x="7497539" y="1443923"/>
            <a:chExt cx="4453906" cy="3618559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9" r="14929"/>
            <a:stretch/>
          </p:blipFill>
          <p:spPr>
            <a:xfrm>
              <a:off x="7766541" y="1443923"/>
              <a:ext cx="3915905" cy="29528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97539" y="4474029"/>
              <a:ext cx="4453906" cy="588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999" y="4381490"/>
            <a:ext cx="2102902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2" y="1287014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9"/>
            <a:ext cx="24351386" cy="6460647"/>
          </a:xfrm>
          <a:prstGeom prst="rect">
            <a:avLst/>
          </a:prstGeom>
        </p:spPr>
      </p:pic>
      <p:pic>
        <p:nvPicPr>
          <p:cNvPr id="7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085214" y="-233668"/>
            <a:ext cx="6795750" cy="5298346"/>
          </a:xfrm>
          <a:prstGeom prst="rect">
            <a:avLst/>
          </a:prstGeom>
        </p:spPr>
      </p:pic>
      <p:pic>
        <p:nvPicPr>
          <p:cNvPr id="4" name="CON CHI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6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8" y="885193"/>
            <a:ext cx="4077810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64282" y="2455515"/>
              <a:ext cx="2562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321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:a16="http://schemas.microsoft.com/office/drawing/2014/main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236" y="2893348"/>
            <a:ext cx="3577722" cy="1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30"/>
            <a:ext cx="24351386" cy="6436114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101389" y="0"/>
            <a:ext cx="5931046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3"/>
            <a:ext cx="3502858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38" y="737457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5559" y="2416783"/>
              <a:ext cx="2474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224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:a16="http://schemas.microsoft.com/office/drawing/2014/main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133" y="2925482"/>
            <a:ext cx="3479329" cy="17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" y="8230"/>
            <a:ext cx="24351386" cy="6425228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530387" y="-110976"/>
            <a:ext cx="6222331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8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5" y="1067011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3"/>
              <a:ext cx="2849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745</a:t>
              </a: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:a16="http://schemas.microsoft.com/office/drawing/2014/main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42" y="2718661"/>
            <a:ext cx="3728539" cy="20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262315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FAD0E2-7346-47BC-9E37-1F9A1AC7D84F}"/>
              </a:ext>
            </a:extLst>
          </p:cNvPr>
          <p:cNvGrpSpPr/>
          <p:nvPr/>
        </p:nvGrpSpPr>
        <p:grpSpPr>
          <a:xfrm>
            <a:off x="0" y="-21771"/>
            <a:ext cx="25241250" cy="6487885"/>
            <a:chOff x="0" y="-21771"/>
            <a:chExt cx="25241250" cy="6487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4878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362200" cy="1295400"/>
              <a:chOff x="20650200" y="2250831"/>
              <a:chExt cx="2362200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PHAN CHU TRINH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828994" y="2947146"/>
                <a:ext cx="218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BA </a:t>
                </a:r>
                <a:r>
                  <a:rPr lang="en-US" sz="1400" b="1" dirty="0" err="1"/>
                  <a:t>ĐÌNH</a:t>
                </a:r>
                <a:r>
                  <a:rPr lang="en-US" sz="1400" b="1" dirty="0"/>
                  <a:t> – </a:t>
                </a:r>
                <a:r>
                  <a:rPr lang="en-US" sz="1400" b="1" dirty="0" err="1"/>
                  <a:t>HÀ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NỘI</a:t>
                </a:r>
                <a:endParaRPr lang="en-US" sz="14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4" y="2618341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4796" y="-132134"/>
            <a:ext cx="5353050" cy="5353050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0" y="2211643"/>
              <a:ext cx="3055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anh dán tường cây lá xanh DA22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/>
        </p:blipFill>
        <p:spPr bwMode="auto">
          <a:xfrm>
            <a:off x="0" y="1566"/>
            <a:ext cx="12192000" cy="63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9443" y="1534122"/>
            <a:ext cx="87729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GIẢI CỨU NHỮNG CHÚ CHIM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17155" y="2539083"/>
            <a:ext cx="4280536" cy="3541208"/>
            <a:chOff x="3617155" y="2539082"/>
            <a:chExt cx="4280536" cy="3541208"/>
          </a:xfrm>
        </p:grpSpPr>
        <p:pic>
          <p:nvPicPr>
            <p:cNvPr id="9" name="Picture 8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5099358" y="3831742"/>
              <a:ext cx="15954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Calibri" panose="020F0502020204030204"/>
                </a:rPr>
                <a:t>PLAY</a:t>
              </a:r>
            </a:p>
          </p:txBody>
        </p:sp>
      </p:grpSp>
      <p:pic>
        <p:nvPicPr>
          <p:cNvPr id="4098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69" y="2050096"/>
            <a:ext cx="2030361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096" y="2050095"/>
            <a:ext cx="2263872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Phim Hoạt Hình Vẽ Tay Cỏ Xanh Minh Họa, Màu Xanh, Grass, Dễ Thương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8" b="4978"/>
          <a:stretch/>
        </p:blipFill>
        <p:spPr bwMode="auto">
          <a:xfrm>
            <a:off x="0" y="4755073"/>
            <a:ext cx="12158079" cy="16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5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3"/>
            <a:ext cx="12192000" cy="64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5" y="2975043"/>
            <a:ext cx="1275079" cy="797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79" y="1469146"/>
            <a:ext cx="1031132" cy="1031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90" y="401413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61" y="49354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124" name="Picture 4" descr="Ciervos Lindos Dibujos Animados En Ejecución Ilustraciones Vectoriales,  Clip Art Vectorizado Libre De Derechos. Image 30338860.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mium Vector | Cartoon deer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601" y="5830251"/>
            <a:ext cx="751747" cy="626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6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03FDCC-12D2-4119-BF00-A03A602EE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sp>
        <p:nvSpPr>
          <p:cNvPr id="26" name="AẪ">
            <a:extLst>
              <a:ext uri="{FF2B5EF4-FFF2-40B4-BE49-F238E27FC236}">
                <a16:creationId xmlns:a16="http://schemas.microsoft.com/office/drawing/2014/main" id="{B03B1389-6DD2-45DC-BD7E-44A607F79762}"/>
              </a:ext>
            </a:extLst>
          </p:cNvPr>
          <p:cNvSpPr/>
          <p:nvPr/>
        </p:nvSpPr>
        <p:spPr>
          <a:xfrm rot="10800000" flipV="1">
            <a:off x="3352350" y="3210821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8" name="BSÃA">
            <a:extLst>
              <a:ext uri="{FF2B5EF4-FFF2-40B4-BE49-F238E27FC236}">
                <a16:creationId xmlns:a16="http://schemas.microsoft.com/office/drawing/2014/main" id="{D63B2B3B-0118-4C5E-821E-EC41F45CFE28}"/>
              </a:ext>
            </a:extLst>
          </p:cNvPr>
          <p:cNvSpPr/>
          <p:nvPr/>
        </p:nvSpPr>
        <p:spPr>
          <a:xfrm rot="10800000" flipV="1">
            <a:off x="6594709" y="322455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B. 58</a:t>
            </a:r>
            <a:endParaRPr lang="en-US" sz="2800" b="1" dirty="0">
              <a:solidFill>
                <a:srgbClr val="000066"/>
              </a:solidFill>
              <a:latin typeface=".VnBahamasB" panose="020BE200000000000000" pitchFamily="34" charset="0"/>
              <a:cs typeface="Times New Roman" pitchFamily="18" charset="0"/>
            </a:endParaRPr>
          </a:p>
        </p:txBody>
      </p:sp>
      <p:sp>
        <p:nvSpPr>
          <p:cNvPr id="30" name="CÂSXAS">
            <a:extLst>
              <a:ext uri="{FF2B5EF4-FFF2-40B4-BE49-F238E27FC236}">
                <a16:creationId xmlns:a16="http://schemas.microsoft.com/office/drawing/2014/main" id="{98DCA23C-E507-4F14-8C1E-CC9B347B4FFE}"/>
              </a:ext>
            </a:extLst>
          </p:cNvPr>
          <p:cNvSpPr/>
          <p:nvPr/>
        </p:nvSpPr>
        <p:spPr>
          <a:xfrm rot="10800000" flipV="1">
            <a:off x="3352350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.VnBahamasB" panose="020BE200000000000000" pitchFamily="34" charset="0"/>
                <a:cs typeface="Times New Roman" pitchFamily="18" charset="0"/>
              </a:rPr>
              <a:t>C. 50</a:t>
            </a:r>
            <a:endParaRPr lang="en-US" sz="2800" b="1" dirty="0">
              <a:solidFill>
                <a:srgbClr val="000066"/>
              </a:solidFill>
              <a:latin typeface=".VnBahamasB" panose="020BE200000000000000" pitchFamily="34" charset="0"/>
              <a:cs typeface="Times New Roman" pitchFamily="18" charset="0"/>
            </a:endParaRPr>
          </a:p>
        </p:txBody>
      </p:sp>
      <p:sp>
        <p:nvSpPr>
          <p:cNvPr id="35" name="DSSXSAX">
            <a:extLst>
              <a:ext uri="{FF2B5EF4-FFF2-40B4-BE49-F238E27FC236}">
                <a16:creationId xmlns:a16="http://schemas.microsoft.com/office/drawing/2014/main" id="{D6BFE8B9-21A3-4DF6-8F12-FF5C83427736}"/>
              </a:ext>
            </a:extLst>
          </p:cNvPr>
          <p:cNvSpPr/>
          <p:nvPr/>
        </p:nvSpPr>
        <p:spPr>
          <a:xfrm rot="10800000" flipV="1">
            <a:off x="6594709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996" y="5786475"/>
            <a:ext cx="533400" cy="533400"/>
          </a:xfrm>
          <a:prstGeom prst="rect">
            <a:avLst/>
          </a:prstGeom>
        </p:spPr>
      </p:pic>
      <p:pic>
        <p:nvPicPr>
          <p:cNvPr id="22" name="Picture 21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8787" y="3067050"/>
            <a:ext cx="965200" cy="723900"/>
          </a:xfrm>
          <a:prstGeom prst="rect">
            <a:avLst/>
          </a:prstGeom>
        </p:spPr>
      </p:pic>
      <p:pic>
        <p:nvPicPr>
          <p:cNvPr id="23" name="Picture 22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50976" y="3290061"/>
            <a:ext cx="711200" cy="533400"/>
          </a:xfrm>
          <a:prstGeom prst="rect">
            <a:avLst/>
          </a:prstGeom>
        </p:spPr>
      </p:pic>
      <p:pic>
        <p:nvPicPr>
          <p:cNvPr id="24" name="Picture 2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25" name="Picture 2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3019" y="4319770"/>
            <a:ext cx="711200" cy="533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5D1483-57D1-4CAB-A341-C14ECC956173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0" name="TimeProcess">
              <a:extLst>
                <a:ext uri="{FF2B5EF4-FFF2-40B4-BE49-F238E27FC236}">
                  <a16:creationId xmlns:a16="http://schemas.microsoft.com/office/drawing/2014/main" id="{798B5C58-B643-4270-BB6D-80FC3B1DEE56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15F44D5-3DFD-4EA5-81C8-2A9DADD0B330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FBB7485-DF03-4D13-9884-88BE7DCC4BBC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45897-3AD7-4281-BAB9-C5FF4CEE3CEC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34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24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BF69D6C-98C7-43BA-81EB-D8A22678F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C92F2FA-9D2D-4DA3-978B-A07A994AB324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-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9E64AA-156A-45F0-BC77-527FFAC0C911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7FA29249-63E9-456D-BE63-A99B01A10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5A2917E-224D-4C20-85BC-0BC65AB3D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7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A2BBBE7-CFE1-41B1-93D7-E78B4F675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89" y="5902894"/>
            <a:ext cx="533400" cy="533400"/>
          </a:xfrm>
          <a:prstGeom prst="rect">
            <a:avLst/>
          </a:prstGeom>
        </p:spPr>
      </p:pic>
      <p:sp>
        <p:nvSpPr>
          <p:cNvPr id="34" name="AẪ">
            <a:extLst>
              <a:ext uri="{FF2B5EF4-FFF2-40B4-BE49-F238E27FC236}">
                <a16:creationId xmlns:a16="http://schemas.microsoft.com/office/drawing/2014/main" id="{A55BDA14-7D5D-4C52-BDD0-5DB96576C6D6}"/>
              </a:ext>
            </a:extLst>
          </p:cNvPr>
          <p:cNvSpPr/>
          <p:nvPr/>
        </p:nvSpPr>
        <p:spPr>
          <a:xfrm rot="10800000" flipV="1">
            <a:off x="6798193" y="4204922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D. 35</a:t>
            </a:r>
          </a:p>
        </p:txBody>
      </p:sp>
      <p:sp>
        <p:nvSpPr>
          <p:cNvPr id="36" name="BSÃA">
            <a:extLst>
              <a:ext uri="{FF2B5EF4-FFF2-40B4-BE49-F238E27FC236}">
                <a16:creationId xmlns:a16="http://schemas.microsoft.com/office/drawing/2014/main" id="{42DAA8FC-22A5-4AA0-9824-BEB53A89E24E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B. 45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E04DA8D2-E140-4380-A3E0-9E2AC824AE40}"/>
              </a:ext>
            </a:extLst>
          </p:cNvPr>
          <p:cNvSpPr/>
          <p:nvPr/>
        </p:nvSpPr>
        <p:spPr>
          <a:xfrm rot="10800000" flipV="1">
            <a:off x="3352350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itchFamily="18" charset="0"/>
              </a:rPr>
              <a:t>C. 39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EC66E5A9-DB34-4BA5-B812-95D0598A1EF7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A. 25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064B539C-2285-4E8C-845B-D1D6E5267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274A65F7-DB73-4F1E-9A9B-733727CBA75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4630" y="4061151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209E232C-F956-42F7-BFAD-889484D2A9F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E9B1A524-E665-48BC-AB76-FAB772FF334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BE0840A-4542-430C-B8AF-14F7D31D6B98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E448CBF4-69EA-4DB4-9BD5-435CB62AF4DF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8B2C08-4E09-49A8-A6D6-7559DEEA6727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E804E10-1161-4F89-A0D8-59679517C4BD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08F3B70-FD13-4B09-9A4F-95233D47271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67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32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79B8229-D845-4B90-9F1D-5E0CA8C27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129E3A-6005-4C3F-92CD-91BCD7809DC9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41C5BB-F309-4D32-9BEC-FC933F4D6666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5AFE29-A6BF-4F00-8A67-9FE1D8FA9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3" name="Picture 52" descr="sai.png">
            <a:extLst>
              <a:ext uri="{FF2B5EF4-FFF2-40B4-BE49-F238E27FC236}">
                <a16:creationId xmlns:a16="http://schemas.microsoft.com/office/drawing/2014/main" id="{835F5125-1AB5-4C5E-AE55-A8F5D1D1E3D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1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963E44-BF86-4385-BA8A-0276D7FA2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5825353"/>
            <a:ext cx="533400" cy="533400"/>
          </a:xfrm>
          <a:prstGeom prst="rect">
            <a:avLst/>
          </a:prstGeom>
        </p:spPr>
      </p:pic>
      <p:sp>
        <p:nvSpPr>
          <p:cNvPr id="36" name="AẪ">
            <a:extLst>
              <a:ext uri="{FF2B5EF4-FFF2-40B4-BE49-F238E27FC236}">
                <a16:creationId xmlns:a16="http://schemas.microsoft.com/office/drawing/2014/main" id="{E18EE9CB-594A-4040-AEF0-4E3A6FA9761C}"/>
              </a:ext>
            </a:extLst>
          </p:cNvPr>
          <p:cNvSpPr/>
          <p:nvPr/>
        </p:nvSpPr>
        <p:spPr>
          <a:xfrm rot="10800000" flipV="1">
            <a:off x="3239215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C. 53</a:t>
            </a:r>
          </a:p>
        </p:txBody>
      </p:sp>
      <p:sp>
        <p:nvSpPr>
          <p:cNvPr id="38" name="BSÃA">
            <a:extLst>
              <a:ext uri="{FF2B5EF4-FFF2-40B4-BE49-F238E27FC236}">
                <a16:creationId xmlns:a16="http://schemas.microsoft.com/office/drawing/2014/main" id="{0B584600-B63C-4CD5-8B73-74246CDAB57B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B. 43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80CF1174-D97C-4DEF-BB04-D878C6B1F937}"/>
              </a:ext>
            </a:extLst>
          </p:cNvPr>
          <p:cNvSpPr/>
          <p:nvPr/>
        </p:nvSpPr>
        <p:spPr>
          <a:xfrm rot="10800000" flipV="1">
            <a:off x="6778634" y="425630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.VnBahamasB" panose="020BE200000000000000" pitchFamily="34" charset="0"/>
                <a:cs typeface="Times New Roman" pitchFamily="18" charset="0"/>
              </a:rPr>
              <a:t>D. 93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D384F368-FE55-4EC5-BD04-BA576DB36B0E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dirty="0">
                <a:solidFill>
                  <a:srgbClr val="000066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A. 52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8B53BE9E-396F-4EFD-BFA9-D3A3271E5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B5929AAD-492C-4AAE-92A4-F0F05283774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65652" y="4116388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7A0A73F3-5F37-4C59-82A7-6E404E76C19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32071" y="4314435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9A32E87B-7704-448A-9E67-D84956EBCF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928F676-2660-467E-8EBB-8311BF581586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4C23A7AE-E92D-4154-A1C5-DEE66CD17935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CB6236-5174-4408-A628-03015B35187E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471BAC-0951-4F89-88D0-2707A90B7581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6F00F-0414-4732-ADB2-4C04ABED1A5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78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25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8E1F33C-1E46-49A7-BBFE-AFA6F4B5F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58DF42D-71A9-4424-A6C9-A0E661436403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rgbClr val="000066"/>
                      </a:solidFill>
                      <a:latin typeface=".VnAvant" panose="020B7200000000000000" pitchFamily="34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0A3213-0701-49DF-B7D9-8A7B68D06423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5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E0F4175-FED3-4DE0-A3FB-62F1F7475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4" name="Picture 53" descr="sai.png">
            <a:extLst>
              <a:ext uri="{FF2B5EF4-FFF2-40B4-BE49-F238E27FC236}">
                <a16:creationId xmlns:a16="http://schemas.microsoft.com/office/drawing/2014/main" id="{4BDE4EB1-EC5D-472C-BE4E-94A615149F4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705C5-3F88-4FDC-9346-EE83358A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43" y="1223400"/>
            <a:ext cx="10524132" cy="506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4"/>
            <a:ext cx="8249414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889055" y="5053342"/>
            <a:ext cx="7394484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04AD83-B66A-49EE-82BC-5F11490A7B2A}"/>
              </a:ext>
            </a:extLst>
          </p:cNvPr>
          <p:cNvSpPr/>
          <p:nvPr/>
        </p:nvSpPr>
        <p:spPr>
          <a:xfrm>
            <a:off x="4495120" y="377004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587 - 265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0942A0A-439A-463E-A1A6-99E590FD781D}"/>
              </a:ext>
            </a:extLst>
          </p:cNvPr>
          <p:cNvSpPr/>
          <p:nvPr/>
        </p:nvSpPr>
        <p:spPr>
          <a:xfrm>
            <a:off x="2428300" y="4959215"/>
            <a:ext cx="7984329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FE6A31-E84E-4E9C-B3B0-31E53CE1D5E1}"/>
              </a:ext>
            </a:extLst>
          </p:cNvPr>
          <p:cNvSpPr/>
          <p:nvPr/>
        </p:nvSpPr>
        <p:spPr>
          <a:xfrm>
            <a:off x="674107" y="210773"/>
            <a:ext cx="10394952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587 cm.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265cm.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7872" y="2138135"/>
            <a:ext cx="76070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83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760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408</Words>
  <Application>Microsoft Office PowerPoint</Application>
  <PresentationFormat>Widescreen</PresentationFormat>
  <Paragraphs>167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.VnBahamasB</vt:lpstr>
      <vt:lpstr>Arial</vt:lpstr>
      <vt:lpstr>Calibri</vt:lpstr>
      <vt:lpstr>Calibri Light</vt:lpstr>
      <vt:lpstr>HP001 4 hàng</vt:lpstr>
      <vt:lpstr>Times New Roman</vt:lpstr>
      <vt:lpstr>UTM Avo</vt:lpstr>
      <vt:lpstr>UTM Avo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Vũ Trọng Đông</cp:lastModifiedBy>
  <cp:revision>433</cp:revision>
  <dcterms:created xsi:type="dcterms:W3CDTF">2021-07-12T03:44:38Z</dcterms:created>
  <dcterms:modified xsi:type="dcterms:W3CDTF">2022-03-05T08:12:38Z</dcterms:modified>
</cp:coreProperties>
</file>