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353" r:id="rId4"/>
    <p:sldId id="341" r:id="rId5"/>
    <p:sldId id="355" r:id="rId6"/>
    <p:sldId id="356" r:id="rId7"/>
    <p:sldId id="357" r:id="rId8"/>
    <p:sldId id="362" r:id="rId9"/>
    <p:sldId id="359" r:id="rId10"/>
    <p:sldId id="360" r:id="rId11"/>
    <p:sldId id="361" r:id="rId12"/>
    <p:sldId id="348" r:id="rId13"/>
    <p:sldId id="352" r:id="rId14"/>
    <p:sldId id="275" r:id="rId15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ip64yhF0r7J0CaSH6C3hFLdlXQ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EBEA"/>
    <a:srgbClr val="75B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/>
    <p:restoredTop sz="94542"/>
  </p:normalViewPr>
  <p:slideViewPr>
    <p:cSldViewPr snapToGrid="0">
      <p:cViewPr varScale="1">
        <p:scale>
          <a:sx n="96" d="100"/>
          <a:sy n="96" d="100"/>
        </p:scale>
        <p:origin x="32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ĐÔNG VŨ" userId="16d7361ce9402b54" providerId="LiveId" clId="{08ABD34A-929C-4B13-9E12-4F6C005AB5BE}"/>
    <pc:docChg chg="delSld">
      <pc:chgData name="ĐÔNG VŨ" userId="16d7361ce9402b54" providerId="LiveId" clId="{08ABD34A-929C-4B13-9E12-4F6C005AB5BE}" dt="2025-04-14T10:31:17.360" v="0" actId="47"/>
      <pc:docMkLst>
        <pc:docMk/>
      </pc:docMkLst>
      <pc:sldChg chg="del">
        <pc:chgData name="ĐÔNG VŨ" userId="16d7361ce9402b54" providerId="LiveId" clId="{08ABD34A-929C-4B13-9E12-4F6C005AB5BE}" dt="2025-04-14T10:31:17.360" v="0" actId="47"/>
        <pc:sldMkLst>
          <pc:docMk/>
          <pc:sldMk cId="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/>
        <a:ea typeface="UTM Avo" panose="02040603050506020204" pitchFamily="18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7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2/1/679/97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2/1/679/97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WkA3voP316I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2/1/679/97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5;p1">
            <a:extLst>
              <a:ext uri="{FF2B5EF4-FFF2-40B4-BE49-F238E27FC236}">
                <a16:creationId xmlns:a16="http://schemas.microsoft.com/office/drawing/2014/main" id="{04997C8A-9E83-13FD-80B9-F2ED615C8F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2292626"/>
            <a:ext cx="9144000" cy="205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50000"/>
              </a:lnSpc>
              <a:buSzPts val="5200"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31</a:t>
            </a:r>
            <a:br>
              <a:rPr lang="en-US" sz="4800" b="1" dirty="0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</a:b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Trao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đổi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: Em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sách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báo</a:t>
            </a:r>
            <a:endParaRPr sz="4800" b="1" dirty="0">
              <a:solidFill>
                <a:srgbClr val="00206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E605A-D04E-8DAC-543C-D3386EC51CA5}"/>
              </a:ext>
            </a:extLst>
          </p:cNvPr>
          <p:cNvSpPr txBox="1"/>
          <p:nvPr/>
        </p:nvSpPr>
        <p:spPr>
          <a:xfrm>
            <a:off x="8423255" y="265463"/>
            <a:ext cx="3490452" cy="100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lnSpc>
                <a:spcPts val="3840"/>
              </a:lnSpc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</a:rPr>
              <a:t>TIẾNG VIỆT 5</a:t>
            </a:r>
          </a:p>
          <a:p>
            <a:pPr algn="r" defTabSz="914377">
              <a:lnSpc>
                <a:spcPts val="3840"/>
              </a:lnSpc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29F13-522F-9D4E-425A-CD7B39068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5;p8">
            <a:extLst>
              <a:ext uri="{FF2B5EF4-FFF2-40B4-BE49-F238E27FC236}">
                <a16:creationId xmlns:a16="http://schemas.microsoft.com/office/drawing/2014/main" id="{BBE84CD6-E141-AA55-D901-508D3D99B70B}"/>
              </a:ext>
            </a:extLst>
          </p:cNvPr>
          <p:cNvGrpSpPr/>
          <p:nvPr/>
        </p:nvGrpSpPr>
        <p:grpSpPr>
          <a:xfrm>
            <a:off x="2763029" y="3966541"/>
            <a:ext cx="6852925" cy="589691"/>
            <a:chOff x="3029863" y="1823688"/>
            <a:chExt cx="12362538" cy="1262412"/>
          </a:xfrm>
        </p:grpSpPr>
        <p:cxnSp>
          <p:nvCxnSpPr>
            <p:cNvPr id="3" name="Google Shape;236;p8">
              <a:extLst>
                <a:ext uri="{FF2B5EF4-FFF2-40B4-BE49-F238E27FC236}">
                  <a16:creationId xmlns:a16="http://schemas.microsoft.com/office/drawing/2014/main" id="{BEEBDB70-8C4E-503A-FBFC-714011521D21}"/>
                </a:ext>
              </a:extLst>
            </p:cNvPr>
            <p:cNvCxnSpPr/>
            <p:nvPr/>
          </p:nvCxnSpPr>
          <p:spPr>
            <a:xfrm>
              <a:off x="9144001" y="1823688"/>
              <a:ext cx="0" cy="576612"/>
            </a:xfrm>
            <a:prstGeom prst="straightConnector1">
              <a:avLst/>
            </a:prstGeom>
            <a:noFill/>
            <a:ln w="38100" cap="flat" cmpd="sng">
              <a:solidFill>
                <a:srgbClr val="1C30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" name="Google Shape;237;p8">
              <a:extLst>
                <a:ext uri="{FF2B5EF4-FFF2-40B4-BE49-F238E27FC236}">
                  <a16:creationId xmlns:a16="http://schemas.microsoft.com/office/drawing/2014/main" id="{41E8FE1B-224B-6D33-0E97-24DE0D6DE53D}"/>
                </a:ext>
              </a:extLst>
            </p:cNvPr>
            <p:cNvCxnSpPr/>
            <p:nvPr/>
          </p:nvCxnSpPr>
          <p:spPr>
            <a:xfrm>
              <a:off x="3029863" y="2400300"/>
              <a:ext cx="12362538" cy="0"/>
            </a:xfrm>
            <a:prstGeom prst="straightConnector1">
              <a:avLst/>
            </a:prstGeom>
            <a:noFill/>
            <a:ln w="38100" cap="flat" cmpd="sng">
              <a:solidFill>
                <a:srgbClr val="1C30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" name="Google Shape;238;p8">
              <a:extLst>
                <a:ext uri="{FF2B5EF4-FFF2-40B4-BE49-F238E27FC236}">
                  <a16:creationId xmlns:a16="http://schemas.microsoft.com/office/drawing/2014/main" id="{060DE63A-5EF0-F690-886F-CA2095724A47}"/>
                </a:ext>
              </a:extLst>
            </p:cNvPr>
            <p:cNvCxnSpPr/>
            <p:nvPr/>
          </p:nvCxnSpPr>
          <p:spPr>
            <a:xfrm>
              <a:off x="3029863" y="2400300"/>
              <a:ext cx="0" cy="685800"/>
            </a:xfrm>
            <a:prstGeom prst="straightConnector1">
              <a:avLst/>
            </a:prstGeom>
            <a:noFill/>
            <a:ln w="38100" cap="flat" cmpd="sng">
              <a:solidFill>
                <a:srgbClr val="1C302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" name="Google Shape;239;p8">
              <a:extLst>
                <a:ext uri="{FF2B5EF4-FFF2-40B4-BE49-F238E27FC236}">
                  <a16:creationId xmlns:a16="http://schemas.microsoft.com/office/drawing/2014/main" id="{2B15E552-EDAC-40C7-A646-24C1FD00F0B6}"/>
                </a:ext>
              </a:extLst>
            </p:cNvPr>
            <p:cNvCxnSpPr/>
            <p:nvPr/>
          </p:nvCxnSpPr>
          <p:spPr>
            <a:xfrm>
              <a:off x="15392401" y="2400300"/>
              <a:ext cx="0" cy="685794"/>
            </a:xfrm>
            <a:prstGeom prst="straightConnector1">
              <a:avLst/>
            </a:prstGeom>
            <a:noFill/>
            <a:ln w="38100" cap="flat" cmpd="sng">
              <a:solidFill>
                <a:srgbClr val="1C302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7" name="Google Shape;240;p8">
            <a:extLst>
              <a:ext uri="{FF2B5EF4-FFF2-40B4-BE49-F238E27FC236}">
                <a16:creationId xmlns:a16="http://schemas.microsoft.com/office/drawing/2014/main" id="{DEED280A-2483-18C6-2AB2-A140AE167035}"/>
              </a:ext>
            </a:extLst>
          </p:cNvPr>
          <p:cNvGrpSpPr/>
          <p:nvPr/>
        </p:nvGrpSpPr>
        <p:grpSpPr>
          <a:xfrm>
            <a:off x="635166" y="1598068"/>
            <a:ext cx="10921668" cy="1090102"/>
            <a:chOff x="288574" y="189929"/>
            <a:chExt cx="8668840" cy="865245"/>
          </a:xfrm>
        </p:grpSpPr>
        <p:sp>
          <p:nvSpPr>
            <p:cNvPr id="8" name="Google Shape;241;p8">
              <a:extLst>
                <a:ext uri="{FF2B5EF4-FFF2-40B4-BE49-F238E27FC236}">
                  <a16:creationId xmlns:a16="http://schemas.microsoft.com/office/drawing/2014/main" id="{DBFA1072-4A85-F7DE-16D4-DE18395E4120}"/>
                </a:ext>
              </a:extLst>
            </p:cNvPr>
            <p:cNvSpPr/>
            <p:nvPr/>
          </p:nvSpPr>
          <p:spPr>
            <a:xfrm>
              <a:off x="497091" y="363731"/>
              <a:ext cx="8274575" cy="605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endParaRPr sz="2300" dirty="0">
                <a:latin typeface="UTM Avo" panose="02040603050506020204" pitchFamily="18"/>
              </a:endParaRPr>
            </a:p>
          </p:txBody>
        </p:sp>
        <p:grpSp>
          <p:nvGrpSpPr>
            <p:cNvPr id="9" name="Google Shape;242;p8">
              <a:extLst>
                <a:ext uri="{FF2B5EF4-FFF2-40B4-BE49-F238E27FC236}">
                  <a16:creationId xmlns:a16="http://schemas.microsoft.com/office/drawing/2014/main" id="{5BAE78CC-D126-407D-95D5-0B54C5C68C00}"/>
                </a:ext>
              </a:extLst>
            </p:cNvPr>
            <p:cNvGrpSpPr/>
            <p:nvPr/>
          </p:nvGrpSpPr>
          <p:grpSpPr>
            <a:xfrm>
              <a:off x="288574" y="189929"/>
              <a:ext cx="543942" cy="832810"/>
              <a:chOff x="4156067" y="3302612"/>
              <a:chExt cx="832097" cy="1274188"/>
            </a:xfrm>
          </p:grpSpPr>
          <p:sp>
            <p:nvSpPr>
              <p:cNvPr id="15" name="Google Shape;243;p8">
                <a:extLst>
                  <a:ext uri="{FF2B5EF4-FFF2-40B4-BE49-F238E27FC236}">
                    <a16:creationId xmlns:a16="http://schemas.microsoft.com/office/drawing/2014/main" id="{249D7BAE-1CB9-DC46-06F9-1B2586FC1C6E}"/>
                  </a:ext>
                </a:extLst>
              </p:cNvPr>
              <p:cNvSpPr/>
              <p:nvPr/>
            </p:nvSpPr>
            <p:spPr>
              <a:xfrm>
                <a:off x="4156067" y="3302612"/>
                <a:ext cx="832097" cy="1274188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6024" extrusionOk="0">
                    <a:moveTo>
                      <a:pt x="5914" y="1"/>
                    </a:moveTo>
                    <a:cubicBezTo>
                      <a:pt x="4352" y="1"/>
                      <a:pt x="2872" y="701"/>
                      <a:pt x="1863" y="1887"/>
                    </a:cubicBezTo>
                    <a:cubicBezTo>
                      <a:pt x="644" y="3309"/>
                      <a:pt x="0" y="5442"/>
                      <a:pt x="322" y="7085"/>
                    </a:cubicBezTo>
                    <a:cubicBezTo>
                      <a:pt x="627" y="8778"/>
                      <a:pt x="1981" y="9675"/>
                      <a:pt x="3116" y="10149"/>
                    </a:cubicBezTo>
                    <a:lnTo>
                      <a:pt x="3048" y="14297"/>
                    </a:lnTo>
                    <a:cubicBezTo>
                      <a:pt x="3031" y="15245"/>
                      <a:pt x="3793" y="16024"/>
                      <a:pt x="4741" y="16024"/>
                    </a:cubicBezTo>
                    <a:lnTo>
                      <a:pt x="5537" y="16024"/>
                    </a:lnTo>
                    <a:cubicBezTo>
                      <a:pt x="6468" y="16024"/>
                      <a:pt x="7230" y="15245"/>
                      <a:pt x="7230" y="14314"/>
                    </a:cubicBezTo>
                    <a:lnTo>
                      <a:pt x="7196" y="10505"/>
                    </a:lnTo>
                    <a:cubicBezTo>
                      <a:pt x="7856" y="10403"/>
                      <a:pt x="8483" y="10081"/>
                      <a:pt x="8957" y="9607"/>
                    </a:cubicBezTo>
                    <a:cubicBezTo>
                      <a:pt x="9973" y="8490"/>
                      <a:pt x="10464" y="4663"/>
                      <a:pt x="9532" y="2429"/>
                    </a:cubicBezTo>
                    <a:cubicBezTo>
                      <a:pt x="8923" y="956"/>
                      <a:pt x="7704" y="58"/>
                      <a:pt x="6180" y="8"/>
                    </a:cubicBezTo>
                    <a:cubicBezTo>
                      <a:pt x="6091" y="3"/>
                      <a:pt x="6002" y="1"/>
                      <a:pt x="5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algn="bl" rotWithShape="0">
                  <a:srgbClr val="242324">
                    <a:alpha val="29803"/>
                  </a:srgbClr>
                </a:outerShdw>
              </a:effectLst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300" dirty="0">
                  <a:latin typeface="UTM Avo" panose="02040603050506020204" pitchFamily="18"/>
                </a:endParaRPr>
              </a:p>
            </p:txBody>
          </p:sp>
          <p:sp>
            <p:nvSpPr>
              <p:cNvPr id="16" name="Google Shape;244;p8">
                <a:extLst>
                  <a:ext uri="{FF2B5EF4-FFF2-40B4-BE49-F238E27FC236}">
                    <a16:creationId xmlns:a16="http://schemas.microsoft.com/office/drawing/2014/main" id="{FFCEBF06-DC99-C27F-3AAC-5BEB0ACF2641}"/>
                  </a:ext>
                </a:extLst>
              </p:cNvPr>
              <p:cNvSpPr/>
              <p:nvPr/>
            </p:nvSpPr>
            <p:spPr>
              <a:xfrm>
                <a:off x="4272928" y="3412579"/>
                <a:ext cx="635579" cy="606678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7268" extrusionOk="0">
                    <a:moveTo>
                      <a:pt x="4307" y="1"/>
                    </a:moveTo>
                    <a:cubicBezTo>
                      <a:pt x="1271" y="1"/>
                      <a:pt x="0" y="3368"/>
                      <a:pt x="316" y="5083"/>
                    </a:cubicBezTo>
                    <a:cubicBezTo>
                      <a:pt x="655" y="6827"/>
                      <a:pt x="3279" y="7233"/>
                      <a:pt x="3279" y="7233"/>
                    </a:cubicBezTo>
                    <a:cubicBezTo>
                      <a:pt x="3279" y="7233"/>
                      <a:pt x="3613" y="7267"/>
                      <a:pt x="4056" y="7267"/>
                    </a:cubicBezTo>
                    <a:cubicBezTo>
                      <a:pt x="4737" y="7267"/>
                      <a:pt x="5676" y="7186"/>
                      <a:pt x="6056" y="6776"/>
                    </a:cubicBezTo>
                    <a:cubicBezTo>
                      <a:pt x="6665" y="6099"/>
                      <a:pt x="7613" y="122"/>
                      <a:pt x="4464" y="4"/>
                    </a:cubicBezTo>
                    <a:cubicBezTo>
                      <a:pt x="4412" y="2"/>
                      <a:pt x="4359" y="1"/>
                      <a:pt x="4307" y="1"/>
                    </a:cubicBezTo>
                    <a:close/>
                  </a:path>
                </a:pathLst>
              </a:custGeom>
              <a:solidFill>
                <a:srgbClr val="A4BB78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300" dirty="0">
                  <a:latin typeface="UTM Avo" panose="02040603050506020204" pitchFamily="18"/>
                </a:endParaRPr>
              </a:p>
            </p:txBody>
          </p:sp>
          <p:sp>
            <p:nvSpPr>
              <p:cNvPr id="17" name="Google Shape;245;p8">
                <a:extLst>
                  <a:ext uri="{FF2B5EF4-FFF2-40B4-BE49-F238E27FC236}">
                    <a16:creationId xmlns:a16="http://schemas.microsoft.com/office/drawing/2014/main" id="{4B6F1C57-C066-983D-A143-78F63DA076AB}"/>
                  </a:ext>
                </a:extLst>
              </p:cNvPr>
              <p:cNvSpPr/>
              <p:nvPr/>
            </p:nvSpPr>
            <p:spPr>
              <a:xfrm>
                <a:off x="4443466" y="3655904"/>
                <a:ext cx="284149" cy="81126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9719" extrusionOk="0">
                    <a:moveTo>
                      <a:pt x="1744" y="1"/>
                    </a:moveTo>
                    <a:lnTo>
                      <a:pt x="1202" y="170"/>
                    </a:lnTo>
                    <a:lnTo>
                      <a:pt x="1152" y="3285"/>
                    </a:lnTo>
                    <a:lnTo>
                      <a:pt x="1033" y="3234"/>
                    </a:lnTo>
                    <a:lnTo>
                      <a:pt x="254" y="1795"/>
                    </a:lnTo>
                    <a:lnTo>
                      <a:pt x="0" y="2100"/>
                    </a:lnTo>
                    <a:lnTo>
                      <a:pt x="1135" y="4064"/>
                    </a:lnTo>
                    <a:lnTo>
                      <a:pt x="1050" y="9719"/>
                    </a:lnTo>
                    <a:lnTo>
                      <a:pt x="1846" y="9719"/>
                    </a:lnTo>
                    <a:lnTo>
                      <a:pt x="1778" y="3438"/>
                    </a:lnTo>
                    <a:lnTo>
                      <a:pt x="3403" y="2168"/>
                    </a:lnTo>
                    <a:cubicBezTo>
                      <a:pt x="3403" y="2168"/>
                      <a:pt x="3234" y="1897"/>
                      <a:pt x="3132" y="1880"/>
                    </a:cubicBezTo>
                    <a:cubicBezTo>
                      <a:pt x="3131" y="1880"/>
                      <a:pt x="3130" y="1880"/>
                      <a:pt x="3128" y="1880"/>
                    </a:cubicBezTo>
                    <a:cubicBezTo>
                      <a:pt x="3010" y="1880"/>
                      <a:pt x="2213" y="2528"/>
                      <a:pt x="1778" y="2862"/>
                    </a:cubicBezTo>
                    <a:lnTo>
                      <a:pt x="1744" y="1"/>
                    </a:lnTo>
                    <a:close/>
                  </a:path>
                </a:pathLst>
              </a:custGeom>
              <a:solidFill>
                <a:srgbClr val="C59A72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300" dirty="0">
                  <a:latin typeface="UTM Avo" panose="02040603050506020204" pitchFamily="18"/>
                </a:endParaRPr>
              </a:p>
            </p:txBody>
          </p:sp>
        </p:grpSp>
        <p:grpSp>
          <p:nvGrpSpPr>
            <p:cNvPr id="10" name="Google Shape;246;p8">
              <a:extLst>
                <a:ext uri="{FF2B5EF4-FFF2-40B4-BE49-F238E27FC236}">
                  <a16:creationId xmlns:a16="http://schemas.microsoft.com/office/drawing/2014/main" id="{0356AB15-9173-D821-4762-35854CE0D27F}"/>
                </a:ext>
              </a:extLst>
            </p:cNvPr>
            <p:cNvGrpSpPr/>
            <p:nvPr/>
          </p:nvGrpSpPr>
          <p:grpSpPr>
            <a:xfrm>
              <a:off x="8413472" y="222364"/>
              <a:ext cx="543942" cy="832810"/>
              <a:chOff x="4156067" y="3302612"/>
              <a:chExt cx="832097" cy="1274188"/>
            </a:xfrm>
          </p:grpSpPr>
          <p:sp>
            <p:nvSpPr>
              <p:cNvPr id="12" name="Google Shape;247;p8">
                <a:extLst>
                  <a:ext uri="{FF2B5EF4-FFF2-40B4-BE49-F238E27FC236}">
                    <a16:creationId xmlns:a16="http://schemas.microsoft.com/office/drawing/2014/main" id="{3D0E0D9D-BF8E-4B53-A0C4-CB9E7D53B513}"/>
                  </a:ext>
                </a:extLst>
              </p:cNvPr>
              <p:cNvSpPr/>
              <p:nvPr/>
            </p:nvSpPr>
            <p:spPr>
              <a:xfrm>
                <a:off x="4156067" y="3302612"/>
                <a:ext cx="832097" cy="1274188"/>
              </a:xfrm>
              <a:custGeom>
                <a:avLst/>
                <a:gdLst/>
                <a:ahLst/>
                <a:cxnLst/>
                <a:rect l="l" t="t" r="r" b="b"/>
                <a:pathLst>
                  <a:path w="10464" h="16024" extrusionOk="0">
                    <a:moveTo>
                      <a:pt x="5914" y="1"/>
                    </a:moveTo>
                    <a:cubicBezTo>
                      <a:pt x="4352" y="1"/>
                      <a:pt x="2872" y="701"/>
                      <a:pt x="1863" y="1887"/>
                    </a:cubicBezTo>
                    <a:cubicBezTo>
                      <a:pt x="644" y="3309"/>
                      <a:pt x="0" y="5442"/>
                      <a:pt x="322" y="7085"/>
                    </a:cubicBezTo>
                    <a:cubicBezTo>
                      <a:pt x="627" y="8778"/>
                      <a:pt x="1981" y="9675"/>
                      <a:pt x="3116" y="10149"/>
                    </a:cubicBezTo>
                    <a:lnTo>
                      <a:pt x="3048" y="14297"/>
                    </a:lnTo>
                    <a:cubicBezTo>
                      <a:pt x="3031" y="15245"/>
                      <a:pt x="3793" y="16024"/>
                      <a:pt x="4741" y="16024"/>
                    </a:cubicBezTo>
                    <a:lnTo>
                      <a:pt x="5537" y="16024"/>
                    </a:lnTo>
                    <a:cubicBezTo>
                      <a:pt x="6468" y="16024"/>
                      <a:pt x="7230" y="15245"/>
                      <a:pt x="7230" y="14314"/>
                    </a:cubicBezTo>
                    <a:lnTo>
                      <a:pt x="7196" y="10505"/>
                    </a:lnTo>
                    <a:cubicBezTo>
                      <a:pt x="7856" y="10403"/>
                      <a:pt x="8483" y="10081"/>
                      <a:pt x="8957" y="9607"/>
                    </a:cubicBezTo>
                    <a:cubicBezTo>
                      <a:pt x="9973" y="8490"/>
                      <a:pt x="10464" y="4663"/>
                      <a:pt x="9532" y="2429"/>
                    </a:cubicBezTo>
                    <a:cubicBezTo>
                      <a:pt x="8923" y="956"/>
                      <a:pt x="7704" y="58"/>
                      <a:pt x="6180" y="8"/>
                    </a:cubicBezTo>
                    <a:cubicBezTo>
                      <a:pt x="6091" y="3"/>
                      <a:pt x="6002" y="1"/>
                      <a:pt x="59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algn="bl" rotWithShape="0">
                  <a:srgbClr val="242324">
                    <a:alpha val="29803"/>
                  </a:srgbClr>
                </a:outerShdw>
              </a:effectLst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300" dirty="0">
                  <a:latin typeface="UTM Avo" panose="02040603050506020204" pitchFamily="18"/>
                </a:endParaRPr>
              </a:p>
            </p:txBody>
          </p:sp>
          <p:sp>
            <p:nvSpPr>
              <p:cNvPr id="13" name="Google Shape;248;p8">
                <a:extLst>
                  <a:ext uri="{FF2B5EF4-FFF2-40B4-BE49-F238E27FC236}">
                    <a16:creationId xmlns:a16="http://schemas.microsoft.com/office/drawing/2014/main" id="{77C02CB3-A640-001C-8226-B735BC389EBA}"/>
                  </a:ext>
                </a:extLst>
              </p:cNvPr>
              <p:cNvSpPr/>
              <p:nvPr/>
            </p:nvSpPr>
            <p:spPr>
              <a:xfrm>
                <a:off x="4272928" y="3412579"/>
                <a:ext cx="635579" cy="606678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7268" extrusionOk="0">
                    <a:moveTo>
                      <a:pt x="4307" y="1"/>
                    </a:moveTo>
                    <a:cubicBezTo>
                      <a:pt x="1271" y="1"/>
                      <a:pt x="0" y="3368"/>
                      <a:pt x="316" y="5083"/>
                    </a:cubicBezTo>
                    <a:cubicBezTo>
                      <a:pt x="655" y="6827"/>
                      <a:pt x="3279" y="7233"/>
                      <a:pt x="3279" y="7233"/>
                    </a:cubicBezTo>
                    <a:cubicBezTo>
                      <a:pt x="3279" y="7233"/>
                      <a:pt x="3613" y="7267"/>
                      <a:pt x="4056" y="7267"/>
                    </a:cubicBezTo>
                    <a:cubicBezTo>
                      <a:pt x="4737" y="7267"/>
                      <a:pt x="5676" y="7186"/>
                      <a:pt x="6056" y="6776"/>
                    </a:cubicBezTo>
                    <a:cubicBezTo>
                      <a:pt x="6665" y="6099"/>
                      <a:pt x="7613" y="122"/>
                      <a:pt x="4464" y="4"/>
                    </a:cubicBezTo>
                    <a:cubicBezTo>
                      <a:pt x="4412" y="2"/>
                      <a:pt x="4359" y="1"/>
                      <a:pt x="4307" y="1"/>
                    </a:cubicBezTo>
                    <a:close/>
                  </a:path>
                </a:pathLst>
              </a:custGeom>
              <a:solidFill>
                <a:srgbClr val="A4BB78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300" dirty="0">
                  <a:latin typeface="UTM Avo" panose="02040603050506020204" pitchFamily="18"/>
                </a:endParaRPr>
              </a:p>
            </p:txBody>
          </p:sp>
          <p:sp>
            <p:nvSpPr>
              <p:cNvPr id="14" name="Google Shape;249;p8">
                <a:extLst>
                  <a:ext uri="{FF2B5EF4-FFF2-40B4-BE49-F238E27FC236}">
                    <a16:creationId xmlns:a16="http://schemas.microsoft.com/office/drawing/2014/main" id="{A3EF0829-E353-A922-54F0-4B7013B3AB65}"/>
                  </a:ext>
                </a:extLst>
              </p:cNvPr>
              <p:cNvSpPr/>
              <p:nvPr/>
            </p:nvSpPr>
            <p:spPr>
              <a:xfrm>
                <a:off x="4443466" y="3655904"/>
                <a:ext cx="284149" cy="81126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9719" extrusionOk="0">
                    <a:moveTo>
                      <a:pt x="1744" y="1"/>
                    </a:moveTo>
                    <a:lnTo>
                      <a:pt x="1202" y="170"/>
                    </a:lnTo>
                    <a:lnTo>
                      <a:pt x="1152" y="3285"/>
                    </a:lnTo>
                    <a:lnTo>
                      <a:pt x="1033" y="3234"/>
                    </a:lnTo>
                    <a:lnTo>
                      <a:pt x="254" y="1795"/>
                    </a:lnTo>
                    <a:lnTo>
                      <a:pt x="0" y="2100"/>
                    </a:lnTo>
                    <a:lnTo>
                      <a:pt x="1135" y="4064"/>
                    </a:lnTo>
                    <a:lnTo>
                      <a:pt x="1050" y="9719"/>
                    </a:lnTo>
                    <a:lnTo>
                      <a:pt x="1846" y="9719"/>
                    </a:lnTo>
                    <a:lnTo>
                      <a:pt x="1778" y="3438"/>
                    </a:lnTo>
                    <a:lnTo>
                      <a:pt x="3403" y="2168"/>
                    </a:lnTo>
                    <a:cubicBezTo>
                      <a:pt x="3403" y="2168"/>
                      <a:pt x="3234" y="1897"/>
                      <a:pt x="3132" y="1880"/>
                    </a:cubicBezTo>
                    <a:cubicBezTo>
                      <a:pt x="3131" y="1880"/>
                      <a:pt x="3130" y="1880"/>
                      <a:pt x="3128" y="1880"/>
                    </a:cubicBezTo>
                    <a:cubicBezTo>
                      <a:pt x="3010" y="1880"/>
                      <a:pt x="2213" y="2528"/>
                      <a:pt x="1778" y="2862"/>
                    </a:cubicBezTo>
                    <a:lnTo>
                      <a:pt x="1744" y="1"/>
                    </a:lnTo>
                    <a:close/>
                  </a:path>
                </a:pathLst>
              </a:custGeom>
              <a:solidFill>
                <a:srgbClr val="C59A72"/>
              </a:solidFill>
              <a:ln>
                <a:noFill/>
              </a:ln>
            </p:spPr>
            <p:txBody>
              <a:bodyPr spcFirstLastPara="1" wrap="square" lIns="115184" tIns="115184" rIns="115184" bIns="115184" anchor="ctr" anchorCtr="0">
                <a:noAutofit/>
              </a:bodyPr>
              <a:lstStyle/>
              <a:p>
                <a:endParaRPr sz="2300" dirty="0">
                  <a:latin typeface="UTM Avo" panose="02040603050506020204" pitchFamily="18"/>
                </a:endParaRPr>
              </a:p>
            </p:txBody>
          </p:sp>
        </p:grpSp>
        <p:sp>
          <p:nvSpPr>
            <p:cNvPr id="11" name="Google Shape;250;p8">
              <a:extLst>
                <a:ext uri="{FF2B5EF4-FFF2-40B4-BE49-F238E27FC236}">
                  <a16:creationId xmlns:a16="http://schemas.microsoft.com/office/drawing/2014/main" id="{1A0D5317-10EB-8ECA-FB5B-1A6056BA5207}"/>
                </a:ext>
              </a:extLst>
            </p:cNvPr>
            <p:cNvSpPr txBox="1"/>
            <p:nvPr/>
          </p:nvSpPr>
          <p:spPr>
            <a:xfrm>
              <a:off x="813371" y="472612"/>
              <a:ext cx="7605875" cy="385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184" tIns="57576" rIns="115184" bIns="57576" anchor="t" anchorCtr="0">
              <a:spAutoFit/>
            </a:bodyPr>
            <a:lstStyle/>
            <a:p>
              <a:pPr algn="ctr"/>
              <a:r>
                <a:rPr lang="en-US" sz="2300" b="1" dirty="0" err="1">
                  <a:solidFill>
                    <a:schemeClr val="tx1"/>
                  </a:solidFill>
                  <a:latin typeface="UTM Avo" panose="02040603050506020204" pitchFamily="18"/>
                </a:rPr>
                <a:t>Nhiệm</a:t>
              </a:r>
              <a:r>
                <a:rPr lang="en-US" sz="2300" b="1" dirty="0">
                  <a:solidFill>
                    <a:schemeClr val="tx1"/>
                  </a:solidFill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UTM Avo" panose="02040603050506020204" pitchFamily="18"/>
                </a:rPr>
                <a:t>vụ</a:t>
              </a:r>
              <a:r>
                <a:rPr lang="en-US" sz="2300" b="1" dirty="0">
                  <a:solidFill>
                    <a:schemeClr val="tx1"/>
                  </a:solidFill>
                  <a:latin typeface="UTM Avo" panose="02040603050506020204" pitchFamily="18"/>
                </a:rPr>
                <a:t> 2: </a:t>
              </a:r>
              <a:r>
                <a:rPr lang="en-US" sz="2300" b="1" dirty="0" err="1">
                  <a:solidFill>
                    <a:schemeClr val="tx1"/>
                  </a:solidFill>
                  <a:latin typeface="UTM Avo" panose="02040603050506020204" pitchFamily="18"/>
                </a:rPr>
                <a:t>Giới</a:t>
              </a:r>
              <a:r>
                <a:rPr lang="en-US" sz="2300" b="1" dirty="0">
                  <a:solidFill>
                    <a:schemeClr val="tx1"/>
                  </a:solidFill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UTM Avo" panose="02040603050506020204" pitchFamily="18"/>
                </a:rPr>
                <a:t>thiệu</a:t>
              </a:r>
              <a:r>
                <a:rPr lang="en-US" sz="2300" b="1" dirty="0">
                  <a:solidFill>
                    <a:schemeClr val="tx1"/>
                  </a:solidFill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UTM Avo" panose="02040603050506020204" pitchFamily="18"/>
                </a:rPr>
                <a:t>và</a:t>
              </a:r>
              <a:r>
                <a:rPr lang="en-US" sz="2300" b="1" dirty="0">
                  <a:solidFill>
                    <a:schemeClr val="tx1"/>
                  </a:solidFill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UTM Avo" panose="02040603050506020204" pitchFamily="18"/>
                </a:rPr>
                <a:t>trao</a:t>
              </a:r>
              <a:r>
                <a:rPr lang="en-US" sz="2300" b="1" dirty="0">
                  <a:solidFill>
                    <a:schemeClr val="tx1"/>
                  </a:solidFill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UTM Avo" panose="02040603050506020204" pitchFamily="18"/>
                </a:rPr>
                <a:t>đổi</a:t>
              </a:r>
              <a:r>
                <a:rPr lang="en-US" sz="2300" b="1" dirty="0">
                  <a:solidFill>
                    <a:schemeClr val="tx1"/>
                  </a:solidFill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UTM Avo" panose="02040603050506020204" pitchFamily="18"/>
                </a:rPr>
                <a:t>trước</a:t>
              </a:r>
              <a:r>
                <a:rPr lang="en-US" sz="2300" b="1" dirty="0">
                  <a:solidFill>
                    <a:schemeClr val="tx1"/>
                  </a:solidFill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solidFill>
                    <a:schemeClr val="tx1"/>
                  </a:solidFill>
                  <a:latin typeface="UTM Avo" panose="02040603050506020204" pitchFamily="18"/>
                </a:rPr>
                <a:t>lớp</a:t>
              </a:r>
              <a:endParaRPr sz="2300" b="1" dirty="0">
                <a:solidFill>
                  <a:schemeClr val="tx1"/>
                </a:solidFill>
                <a:latin typeface="UTM Avo" panose="02040603050506020204" pitchFamily="18"/>
              </a:endParaRPr>
            </a:p>
          </p:txBody>
        </p:sp>
      </p:grpSp>
      <p:sp>
        <p:nvSpPr>
          <p:cNvPr id="19" name="Google Shape;252;p8">
            <a:extLst>
              <a:ext uri="{FF2B5EF4-FFF2-40B4-BE49-F238E27FC236}">
                <a16:creationId xmlns:a16="http://schemas.microsoft.com/office/drawing/2014/main" id="{22540136-81C1-5275-A779-964406EF0922}"/>
              </a:ext>
            </a:extLst>
          </p:cNvPr>
          <p:cNvSpPr/>
          <p:nvPr/>
        </p:nvSpPr>
        <p:spPr>
          <a:xfrm>
            <a:off x="1118302" y="2851572"/>
            <a:ext cx="10067953" cy="1133093"/>
          </a:xfrm>
          <a:prstGeom prst="wedgeRoundRectCallout">
            <a:avLst>
              <a:gd name="adj1" fmla="val -26405"/>
              <a:gd name="adj2" fmla="val 46900"/>
              <a:gd name="adj3" fmla="val 16667"/>
            </a:avLst>
          </a:prstGeom>
          <a:solidFill>
            <a:srgbClr val="E4EEDD"/>
          </a:solidFill>
          <a:ln w="38100" cap="flat" cmpd="sng">
            <a:solidFill>
              <a:srgbClr val="1832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dirty="0" err="1">
                <a:latin typeface="UTM Avo" panose="02040603050506020204" pitchFamily="18"/>
              </a:rPr>
              <a:t>Làm</a:t>
            </a:r>
            <a:r>
              <a:rPr lang="en-US" sz="2300" b="1" dirty="0">
                <a:latin typeface="UTM Avo" panose="02040603050506020204" pitchFamily="18"/>
              </a:rPr>
              <a:t> </a:t>
            </a:r>
            <a:r>
              <a:rPr lang="en-US" sz="2300" b="1" dirty="0" err="1">
                <a:latin typeface="UTM Avo" panose="02040603050506020204" pitchFamily="18"/>
              </a:rPr>
              <a:t>việc</a:t>
            </a:r>
            <a:r>
              <a:rPr lang="en-US" sz="2300" b="1" dirty="0">
                <a:latin typeface="UTM Avo" panose="02040603050506020204" pitchFamily="18"/>
              </a:rPr>
              <a:t> </a:t>
            </a:r>
            <a:r>
              <a:rPr lang="en-US" sz="2300" b="1" dirty="0" err="1">
                <a:latin typeface="UTM Avo" panose="02040603050506020204" pitchFamily="18"/>
              </a:rPr>
              <a:t>nhóm</a:t>
            </a:r>
            <a:r>
              <a:rPr lang="en-US" sz="2300" b="1" dirty="0">
                <a:latin typeface="UTM Avo" panose="02040603050506020204" pitchFamily="18"/>
              </a:rPr>
              <a:t>: </a:t>
            </a:r>
            <a:r>
              <a:rPr lang="en-US" sz="2300" dirty="0">
                <a:latin typeface="UTM Avo" panose="02040603050506020204" pitchFamily="18"/>
              </a:rPr>
              <a:t>Các </a:t>
            </a:r>
            <a:r>
              <a:rPr lang="en-US" sz="2300" dirty="0" err="1">
                <a:latin typeface="UTM Avo" panose="02040603050506020204" pitchFamily="18"/>
              </a:rPr>
              <a:t>nhóm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hãy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trao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đổi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với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nhau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về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nội</a:t>
            </a:r>
            <a:r>
              <a:rPr lang="en-US" sz="2300" dirty="0">
                <a:latin typeface="UTM Avo" panose="02040603050506020204" pitchFamily="18"/>
              </a:rPr>
              <a:t> dung </a:t>
            </a:r>
          </a:p>
          <a:p>
            <a:pPr algn="ctr">
              <a:lnSpc>
                <a:spcPct val="150000"/>
              </a:lnSpc>
            </a:pPr>
            <a:r>
              <a:rPr lang="en-US" sz="2300" dirty="0" err="1">
                <a:latin typeface="UTM Avo" panose="02040603050506020204" pitchFamily="18"/>
              </a:rPr>
              <a:t>tác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phẩm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được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giới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thiệu</a:t>
            </a:r>
            <a:r>
              <a:rPr lang="en-US" sz="2300" dirty="0">
                <a:latin typeface="UTM Avo" panose="02040603050506020204" pitchFamily="18"/>
              </a:rPr>
              <a:t>, </a:t>
            </a:r>
            <a:r>
              <a:rPr lang="en-US" sz="2300" dirty="0" err="1">
                <a:latin typeface="UTM Avo" panose="02040603050506020204" pitchFamily="18"/>
              </a:rPr>
              <a:t>về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nhân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vật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theo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gợi</a:t>
            </a:r>
            <a:r>
              <a:rPr lang="en-US" sz="2300" dirty="0">
                <a:latin typeface="UTM Avo" panose="02040603050506020204" pitchFamily="18"/>
              </a:rPr>
              <a:t> ý </a:t>
            </a:r>
            <a:r>
              <a:rPr lang="en-US" sz="2300" dirty="0" err="1">
                <a:latin typeface="UTM Avo" panose="02040603050506020204" pitchFamily="18"/>
              </a:rPr>
              <a:t>dưới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đây</a:t>
            </a:r>
            <a:r>
              <a:rPr lang="en-US" sz="2300" dirty="0">
                <a:latin typeface="UTM Avo" panose="02040603050506020204" pitchFamily="18"/>
              </a:rPr>
              <a:t>:</a:t>
            </a:r>
            <a:endParaRPr sz="2300" dirty="0">
              <a:solidFill>
                <a:srgbClr val="FFFFFF"/>
              </a:solidFill>
              <a:latin typeface="UTM Avo" panose="02040603050506020204" pitchFamily="18"/>
            </a:endParaRPr>
          </a:p>
        </p:txBody>
      </p:sp>
      <p:sp>
        <p:nvSpPr>
          <p:cNvPr id="21" name="Google Shape;254;p8">
            <a:extLst>
              <a:ext uri="{FF2B5EF4-FFF2-40B4-BE49-F238E27FC236}">
                <a16:creationId xmlns:a16="http://schemas.microsoft.com/office/drawing/2014/main" id="{1DB3745B-69C1-B55F-7A0E-C4EB928BC2DE}"/>
              </a:ext>
            </a:extLst>
          </p:cNvPr>
          <p:cNvSpPr/>
          <p:nvPr/>
        </p:nvSpPr>
        <p:spPr>
          <a:xfrm>
            <a:off x="1185977" y="4582568"/>
            <a:ext cx="5224058" cy="196975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latin typeface="UTM Avo" panose="02040603050506020204" pitchFamily="18"/>
              </a:rPr>
              <a:t>a. Em </a:t>
            </a:r>
            <a:r>
              <a:rPr lang="en-US" sz="2300" dirty="0" err="1">
                <a:latin typeface="UTM Avo" panose="02040603050506020204" pitchFamily="18"/>
              </a:rPr>
              <a:t>thích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nhân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vật</a:t>
            </a:r>
            <a:r>
              <a:rPr lang="en-US" sz="2300" dirty="0">
                <a:latin typeface="UTM Avo" panose="02040603050506020204" pitchFamily="18"/>
              </a:rPr>
              <a:t> (</a:t>
            </a:r>
            <a:r>
              <a:rPr lang="en-US" sz="2300" dirty="0" err="1">
                <a:latin typeface="UTM Avo" panose="02040603050506020204" pitchFamily="18"/>
              </a:rPr>
              <a:t>hoặc</a:t>
            </a:r>
            <a:r>
              <a:rPr lang="en-US" sz="2300" dirty="0">
                <a:latin typeface="UTM Avo" panose="02040603050506020204" pitchFamily="18"/>
              </a:rPr>
              <a:t> chi </a:t>
            </a:r>
            <a:r>
              <a:rPr lang="en-US" sz="2300" dirty="0" err="1">
                <a:latin typeface="UTM Avo" panose="02040603050506020204" pitchFamily="18"/>
              </a:rPr>
              <a:t>tiết</a:t>
            </a:r>
            <a:r>
              <a:rPr lang="en-US" sz="2300" dirty="0">
                <a:latin typeface="UTM Avo" panose="02040603050506020204" pitchFamily="18"/>
              </a:rPr>
              <a:t>, </a:t>
            </a:r>
            <a:r>
              <a:rPr lang="en-US" sz="2300" dirty="0" err="1">
                <a:latin typeface="UTM Avo" panose="02040603050506020204" pitchFamily="18"/>
              </a:rPr>
              <a:t>hình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ảnh</a:t>
            </a:r>
            <a:r>
              <a:rPr lang="en-US" sz="2300" dirty="0">
                <a:latin typeface="UTM Avo" panose="02040603050506020204" pitchFamily="18"/>
              </a:rPr>
              <a:t>) </a:t>
            </a:r>
            <a:r>
              <a:rPr lang="en-US" sz="2300" dirty="0" err="1">
                <a:latin typeface="UTM Avo" panose="02040603050506020204" pitchFamily="18"/>
              </a:rPr>
              <a:t>nào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trong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tác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phẩm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đó</a:t>
            </a:r>
            <a:r>
              <a:rPr lang="en-US" sz="2300" dirty="0">
                <a:latin typeface="UTM Avo" panose="02040603050506020204" pitchFamily="18"/>
              </a:rPr>
              <a:t>? </a:t>
            </a:r>
            <a:r>
              <a:rPr lang="en-US" sz="2300" dirty="0" err="1">
                <a:latin typeface="UTM Avo" panose="02040603050506020204" pitchFamily="18"/>
              </a:rPr>
              <a:t>Vì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sao</a:t>
            </a:r>
            <a:r>
              <a:rPr lang="en-US" sz="2300" dirty="0">
                <a:latin typeface="UTM Avo" panose="02040603050506020204" pitchFamily="18"/>
              </a:rPr>
              <a:t>?</a:t>
            </a:r>
            <a:endParaRPr sz="2300" dirty="0">
              <a:solidFill>
                <a:srgbClr val="FF0000"/>
              </a:solidFill>
              <a:latin typeface="UTM Avo" panose="02040603050506020204" pitchFamily="18"/>
            </a:endParaRPr>
          </a:p>
        </p:txBody>
      </p:sp>
      <p:sp>
        <p:nvSpPr>
          <p:cNvPr id="22" name="Google Shape;255;p8">
            <a:extLst>
              <a:ext uri="{FF2B5EF4-FFF2-40B4-BE49-F238E27FC236}">
                <a16:creationId xmlns:a16="http://schemas.microsoft.com/office/drawing/2014/main" id="{D11EA8C5-166E-4B53-BF80-D97C45A29B34}"/>
              </a:ext>
            </a:extLst>
          </p:cNvPr>
          <p:cNvSpPr/>
          <p:nvPr/>
        </p:nvSpPr>
        <p:spPr>
          <a:xfrm>
            <a:off x="6651136" y="4582568"/>
            <a:ext cx="4217119" cy="196975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2440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latin typeface="UTM Avo" panose="02040603050506020204" pitchFamily="18"/>
              </a:rPr>
              <a:t>b. </a:t>
            </a:r>
            <a:r>
              <a:rPr lang="en-US" sz="2300" dirty="0" err="1">
                <a:latin typeface="UTM Avo" panose="02040603050506020204" pitchFamily="18"/>
              </a:rPr>
              <a:t>Tác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phẩm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đó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nói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lên</a:t>
            </a:r>
            <a:r>
              <a:rPr lang="en-US" sz="2300" dirty="0">
                <a:latin typeface="UTM Avo" panose="02040603050506020204" pitchFamily="18"/>
              </a:rPr>
              <a:t> </a:t>
            </a:r>
            <a:endParaRPr sz="2300" dirty="0">
              <a:latin typeface="UTM Avo" panose="02040603050506020204" pitchFamily="18"/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latin typeface="UTM Avo" panose="02040603050506020204" pitchFamily="18"/>
              </a:rPr>
              <a:t>điều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gì</a:t>
            </a:r>
            <a:r>
              <a:rPr lang="en-US" sz="2300" dirty="0">
                <a:latin typeface="UTM Avo" panose="02040603050506020204" pitchFamily="18"/>
              </a:rPr>
              <a:t>? </a:t>
            </a:r>
            <a:endParaRPr sz="2300" dirty="0">
              <a:solidFill>
                <a:srgbClr val="FF0000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20043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07A01-6264-F2A1-EA6D-D8BA77DEF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60;p9">
            <a:extLst>
              <a:ext uri="{FF2B5EF4-FFF2-40B4-BE49-F238E27FC236}">
                <a16:creationId xmlns:a16="http://schemas.microsoft.com/office/drawing/2014/main" id="{BE983363-FFEB-3C12-E441-E78FD0EE07EC}"/>
              </a:ext>
            </a:extLst>
          </p:cNvPr>
          <p:cNvSpPr/>
          <p:nvPr/>
        </p:nvSpPr>
        <p:spPr>
          <a:xfrm flipH="1">
            <a:off x="2196454" y="1720203"/>
            <a:ext cx="242612" cy="217971"/>
          </a:xfrm>
          <a:custGeom>
            <a:avLst/>
            <a:gdLst/>
            <a:ahLst/>
            <a:cxnLst/>
            <a:rect l="l" t="t" r="r" b="b"/>
            <a:pathLst>
              <a:path w="2140" h="2083" extrusionOk="0">
                <a:moveTo>
                  <a:pt x="1315" y="1"/>
                </a:moveTo>
                <a:cubicBezTo>
                  <a:pt x="1213" y="1"/>
                  <a:pt x="1119" y="66"/>
                  <a:pt x="1090" y="168"/>
                </a:cubicBezTo>
                <a:cubicBezTo>
                  <a:pt x="1008" y="430"/>
                  <a:pt x="767" y="599"/>
                  <a:pt x="507" y="599"/>
                </a:cubicBezTo>
                <a:cubicBezTo>
                  <a:pt x="449" y="599"/>
                  <a:pt x="390" y="591"/>
                  <a:pt x="332" y="573"/>
                </a:cubicBezTo>
                <a:cubicBezTo>
                  <a:pt x="309" y="566"/>
                  <a:pt x="285" y="563"/>
                  <a:pt x="262" y="563"/>
                </a:cubicBezTo>
                <a:cubicBezTo>
                  <a:pt x="161" y="563"/>
                  <a:pt x="69" y="628"/>
                  <a:pt x="39" y="731"/>
                </a:cubicBezTo>
                <a:cubicBezTo>
                  <a:pt x="1" y="855"/>
                  <a:pt x="71" y="986"/>
                  <a:pt x="195" y="1022"/>
                </a:cubicBezTo>
                <a:cubicBezTo>
                  <a:pt x="517" y="1119"/>
                  <a:pt x="697" y="1459"/>
                  <a:pt x="600" y="1779"/>
                </a:cubicBezTo>
                <a:cubicBezTo>
                  <a:pt x="564" y="1905"/>
                  <a:pt x="634" y="2036"/>
                  <a:pt x="758" y="2072"/>
                </a:cubicBezTo>
                <a:cubicBezTo>
                  <a:pt x="781" y="2079"/>
                  <a:pt x="805" y="2083"/>
                  <a:pt x="827" y="2083"/>
                </a:cubicBezTo>
                <a:cubicBezTo>
                  <a:pt x="928" y="2083"/>
                  <a:pt x="1020" y="2018"/>
                  <a:pt x="1051" y="1917"/>
                </a:cubicBezTo>
                <a:cubicBezTo>
                  <a:pt x="1130" y="1653"/>
                  <a:pt x="1372" y="1485"/>
                  <a:pt x="1632" y="1485"/>
                </a:cubicBezTo>
                <a:cubicBezTo>
                  <a:pt x="1691" y="1485"/>
                  <a:pt x="1750" y="1493"/>
                  <a:pt x="1809" y="1511"/>
                </a:cubicBezTo>
                <a:cubicBezTo>
                  <a:pt x="1831" y="1517"/>
                  <a:pt x="1853" y="1521"/>
                  <a:pt x="1875" y="1521"/>
                </a:cubicBezTo>
                <a:cubicBezTo>
                  <a:pt x="1976" y="1521"/>
                  <a:pt x="2070" y="1455"/>
                  <a:pt x="2102" y="1353"/>
                </a:cubicBezTo>
                <a:cubicBezTo>
                  <a:pt x="2140" y="1229"/>
                  <a:pt x="2070" y="1099"/>
                  <a:pt x="1944" y="1060"/>
                </a:cubicBezTo>
                <a:cubicBezTo>
                  <a:pt x="1624" y="963"/>
                  <a:pt x="1441" y="625"/>
                  <a:pt x="1538" y="303"/>
                </a:cubicBezTo>
                <a:cubicBezTo>
                  <a:pt x="1576" y="179"/>
                  <a:pt x="1507" y="48"/>
                  <a:pt x="1383" y="10"/>
                </a:cubicBezTo>
                <a:cubicBezTo>
                  <a:pt x="1360" y="4"/>
                  <a:pt x="1338" y="1"/>
                  <a:pt x="1315" y="1"/>
                </a:cubicBezTo>
                <a:close/>
              </a:path>
            </a:pathLst>
          </a:custGeom>
          <a:solidFill>
            <a:srgbClr val="FBCD26"/>
          </a:solidFill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endParaRPr sz="2300" dirty="0">
              <a:latin typeface="UTM Avo" panose="02040603050506020204" pitchFamily="18"/>
            </a:endParaRPr>
          </a:p>
        </p:txBody>
      </p:sp>
      <p:sp>
        <p:nvSpPr>
          <p:cNvPr id="24" name="Google Shape;261;p9">
            <a:extLst>
              <a:ext uri="{FF2B5EF4-FFF2-40B4-BE49-F238E27FC236}">
                <a16:creationId xmlns:a16="http://schemas.microsoft.com/office/drawing/2014/main" id="{81365D99-4FBE-82A3-07F6-9A4A6F7FBF93}"/>
              </a:ext>
            </a:extLst>
          </p:cNvPr>
          <p:cNvSpPr/>
          <p:nvPr/>
        </p:nvSpPr>
        <p:spPr>
          <a:xfrm rot="10800000">
            <a:off x="4255917" y="1588414"/>
            <a:ext cx="7091024" cy="4959460"/>
          </a:xfrm>
          <a:custGeom>
            <a:avLst/>
            <a:gdLst/>
            <a:ahLst/>
            <a:cxnLst/>
            <a:rect l="l" t="t" r="r" b="b"/>
            <a:pathLst>
              <a:path w="2816250" h="2167467" extrusionOk="0">
                <a:moveTo>
                  <a:pt x="36925" y="0"/>
                </a:moveTo>
                <a:lnTo>
                  <a:pt x="2779325" y="0"/>
                </a:lnTo>
                <a:cubicBezTo>
                  <a:pt x="2789118" y="0"/>
                  <a:pt x="2798510" y="3890"/>
                  <a:pt x="2805435" y="10815"/>
                </a:cubicBezTo>
                <a:cubicBezTo>
                  <a:pt x="2812359" y="17740"/>
                  <a:pt x="2816250" y="27132"/>
                  <a:pt x="2816250" y="36925"/>
                </a:cubicBezTo>
                <a:lnTo>
                  <a:pt x="2816250" y="2130542"/>
                </a:lnTo>
                <a:cubicBezTo>
                  <a:pt x="2816250" y="2140335"/>
                  <a:pt x="2812359" y="2149727"/>
                  <a:pt x="2805435" y="2156652"/>
                </a:cubicBezTo>
                <a:cubicBezTo>
                  <a:pt x="2798510" y="2163576"/>
                  <a:pt x="2789118" y="2167467"/>
                  <a:pt x="2779325" y="2167467"/>
                </a:cubicBezTo>
                <a:lnTo>
                  <a:pt x="36925" y="2167467"/>
                </a:lnTo>
                <a:cubicBezTo>
                  <a:pt x="27132" y="2167467"/>
                  <a:pt x="17740" y="2163576"/>
                  <a:pt x="10815" y="2156652"/>
                </a:cubicBezTo>
                <a:cubicBezTo>
                  <a:pt x="3890" y="2149727"/>
                  <a:pt x="0" y="2140335"/>
                  <a:pt x="0" y="2130542"/>
                </a:cubicBezTo>
                <a:lnTo>
                  <a:pt x="0" y="36925"/>
                </a:lnTo>
                <a:cubicBezTo>
                  <a:pt x="0" y="27132"/>
                  <a:pt x="3890" y="17740"/>
                  <a:pt x="10815" y="10815"/>
                </a:cubicBezTo>
                <a:cubicBezTo>
                  <a:pt x="17740" y="3890"/>
                  <a:pt x="27132" y="0"/>
                  <a:pt x="36925" y="0"/>
                </a:cubicBezTo>
                <a:close/>
              </a:path>
            </a:pathLst>
          </a:custGeom>
          <a:solidFill>
            <a:srgbClr val="E7FBCB"/>
          </a:solidFill>
          <a:ln>
            <a:noFill/>
          </a:ln>
        </p:spPr>
        <p:txBody>
          <a:bodyPr spcFirstLastPara="1" wrap="square" lIns="115184" tIns="57576" rIns="115184" bIns="57576" anchor="t" anchorCtr="0">
            <a:noAutofit/>
          </a:bodyPr>
          <a:lstStyle/>
          <a:p>
            <a:endParaRPr sz="2300" dirty="0">
              <a:latin typeface="UTM Avo" panose="02040603050506020204" pitchFamily="18"/>
            </a:endParaRPr>
          </a:p>
        </p:txBody>
      </p:sp>
      <p:sp>
        <p:nvSpPr>
          <p:cNvPr id="25" name="Google Shape;262;p9">
            <a:extLst>
              <a:ext uri="{FF2B5EF4-FFF2-40B4-BE49-F238E27FC236}">
                <a16:creationId xmlns:a16="http://schemas.microsoft.com/office/drawing/2014/main" id="{E6A296D2-24A8-28F9-D7A7-A181E662CBC5}"/>
              </a:ext>
            </a:extLst>
          </p:cNvPr>
          <p:cNvSpPr txBox="1"/>
          <p:nvPr/>
        </p:nvSpPr>
        <p:spPr>
          <a:xfrm>
            <a:off x="4286451" y="1886347"/>
            <a:ext cx="6774386" cy="4363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57576" rIns="115184" bIns="57576" anchor="t" anchorCtr="0">
            <a:spAutoFit/>
          </a:bodyPr>
          <a:lstStyle/>
          <a:p>
            <a:pPr marL="360016" indent="-360016" algn="just">
              <a:lnSpc>
                <a:spcPct val="150000"/>
              </a:lnSpc>
              <a:buSzPts val="2000"/>
              <a:buFont typeface="Courier New"/>
              <a:buChar char="o"/>
            </a:pPr>
            <a:r>
              <a:rPr lang="en-US" sz="2300" dirty="0">
                <a:latin typeface="UTM Avo" panose="02040603050506020204" pitchFamily="18"/>
              </a:rPr>
              <a:t>Sau </a:t>
            </a:r>
            <a:r>
              <a:rPr lang="en-US" sz="2300" dirty="0" err="1">
                <a:latin typeface="UTM Avo" panose="02040603050506020204" pitchFamily="18"/>
              </a:rPr>
              <a:t>mỗi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câu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chuyện</a:t>
            </a:r>
            <a:r>
              <a:rPr lang="en-US" sz="2300" dirty="0">
                <a:latin typeface="UTM Avo" panose="02040603050506020204" pitchFamily="18"/>
              </a:rPr>
              <a:t> (</a:t>
            </a:r>
            <a:r>
              <a:rPr lang="en-US" sz="2300" dirty="0" err="1">
                <a:latin typeface="UTM Avo" panose="02040603050506020204" pitchFamily="18"/>
              </a:rPr>
              <a:t>bài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thơ</a:t>
            </a:r>
            <a:r>
              <a:rPr lang="en-US" sz="2300" dirty="0">
                <a:latin typeface="UTM Avo" panose="02040603050506020204" pitchFamily="18"/>
              </a:rPr>
              <a:t>, </a:t>
            </a:r>
            <a:r>
              <a:rPr lang="en-US" sz="2300" dirty="0" err="1">
                <a:latin typeface="UTM Avo" panose="02040603050506020204" pitchFamily="18"/>
              </a:rPr>
              <a:t>bài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văn</a:t>
            </a:r>
            <a:r>
              <a:rPr lang="en-US" sz="2300" dirty="0">
                <a:latin typeface="UTM Avo" panose="02040603050506020204" pitchFamily="18"/>
              </a:rPr>
              <a:t>, </a:t>
            </a:r>
            <a:r>
              <a:rPr lang="en-US" sz="2300" dirty="0" err="1">
                <a:latin typeface="UTM Avo" panose="02040603050506020204" pitchFamily="18"/>
              </a:rPr>
              <a:t>bài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báo</a:t>
            </a:r>
            <a:r>
              <a:rPr lang="en-US" sz="2300" dirty="0">
                <a:latin typeface="UTM Avo" panose="02040603050506020204" pitchFamily="18"/>
              </a:rPr>
              <a:t>), </a:t>
            </a:r>
            <a:r>
              <a:rPr lang="en-US" sz="2300" dirty="0" err="1">
                <a:latin typeface="UTM Avo" panose="02040603050506020204" pitchFamily="18"/>
              </a:rPr>
              <a:t>các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bạn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trong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lớp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đặt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câu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hỏi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nếu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có</a:t>
            </a:r>
            <a:r>
              <a:rPr lang="en-US" sz="2300" dirty="0">
                <a:latin typeface="UTM Avo" panose="02040603050506020204" pitchFamily="18"/>
              </a:rPr>
              <a:t> chi </a:t>
            </a:r>
            <a:r>
              <a:rPr lang="en-US" sz="2300" dirty="0" err="1">
                <a:latin typeface="UTM Avo" panose="02040603050506020204" pitchFamily="18"/>
              </a:rPr>
              <a:t>tiết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các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em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chưa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rõ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và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trao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đổi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về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nội</a:t>
            </a:r>
            <a:r>
              <a:rPr lang="en-US" sz="2300" dirty="0">
                <a:latin typeface="UTM Avo" panose="02040603050506020204" pitchFamily="18"/>
              </a:rPr>
              <a:t> dung </a:t>
            </a:r>
            <a:r>
              <a:rPr lang="en-US" sz="2300" dirty="0" err="1">
                <a:latin typeface="UTM Avo" panose="02040603050506020204" pitchFamily="18"/>
              </a:rPr>
              <a:t>câu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chuyện</a:t>
            </a:r>
            <a:r>
              <a:rPr lang="en-US" sz="2300" dirty="0">
                <a:latin typeface="UTM Avo" panose="02040603050506020204" pitchFamily="18"/>
              </a:rPr>
              <a:t>, </a:t>
            </a:r>
            <a:r>
              <a:rPr lang="en-US" sz="2300" dirty="0" err="1">
                <a:latin typeface="UTM Avo" panose="02040603050506020204" pitchFamily="18"/>
              </a:rPr>
              <a:t>nhân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vật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trong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câu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chuyện</a:t>
            </a:r>
            <a:r>
              <a:rPr lang="en-US" sz="2300" dirty="0">
                <a:latin typeface="UTM Avo" panose="02040603050506020204" pitchFamily="18"/>
              </a:rPr>
              <a:t> (</a:t>
            </a:r>
            <a:r>
              <a:rPr lang="en-US" sz="2300" dirty="0" err="1">
                <a:latin typeface="UTM Avo" panose="02040603050506020204" pitchFamily="18"/>
              </a:rPr>
              <a:t>bài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thơ</a:t>
            </a:r>
            <a:r>
              <a:rPr lang="en-US" sz="2300" dirty="0">
                <a:latin typeface="UTM Avo" panose="02040603050506020204" pitchFamily="18"/>
              </a:rPr>
              <a:t>, </a:t>
            </a:r>
            <a:r>
              <a:rPr lang="en-US" sz="2300" dirty="0" err="1">
                <a:latin typeface="UTM Avo" panose="02040603050506020204" pitchFamily="18"/>
              </a:rPr>
              <a:t>bài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văn</a:t>
            </a:r>
            <a:r>
              <a:rPr lang="en-US" sz="2300" dirty="0">
                <a:latin typeface="UTM Avo" panose="02040603050506020204" pitchFamily="18"/>
              </a:rPr>
              <a:t>, </a:t>
            </a:r>
            <a:r>
              <a:rPr lang="en-US" sz="2300" dirty="0" err="1">
                <a:latin typeface="UTM Avo" panose="02040603050506020204" pitchFamily="18"/>
              </a:rPr>
              <a:t>bài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báo</a:t>
            </a:r>
            <a:r>
              <a:rPr lang="en-US" sz="2300" dirty="0">
                <a:latin typeface="UTM Avo" panose="02040603050506020204" pitchFamily="18"/>
              </a:rPr>
              <a:t>) </a:t>
            </a:r>
            <a:r>
              <a:rPr lang="en-US" sz="2300" dirty="0" err="1">
                <a:latin typeface="UTM Avo" panose="02040603050506020204" pitchFamily="18"/>
              </a:rPr>
              <a:t>đó</a:t>
            </a:r>
            <a:r>
              <a:rPr lang="en-US" sz="2300" dirty="0">
                <a:latin typeface="UTM Avo" panose="02040603050506020204" pitchFamily="18"/>
              </a:rPr>
              <a:t>.</a:t>
            </a:r>
            <a:endParaRPr sz="2300" dirty="0">
              <a:latin typeface="UTM Avo" panose="02040603050506020204" pitchFamily="18"/>
            </a:endParaRPr>
          </a:p>
          <a:p>
            <a:pPr marL="360016" indent="-360016" algn="just">
              <a:lnSpc>
                <a:spcPct val="150000"/>
              </a:lnSpc>
              <a:buSzPts val="2000"/>
              <a:buFont typeface="Courier New"/>
              <a:buChar char="o"/>
            </a:pPr>
            <a:r>
              <a:rPr lang="en-US" sz="2300" dirty="0" err="1">
                <a:latin typeface="UTM Avo" panose="02040603050506020204" pitchFamily="18"/>
              </a:rPr>
              <a:t>Các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bạn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khác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có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thể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ghi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chép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vắn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tắt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những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thắc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mắc</a:t>
            </a:r>
            <a:r>
              <a:rPr lang="en-US" sz="2300" dirty="0">
                <a:latin typeface="UTM Avo" panose="02040603050506020204" pitchFamily="18"/>
              </a:rPr>
              <a:t>, </a:t>
            </a:r>
            <a:r>
              <a:rPr lang="en-US" sz="2300" dirty="0" err="1">
                <a:latin typeface="UTM Avo" panose="02040603050506020204" pitchFamily="18"/>
              </a:rPr>
              <a:t>nhận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xét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về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lời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kể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và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về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ý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kiến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của</a:t>
            </a:r>
            <a:r>
              <a:rPr lang="en-US" sz="2300" dirty="0">
                <a:latin typeface="UTM Avo" panose="02040603050506020204" pitchFamily="18"/>
              </a:rPr>
              <a:t> </a:t>
            </a:r>
            <a:r>
              <a:rPr lang="en-US" sz="2300" dirty="0" err="1">
                <a:latin typeface="UTM Avo" panose="02040603050506020204" pitchFamily="18"/>
              </a:rPr>
              <a:t>bạn</a:t>
            </a:r>
            <a:r>
              <a:rPr lang="en-US" sz="2300" dirty="0">
                <a:latin typeface="UTM Avo" panose="02040603050506020204" pitchFamily="18"/>
              </a:rPr>
              <a:t>. </a:t>
            </a:r>
            <a:endParaRPr sz="2300" dirty="0">
              <a:latin typeface="UTM Avo" panose="02040603050506020204" pitchFamily="18"/>
            </a:endParaRPr>
          </a:p>
        </p:txBody>
      </p:sp>
      <p:sp>
        <p:nvSpPr>
          <p:cNvPr id="26" name="Google Shape;263;p9">
            <a:extLst>
              <a:ext uri="{FF2B5EF4-FFF2-40B4-BE49-F238E27FC236}">
                <a16:creationId xmlns:a16="http://schemas.microsoft.com/office/drawing/2014/main" id="{5B0B614F-43EA-8915-4B88-6BB64AABF6EA}"/>
              </a:ext>
            </a:extLst>
          </p:cNvPr>
          <p:cNvSpPr/>
          <p:nvPr/>
        </p:nvSpPr>
        <p:spPr>
          <a:xfrm>
            <a:off x="711225" y="1593155"/>
            <a:ext cx="3215714" cy="4917981"/>
          </a:xfrm>
          <a:custGeom>
            <a:avLst/>
            <a:gdLst/>
            <a:ahLst/>
            <a:cxnLst/>
            <a:rect l="l" t="t" r="r" b="b"/>
            <a:pathLst>
              <a:path w="1375888" h="2069539" extrusionOk="0">
                <a:moveTo>
                  <a:pt x="75580" y="0"/>
                </a:moveTo>
                <a:lnTo>
                  <a:pt x="1300307" y="0"/>
                </a:lnTo>
                <a:cubicBezTo>
                  <a:pt x="1320352" y="0"/>
                  <a:pt x="1339577" y="7963"/>
                  <a:pt x="1353751" y="22137"/>
                </a:cubicBezTo>
                <a:cubicBezTo>
                  <a:pt x="1367925" y="36311"/>
                  <a:pt x="1375888" y="55535"/>
                  <a:pt x="1375888" y="75580"/>
                </a:cubicBezTo>
                <a:lnTo>
                  <a:pt x="1375888" y="1993959"/>
                </a:lnTo>
                <a:cubicBezTo>
                  <a:pt x="1375888" y="2014004"/>
                  <a:pt x="1367925" y="2033228"/>
                  <a:pt x="1353751" y="2047402"/>
                </a:cubicBezTo>
                <a:cubicBezTo>
                  <a:pt x="1339577" y="2061576"/>
                  <a:pt x="1320352" y="2069539"/>
                  <a:pt x="1300307" y="2069539"/>
                </a:cubicBezTo>
                <a:lnTo>
                  <a:pt x="75580" y="2069539"/>
                </a:lnTo>
                <a:cubicBezTo>
                  <a:pt x="55535" y="2069539"/>
                  <a:pt x="36311" y="2061576"/>
                  <a:pt x="22137" y="2047402"/>
                </a:cubicBezTo>
                <a:cubicBezTo>
                  <a:pt x="7963" y="2033228"/>
                  <a:pt x="0" y="2014004"/>
                  <a:pt x="0" y="1993959"/>
                </a:cubicBezTo>
                <a:lnTo>
                  <a:pt x="0" y="75580"/>
                </a:lnTo>
                <a:cubicBezTo>
                  <a:pt x="0" y="55535"/>
                  <a:pt x="7963" y="36311"/>
                  <a:pt x="22137" y="22137"/>
                </a:cubicBezTo>
                <a:cubicBezTo>
                  <a:pt x="36311" y="7963"/>
                  <a:pt x="55535" y="0"/>
                  <a:pt x="75580" y="0"/>
                </a:cubicBezTo>
                <a:close/>
              </a:path>
            </a:pathLst>
          </a:custGeom>
          <a:solidFill>
            <a:srgbClr val="FFF0C1"/>
          </a:solidFill>
          <a:ln>
            <a:noFill/>
          </a:ln>
        </p:spPr>
        <p:txBody>
          <a:bodyPr spcFirstLastPara="1" wrap="square" lIns="115184" tIns="57576" rIns="115184" bIns="57576" anchor="t" anchorCtr="0">
            <a:noAutofit/>
          </a:bodyPr>
          <a:lstStyle/>
          <a:p>
            <a:endParaRPr sz="2300" dirty="0">
              <a:latin typeface="UTM Avo" panose="02040603050506020204" pitchFamily="18"/>
            </a:endParaRPr>
          </a:p>
        </p:txBody>
      </p:sp>
      <p:sp>
        <p:nvSpPr>
          <p:cNvPr id="27" name="Google Shape;264;p9">
            <a:extLst>
              <a:ext uri="{FF2B5EF4-FFF2-40B4-BE49-F238E27FC236}">
                <a16:creationId xmlns:a16="http://schemas.microsoft.com/office/drawing/2014/main" id="{CCCE600C-F85C-59FF-DDEB-CB2423E6A874}"/>
              </a:ext>
            </a:extLst>
          </p:cNvPr>
          <p:cNvSpPr txBox="1"/>
          <p:nvPr/>
        </p:nvSpPr>
        <p:spPr>
          <a:xfrm>
            <a:off x="1100950" y="2914425"/>
            <a:ext cx="2308525" cy="1224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57576" rIns="115184" bIns="57576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 dirty="0">
                <a:solidFill>
                  <a:srgbClr val="C00000"/>
                </a:solidFill>
                <a:latin typeface="UTM Avo" panose="02040603050506020204" pitchFamily="18"/>
              </a:rPr>
              <a:t>HOẠT ĐỘNG CẢ LỚP</a:t>
            </a:r>
            <a:endParaRPr sz="2300" b="1" dirty="0">
              <a:solidFill>
                <a:srgbClr val="C00000"/>
              </a:solidFill>
              <a:latin typeface="UTM Avo" panose="02040603050506020204" pitchFamily="18"/>
            </a:endParaRPr>
          </a:p>
        </p:txBody>
      </p:sp>
      <p:pic>
        <p:nvPicPr>
          <p:cNvPr id="28" name="Google Shape;265;p9" descr="Icon&#10;&#10;Description automatically generated">
            <a:extLst>
              <a:ext uri="{FF2B5EF4-FFF2-40B4-BE49-F238E27FC236}">
                <a16:creationId xmlns:a16="http://schemas.microsoft.com/office/drawing/2014/main" id="{6B0E3C06-B7AB-AFF0-C6C3-A4D99506A53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0462" y="1574269"/>
            <a:ext cx="1590852" cy="158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66;p9">
            <a:extLst>
              <a:ext uri="{FF2B5EF4-FFF2-40B4-BE49-F238E27FC236}">
                <a16:creationId xmlns:a16="http://schemas.microsoft.com/office/drawing/2014/main" id="{C1F63D7D-9651-D269-7AE7-EEC692ED90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8802" y="4052145"/>
            <a:ext cx="2003238" cy="2360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3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770BEDCC-4E4A-8D22-79E2-C25E24C5C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1;p10">
            <a:extLst>
              <a:ext uri="{FF2B5EF4-FFF2-40B4-BE49-F238E27FC236}">
                <a16:creationId xmlns:a16="http://schemas.microsoft.com/office/drawing/2014/main" id="{7D756AE1-A6F2-8A1C-89DB-59DA69F0A2C4}"/>
              </a:ext>
            </a:extLst>
          </p:cNvPr>
          <p:cNvGrpSpPr/>
          <p:nvPr/>
        </p:nvGrpSpPr>
        <p:grpSpPr>
          <a:xfrm>
            <a:off x="5317295" y="1405294"/>
            <a:ext cx="5864200" cy="2171560"/>
            <a:chOff x="7491255" y="1183001"/>
            <a:chExt cx="9309164" cy="3447257"/>
          </a:xfrm>
        </p:grpSpPr>
        <p:sp>
          <p:nvSpPr>
            <p:cNvPr id="3" name="Google Shape;272;p10">
              <a:extLst>
                <a:ext uri="{FF2B5EF4-FFF2-40B4-BE49-F238E27FC236}">
                  <a16:creationId xmlns:a16="http://schemas.microsoft.com/office/drawing/2014/main" id="{AC0F5405-2965-5550-EBD2-D5B4E36A6B5C}"/>
                </a:ext>
              </a:extLst>
            </p:cNvPr>
            <p:cNvSpPr/>
            <p:nvPr/>
          </p:nvSpPr>
          <p:spPr>
            <a:xfrm>
              <a:off x="7491255" y="1578427"/>
              <a:ext cx="9309164" cy="3051831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2058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5184" tIns="57576" rIns="115184" bIns="57576" anchor="ctr" anchorCtr="0">
              <a:noAutofit/>
            </a:bodyPr>
            <a:lstStyle/>
            <a:p>
              <a:pPr algn="ctr"/>
              <a:r>
                <a:rPr lang="en-US" sz="2400" dirty="0" err="1">
                  <a:latin typeface="UTM Avo" panose="02040603050506020204" pitchFamily="18"/>
                </a:rPr>
                <a:t>Lắng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nghe</a:t>
              </a:r>
              <a:r>
                <a:rPr lang="en-US" sz="2400" dirty="0">
                  <a:latin typeface="UTM Avo" panose="02040603050506020204" pitchFamily="18"/>
                </a:rPr>
                <a:t> GV </a:t>
              </a:r>
              <a:r>
                <a:rPr lang="en-US" sz="2400" dirty="0" err="1">
                  <a:latin typeface="UTM Avo" panose="02040603050506020204" pitchFamily="18"/>
                </a:rPr>
                <a:t>nhận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xét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về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tiết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học</a:t>
              </a:r>
              <a:endParaRPr sz="2400" dirty="0">
                <a:latin typeface="UTM Avo" panose="02040603050506020204" pitchFamily="18"/>
              </a:endParaRPr>
            </a:p>
          </p:txBody>
        </p:sp>
        <p:pic>
          <p:nvPicPr>
            <p:cNvPr id="4" name="Google Shape;273;p10">
              <a:extLst>
                <a:ext uri="{FF2B5EF4-FFF2-40B4-BE49-F238E27FC236}">
                  <a16:creationId xmlns:a16="http://schemas.microsoft.com/office/drawing/2014/main" id="{868FE4DE-2DA2-3463-57C4-9C251768E04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12517" y="1183001"/>
              <a:ext cx="3587522" cy="79085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Google Shape;280;p10">
            <a:extLst>
              <a:ext uri="{FF2B5EF4-FFF2-40B4-BE49-F238E27FC236}">
                <a16:creationId xmlns:a16="http://schemas.microsoft.com/office/drawing/2014/main" id="{2E8C89C2-D126-349D-0CD5-0B4AEAA5CC8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914" y="2028771"/>
            <a:ext cx="3486790" cy="39177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281;p10">
            <a:extLst>
              <a:ext uri="{FF2B5EF4-FFF2-40B4-BE49-F238E27FC236}">
                <a16:creationId xmlns:a16="http://schemas.microsoft.com/office/drawing/2014/main" id="{DF9AED96-41AA-FA98-2240-D76C0D312A1F}"/>
              </a:ext>
            </a:extLst>
          </p:cNvPr>
          <p:cNvGrpSpPr/>
          <p:nvPr/>
        </p:nvGrpSpPr>
        <p:grpSpPr>
          <a:xfrm>
            <a:off x="5317295" y="3987641"/>
            <a:ext cx="5864200" cy="2171561"/>
            <a:chOff x="7441747" y="1183001"/>
            <a:chExt cx="9309164" cy="3447258"/>
          </a:xfrm>
        </p:grpSpPr>
        <p:sp>
          <p:nvSpPr>
            <p:cNvPr id="13" name="Google Shape;282;p10">
              <a:extLst>
                <a:ext uri="{FF2B5EF4-FFF2-40B4-BE49-F238E27FC236}">
                  <a16:creationId xmlns:a16="http://schemas.microsoft.com/office/drawing/2014/main" id="{81C3AC5D-EE81-A6ED-5B06-5564844BE7F6}"/>
                </a:ext>
              </a:extLst>
            </p:cNvPr>
            <p:cNvSpPr/>
            <p:nvPr/>
          </p:nvSpPr>
          <p:spPr>
            <a:xfrm>
              <a:off x="7441747" y="1578427"/>
              <a:ext cx="9309164" cy="3051832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2058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5184" tIns="57576" rIns="115184" bIns="57576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</a:rPr>
                <a:t>Chuẩn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bị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bài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tiếp</a:t>
              </a:r>
              <a:r>
                <a:rPr lang="en-US" sz="2400" dirty="0">
                  <a:latin typeface="UTM Avo" panose="02040603050506020204" pitchFamily="18"/>
                </a:rPr>
                <a:t> </a:t>
              </a:r>
              <a:r>
                <a:rPr lang="en-US" sz="2400" dirty="0" err="1">
                  <a:latin typeface="UTM Avo" panose="02040603050506020204" pitchFamily="18"/>
                </a:rPr>
                <a:t>theo</a:t>
              </a:r>
              <a:r>
                <a:rPr lang="en-US" sz="2400" dirty="0">
                  <a:latin typeface="UTM Avo" panose="02040603050506020204" pitchFamily="18"/>
                </a:rPr>
                <a:t>: </a:t>
              </a:r>
              <a:r>
                <a:rPr lang="en-US" sz="2400" i="1" dirty="0" err="1">
                  <a:latin typeface="UTM Avo" panose="02040603050506020204" pitchFamily="18"/>
                </a:rPr>
                <a:t>Bài</a:t>
              </a:r>
              <a:r>
                <a:rPr lang="en-US" sz="2400" i="1" dirty="0">
                  <a:latin typeface="UTM Avo" panose="02040603050506020204" pitchFamily="18"/>
                </a:rPr>
                <a:t> </a:t>
              </a:r>
              <a:r>
                <a:rPr lang="en-US" sz="2400" i="1" dirty="0" err="1">
                  <a:latin typeface="UTM Avo" panose="02040603050506020204" pitchFamily="18"/>
                </a:rPr>
                <a:t>đọc</a:t>
              </a:r>
              <a:r>
                <a:rPr lang="en-US" sz="2400" i="1" dirty="0">
                  <a:latin typeface="UTM Avo" panose="02040603050506020204" pitchFamily="18"/>
                </a:rPr>
                <a:t> 4: </a:t>
              </a:r>
              <a:r>
                <a:rPr lang="en-US" sz="2400" i="1" dirty="0" err="1">
                  <a:latin typeface="UTM Avo" panose="02040603050506020204" pitchFamily="18"/>
                </a:rPr>
                <a:t>Bạn</a:t>
              </a:r>
              <a:r>
                <a:rPr lang="en-US" sz="2400" i="1" dirty="0">
                  <a:latin typeface="UTM Avo" panose="02040603050506020204" pitchFamily="18"/>
                </a:rPr>
                <a:t> </a:t>
              </a:r>
              <a:r>
                <a:rPr lang="en-US" sz="2400" i="1" dirty="0" err="1">
                  <a:latin typeface="UTM Avo" panose="02040603050506020204" pitchFamily="18"/>
                </a:rPr>
                <a:t>muốn</a:t>
              </a:r>
              <a:r>
                <a:rPr lang="en-US" sz="2400" i="1" dirty="0">
                  <a:latin typeface="UTM Avo" panose="02040603050506020204" pitchFamily="18"/>
                </a:rPr>
                <a:t> </a:t>
              </a:r>
              <a:r>
                <a:rPr lang="en-US" sz="2400" i="1" dirty="0" err="1">
                  <a:latin typeface="UTM Avo" panose="02040603050506020204" pitchFamily="18"/>
                </a:rPr>
                <a:t>lên</a:t>
              </a:r>
              <a:r>
                <a:rPr lang="en-US" sz="2400" i="1" dirty="0">
                  <a:latin typeface="UTM Avo" panose="02040603050506020204" pitchFamily="18"/>
                </a:rPr>
                <a:t> </a:t>
              </a:r>
              <a:r>
                <a:rPr lang="en-US" sz="2400" i="1" dirty="0" err="1">
                  <a:latin typeface="UTM Avo" panose="02040603050506020204" pitchFamily="18"/>
                </a:rPr>
                <a:t>mặt</a:t>
              </a:r>
              <a:r>
                <a:rPr lang="en-US" sz="2400" i="1" dirty="0">
                  <a:latin typeface="UTM Avo" panose="02040603050506020204" pitchFamily="18"/>
                </a:rPr>
                <a:t> </a:t>
              </a:r>
              <a:r>
                <a:rPr lang="en-US" sz="2400" i="1" dirty="0" err="1">
                  <a:latin typeface="UTM Avo" panose="02040603050506020204" pitchFamily="18"/>
                </a:rPr>
                <a:t>trăng</a:t>
              </a:r>
              <a:r>
                <a:rPr lang="en-US" sz="2400" i="1" dirty="0">
                  <a:latin typeface="UTM Avo" panose="02040603050506020204" pitchFamily="18"/>
                </a:rPr>
                <a:t>?</a:t>
              </a:r>
              <a:r>
                <a:rPr lang="en-US" sz="2400" dirty="0">
                  <a:latin typeface="UTM Avo" panose="02040603050506020204" pitchFamily="18"/>
                </a:rPr>
                <a:t>.</a:t>
              </a:r>
              <a:endParaRPr sz="2400" i="1" dirty="0">
                <a:latin typeface="UTM Avo" panose="02040603050506020204" pitchFamily="18"/>
              </a:endParaRPr>
            </a:p>
          </p:txBody>
        </p:sp>
        <p:pic>
          <p:nvPicPr>
            <p:cNvPr id="14" name="Google Shape;283;p10">
              <a:extLst>
                <a:ext uri="{FF2B5EF4-FFF2-40B4-BE49-F238E27FC236}">
                  <a16:creationId xmlns:a16="http://schemas.microsoft.com/office/drawing/2014/main" id="{81AE36F2-5055-C052-B28F-54A29F3D91B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12517" y="1183001"/>
              <a:ext cx="3587522" cy="7908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E2B4947-86DE-5B58-AA1B-2F8A13A29911}"/>
              </a:ext>
            </a:extLst>
          </p:cNvPr>
          <p:cNvSpPr txBox="1"/>
          <p:nvPr/>
        </p:nvSpPr>
        <p:spPr>
          <a:xfrm>
            <a:off x="8586439" y="764973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sz="2400" dirty="0"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8672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BA886BCD-A4A2-0E76-5945-238F17762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1;p2">
            <a:extLst>
              <a:ext uri="{FF2B5EF4-FFF2-40B4-BE49-F238E27FC236}">
                <a16:creationId xmlns:a16="http://schemas.microsoft.com/office/drawing/2014/main" id="{0C866FF5-0AF4-3EDD-5794-0DF93B666B8C}"/>
              </a:ext>
            </a:extLst>
          </p:cNvPr>
          <p:cNvGrpSpPr/>
          <p:nvPr/>
        </p:nvGrpSpPr>
        <p:grpSpPr>
          <a:xfrm>
            <a:off x="3008402" y="1034968"/>
            <a:ext cx="6848425" cy="1178106"/>
            <a:chOff x="1639189" y="1020055"/>
            <a:chExt cx="5816675" cy="935096"/>
          </a:xfrm>
        </p:grpSpPr>
        <p:sp>
          <p:nvSpPr>
            <p:cNvPr id="3" name="Google Shape;162;p2">
              <a:extLst>
                <a:ext uri="{FF2B5EF4-FFF2-40B4-BE49-F238E27FC236}">
                  <a16:creationId xmlns:a16="http://schemas.microsoft.com/office/drawing/2014/main" id="{BB3D45A4-3705-1AA0-C921-E2D1C44C13F3}"/>
                </a:ext>
              </a:extLst>
            </p:cNvPr>
            <p:cNvSpPr txBox="1"/>
            <p:nvPr/>
          </p:nvSpPr>
          <p:spPr>
            <a:xfrm>
              <a:off x="2311283" y="1020055"/>
              <a:ext cx="5144581" cy="935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184" tIns="57576" rIns="115184" bIns="57576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300" b="1" dirty="0" err="1">
                  <a:latin typeface="UTM Avo" panose="02040603050506020204" pitchFamily="18"/>
                </a:rPr>
                <a:t>Các</a:t>
              </a:r>
              <a:r>
                <a:rPr lang="en-US" sz="2300" b="1" dirty="0"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latin typeface="UTM Avo" panose="02040603050506020204" pitchFamily="18"/>
                </a:rPr>
                <a:t>em</a:t>
              </a:r>
              <a:r>
                <a:rPr lang="en-US" sz="2300" b="1" dirty="0"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latin typeface="UTM Avo" panose="02040603050506020204" pitchFamily="18"/>
                </a:rPr>
                <a:t>hãy</a:t>
              </a:r>
              <a:r>
                <a:rPr lang="en-US" sz="2300" b="1" dirty="0"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latin typeface="UTM Avo" panose="02040603050506020204" pitchFamily="18"/>
                </a:rPr>
                <a:t>xem</a:t>
              </a:r>
              <a:r>
                <a:rPr lang="en-US" sz="2300" b="1" dirty="0">
                  <a:latin typeface="UTM Avo" panose="02040603050506020204" pitchFamily="18"/>
                </a:rPr>
                <a:t> video “</a:t>
              </a:r>
              <a:r>
                <a:rPr lang="en-US" sz="2300" b="1" dirty="0" err="1">
                  <a:latin typeface="UTM Avo" panose="02040603050506020204" pitchFamily="18"/>
                </a:rPr>
                <a:t>Một</a:t>
              </a:r>
              <a:r>
                <a:rPr lang="en-US" sz="2300" b="1" dirty="0"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latin typeface="UTM Avo" panose="02040603050506020204" pitchFamily="18"/>
                </a:rPr>
                <a:t>ngày</a:t>
              </a:r>
              <a:r>
                <a:rPr lang="en-US" sz="2300" b="1" dirty="0">
                  <a:latin typeface="UTM Avo" panose="02040603050506020204" pitchFamily="18"/>
                </a:rPr>
                <a:t> bay </a:t>
              </a:r>
              <a:r>
                <a:rPr lang="en-US" sz="2300" b="1" dirty="0" err="1">
                  <a:latin typeface="UTM Avo" panose="02040603050506020204" pitchFamily="18"/>
                </a:rPr>
                <a:t>xuyên</a:t>
              </a:r>
              <a:r>
                <a:rPr lang="en-US" sz="2300" b="1" dirty="0"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latin typeface="UTM Avo" panose="02040603050506020204" pitchFamily="18"/>
                </a:rPr>
                <a:t>Đông</a:t>
              </a:r>
              <a:r>
                <a:rPr lang="en-US" sz="2300" b="1" dirty="0"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latin typeface="UTM Avo" panose="02040603050506020204" pitchFamily="18"/>
                </a:rPr>
                <a:t>Dương</a:t>
              </a:r>
              <a:r>
                <a:rPr lang="en-US" sz="2300" b="1" dirty="0"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latin typeface="UTM Avo" panose="02040603050506020204" pitchFamily="18"/>
                </a:rPr>
                <a:t>như</a:t>
              </a:r>
              <a:r>
                <a:rPr lang="en-US" sz="2300" b="1" dirty="0"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latin typeface="UTM Avo" panose="02040603050506020204" pitchFamily="18"/>
                </a:rPr>
                <a:t>thế</a:t>
              </a:r>
              <a:r>
                <a:rPr lang="en-US" sz="2300" b="1" dirty="0">
                  <a:latin typeface="UTM Avo" panose="02040603050506020204" pitchFamily="18"/>
                </a:rPr>
                <a:t> </a:t>
              </a:r>
              <a:r>
                <a:rPr lang="en-US" sz="2300" b="1" dirty="0" err="1">
                  <a:latin typeface="UTM Avo" panose="02040603050506020204" pitchFamily="18"/>
                </a:rPr>
                <a:t>nào</a:t>
              </a:r>
              <a:r>
                <a:rPr lang="en-US" sz="2300" b="1" dirty="0">
                  <a:latin typeface="UTM Avo" panose="02040603050506020204" pitchFamily="18"/>
                </a:rPr>
                <a:t>?”</a:t>
              </a:r>
              <a:endParaRPr sz="2300" b="1" dirty="0">
                <a:solidFill>
                  <a:srgbClr val="0F0F0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163;p2">
              <a:extLst>
                <a:ext uri="{FF2B5EF4-FFF2-40B4-BE49-F238E27FC236}">
                  <a16:creationId xmlns:a16="http://schemas.microsoft.com/office/drawing/2014/main" id="{EBE00BA2-122E-A005-88C1-22AE84E87646}"/>
                </a:ext>
              </a:extLst>
            </p:cNvPr>
            <p:cNvSpPr/>
            <p:nvPr/>
          </p:nvSpPr>
          <p:spPr>
            <a:xfrm>
              <a:off x="1639189" y="1155062"/>
              <a:ext cx="672094" cy="573077"/>
            </a:xfrm>
            <a:custGeom>
              <a:avLst/>
              <a:gdLst/>
              <a:ahLst/>
              <a:cxnLst/>
              <a:rect l="l" t="t" r="r" b="b"/>
              <a:pathLst>
                <a:path w="4812632" h="4114800" extrusionOk="0">
                  <a:moveTo>
                    <a:pt x="0" y="0"/>
                  </a:moveTo>
                  <a:lnTo>
                    <a:pt x="4812632" y="0"/>
                  </a:lnTo>
                  <a:lnTo>
                    <a:pt x="481263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115184" tIns="57576" rIns="115184" bIns="57576" anchor="t" anchorCtr="0">
              <a:noAutofit/>
            </a:bodyPr>
            <a:lstStyle/>
            <a:p>
              <a:endParaRPr sz="2300" dirty="0">
                <a:latin typeface="UTM Avo" panose="02040603050506020204" pitchFamily="18"/>
              </a:endParaRPr>
            </a:p>
          </p:txBody>
        </p:sp>
      </p:grpSp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F4839824-62D7-FB82-982A-5F52CB54A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980" y="2478869"/>
            <a:ext cx="7834039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380FA2B-78EB-EC35-129B-624823E60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2D3BB1-CA77-CC1B-4766-3D697CE93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3;p3">
            <a:extLst>
              <a:ext uri="{FF2B5EF4-FFF2-40B4-BE49-F238E27FC236}">
                <a16:creationId xmlns:a16="http://schemas.microsoft.com/office/drawing/2014/main" id="{14300411-1517-77E7-7DA6-69CBBB5F2E18}"/>
              </a:ext>
            </a:extLst>
          </p:cNvPr>
          <p:cNvSpPr/>
          <p:nvPr/>
        </p:nvSpPr>
        <p:spPr>
          <a:xfrm>
            <a:off x="1163867" y="2433287"/>
            <a:ext cx="9864266" cy="3192261"/>
          </a:xfrm>
          <a:custGeom>
            <a:avLst/>
            <a:gdLst/>
            <a:ahLst/>
            <a:cxnLst/>
            <a:rect l="l" t="t" r="r" b="b"/>
            <a:pathLst>
              <a:path w="4037113" h="2243190" extrusionOk="0">
                <a:moveTo>
                  <a:pt x="0" y="0"/>
                </a:moveTo>
                <a:lnTo>
                  <a:pt x="4037113" y="0"/>
                </a:lnTo>
                <a:lnTo>
                  <a:pt x="4037113" y="2243190"/>
                </a:lnTo>
                <a:lnTo>
                  <a:pt x="0" y="224319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15184" tIns="57576" rIns="115184" bIns="57576" anchor="t" anchorCtr="0">
            <a:noAutofit/>
          </a:bodyPr>
          <a:lstStyle/>
          <a:p>
            <a:endParaRPr sz="882" dirty="0">
              <a:latin typeface="UTM Avo" panose="02040603050506020204" pitchFamily="18"/>
            </a:endParaRPr>
          </a:p>
        </p:txBody>
      </p:sp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B4F28B90-0A85-60EA-DFC6-6595644CF802}"/>
              </a:ext>
            </a:extLst>
          </p:cNvPr>
          <p:cNvSpPr txBox="1"/>
          <p:nvPr/>
        </p:nvSpPr>
        <p:spPr>
          <a:xfrm>
            <a:off x="1821273" y="3680411"/>
            <a:ext cx="8549453" cy="69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4536" b="1" dirty="0">
                <a:latin typeface="UTM Avo" panose="02040603050506020204" pitchFamily="18"/>
              </a:rPr>
              <a:t>HOẠT ĐỘNG 1: CHUẨN BỊ</a:t>
            </a:r>
            <a:endParaRPr sz="2267" b="1" dirty="0">
              <a:latin typeface="UTM Avo" panose="02040603050506020204" pitchFamily="18"/>
            </a:endParaRPr>
          </a:p>
        </p:txBody>
      </p:sp>
      <p:pic>
        <p:nvPicPr>
          <p:cNvPr id="6" name="Google Shape;176;p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F352225-6550-4290-6A05-51FD2F46A3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7878" y="841559"/>
            <a:ext cx="2649383" cy="2777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7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FD9065-64B8-E834-5A5F-F36D0F278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1;p4">
            <a:extLst>
              <a:ext uri="{FF2B5EF4-FFF2-40B4-BE49-F238E27FC236}">
                <a16:creationId xmlns:a16="http://schemas.microsoft.com/office/drawing/2014/main" id="{A17CA68F-B589-9CE5-FBBA-2FF6B8F3CCF5}"/>
              </a:ext>
            </a:extLst>
          </p:cNvPr>
          <p:cNvSpPr/>
          <p:nvPr/>
        </p:nvSpPr>
        <p:spPr>
          <a:xfrm>
            <a:off x="2391944" y="1528797"/>
            <a:ext cx="9127696" cy="4444429"/>
          </a:xfrm>
          <a:custGeom>
            <a:avLst/>
            <a:gdLst/>
            <a:ahLst/>
            <a:cxnLst/>
            <a:rect l="l" t="t" r="r" b="b"/>
            <a:pathLst>
              <a:path w="14489825" h="5632920" extrusionOk="0">
                <a:moveTo>
                  <a:pt x="0" y="0"/>
                </a:moveTo>
                <a:lnTo>
                  <a:pt x="14489825" y="0"/>
                </a:lnTo>
                <a:lnTo>
                  <a:pt x="14489825" y="5632920"/>
                </a:lnTo>
                <a:lnTo>
                  <a:pt x="0" y="5632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15184" tIns="57576" rIns="115184" bIns="57576" anchor="t" anchorCtr="0">
            <a:noAutofit/>
          </a:bodyPr>
          <a:lstStyle/>
          <a:p>
            <a:endParaRPr sz="2400" dirty="0">
              <a:latin typeface="UTM Avo" panose="02040603050506020204" pitchFamily="18"/>
            </a:endParaRPr>
          </a:p>
        </p:txBody>
      </p:sp>
      <p:sp>
        <p:nvSpPr>
          <p:cNvPr id="3" name="Google Shape;182;p4">
            <a:extLst>
              <a:ext uri="{FF2B5EF4-FFF2-40B4-BE49-F238E27FC236}">
                <a16:creationId xmlns:a16="http://schemas.microsoft.com/office/drawing/2014/main" id="{D7E8B2FC-C138-DE60-405A-D3EEDE1407B9}"/>
              </a:ext>
            </a:extLst>
          </p:cNvPr>
          <p:cNvSpPr/>
          <p:nvPr/>
        </p:nvSpPr>
        <p:spPr>
          <a:xfrm>
            <a:off x="2371699" y="1893116"/>
            <a:ext cx="731991" cy="731991"/>
          </a:xfrm>
          <a:custGeom>
            <a:avLst/>
            <a:gdLst/>
            <a:ahLst/>
            <a:cxnLst/>
            <a:rect l="l" t="t" r="r" b="b"/>
            <a:pathLst>
              <a:path w="1162004" h="1162004" extrusionOk="0">
                <a:moveTo>
                  <a:pt x="0" y="0"/>
                </a:moveTo>
                <a:lnTo>
                  <a:pt x="1162004" y="0"/>
                </a:lnTo>
                <a:lnTo>
                  <a:pt x="1162004" y="1162004"/>
                </a:lnTo>
                <a:lnTo>
                  <a:pt x="0" y="1162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15184" tIns="57576" rIns="115184" bIns="57576" anchor="t" anchorCtr="0">
            <a:noAutofit/>
          </a:bodyPr>
          <a:lstStyle/>
          <a:p>
            <a:endParaRPr sz="2400" dirty="0">
              <a:latin typeface="UTM Avo" panose="02040603050506020204" pitchFamily="18"/>
            </a:endParaRPr>
          </a:p>
        </p:txBody>
      </p:sp>
      <p:sp>
        <p:nvSpPr>
          <p:cNvPr id="4" name="Google Shape;183;p4">
            <a:extLst>
              <a:ext uri="{FF2B5EF4-FFF2-40B4-BE49-F238E27FC236}">
                <a16:creationId xmlns:a16="http://schemas.microsoft.com/office/drawing/2014/main" id="{3A7AC9AD-C336-8D29-A202-DA3C54C8D563}"/>
              </a:ext>
            </a:extLst>
          </p:cNvPr>
          <p:cNvSpPr/>
          <p:nvPr/>
        </p:nvSpPr>
        <p:spPr>
          <a:xfrm>
            <a:off x="10821736" y="4772556"/>
            <a:ext cx="731991" cy="731991"/>
          </a:xfrm>
          <a:custGeom>
            <a:avLst/>
            <a:gdLst/>
            <a:ahLst/>
            <a:cxnLst/>
            <a:rect l="l" t="t" r="r" b="b"/>
            <a:pathLst>
              <a:path w="1162004" h="1162004" extrusionOk="0">
                <a:moveTo>
                  <a:pt x="0" y="0"/>
                </a:moveTo>
                <a:lnTo>
                  <a:pt x="1162004" y="0"/>
                </a:lnTo>
                <a:lnTo>
                  <a:pt x="1162004" y="1162004"/>
                </a:lnTo>
                <a:lnTo>
                  <a:pt x="0" y="1162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15184" tIns="57576" rIns="115184" bIns="57576" anchor="t" anchorCtr="0">
            <a:noAutofit/>
          </a:bodyPr>
          <a:lstStyle/>
          <a:p>
            <a:endParaRPr sz="2400" dirty="0">
              <a:latin typeface="UTM Avo" panose="02040603050506020204" pitchFamily="18"/>
            </a:endParaRPr>
          </a:p>
        </p:txBody>
      </p:sp>
      <p:sp>
        <p:nvSpPr>
          <p:cNvPr id="5" name="Google Shape;184;p4">
            <a:extLst>
              <a:ext uri="{FF2B5EF4-FFF2-40B4-BE49-F238E27FC236}">
                <a16:creationId xmlns:a16="http://schemas.microsoft.com/office/drawing/2014/main" id="{097CE186-E33E-2B4A-9D8E-EF82888BA123}"/>
              </a:ext>
            </a:extLst>
          </p:cNvPr>
          <p:cNvSpPr/>
          <p:nvPr/>
        </p:nvSpPr>
        <p:spPr>
          <a:xfrm>
            <a:off x="9968245" y="1128866"/>
            <a:ext cx="1347874" cy="1347874"/>
          </a:xfrm>
          <a:custGeom>
            <a:avLst/>
            <a:gdLst/>
            <a:ahLst/>
            <a:cxnLst/>
            <a:rect l="l" t="t" r="r" b="b"/>
            <a:pathLst>
              <a:path w="2139692" h="2139692" extrusionOk="0">
                <a:moveTo>
                  <a:pt x="0" y="0"/>
                </a:moveTo>
                <a:lnTo>
                  <a:pt x="2139692" y="0"/>
                </a:lnTo>
                <a:lnTo>
                  <a:pt x="2139692" y="2139692"/>
                </a:lnTo>
                <a:lnTo>
                  <a:pt x="0" y="2139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15184" tIns="57576" rIns="115184" bIns="57576" anchor="t" anchorCtr="0">
            <a:noAutofit/>
          </a:bodyPr>
          <a:lstStyle/>
          <a:p>
            <a:endParaRPr sz="2400" dirty="0">
              <a:latin typeface="UTM Avo" panose="02040603050506020204" pitchFamily="18"/>
            </a:endParaRPr>
          </a:p>
        </p:txBody>
      </p:sp>
      <p:sp>
        <p:nvSpPr>
          <p:cNvPr id="6" name="Google Shape;185;p4">
            <a:extLst>
              <a:ext uri="{FF2B5EF4-FFF2-40B4-BE49-F238E27FC236}">
                <a16:creationId xmlns:a16="http://schemas.microsoft.com/office/drawing/2014/main" id="{D2A34FDA-BA65-D124-8D8B-FF57C860ABC0}"/>
              </a:ext>
            </a:extLst>
          </p:cNvPr>
          <p:cNvSpPr txBox="1"/>
          <p:nvPr/>
        </p:nvSpPr>
        <p:spPr>
          <a:xfrm>
            <a:off x="3662653" y="2476740"/>
            <a:ext cx="6586277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F243E"/>
                </a:solidFill>
                <a:latin typeface="UTM Avo" panose="02040603050506020204" pitchFamily="18"/>
              </a:rPr>
              <a:t>BÀI TẬP 1</a:t>
            </a:r>
            <a:endParaRPr sz="2400" b="1" dirty="0">
              <a:latin typeface="UTM Avo" panose="02040603050506020204" pitchFamily="18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Giới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thiệu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một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tác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phẩm</a:t>
            </a:r>
            <a:r>
              <a:rPr lang="en-US" sz="2400" dirty="0">
                <a:latin typeface="UTM Avo" panose="02040603050506020204" pitchFamily="18"/>
              </a:rPr>
              <a:t> (</a:t>
            </a:r>
            <a:r>
              <a:rPr lang="en-US" sz="2400" dirty="0" err="1">
                <a:latin typeface="UTM Avo" panose="02040603050506020204" pitchFamily="18"/>
              </a:rPr>
              <a:t>câu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chuyện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hoặc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bài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thơ</a:t>
            </a:r>
            <a:r>
              <a:rPr lang="en-US" sz="2400" dirty="0">
                <a:latin typeface="UTM Avo" panose="02040603050506020204" pitchFamily="18"/>
              </a:rPr>
              <a:t>, </a:t>
            </a:r>
            <a:r>
              <a:rPr lang="en-US" sz="2400" dirty="0" err="1">
                <a:latin typeface="UTM Avo" panose="02040603050506020204" pitchFamily="18"/>
              </a:rPr>
              <a:t>bài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văn</a:t>
            </a:r>
            <a:r>
              <a:rPr lang="en-US" sz="2400" dirty="0">
                <a:latin typeface="UTM Avo" panose="02040603050506020204" pitchFamily="18"/>
              </a:rPr>
              <a:t>, </a:t>
            </a:r>
            <a:r>
              <a:rPr lang="en-US" sz="2400" dirty="0" err="1">
                <a:latin typeface="UTM Avo" panose="02040603050506020204" pitchFamily="18"/>
              </a:rPr>
              <a:t>bài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báo</a:t>
            </a:r>
            <a:r>
              <a:rPr lang="en-US" sz="2400" dirty="0">
                <a:latin typeface="UTM Avo" panose="02040603050506020204" pitchFamily="18"/>
              </a:rPr>
              <a:t>, </a:t>
            </a:r>
            <a:r>
              <a:rPr lang="en-US" sz="2400" dirty="0" err="1">
                <a:latin typeface="UTM Avo" panose="02040603050506020204" pitchFamily="18"/>
              </a:rPr>
              <a:t>vở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kịch</a:t>
            </a:r>
            <a:r>
              <a:rPr lang="en-US" sz="2400" dirty="0">
                <a:latin typeface="UTM Avo" panose="02040603050506020204" pitchFamily="18"/>
              </a:rPr>
              <a:t>) </a:t>
            </a:r>
            <a:r>
              <a:rPr lang="en-US" sz="2400" dirty="0" err="1">
                <a:latin typeface="UTM Avo" panose="02040603050506020204" pitchFamily="18"/>
              </a:rPr>
              <a:t>mà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em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đã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đọc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về</a:t>
            </a:r>
            <a:r>
              <a:rPr lang="en-US" sz="2400" dirty="0">
                <a:latin typeface="UTM Avo" panose="02040603050506020204" pitchFamily="18"/>
              </a:rPr>
              <a:t> con </a:t>
            </a:r>
            <a:r>
              <a:rPr lang="en-US" sz="2400" dirty="0" err="1">
                <a:latin typeface="UTM Avo" panose="02040603050506020204" pitchFamily="18"/>
              </a:rPr>
              <a:t>người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chinh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phục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bầu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trời</a:t>
            </a:r>
            <a:r>
              <a:rPr lang="en-US" sz="2400" dirty="0">
                <a:latin typeface="UTM Avo" panose="02040603050506020204" pitchFamily="18"/>
              </a:rPr>
              <a:t>. </a:t>
            </a:r>
            <a:endParaRPr sz="2400" dirty="0">
              <a:latin typeface="UTM Avo" panose="02040603050506020204" pitchFamily="18"/>
            </a:endParaRPr>
          </a:p>
        </p:txBody>
      </p:sp>
      <p:pic>
        <p:nvPicPr>
          <p:cNvPr id="7" name="Google Shape;186;p4">
            <a:extLst>
              <a:ext uri="{FF2B5EF4-FFF2-40B4-BE49-F238E27FC236}">
                <a16:creationId xmlns:a16="http://schemas.microsoft.com/office/drawing/2014/main" id="{1CE41F3D-8D36-9343-AA2B-35EDE866D05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905" y="3578087"/>
            <a:ext cx="2532355" cy="292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4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EFBF6-4CCC-178B-763A-46AD006EB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;p5">
            <a:extLst>
              <a:ext uri="{FF2B5EF4-FFF2-40B4-BE49-F238E27FC236}">
                <a16:creationId xmlns:a16="http://schemas.microsoft.com/office/drawing/2014/main" id="{7FF8F22F-D179-C069-0090-D9994BA20BEC}"/>
              </a:ext>
            </a:extLst>
          </p:cNvPr>
          <p:cNvSpPr/>
          <p:nvPr/>
        </p:nvSpPr>
        <p:spPr>
          <a:xfrm>
            <a:off x="923087" y="2041362"/>
            <a:ext cx="3939534" cy="759320"/>
          </a:xfrm>
          <a:prstGeom prst="homePlate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15184" tIns="57576" rIns="115184" bIns="57576" anchor="ctr" anchorCtr="0">
            <a:noAutofit/>
          </a:bodyPr>
          <a:lstStyle/>
          <a:p>
            <a:pPr algn="ctr">
              <a:buClr>
                <a:srgbClr val="FFFFFF"/>
              </a:buClr>
              <a:buSzPts val="2000"/>
            </a:pPr>
            <a:r>
              <a:rPr lang="en-US" sz="2520" b="1" dirty="0">
                <a:solidFill>
                  <a:schemeClr val="tx1"/>
                </a:solidFill>
                <a:latin typeface="UTM Avo" panose="02040603050506020204" pitchFamily="18"/>
              </a:rPr>
              <a:t>PHẦN GỢI </a:t>
            </a:r>
            <a:r>
              <a:rPr lang="en-US" sz="2520" b="1" dirty="0" err="1">
                <a:solidFill>
                  <a:schemeClr val="tx1"/>
                </a:solidFill>
                <a:latin typeface="UTM Avo" panose="02040603050506020204" pitchFamily="18"/>
              </a:rPr>
              <a:t>Ý</a:t>
            </a:r>
            <a:endParaRPr sz="2520" b="1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grpSp>
        <p:nvGrpSpPr>
          <p:cNvPr id="3" name="Google Shape;192;p5">
            <a:extLst>
              <a:ext uri="{FF2B5EF4-FFF2-40B4-BE49-F238E27FC236}">
                <a16:creationId xmlns:a16="http://schemas.microsoft.com/office/drawing/2014/main" id="{552CCB53-58DA-496B-8AFD-68B0A2F39829}"/>
              </a:ext>
            </a:extLst>
          </p:cNvPr>
          <p:cNvGrpSpPr/>
          <p:nvPr/>
        </p:nvGrpSpPr>
        <p:grpSpPr>
          <a:xfrm>
            <a:off x="923086" y="3186788"/>
            <a:ext cx="3323419" cy="2899953"/>
            <a:chOff x="519431" y="2228320"/>
            <a:chExt cx="2501355" cy="2301775"/>
          </a:xfrm>
        </p:grpSpPr>
        <p:grpSp>
          <p:nvGrpSpPr>
            <p:cNvPr id="4" name="Google Shape;193;p5">
              <a:extLst>
                <a:ext uri="{FF2B5EF4-FFF2-40B4-BE49-F238E27FC236}">
                  <a16:creationId xmlns:a16="http://schemas.microsoft.com/office/drawing/2014/main" id="{626934F1-9F48-5B66-AC8A-E041016E6751}"/>
                </a:ext>
              </a:extLst>
            </p:cNvPr>
            <p:cNvGrpSpPr/>
            <p:nvPr/>
          </p:nvGrpSpPr>
          <p:grpSpPr>
            <a:xfrm>
              <a:off x="519431" y="2228320"/>
              <a:ext cx="2501355" cy="2301775"/>
              <a:chOff x="343773" y="2371854"/>
              <a:chExt cx="2119087" cy="2518670"/>
            </a:xfrm>
          </p:grpSpPr>
          <p:sp>
            <p:nvSpPr>
              <p:cNvPr id="6" name="Google Shape;194;p5">
                <a:extLst>
                  <a:ext uri="{FF2B5EF4-FFF2-40B4-BE49-F238E27FC236}">
                    <a16:creationId xmlns:a16="http://schemas.microsoft.com/office/drawing/2014/main" id="{D9458D86-FFA6-DBEB-3DF6-5851A8FB2FF9}"/>
                  </a:ext>
                </a:extLst>
              </p:cNvPr>
              <p:cNvSpPr/>
              <p:nvPr/>
            </p:nvSpPr>
            <p:spPr>
              <a:xfrm>
                <a:off x="416346" y="2442407"/>
                <a:ext cx="2046514" cy="2448117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C24C2B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15184" tIns="57576" rIns="115184" bIns="57576" anchor="ctr" anchorCtr="0">
                <a:noAutofit/>
              </a:bodyPr>
              <a:lstStyle/>
              <a:p>
                <a:pPr algn="ctr">
                  <a:buSzPts val="2000"/>
                </a:pPr>
                <a:endParaRPr sz="2520" dirty="0">
                  <a:solidFill>
                    <a:srgbClr val="EBE0DD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7" name="Google Shape;195;p5">
                <a:extLst>
                  <a:ext uri="{FF2B5EF4-FFF2-40B4-BE49-F238E27FC236}">
                    <a16:creationId xmlns:a16="http://schemas.microsoft.com/office/drawing/2014/main" id="{CD53AB23-4138-86B9-7817-43F4385E2E35}"/>
                  </a:ext>
                </a:extLst>
              </p:cNvPr>
              <p:cNvSpPr/>
              <p:nvPr/>
            </p:nvSpPr>
            <p:spPr>
              <a:xfrm>
                <a:off x="343773" y="2371854"/>
                <a:ext cx="2046514" cy="2448117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5184" tIns="57576" rIns="115184" bIns="57576" anchor="ctr" anchorCtr="0">
                <a:noAutofit/>
              </a:bodyPr>
              <a:lstStyle/>
              <a:p>
                <a:pPr algn="ctr">
                  <a:buSzPts val="2000"/>
                </a:pPr>
                <a:endParaRPr sz="2520" dirty="0">
                  <a:solidFill>
                    <a:srgbClr val="EBE0DD"/>
                  </a:solidFill>
                  <a:latin typeface="UTM Avo" panose="02040603050506020204" pitchFamily="18"/>
                </a:endParaRPr>
              </a:p>
            </p:txBody>
          </p:sp>
        </p:grpSp>
        <p:sp>
          <p:nvSpPr>
            <p:cNvPr id="5" name="Google Shape;196;p5">
              <a:extLst>
                <a:ext uri="{FF2B5EF4-FFF2-40B4-BE49-F238E27FC236}">
                  <a16:creationId xmlns:a16="http://schemas.microsoft.com/office/drawing/2014/main" id="{5F20E4C4-BD23-6661-7359-39F38831B9A6}"/>
                </a:ext>
              </a:extLst>
            </p:cNvPr>
            <p:cNvSpPr txBox="1"/>
            <p:nvPr/>
          </p:nvSpPr>
          <p:spPr>
            <a:xfrm>
              <a:off x="618209" y="2672735"/>
              <a:ext cx="2225936" cy="1477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184" tIns="57576" rIns="115184" bIns="57576" anchor="t" anchorCtr="0">
              <a:spAutoFit/>
            </a:bodyPr>
            <a:lstStyle/>
            <a:p>
              <a:pPr algn="ctr">
                <a:lnSpc>
                  <a:spcPct val="150000"/>
                </a:lnSpc>
                <a:buSzPts val="2000"/>
              </a:pPr>
              <a:r>
                <a:rPr lang="en-US" sz="2520" i="1" dirty="0" err="1">
                  <a:latin typeface="UTM Avo" panose="02040603050506020204" pitchFamily="18"/>
                </a:rPr>
                <a:t>Năm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i="1" dirty="0" err="1">
                  <a:latin typeface="UTM Avo" panose="02040603050506020204" pitchFamily="18"/>
                </a:rPr>
                <a:t>tuần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i="1" dirty="0" err="1">
                  <a:latin typeface="UTM Avo" panose="02040603050506020204" pitchFamily="18"/>
                </a:rPr>
                <a:t>trên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i="1" dirty="0" err="1">
                  <a:latin typeface="UTM Avo" panose="02040603050506020204" pitchFamily="18"/>
                </a:rPr>
                <a:t>khinh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i="1" dirty="0" err="1">
                  <a:latin typeface="UTM Avo" panose="02040603050506020204" pitchFamily="18"/>
                </a:rPr>
                <a:t>khí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i="1" dirty="0" err="1">
                  <a:latin typeface="UTM Avo" panose="02040603050506020204" pitchFamily="18"/>
                </a:rPr>
                <a:t>cầu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dirty="0">
                  <a:latin typeface="UTM Avo" panose="02040603050506020204" pitchFamily="18"/>
                </a:rPr>
                <a:t>(</a:t>
              </a:r>
              <a:r>
                <a:rPr lang="en-US" sz="2520" dirty="0" err="1">
                  <a:latin typeface="UTM Avo" panose="02040603050506020204" pitchFamily="18"/>
                </a:rPr>
                <a:t>Giuyn</a:t>
              </a:r>
              <a:r>
                <a:rPr lang="en-US" sz="2520" dirty="0">
                  <a:latin typeface="UTM Avo" panose="02040603050506020204" pitchFamily="18"/>
                </a:rPr>
                <a:t> </a:t>
              </a:r>
              <a:r>
                <a:rPr lang="en-US" sz="2520" dirty="0" err="1">
                  <a:latin typeface="UTM Avo" panose="02040603050506020204" pitchFamily="18"/>
                </a:rPr>
                <a:t>Véc-nơ</a:t>
              </a:r>
              <a:r>
                <a:rPr lang="en-US" sz="2520" dirty="0">
                  <a:latin typeface="UTM Avo" panose="02040603050506020204" pitchFamily="18"/>
                </a:rPr>
                <a:t>) </a:t>
              </a:r>
              <a:endParaRPr sz="2520" dirty="0">
                <a:latin typeface="UTM Avo" panose="02040603050506020204" pitchFamily="18"/>
              </a:endParaRPr>
            </a:p>
          </p:txBody>
        </p:sp>
      </p:grpSp>
      <p:grpSp>
        <p:nvGrpSpPr>
          <p:cNvPr id="8" name="Google Shape;197;p5">
            <a:extLst>
              <a:ext uri="{FF2B5EF4-FFF2-40B4-BE49-F238E27FC236}">
                <a16:creationId xmlns:a16="http://schemas.microsoft.com/office/drawing/2014/main" id="{3F40871C-65F9-8699-4B32-4D86DBC78EA7}"/>
              </a:ext>
            </a:extLst>
          </p:cNvPr>
          <p:cNvGrpSpPr/>
          <p:nvPr/>
        </p:nvGrpSpPr>
        <p:grpSpPr>
          <a:xfrm>
            <a:off x="4591479" y="3131072"/>
            <a:ext cx="3382700" cy="2881347"/>
            <a:chOff x="3247441" y="2228320"/>
            <a:chExt cx="2583402" cy="2287007"/>
          </a:xfrm>
        </p:grpSpPr>
        <p:grpSp>
          <p:nvGrpSpPr>
            <p:cNvPr id="9" name="Google Shape;198;p5">
              <a:extLst>
                <a:ext uri="{FF2B5EF4-FFF2-40B4-BE49-F238E27FC236}">
                  <a16:creationId xmlns:a16="http://schemas.microsoft.com/office/drawing/2014/main" id="{334086A3-5715-407A-EF3F-4EBF20EE1152}"/>
                </a:ext>
              </a:extLst>
            </p:cNvPr>
            <p:cNvGrpSpPr/>
            <p:nvPr/>
          </p:nvGrpSpPr>
          <p:grpSpPr>
            <a:xfrm>
              <a:off x="3247441" y="2228320"/>
              <a:ext cx="2583402" cy="2287007"/>
              <a:chOff x="3506540" y="2388093"/>
              <a:chExt cx="2119086" cy="2502429"/>
            </a:xfrm>
          </p:grpSpPr>
          <p:sp>
            <p:nvSpPr>
              <p:cNvPr id="11" name="Google Shape;199;p5">
                <a:extLst>
                  <a:ext uri="{FF2B5EF4-FFF2-40B4-BE49-F238E27FC236}">
                    <a16:creationId xmlns:a16="http://schemas.microsoft.com/office/drawing/2014/main" id="{F7BBFAB6-493E-F12B-08D6-17D97810152B}"/>
                  </a:ext>
                </a:extLst>
              </p:cNvPr>
              <p:cNvSpPr/>
              <p:nvPr/>
            </p:nvSpPr>
            <p:spPr>
              <a:xfrm>
                <a:off x="3579112" y="2458191"/>
                <a:ext cx="2046514" cy="2432331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C24C2B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15184" tIns="57576" rIns="115184" bIns="57576" anchor="ctr" anchorCtr="0">
                <a:noAutofit/>
              </a:bodyPr>
              <a:lstStyle/>
              <a:p>
                <a:pPr algn="ctr">
                  <a:buSzPts val="2000"/>
                </a:pPr>
                <a:endParaRPr sz="2520" dirty="0">
                  <a:solidFill>
                    <a:srgbClr val="EBE0DD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2" name="Google Shape;200;p5">
                <a:extLst>
                  <a:ext uri="{FF2B5EF4-FFF2-40B4-BE49-F238E27FC236}">
                    <a16:creationId xmlns:a16="http://schemas.microsoft.com/office/drawing/2014/main" id="{0A87D1C4-92C1-F548-431A-BF4502A12F19}"/>
                  </a:ext>
                </a:extLst>
              </p:cNvPr>
              <p:cNvSpPr/>
              <p:nvPr/>
            </p:nvSpPr>
            <p:spPr>
              <a:xfrm>
                <a:off x="3506540" y="2388093"/>
                <a:ext cx="2046514" cy="2432331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5184" tIns="57576" rIns="115184" bIns="57576" anchor="ctr" anchorCtr="0">
                <a:noAutofit/>
              </a:bodyPr>
              <a:lstStyle/>
              <a:p>
                <a:pPr algn="ctr">
                  <a:buSzPts val="2000"/>
                </a:pPr>
                <a:endParaRPr sz="2520" dirty="0">
                  <a:solidFill>
                    <a:srgbClr val="EBE0DD"/>
                  </a:solidFill>
                  <a:latin typeface="UTM Avo" panose="02040603050506020204" pitchFamily="18"/>
                </a:endParaRPr>
              </a:p>
            </p:txBody>
          </p:sp>
        </p:grpSp>
        <p:sp>
          <p:nvSpPr>
            <p:cNvPr id="10" name="Google Shape;201;p5">
              <a:extLst>
                <a:ext uri="{FF2B5EF4-FFF2-40B4-BE49-F238E27FC236}">
                  <a16:creationId xmlns:a16="http://schemas.microsoft.com/office/drawing/2014/main" id="{3DC89A87-86FC-541A-7E98-192AD8B78C26}"/>
                </a:ext>
              </a:extLst>
            </p:cNvPr>
            <p:cNvSpPr txBox="1"/>
            <p:nvPr/>
          </p:nvSpPr>
          <p:spPr>
            <a:xfrm>
              <a:off x="3278803" y="2366352"/>
              <a:ext cx="2432204" cy="1939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184" tIns="57576" rIns="115184" bIns="57576" anchor="t" anchorCtr="0">
              <a:spAutoFit/>
            </a:bodyPr>
            <a:lstStyle/>
            <a:p>
              <a:pPr algn="ctr">
                <a:lnSpc>
                  <a:spcPct val="150000"/>
                </a:lnSpc>
                <a:buSzPts val="2000"/>
              </a:pPr>
              <a:r>
                <a:rPr lang="en-US" sz="2520" i="1" dirty="0" err="1">
                  <a:latin typeface="UTM Avo" panose="02040603050506020204" pitchFamily="18"/>
                </a:rPr>
                <a:t>Những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i="1" dirty="0" err="1">
                  <a:latin typeface="UTM Avo" panose="02040603050506020204" pitchFamily="18"/>
                </a:rPr>
                <a:t>điều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i="1" dirty="0" err="1">
                  <a:latin typeface="UTM Avo" panose="02040603050506020204" pitchFamily="18"/>
                </a:rPr>
                <a:t>lạ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i="1" dirty="0" err="1">
                  <a:latin typeface="UTM Avo" panose="02040603050506020204" pitchFamily="18"/>
                </a:rPr>
                <a:t>em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i="1" dirty="0" err="1">
                  <a:latin typeface="UTM Avo" panose="02040603050506020204" pitchFamily="18"/>
                </a:rPr>
                <a:t>muốn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i="1" dirty="0" err="1">
                  <a:latin typeface="UTM Avo" panose="02040603050506020204" pitchFamily="18"/>
                </a:rPr>
                <a:t>biết</a:t>
              </a:r>
              <a:r>
                <a:rPr lang="en-US" sz="2520" i="1" dirty="0">
                  <a:latin typeface="UTM Avo" panose="02040603050506020204" pitchFamily="18"/>
                </a:rPr>
                <a:t>: </a:t>
              </a:r>
            </a:p>
            <a:p>
              <a:pPr algn="ctr">
                <a:lnSpc>
                  <a:spcPct val="150000"/>
                </a:lnSpc>
                <a:buSzPts val="2000"/>
              </a:pPr>
              <a:r>
                <a:rPr lang="en-US" sz="2520" i="1" dirty="0">
                  <a:latin typeface="UTM Avo" panose="02040603050506020204" pitchFamily="18"/>
                </a:rPr>
                <a:t>Thiên </a:t>
              </a:r>
              <a:r>
                <a:rPr lang="en-US" sz="2520" i="1" dirty="0" err="1">
                  <a:latin typeface="UTM Avo" panose="02040603050506020204" pitchFamily="18"/>
                </a:rPr>
                <a:t>văn</a:t>
              </a:r>
              <a:r>
                <a:rPr lang="en-US" sz="2520" i="1" dirty="0">
                  <a:latin typeface="UTM Avo" panose="02040603050506020204" pitchFamily="18"/>
                </a:rPr>
                <a:t> – </a:t>
              </a:r>
              <a:r>
                <a:rPr lang="en-US" sz="2520" i="1" dirty="0" err="1">
                  <a:latin typeface="UTM Avo" panose="02040603050506020204" pitchFamily="18"/>
                </a:rPr>
                <a:t>vũ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i="1" dirty="0" err="1">
                  <a:latin typeface="UTM Avo" panose="02040603050506020204" pitchFamily="18"/>
                </a:rPr>
                <a:t>trụ</a:t>
              </a:r>
              <a:endParaRPr sz="2520" i="1" dirty="0">
                <a:latin typeface="UTM Avo" panose="02040603050506020204" pitchFamily="18"/>
              </a:endParaRPr>
            </a:p>
            <a:p>
              <a:pPr algn="ctr">
                <a:lnSpc>
                  <a:spcPct val="150000"/>
                </a:lnSpc>
                <a:buSzPts val="2000"/>
              </a:pPr>
              <a:r>
                <a:rPr lang="en-US" sz="2520" dirty="0">
                  <a:latin typeface="UTM Avo" panose="02040603050506020204" pitchFamily="18"/>
                </a:rPr>
                <a:t>(Phạm Văn Bình) </a:t>
              </a:r>
              <a:endParaRPr sz="2520" dirty="0">
                <a:latin typeface="UTM Avo" panose="02040603050506020204" pitchFamily="18"/>
              </a:endParaRPr>
            </a:p>
          </p:txBody>
        </p:sp>
      </p:grpSp>
      <p:grpSp>
        <p:nvGrpSpPr>
          <p:cNvPr id="13" name="Google Shape;202;p5">
            <a:extLst>
              <a:ext uri="{FF2B5EF4-FFF2-40B4-BE49-F238E27FC236}">
                <a16:creationId xmlns:a16="http://schemas.microsoft.com/office/drawing/2014/main" id="{6687225C-8B73-0E52-9617-74683D799CF9}"/>
              </a:ext>
            </a:extLst>
          </p:cNvPr>
          <p:cNvGrpSpPr/>
          <p:nvPr/>
        </p:nvGrpSpPr>
        <p:grpSpPr>
          <a:xfrm>
            <a:off x="8199816" y="3090586"/>
            <a:ext cx="3502657" cy="2899952"/>
            <a:chOff x="6054690" y="2228319"/>
            <a:chExt cx="2512363" cy="2301775"/>
          </a:xfrm>
        </p:grpSpPr>
        <p:grpSp>
          <p:nvGrpSpPr>
            <p:cNvPr id="14" name="Google Shape;203;p5">
              <a:extLst>
                <a:ext uri="{FF2B5EF4-FFF2-40B4-BE49-F238E27FC236}">
                  <a16:creationId xmlns:a16="http://schemas.microsoft.com/office/drawing/2014/main" id="{66599B24-E3DD-0043-5C7D-987E974F4DD8}"/>
                </a:ext>
              </a:extLst>
            </p:cNvPr>
            <p:cNvGrpSpPr/>
            <p:nvPr/>
          </p:nvGrpSpPr>
          <p:grpSpPr>
            <a:xfrm>
              <a:off x="6054690" y="2228319"/>
              <a:ext cx="2512363" cy="2301775"/>
              <a:chOff x="6603999" y="2459691"/>
              <a:chExt cx="2119087" cy="2430831"/>
            </a:xfrm>
          </p:grpSpPr>
          <p:sp>
            <p:nvSpPr>
              <p:cNvPr id="16" name="Google Shape;204;p5">
                <a:extLst>
                  <a:ext uri="{FF2B5EF4-FFF2-40B4-BE49-F238E27FC236}">
                    <a16:creationId xmlns:a16="http://schemas.microsoft.com/office/drawing/2014/main" id="{2616D318-BA2E-81BC-3344-759B81A8E874}"/>
                  </a:ext>
                </a:extLst>
              </p:cNvPr>
              <p:cNvSpPr/>
              <p:nvPr/>
            </p:nvSpPr>
            <p:spPr>
              <a:xfrm>
                <a:off x="6676572" y="2527783"/>
                <a:ext cx="2046514" cy="2362739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noFill/>
              <a:ln w="19050" cap="flat" cmpd="sng">
                <a:solidFill>
                  <a:srgbClr val="C24C2B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15184" tIns="57576" rIns="115184" bIns="57576" anchor="ctr" anchorCtr="0">
                <a:noAutofit/>
              </a:bodyPr>
              <a:lstStyle/>
              <a:p>
                <a:pPr algn="ctr">
                  <a:buSzPts val="2000"/>
                </a:pPr>
                <a:endParaRPr sz="2520" dirty="0">
                  <a:solidFill>
                    <a:srgbClr val="EBE0DD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7" name="Google Shape;205;p5">
                <a:extLst>
                  <a:ext uri="{FF2B5EF4-FFF2-40B4-BE49-F238E27FC236}">
                    <a16:creationId xmlns:a16="http://schemas.microsoft.com/office/drawing/2014/main" id="{8F1136C2-42AF-68CC-502A-53211890A369}"/>
                  </a:ext>
                </a:extLst>
              </p:cNvPr>
              <p:cNvSpPr/>
              <p:nvPr/>
            </p:nvSpPr>
            <p:spPr>
              <a:xfrm>
                <a:off x="6603999" y="2459691"/>
                <a:ext cx="2046514" cy="2362739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15184" tIns="57576" rIns="115184" bIns="57576" anchor="ctr" anchorCtr="0">
                <a:noAutofit/>
              </a:bodyPr>
              <a:lstStyle/>
              <a:p>
                <a:pPr algn="ctr">
                  <a:buSzPts val="2000"/>
                </a:pPr>
                <a:endParaRPr sz="2520" dirty="0">
                  <a:solidFill>
                    <a:srgbClr val="EBE0DD"/>
                  </a:solidFill>
                  <a:latin typeface="UTM Avo" panose="02040603050506020204" pitchFamily="18"/>
                </a:endParaRPr>
              </a:p>
            </p:txBody>
          </p:sp>
        </p:grpSp>
        <p:sp>
          <p:nvSpPr>
            <p:cNvPr id="15" name="Google Shape;206;p5">
              <a:extLst>
                <a:ext uri="{FF2B5EF4-FFF2-40B4-BE49-F238E27FC236}">
                  <a16:creationId xmlns:a16="http://schemas.microsoft.com/office/drawing/2014/main" id="{EA1A949F-008F-2BFD-BD5A-4663BBED4B61}"/>
                </a:ext>
              </a:extLst>
            </p:cNvPr>
            <p:cNvSpPr txBox="1"/>
            <p:nvPr/>
          </p:nvSpPr>
          <p:spPr>
            <a:xfrm>
              <a:off x="6140287" y="2661867"/>
              <a:ext cx="2383800" cy="14774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184" tIns="57576" rIns="115184" bIns="57576" anchor="t" anchorCtr="0">
              <a:spAutoFit/>
            </a:bodyPr>
            <a:lstStyle/>
            <a:p>
              <a:pPr algn="ctr">
                <a:lnSpc>
                  <a:spcPct val="150000"/>
                </a:lnSpc>
                <a:buSzPts val="2000"/>
              </a:pPr>
              <a:r>
                <a:rPr lang="en-US" sz="2520" i="1" dirty="0">
                  <a:latin typeface="UTM Avo" panose="02040603050506020204" pitchFamily="18"/>
                </a:rPr>
                <a:t>Vũ </a:t>
              </a:r>
              <a:r>
                <a:rPr lang="en-US" sz="2520" i="1" dirty="0" err="1">
                  <a:latin typeface="UTM Avo" panose="02040603050506020204" pitchFamily="18"/>
                </a:rPr>
                <a:t>trụ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i="1" dirty="0" err="1">
                  <a:latin typeface="UTM Avo" panose="02040603050506020204" pitchFamily="18"/>
                </a:rPr>
                <a:t>diệu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  <a:r>
                <a:rPr lang="en-US" sz="2520" i="1" dirty="0" err="1">
                  <a:latin typeface="UTM Avo" panose="02040603050506020204" pitchFamily="18"/>
                </a:rPr>
                <a:t>kì</a:t>
              </a:r>
              <a:r>
                <a:rPr lang="en-US" sz="2520" i="1" dirty="0">
                  <a:latin typeface="UTM Avo" panose="02040603050506020204" pitchFamily="18"/>
                </a:rPr>
                <a:t> </a:t>
              </a:r>
            </a:p>
            <a:p>
              <a:pPr algn="ctr">
                <a:lnSpc>
                  <a:spcPct val="150000"/>
                </a:lnSpc>
                <a:buSzPts val="2000"/>
              </a:pPr>
              <a:r>
                <a:rPr lang="en-US" sz="2520" dirty="0">
                  <a:latin typeface="UTM Avo" panose="02040603050506020204" pitchFamily="18"/>
                </a:rPr>
                <a:t>(</a:t>
              </a:r>
              <a:r>
                <a:rPr lang="en-US" sz="2520" dirty="0" err="1">
                  <a:latin typeface="UTM Avo" panose="02040603050506020204" pitchFamily="18"/>
                </a:rPr>
                <a:t>Rê</a:t>
              </a:r>
              <a:r>
                <a:rPr lang="en-US" sz="2520" dirty="0">
                  <a:latin typeface="UTM Avo" panose="02040603050506020204" pitchFamily="18"/>
                </a:rPr>
                <a:t>-</a:t>
              </a:r>
              <a:r>
                <a:rPr lang="en-US" sz="2520" dirty="0" err="1">
                  <a:latin typeface="UTM Avo" panose="02040603050506020204" pitchFamily="18"/>
                </a:rPr>
                <a:t>béc</a:t>
              </a:r>
              <a:r>
                <a:rPr lang="en-US" sz="2520" dirty="0">
                  <a:latin typeface="UTM Avo" panose="02040603050506020204" pitchFamily="18"/>
                </a:rPr>
                <a:t>-ca Gin-pin, </a:t>
              </a:r>
            </a:p>
            <a:p>
              <a:pPr algn="ctr">
                <a:lnSpc>
                  <a:spcPct val="150000"/>
                </a:lnSpc>
                <a:buSzPts val="2000"/>
              </a:pPr>
              <a:r>
                <a:rPr lang="en-US" sz="2520" dirty="0">
                  <a:latin typeface="UTM Avo" panose="02040603050506020204" pitchFamily="18"/>
                </a:rPr>
                <a:t>Ê-</a:t>
              </a:r>
              <a:r>
                <a:rPr lang="en-US" sz="2520" dirty="0" err="1">
                  <a:latin typeface="UTM Avo" panose="02040603050506020204" pitchFamily="18"/>
                </a:rPr>
                <a:t>ri</a:t>
              </a:r>
              <a:r>
                <a:rPr lang="en-US" sz="2520" dirty="0">
                  <a:latin typeface="UTM Avo" panose="02040603050506020204" pitchFamily="18"/>
                </a:rPr>
                <a:t>-ca Ha-</a:t>
              </a:r>
              <a:r>
                <a:rPr lang="en-US" sz="2520" dirty="0" err="1">
                  <a:latin typeface="UTM Avo" panose="02040603050506020204" pitchFamily="18"/>
                </a:rPr>
                <a:t>ri</a:t>
              </a:r>
              <a:r>
                <a:rPr lang="en-US" sz="2520" dirty="0">
                  <a:latin typeface="UTM Avo" panose="02040603050506020204" pitchFamily="18"/>
                </a:rPr>
                <a:t>-</a:t>
              </a:r>
              <a:r>
                <a:rPr lang="en-US" sz="2520" dirty="0" err="1">
                  <a:latin typeface="UTM Avo" panose="02040603050506020204" pitchFamily="18"/>
                </a:rPr>
                <a:t>xơn</a:t>
              </a:r>
              <a:r>
                <a:rPr lang="en-US" sz="2520" dirty="0">
                  <a:latin typeface="UTM Avo" panose="02040603050506020204" pitchFamily="18"/>
                </a:rPr>
                <a:t>) </a:t>
              </a:r>
              <a:endParaRPr sz="2520" dirty="0">
                <a:latin typeface="UTM Avo" panose="02040603050506020204" pitchFamily="18"/>
              </a:endParaRPr>
            </a:p>
          </p:txBody>
        </p:sp>
      </p:grpSp>
      <p:pic>
        <p:nvPicPr>
          <p:cNvPr id="18" name="Google Shape;207;p5">
            <a:extLst>
              <a:ext uri="{FF2B5EF4-FFF2-40B4-BE49-F238E27FC236}">
                <a16:creationId xmlns:a16="http://schemas.microsoft.com/office/drawing/2014/main" id="{2326610C-2B53-C482-F424-BFE4AFFBFA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6311" b="20561"/>
          <a:stretch/>
        </p:blipFill>
        <p:spPr>
          <a:xfrm>
            <a:off x="9486456" y="799439"/>
            <a:ext cx="1878627" cy="194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3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9D1E03-BD41-C72D-05AA-DF7FBC902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3;p3">
            <a:extLst>
              <a:ext uri="{FF2B5EF4-FFF2-40B4-BE49-F238E27FC236}">
                <a16:creationId xmlns:a16="http://schemas.microsoft.com/office/drawing/2014/main" id="{98941F5F-B4C0-BE3D-A12E-B945E9CB58E9}"/>
              </a:ext>
            </a:extLst>
          </p:cNvPr>
          <p:cNvSpPr/>
          <p:nvPr/>
        </p:nvSpPr>
        <p:spPr>
          <a:xfrm>
            <a:off x="1163867" y="2433287"/>
            <a:ext cx="9864266" cy="3192261"/>
          </a:xfrm>
          <a:custGeom>
            <a:avLst/>
            <a:gdLst/>
            <a:ahLst/>
            <a:cxnLst/>
            <a:rect l="l" t="t" r="r" b="b"/>
            <a:pathLst>
              <a:path w="4037113" h="2243190" extrusionOk="0">
                <a:moveTo>
                  <a:pt x="0" y="0"/>
                </a:moveTo>
                <a:lnTo>
                  <a:pt x="4037113" y="0"/>
                </a:lnTo>
                <a:lnTo>
                  <a:pt x="4037113" y="2243190"/>
                </a:lnTo>
                <a:lnTo>
                  <a:pt x="0" y="224319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15184" tIns="57576" rIns="115184" bIns="57576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8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  <a:sym typeface="Arial"/>
            </a:endParaRPr>
          </a:p>
        </p:txBody>
      </p:sp>
      <p:sp>
        <p:nvSpPr>
          <p:cNvPr id="5" name="Google Shape;175;p3">
            <a:extLst>
              <a:ext uri="{FF2B5EF4-FFF2-40B4-BE49-F238E27FC236}">
                <a16:creationId xmlns:a16="http://schemas.microsoft.com/office/drawing/2014/main" id="{C2FA0A70-6993-6621-7FB9-18EE82E0C064}"/>
              </a:ext>
            </a:extLst>
          </p:cNvPr>
          <p:cNvSpPr txBox="1"/>
          <p:nvPr/>
        </p:nvSpPr>
        <p:spPr>
          <a:xfrm>
            <a:off x="1821273" y="2982399"/>
            <a:ext cx="8549453" cy="209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36" b="1" dirty="0">
                <a:latin typeface="UTM Avo" panose="02040603050506020204" pitchFamily="18"/>
              </a:rPr>
              <a:t>HOẠT ĐỘNG 2: </a:t>
            </a:r>
          </a:p>
          <a:p>
            <a:pPr algn="ctr">
              <a:lnSpc>
                <a:spcPct val="150000"/>
              </a:lnSpc>
            </a:pPr>
            <a:r>
              <a:rPr lang="en-US" sz="4536" b="1" dirty="0">
                <a:latin typeface="UTM Avo" panose="02040603050506020204" pitchFamily="18"/>
              </a:rPr>
              <a:t>GIỚI THIỆU VÀ TRAO ĐỔI</a:t>
            </a:r>
          </a:p>
        </p:txBody>
      </p:sp>
      <p:pic>
        <p:nvPicPr>
          <p:cNvPr id="6" name="Google Shape;176;p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1AEBDC9-E188-1D0E-089A-C74F49D8A4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7878" y="841559"/>
            <a:ext cx="2649383" cy="2777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40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18778-0D4C-5FBD-30F3-1C6B1ECA0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1;p7">
            <a:extLst>
              <a:ext uri="{FF2B5EF4-FFF2-40B4-BE49-F238E27FC236}">
                <a16:creationId xmlns:a16="http://schemas.microsoft.com/office/drawing/2014/main" id="{DD745FF2-159E-B9EA-1F9A-1CF994DDEE56}"/>
              </a:ext>
            </a:extLst>
          </p:cNvPr>
          <p:cNvSpPr txBox="1"/>
          <p:nvPr/>
        </p:nvSpPr>
        <p:spPr>
          <a:xfrm>
            <a:off x="1609360" y="1674348"/>
            <a:ext cx="8973280" cy="48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57576" rIns="115184" bIns="57576" anchor="t" anchorCtr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Nhiệm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vụ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 1: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Giới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thiệu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trao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đổi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/>
              </a:rPr>
              <a:t>nhóm</a:t>
            </a:r>
            <a:endParaRPr sz="2400" b="1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cxnSp>
        <p:nvCxnSpPr>
          <p:cNvPr id="3" name="Google Shape;222;p7">
            <a:extLst>
              <a:ext uri="{FF2B5EF4-FFF2-40B4-BE49-F238E27FC236}">
                <a16:creationId xmlns:a16="http://schemas.microsoft.com/office/drawing/2014/main" id="{202AC011-4D67-3F95-6CA8-F1D9FDD3A207}"/>
              </a:ext>
            </a:extLst>
          </p:cNvPr>
          <p:cNvCxnSpPr/>
          <p:nvPr/>
        </p:nvCxnSpPr>
        <p:spPr>
          <a:xfrm>
            <a:off x="2029069" y="2381680"/>
            <a:ext cx="8133865" cy="0"/>
          </a:xfrm>
          <a:prstGeom prst="straightConnector1">
            <a:avLst/>
          </a:prstGeom>
          <a:noFill/>
          <a:ln w="28575" cap="flat" cmpd="sng">
            <a:solidFill>
              <a:srgbClr val="6E001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" name="Google Shape;223;p7">
            <a:extLst>
              <a:ext uri="{FF2B5EF4-FFF2-40B4-BE49-F238E27FC236}">
                <a16:creationId xmlns:a16="http://schemas.microsoft.com/office/drawing/2014/main" id="{0B9D1BE7-7E14-14CB-2D43-D2FA71545BD7}"/>
              </a:ext>
            </a:extLst>
          </p:cNvPr>
          <p:cNvGrpSpPr/>
          <p:nvPr/>
        </p:nvGrpSpPr>
        <p:grpSpPr>
          <a:xfrm>
            <a:off x="887445" y="2577285"/>
            <a:ext cx="5365736" cy="3544541"/>
            <a:chOff x="497004" y="1099791"/>
            <a:chExt cx="5020938" cy="2813404"/>
          </a:xfrm>
        </p:grpSpPr>
        <p:grpSp>
          <p:nvGrpSpPr>
            <p:cNvPr id="5" name="Google Shape;224;p7">
              <a:extLst>
                <a:ext uri="{FF2B5EF4-FFF2-40B4-BE49-F238E27FC236}">
                  <a16:creationId xmlns:a16="http://schemas.microsoft.com/office/drawing/2014/main" id="{B30CF418-56AC-DBFF-C6FB-B5EC151689EF}"/>
                </a:ext>
              </a:extLst>
            </p:cNvPr>
            <p:cNvGrpSpPr/>
            <p:nvPr/>
          </p:nvGrpSpPr>
          <p:grpSpPr>
            <a:xfrm>
              <a:off x="497004" y="1188151"/>
              <a:ext cx="5020938" cy="2725044"/>
              <a:chOff x="970532" y="1636018"/>
              <a:chExt cx="5020938" cy="2725044"/>
            </a:xfrm>
          </p:grpSpPr>
          <p:grpSp>
            <p:nvGrpSpPr>
              <p:cNvPr id="7" name="Google Shape;225;p7">
                <a:extLst>
                  <a:ext uri="{FF2B5EF4-FFF2-40B4-BE49-F238E27FC236}">
                    <a16:creationId xmlns:a16="http://schemas.microsoft.com/office/drawing/2014/main" id="{1AEBBB34-939A-6C42-3C27-49A44BAD5C4E}"/>
                  </a:ext>
                </a:extLst>
              </p:cNvPr>
              <p:cNvGrpSpPr/>
              <p:nvPr/>
            </p:nvGrpSpPr>
            <p:grpSpPr>
              <a:xfrm>
                <a:off x="1469505" y="1814798"/>
                <a:ext cx="4521965" cy="2546264"/>
                <a:chOff x="773137" y="1722473"/>
                <a:chExt cx="4521965" cy="2546264"/>
              </a:xfrm>
            </p:grpSpPr>
            <p:sp>
              <p:nvSpPr>
                <p:cNvPr id="9" name="Google Shape;226;p7">
                  <a:extLst>
                    <a:ext uri="{FF2B5EF4-FFF2-40B4-BE49-F238E27FC236}">
                      <a16:creationId xmlns:a16="http://schemas.microsoft.com/office/drawing/2014/main" id="{7843CBA2-6423-FA41-C9DF-905F1826C747}"/>
                    </a:ext>
                  </a:extLst>
                </p:cNvPr>
                <p:cNvSpPr/>
                <p:nvPr/>
              </p:nvSpPr>
              <p:spPr>
                <a:xfrm>
                  <a:off x="773137" y="1722473"/>
                  <a:ext cx="4521965" cy="2546264"/>
                </a:xfrm>
                <a:prstGeom prst="foldedCorner">
                  <a:avLst>
                    <a:gd name="adj" fmla="val 16667"/>
                  </a:avLst>
                </a:prstGeom>
                <a:solidFill>
                  <a:srgbClr val="CCE7E9"/>
                </a:solidFill>
                <a:ln w="12700" cap="flat" cmpd="sng">
                  <a:solidFill>
                    <a:srgbClr val="18323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15184" tIns="57576" rIns="115184" bIns="57576" anchor="ctr" anchorCtr="0">
                  <a:noAutofit/>
                </a:bodyPr>
                <a:lstStyle/>
                <a:p>
                  <a:pPr algn="ctr"/>
                  <a:endParaRPr sz="2400" dirty="0">
                    <a:solidFill>
                      <a:srgbClr val="F8C865"/>
                    </a:solidFill>
                    <a:latin typeface="UTM Avo" panose="02040603050506020204" pitchFamily="18"/>
                  </a:endParaRPr>
                </a:p>
              </p:txBody>
            </p:sp>
            <p:sp>
              <p:nvSpPr>
                <p:cNvPr id="10" name="Google Shape;227;p7">
                  <a:extLst>
                    <a:ext uri="{FF2B5EF4-FFF2-40B4-BE49-F238E27FC236}">
                      <a16:creationId xmlns:a16="http://schemas.microsoft.com/office/drawing/2014/main" id="{BE798292-5047-E50B-8C4B-61030705B7B0}"/>
                    </a:ext>
                  </a:extLst>
                </p:cNvPr>
                <p:cNvSpPr txBox="1"/>
                <p:nvPr/>
              </p:nvSpPr>
              <p:spPr>
                <a:xfrm>
                  <a:off x="1104940" y="2167656"/>
                  <a:ext cx="3858357" cy="14114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15184" tIns="57576" rIns="115184" bIns="57576" anchor="t" anchorCtr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400" dirty="0" err="1">
                      <a:latin typeface="UTM Avo" panose="02040603050506020204" pitchFamily="18"/>
                    </a:rPr>
                    <a:t>Các</a:t>
                  </a:r>
                  <a:r>
                    <a:rPr lang="en-US" sz="2400" dirty="0">
                      <a:latin typeface="UTM Avo" panose="02040603050506020204" pitchFamily="18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/>
                    </a:rPr>
                    <a:t>em</a:t>
                  </a:r>
                  <a:r>
                    <a:rPr lang="en-US" sz="2400" dirty="0">
                      <a:latin typeface="UTM Avo" panose="02040603050506020204" pitchFamily="18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/>
                    </a:rPr>
                    <a:t>lần</a:t>
                  </a:r>
                  <a:r>
                    <a:rPr lang="en-US" sz="2400" dirty="0">
                      <a:latin typeface="UTM Avo" panose="02040603050506020204" pitchFamily="18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/>
                    </a:rPr>
                    <a:t>lượt</a:t>
                  </a:r>
                  <a:r>
                    <a:rPr lang="en-US" sz="2400" dirty="0">
                      <a:latin typeface="UTM Avo" panose="02040603050506020204" pitchFamily="18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/>
                    </a:rPr>
                    <a:t>trao</a:t>
                  </a:r>
                  <a:r>
                    <a:rPr lang="en-US" sz="2400" dirty="0">
                      <a:latin typeface="UTM Avo" panose="02040603050506020204" pitchFamily="18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/>
                    </a:rPr>
                    <a:t>đổi</a:t>
                  </a:r>
                  <a:r>
                    <a:rPr lang="en-US" sz="2400" dirty="0">
                      <a:latin typeface="UTM Avo" panose="02040603050506020204" pitchFamily="18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/>
                    </a:rPr>
                    <a:t>về</a:t>
                  </a:r>
                  <a:r>
                    <a:rPr lang="en-US" sz="2400" dirty="0">
                      <a:latin typeface="UTM Avo" panose="02040603050506020204" pitchFamily="18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/>
                    </a:rPr>
                    <a:t>câu</a:t>
                  </a:r>
                  <a:r>
                    <a:rPr lang="en-US" sz="2400" dirty="0">
                      <a:latin typeface="UTM Avo" panose="02040603050506020204" pitchFamily="18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/>
                    </a:rPr>
                    <a:t>chuyện</a:t>
                  </a:r>
                  <a:r>
                    <a:rPr lang="en-US" sz="2400" dirty="0">
                      <a:latin typeface="UTM Avo" panose="02040603050506020204" pitchFamily="18"/>
                    </a:rPr>
                    <a:t>, </a:t>
                  </a:r>
                  <a:r>
                    <a:rPr lang="en-US" sz="2400" dirty="0" err="1">
                      <a:latin typeface="UTM Avo" panose="02040603050506020204" pitchFamily="18"/>
                    </a:rPr>
                    <a:t>nhân</a:t>
                  </a:r>
                  <a:r>
                    <a:rPr lang="en-US" sz="2400" dirty="0">
                      <a:latin typeface="UTM Avo" panose="02040603050506020204" pitchFamily="18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/>
                    </a:rPr>
                    <a:t>vật</a:t>
                  </a:r>
                  <a:r>
                    <a:rPr lang="en-US" sz="2400" dirty="0">
                      <a:latin typeface="UTM Avo" panose="02040603050506020204" pitchFamily="18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/>
                    </a:rPr>
                    <a:t>trong</a:t>
                  </a:r>
                  <a:r>
                    <a:rPr lang="en-US" sz="2400" dirty="0">
                      <a:latin typeface="UTM Avo" panose="02040603050506020204" pitchFamily="18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/>
                    </a:rPr>
                    <a:t>câu</a:t>
                  </a:r>
                  <a:r>
                    <a:rPr lang="en-US" sz="2400" dirty="0">
                      <a:latin typeface="UTM Avo" panose="02040603050506020204" pitchFamily="18"/>
                    </a:rPr>
                    <a:t> </a:t>
                  </a:r>
                  <a:r>
                    <a:rPr lang="en-US" sz="2400" dirty="0" err="1">
                      <a:latin typeface="UTM Avo" panose="02040603050506020204" pitchFamily="18"/>
                    </a:rPr>
                    <a:t>chuyện</a:t>
                  </a:r>
                  <a:r>
                    <a:rPr lang="en-US" sz="2400" dirty="0">
                      <a:latin typeface="UTM Avo" panose="02040603050506020204" pitchFamily="18"/>
                    </a:rPr>
                    <a:t>. </a:t>
                  </a:r>
                  <a:endParaRPr sz="2400" dirty="0">
                    <a:latin typeface="UTM Avo" panose="02040603050506020204" pitchFamily="18"/>
                  </a:endParaRPr>
                </a:p>
              </p:txBody>
            </p:sp>
          </p:grpSp>
          <p:pic>
            <p:nvPicPr>
              <p:cNvPr id="8" name="Google Shape;228;p7">
                <a:extLst>
                  <a:ext uri="{FF2B5EF4-FFF2-40B4-BE49-F238E27FC236}">
                    <a16:creationId xmlns:a16="http://schemas.microsoft.com/office/drawing/2014/main" id="{BB2BBFA6-9A0E-CF54-F46D-8F7DED4BA15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942546">
                <a:off x="970532" y="1636018"/>
                <a:ext cx="655469" cy="7130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Google Shape;229;p7">
              <a:extLst>
                <a:ext uri="{FF2B5EF4-FFF2-40B4-BE49-F238E27FC236}">
                  <a16:creationId xmlns:a16="http://schemas.microsoft.com/office/drawing/2014/main" id="{A5393177-848E-CB92-373A-B33EC61B769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21080147">
              <a:off x="3057381" y="1099791"/>
              <a:ext cx="431961" cy="398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Google Shape;230;p7">
            <a:extLst>
              <a:ext uri="{FF2B5EF4-FFF2-40B4-BE49-F238E27FC236}">
                <a16:creationId xmlns:a16="http://schemas.microsoft.com/office/drawing/2014/main" id="{31F8E68A-F113-0B7D-CB64-8C9512DC78B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7322" y="2644999"/>
            <a:ext cx="4635770" cy="3476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9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331</Words>
  <Application>Microsoft Office PowerPoint</Application>
  <PresentationFormat>Widescreen</PresentationFormat>
  <Paragraphs>30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UTM Avo</vt:lpstr>
      <vt:lpstr>Courier New</vt:lpstr>
      <vt:lpstr>Roboto</vt:lpstr>
      <vt:lpstr>2_Office Theme</vt:lpstr>
      <vt:lpstr>Tuần 31 Trao đổi: Em đọc sách báo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ĐÔNG VŨ</cp:lastModifiedBy>
  <cp:revision>101</cp:revision>
  <dcterms:created xsi:type="dcterms:W3CDTF">2023-10-19T01:39:18Z</dcterms:created>
  <dcterms:modified xsi:type="dcterms:W3CDTF">2025-04-14T10:31:19Z</dcterms:modified>
</cp:coreProperties>
</file>