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61" r:id="rId6"/>
    <p:sldId id="558" r:id="rId7"/>
    <p:sldId id="568" r:id="rId8"/>
    <p:sldId id="567" r:id="rId9"/>
    <p:sldId id="569" r:id="rId10"/>
    <p:sldId id="570" r:id="rId11"/>
    <p:sldId id="264" r:id="rId12"/>
    <p:sldId id="571" r:id="rId13"/>
    <p:sldId id="258" r:id="rId14"/>
    <p:sldId id="262" r:id="rId15"/>
    <p:sldId id="260" r:id="rId16"/>
    <p:sldId id="285" r:id="rId17"/>
    <p:sldId id="316" r:id="rId18"/>
    <p:sldId id="267" r:id="rId19"/>
    <p:sldId id="57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xmlns="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xmlns="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C9A"/>
    <a:srgbClr val="00B1CC"/>
    <a:srgbClr val="B1E8F0"/>
    <a:srgbClr val="E1EDBD"/>
    <a:srgbClr val="DDF0EC"/>
    <a:srgbClr val="FFFAF7"/>
    <a:srgbClr val="EAF3E2"/>
    <a:srgbClr val="FFECE5"/>
    <a:srgbClr val="6D6EAD"/>
    <a:srgbClr val="6DC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>
        <p:scale>
          <a:sx n="72" d="100"/>
          <a:sy n="72" d="100"/>
        </p:scale>
        <p:origin x="-64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322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6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5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00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33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20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8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1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8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51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443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00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001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974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199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5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653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7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573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23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713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gif"/><Relationship Id="rId12" Type="http://schemas.openxmlformats.org/officeDocument/2006/relationships/image" Target="../media/image15.gi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17.png"/><Relationship Id="rId10" Type="http://schemas.openxmlformats.org/officeDocument/2006/relationships/slide" Target="slide13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0.png"/><Relationship Id="rId5" Type="http://schemas.openxmlformats.org/officeDocument/2006/relationships/slide" Target="slide10.xml"/><Relationship Id="rId10" Type="http://schemas.openxmlformats.org/officeDocument/2006/relationships/image" Target="../media/image22.png"/><Relationship Id="rId4" Type="http://schemas.openxmlformats.org/officeDocument/2006/relationships/image" Target="../media/image20.sv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0.png"/><Relationship Id="rId5" Type="http://schemas.openxmlformats.org/officeDocument/2006/relationships/slide" Target="slide10.xml"/><Relationship Id="rId10" Type="http://schemas.openxmlformats.org/officeDocument/2006/relationships/image" Target="../media/image23.png"/><Relationship Id="rId4" Type="http://schemas.openxmlformats.org/officeDocument/2006/relationships/image" Target="../media/image20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0.png"/><Relationship Id="rId5" Type="http://schemas.openxmlformats.org/officeDocument/2006/relationships/slide" Target="slide10.xml"/><Relationship Id="rId10" Type="http://schemas.openxmlformats.org/officeDocument/2006/relationships/image" Target="../media/image24.png"/><Relationship Id="rId4" Type="http://schemas.openxmlformats.org/officeDocument/2006/relationships/image" Target="../media/image20.sv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4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4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2/1/133/46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250641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6: </a:t>
            </a: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Em ôn lại những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gì đã học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403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2170764" y="3694574"/>
            <a:ext cx="2090890" cy="114594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8B1797F-13C4-F946-8C80-37FA1D5B472F}"/>
              </a:ext>
            </a:extLst>
          </p:cNvPr>
          <p:cNvSpPr/>
          <p:nvPr/>
        </p:nvSpPr>
        <p:spPr>
          <a:xfrm>
            <a:off x="10412361" y="317090"/>
            <a:ext cx="1415845" cy="73741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</a:rPr>
              <a:t>theo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EE3983-22E3-150B-E845-CB6E322689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4375 -0.4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A0FADFC-65CA-C165-0615-126959EC5C52}"/>
              </a:ext>
            </a:extLst>
          </p:cNvPr>
          <p:cNvGrpSpPr/>
          <p:nvPr/>
        </p:nvGrpSpPr>
        <p:grpSpPr>
          <a:xfrm>
            <a:off x="4800600" y="3272083"/>
            <a:ext cx="4164283" cy="1893899"/>
            <a:chOff x="5006982" y="2509603"/>
            <a:chExt cx="3105114" cy="189389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xmlns="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91466" y="2868727"/>
              <a:ext cx="25638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</a:pP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Truyện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cổ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tích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Việt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Nam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giá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khoảng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   </a:t>
              </a:r>
              <a:r>
                <a:rPr lang="en-US" sz="2400" kern="1200" dirty="0" smtClean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54 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000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đồng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4317" y="3356628"/>
            <a:ext cx="1872801" cy="27019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4758745-1F66-AD7C-FCC8-3C227DC463AA}"/>
              </a:ext>
            </a:extLst>
          </p:cNvPr>
          <p:cNvGrpSpPr/>
          <p:nvPr/>
        </p:nvGrpSpPr>
        <p:grpSpPr>
          <a:xfrm>
            <a:off x="2286001" y="304289"/>
            <a:ext cx="4927599" cy="3656452"/>
            <a:chOff x="2286001" y="304289"/>
            <a:chExt cx="4927599" cy="36564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51A747E-16B6-D6C1-2D60-A25075F88F8F}"/>
                </a:ext>
              </a:extLst>
            </p:cNvPr>
            <p:cNvGrpSpPr/>
            <p:nvPr/>
          </p:nvGrpSpPr>
          <p:grpSpPr>
            <a:xfrm>
              <a:off x="2286001" y="304289"/>
              <a:ext cx="4927599" cy="3656452"/>
              <a:chOff x="2118436" y="-271007"/>
              <a:chExt cx="3714000" cy="3656452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xmlns="" id="{1D819276-4142-5CED-9C4D-6669AE465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8436" y="-271007"/>
                <a:ext cx="3714000" cy="365645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384406" y="287297"/>
                <a:ext cx="18917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</a:pPr>
                <a:r>
                  <a:rPr lang="vi-VN" sz="20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Làm tròn giá bán quyển sách sau đến hàng nghìn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9A1DDC0-EF16-91BF-E137-B1457E2EE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91089" y="530959"/>
              <a:ext cx="1549105" cy="21129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2044B2-7DB5-9588-CEB9-42D0D6EB1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C75043-C7A3-19A5-6650-C34B5791D09A}"/>
              </a:ext>
            </a:extLst>
          </p:cNvPr>
          <p:cNvGrpSpPr/>
          <p:nvPr/>
        </p:nvGrpSpPr>
        <p:grpSpPr>
          <a:xfrm>
            <a:off x="4800600" y="3272083"/>
            <a:ext cx="4164283" cy="1893899"/>
            <a:chOff x="5006982" y="2509603"/>
            <a:chExt cx="3105114" cy="189389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3474FC76-B6F1-9161-61AE-5F2465FA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6C8CB4-CD25-0E55-CA24-F6C2C7AB4733}"/>
                </a:ext>
              </a:extLst>
            </p:cNvPr>
            <p:cNvSpPr txBox="1"/>
            <p:nvPr/>
          </p:nvSpPr>
          <p:spPr>
            <a:xfrm>
              <a:off x="5091466" y="2868727"/>
              <a:ext cx="2563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Góc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sân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khoảng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trời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giá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khoảng</a:t>
              </a:r>
              <a:endPara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lvl="0" algn="ctr">
                <a:buClrTx/>
              </a:pP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26 000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đồng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 descr="disney-jake-and-the-neverland-pirates-clip-art-images--29662.gif">
            <a:hlinkClick r:id="rId5" action="ppaction://hlinksldjump"/>
            <a:extLst>
              <a:ext uri="{FF2B5EF4-FFF2-40B4-BE49-F238E27FC236}">
                <a16:creationId xmlns:a16="http://schemas.microsoft.com/office/drawing/2014/main" xmlns="" id="{A5849F58-C3DC-5D38-5088-8662B2C7D5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6" name="Picture 5" descr="disney-jake-and-the-neverland-pirates-clip-art-images--29681.gif">
            <a:extLst>
              <a:ext uri="{FF2B5EF4-FFF2-40B4-BE49-F238E27FC236}">
                <a16:creationId xmlns:a16="http://schemas.microsoft.com/office/drawing/2014/main" xmlns="" id="{E1D06684-B96B-9966-C811-BDB8995A74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4317" y="3356628"/>
            <a:ext cx="1872801" cy="27019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A66C012-5C1F-11FB-91FF-05DEDE030A3C}"/>
              </a:ext>
            </a:extLst>
          </p:cNvPr>
          <p:cNvGrpSpPr/>
          <p:nvPr/>
        </p:nvGrpSpPr>
        <p:grpSpPr>
          <a:xfrm>
            <a:off x="2286001" y="304289"/>
            <a:ext cx="4927599" cy="3656452"/>
            <a:chOff x="2286001" y="304289"/>
            <a:chExt cx="4927599" cy="36564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C31DC30-81F2-C83A-BC2E-C98610851096}"/>
                </a:ext>
              </a:extLst>
            </p:cNvPr>
            <p:cNvGrpSpPr/>
            <p:nvPr/>
          </p:nvGrpSpPr>
          <p:grpSpPr>
            <a:xfrm>
              <a:off x="2286001" y="304289"/>
              <a:ext cx="4927599" cy="3656452"/>
              <a:chOff x="2118436" y="-271007"/>
              <a:chExt cx="3714000" cy="3656452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xmlns="" id="{F5578F8A-DB1C-B352-E207-F2941B418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8436" y="-271007"/>
                <a:ext cx="3714000" cy="365645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54ABC8E-C2C8-801A-4A9F-CAEFB2855EFD}"/>
                  </a:ext>
                </a:extLst>
              </p:cNvPr>
              <p:cNvSpPr txBox="1"/>
              <p:nvPr/>
            </p:nvSpPr>
            <p:spPr>
              <a:xfrm>
                <a:off x="2287518" y="450274"/>
                <a:ext cx="18810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</a:pPr>
                <a:r>
                  <a:rPr lang="vi-VN" sz="20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Làm tròn giá bán quyển sách sau đến hàng nghìn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28E99A0-04AA-1DC5-6E92-A8E4FCAAC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58327" y="506656"/>
              <a:ext cx="1519113" cy="225375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DCDB96-C919-6D1E-5F84-888F453141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054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8D7B00A-A0AC-CA16-AD66-390CA66E5B55}"/>
              </a:ext>
            </a:extLst>
          </p:cNvPr>
          <p:cNvGrpSpPr/>
          <p:nvPr/>
        </p:nvGrpSpPr>
        <p:grpSpPr>
          <a:xfrm>
            <a:off x="4800600" y="3272083"/>
            <a:ext cx="4164283" cy="1893899"/>
            <a:chOff x="5006982" y="2509603"/>
            <a:chExt cx="3105114" cy="1893899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5DBB8471-9FF3-E002-A598-5BB26348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15447D1-D836-84E8-FA79-7A5B3F60403B}"/>
                </a:ext>
              </a:extLst>
            </p:cNvPr>
            <p:cNvSpPr txBox="1"/>
            <p:nvPr/>
          </p:nvSpPr>
          <p:spPr>
            <a:xfrm>
              <a:off x="5091466" y="2843327"/>
              <a:ext cx="2563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Dế Mèn phiêu </a:t>
              </a:r>
              <a:endPara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lvl="0" algn="ctr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lưu kí giá khoảng 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                       </a:t>
              </a:r>
              <a:r>
                <a:rPr lang="vi-VN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48 000 đồng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 descr="disney-jake-and-the-neverland-pirates-clip-art-images--29662.gif">
            <a:hlinkClick r:id="rId5" action="ppaction://hlinksldjump"/>
            <a:extLst>
              <a:ext uri="{FF2B5EF4-FFF2-40B4-BE49-F238E27FC236}">
                <a16:creationId xmlns:a16="http://schemas.microsoft.com/office/drawing/2014/main" xmlns="" id="{65C38D2A-29F9-70D4-D6D4-1EA6E75411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5" name="Picture 14" descr="disney-jake-and-the-neverland-pirates-clip-art-images--29681.gif">
            <a:extLst>
              <a:ext uri="{FF2B5EF4-FFF2-40B4-BE49-F238E27FC236}">
                <a16:creationId xmlns:a16="http://schemas.microsoft.com/office/drawing/2014/main" xmlns="" id="{D2B1825A-9299-1391-1E40-6DB218DE1B7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4317" y="3356628"/>
            <a:ext cx="1872801" cy="27019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DD09A6-A4CE-8AE8-2DFE-11405245C874}"/>
              </a:ext>
            </a:extLst>
          </p:cNvPr>
          <p:cNvGrpSpPr/>
          <p:nvPr/>
        </p:nvGrpSpPr>
        <p:grpSpPr>
          <a:xfrm>
            <a:off x="2286001" y="304289"/>
            <a:ext cx="4927599" cy="3656452"/>
            <a:chOff x="2286001" y="304289"/>
            <a:chExt cx="4927599" cy="36564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D8E50B1-AA93-EA1D-2015-3269CEAEC476}"/>
                </a:ext>
              </a:extLst>
            </p:cNvPr>
            <p:cNvGrpSpPr/>
            <p:nvPr/>
          </p:nvGrpSpPr>
          <p:grpSpPr>
            <a:xfrm>
              <a:off x="2286001" y="304289"/>
              <a:ext cx="4927599" cy="3656452"/>
              <a:chOff x="2118436" y="-271007"/>
              <a:chExt cx="3714000" cy="3656452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xmlns="" id="{9C944E9B-599E-95BB-A62D-F947A6BA8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8436" y="-271007"/>
                <a:ext cx="3714000" cy="3656452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CF7F99F-6BAF-B6CE-2610-F26257B2488B}"/>
                  </a:ext>
                </a:extLst>
              </p:cNvPr>
              <p:cNvSpPr txBox="1"/>
              <p:nvPr/>
            </p:nvSpPr>
            <p:spPr>
              <a:xfrm>
                <a:off x="2384406" y="287297"/>
                <a:ext cx="18917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</a:pPr>
                <a:r>
                  <a:rPr lang="vi-VN" sz="20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Làm tròn giá bán quyển sách sau đến hàng nghìn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44DEBDE-1445-1139-DCF9-599D1B412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047" r="10362"/>
            <a:stretch/>
          </p:blipFill>
          <p:spPr>
            <a:xfrm>
              <a:off x="5148803" y="504193"/>
              <a:ext cx="1571593" cy="22562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A95D34-FAF6-392D-D831-707E3A8C28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200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197741-746C-42B8-A510-FEA0520DB8CF}"/>
              </a:ext>
            </a:extLst>
          </p:cNvPr>
          <p:cNvSpPr/>
          <p:nvPr/>
        </p:nvSpPr>
        <p:spPr>
          <a:xfrm>
            <a:off x="813691" y="1713068"/>
            <a:ext cx="10564617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 nay em ôn được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xmlns="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9E7215F-8A1C-3FF9-E28E-C68F1E41C4D3}"/>
              </a:ext>
            </a:extLst>
          </p:cNvPr>
          <p:cNvGrpSpPr/>
          <p:nvPr/>
        </p:nvGrpSpPr>
        <p:grpSpPr>
          <a:xfrm>
            <a:off x="1582057" y="2162629"/>
            <a:ext cx="8592458" cy="1654628"/>
            <a:chOff x="1582057" y="2162629"/>
            <a:chExt cx="8592458" cy="16546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54439F91-C83F-AE63-3A47-1130AA0ECE70}"/>
                </a:ext>
              </a:extLst>
            </p:cNvPr>
            <p:cNvSpPr/>
            <p:nvPr/>
          </p:nvSpPr>
          <p:spPr>
            <a:xfrm>
              <a:off x="1582057" y="2162629"/>
              <a:ext cx="3468914" cy="1266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766641A-CA75-1AF4-CA42-C2CB7F723759}"/>
                </a:ext>
              </a:extLst>
            </p:cNvPr>
            <p:cNvSpPr/>
            <p:nvPr/>
          </p:nvSpPr>
          <p:spPr>
            <a:xfrm>
              <a:off x="5370349" y="2162629"/>
              <a:ext cx="4804166" cy="1654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B392887-3FC9-243C-0ECD-0CD9E1754B8C}"/>
                </a:ext>
              </a:extLst>
            </p:cNvPr>
            <p:cNvSpPr txBox="1"/>
            <p:nvPr/>
          </p:nvSpPr>
          <p:spPr>
            <a:xfrm>
              <a:off x="1756291" y="2249238"/>
              <a:ext cx="3186962" cy="95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lại các số trong phạm vị 100 000</a:t>
              </a: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36F4E3E-B8B8-D772-24AF-EB0AB8104B55}"/>
                </a:ext>
              </a:extLst>
            </p:cNvPr>
            <p:cNvSpPr txBox="1"/>
            <p:nvPr/>
          </p:nvSpPr>
          <p:spPr>
            <a:xfrm>
              <a:off x="5569320" y="2249238"/>
              <a:ext cx="4372966" cy="1411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lại cách tìm số lớn nhất, số nhỏ nhất, so sánh, sắp xếp và làm tròn số trong phạm vi 100 000</a:t>
              </a: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15A1FC-5492-CAC3-511B-C50109FE8B79}"/>
              </a:ext>
            </a:extLst>
          </p:cNvPr>
          <p:cNvGrpSpPr/>
          <p:nvPr/>
        </p:nvGrpSpPr>
        <p:grpSpPr>
          <a:xfrm>
            <a:off x="4671284" y="255878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ED0E2FA6-79F3-49AB-34FC-8425912AB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B0F5E72-48CA-6899-684C-C710B3345CF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AE9852-2A0A-A795-63DF-5DE949BECE59}"/>
              </a:ext>
            </a:extLst>
          </p:cNvPr>
          <p:cNvGrpSpPr/>
          <p:nvPr/>
        </p:nvGrpSpPr>
        <p:grpSpPr>
          <a:xfrm>
            <a:off x="4671284" y="255878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82AF5A71-1957-E775-6740-9355B774A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79FB71A-18B1-FEBF-21CB-8957517C274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992932-9B59-CE7E-7641-175F6A54F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" t="1566" r="216" b="3556"/>
          <a:stretch/>
        </p:blipFill>
        <p:spPr>
          <a:xfrm>
            <a:off x="1006055" y="1642154"/>
            <a:ext cx="8222069" cy="3355920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Đọc mỗi số sau (theo mẫu)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B281E3-A6C4-A62C-B068-CB2955FC6EEA}"/>
              </a:ext>
            </a:extLst>
          </p:cNvPr>
          <p:cNvSpPr/>
          <p:nvPr/>
        </p:nvSpPr>
        <p:spPr>
          <a:xfrm>
            <a:off x="637847" y="5023758"/>
            <a:ext cx="6885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Trong các số ở câu a, số nào bé nhất, số nào lớn nhất?</a:t>
            </a:r>
          </a:p>
        </p:txBody>
      </p:sp>
    </p:spTree>
    <p:extLst>
      <p:ext uri="{BB962C8B-B14F-4D97-AF65-F5344CB8AC3E}">
        <p14:creationId xmlns:p14="http://schemas.microsoft.com/office/powerpoint/2010/main" val="27036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Đọc mỗi số sau (theo mẫu)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7D2133-2B57-9FD8-2712-81B82E809A7F}"/>
              </a:ext>
            </a:extLst>
          </p:cNvPr>
          <p:cNvSpPr txBox="1"/>
          <p:nvPr/>
        </p:nvSpPr>
        <p:spPr>
          <a:xfrm>
            <a:off x="3257802" y="1755537"/>
            <a:ext cx="771499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</a:t>
            </a:r>
            <a:r>
              <a:rPr lang="nl-NL" sz="240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sáu nghìn 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tám trăm hai mươi mốt.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96 821 gồm 9 chục nghìn 6 nghìn 8 trăm 2 chục 1 đơn vị.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9E082227-1D87-8F33-330F-DED85E6F6F23}"/>
              </a:ext>
            </a:extLst>
          </p:cNvPr>
          <p:cNvSpPr/>
          <p:nvPr/>
        </p:nvSpPr>
        <p:spPr>
          <a:xfrm>
            <a:off x="637847" y="20099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96 821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E95F2CD-A4B4-2CE5-8ECF-BA487965896D}"/>
              </a:ext>
            </a:extLst>
          </p:cNvPr>
          <p:cNvSpPr/>
          <p:nvPr/>
        </p:nvSpPr>
        <p:spPr>
          <a:xfrm>
            <a:off x="674718" y="3429000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DBD187-6922-D69E-5B50-81E0762D00D6}"/>
              </a:ext>
            </a:extLst>
          </p:cNvPr>
          <p:cNvSpPr txBox="1"/>
          <p:nvPr/>
        </p:nvSpPr>
        <p:spPr>
          <a:xfrm>
            <a:off x="3257803" y="3324274"/>
            <a:ext cx="813510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lăm nghìn không trăm bảy mươi.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95 070 gồm 9 chục nghìn 5 nghìn 7 chục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9" grpId="0" build="p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Đọc mỗi số sau (theo mẫu)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7D2133-2B57-9FD8-2712-81B82E809A7F}"/>
              </a:ext>
            </a:extLst>
          </p:cNvPr>
          <p:cNvSpPr txBox="1"/>
          <p:nvPr/>
        </p:nvSpPr>
        <p:spPr>
          <a:xfrm>
            <a:off x="3195658" y="1870453"/>
            <a:ext cx="861164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lăm nghìn không trăm ba mươi mốt. </a:t>
            </a:r>
          </a:p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95 031 gồm 9 chục nghìn 5 nghìn 3 chục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 vị.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9E082227-1D87-8F33-330F-DED85E6F6F23}"/>
              </a:ext>
            </a:extLst>
          </p:cNvPr>
          <p:cNvSpPr/>
          <p:nvPr/>
        </p:nvSpPr>
        <p:spPr>
          <a:xfrm>
            <a:off x="637847" y="20099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95 031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E95F2CD-A4B4-2CE5-8ECF-BA487965896D}"/>
              </a:ext>
            </a:extLst>
          </p:cNvPr>
          <p:cNvSpPr/>
          <p:nvPr/>
        </p:nvSpPr>
        <p:spPr>
          <a:xfrm>
            <a:off x="674718" y="3429000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92 643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DBD187-6922-D69E-5B50-81E0762D00D6}"/>
              </a:ext>
            </a:extLst>
          </p:cNvPr>
          <p:cNvSpPr txBox="1"/>
          <p:nvPr/>
        </p:nvSpPr>
        <p:spPr>
          <a:xfrm>
            <a:off x="3257802" y="3295748"/>
            <a:ext cx="825948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hai nghìn sáu trăm bốn mươi ba.</a:t>
            </a:r>
          </a:p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92 643 gồm 9 chục nghìn 2 nghìn 6 trăm 4 chục 3 đơn vị.</a:t>
            </a:r>
          </a:p>
        </p:txBody>
      </p:sp>
    </p:spTree>
    <p:extLst>
      <p:ext uri="{BB962C8B-B14F-4D97-AF65-F5344CB8AC3E}">
        <p14:creationId xmlns:p14="http://schemas.microsoft.com/office/powerpoint/2010/main" val="8056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9" grpId="0" build="p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12909" y="896777"/>
            <a:ext cx="7950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Trong các số ở câu a, số nào lớn nhất, số nào bé nhất?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EB7FAEE0-5A4A-F8BA-403C-3876FEF244FF}"/>
              </a:ext>
            </a:extLst>
          </p:cNvPr>
          <p:cNvSpPr/>
          <p:nvPr/>
        </p:nvSpPr>
        <p:spPr>
          <a:xfrm>
            <a:off x="637847" y="22004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96 821 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356F03D9-EC38-AF42-B666-80D122ABD8B3}"/>
              </a:ext>
            </a:extLst>
          </p:cNvPr>
          <p:cNvSpPr/>
          <p:nvPr/>
        </p:nvSpPr>
        <p:spPr>
          <a:xfrm>
            <a:off x="674718" y="3309676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95 070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C5569684-828C-304F-A8A7-84DD00B58262}"/>
              </a:ext>
            </a:extLst>
          </p:cNvPr>
          <p:cNvSpPr/>
          <p:nvPr/>
        </p:nvSpPr>
        <p:spPr>
          <a:xfrm>
            <a:off x="3012747" y="22004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95 031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07F37365-AF8F-8047-A2DA-D0D77A4A505A}"/>
              </a:ext>
            </a:extLst>
          </p:cNvPr>
          <p:cNvSpPr/>
          <p:nvPr/>
        </p:nvSpPr>
        <p:spPr>
          <a:xfrm>
            <a:off x="3049618" y="3309676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92 643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03395B-1AA3-B8A7-44A1-89A8D8069228}"/>
              </a:ext>
            </a:extLst>
          </p:cNvPr>
          <p:cNvSpPr/>
          <p:nvPr/>
        </p:nvSpPr>
        <p:spPr>
          <a:xfrm>
            <a:off x="5930899" y="2046063"/>
            <a:ext cx="4356082" cy="154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 92 643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 96 821</a:t>
            </a:r>
            <a:endParaRPr lang="vi-VN" sz="32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B281E3-A6C4-A62C-B068-CB2955FC6EEA}"/>
              </a:ext>
            </a:extLst>
          </p:cNvPr>
          <p:cNvSpPr/>
          <p:nvPr/>
        </p:nvSpPr>
        <p:spPr>
          <a:xfrm>
            <a:off x="1780847" y="960995"/>
            <a:ext cx="1152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76974F-B6CE-B4C1-15D5-EB7E276B3FA9}"/>
              </a:ext>
            </a:extLst>
          </p:cNvPr>
          <p:cNvSpPr/>
          <p:nvPr/>
        </p:nvSpPr>
        <p:spPr>
          <a:xfrm>
            <a:off x="516816" y="1757303"/>
            <a:ext cx="543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5F5A249-4521-7D06-FDD6-8FD20E3895C1}"/>
              </a:ext>
            </a:extLst>
          </p:cNvPr>
          <p:cNvCxnSpPr>
            <a:cxnSpLocks/>
          </p:cNvCxnSpPr>
          <p:nvPr/>
        </p:nvCxnSpPr>
        <p:spPr>
          <a:xfrm>
            <a:off x="1323975" y="2003068"/>
            <a:ext cx="8153400" cy="0"/>
          </a:xfrm>
          <a:prstGeom prst="straightConnector1">
            <a:avLst/>
          </a:prstGeom>
          <a:ln w="38100">
            <a:solidFill>
              <a:srgbClr val="00B1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677C27-4B34-4BC8-2F03-6F1B13ACD235}"/>
              </a:ext>
            </a:extLst>
          </p:cNvPr>
          <p:cNvCxnSpPr/>
          <p:nvPr/>
        </p:nvCxnSpPr>
        <p:spPr>
          <a:xfrm>
            <a:off x="1838325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2ECB3C3-43AD-9F88-568C-C72D8F7144DC}"/>
              </a:ext>
            </a:extLst>
          </p:cNvPr>
          <p:cNvCxnSpPr/>
          <p:nvPr/>
        </p:nvCxnSpPr>
        <p:spPr>
          <a:xfrm>
            <a:off x="3171825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B1CCCAD-6FE6-83C3-C946-5A2F8F4B52C2}"/>
              </a:ext>
            </a:extLst>
          </p:cNvPr>
          <p:cNvCxnSpPr/>
          <p:nvPr/>
        </p:nvCxnSpPr>
        <p:spPr>
          <a:xfrm>
            <a:off x="4533900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0F2EB57-49E5-37F4-44D0-D802E9AECAE3}"/>
              </a:ext>
            </a:extLst>
          </p:cNvPr>
          <p:cNvCxnSpPr/>
          <p:nvPr/>
        </p:nvCxnSpPr>
        <p:spPr>
          <a:xfrm>
            <a:off x="5867400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94BD595-BA81-D040-61C6-F06F8EED6058}"/>
              </a:ext>
            </a:extLst>
          </p:cNvPr>
          <p:cNvCxnSpPr/>
          <p:nvPr/>
        </p:nvCxnSpPr>
        <p:spPr>
          <a:xfrm>
            <a:off x="7210425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D49167B-6DD0-21BA-598F-0A9283392F2A}"/>
              </a:ext>
            </a:extLst>
          </p:cNvPr>
          <p:cNvCxnSpPr/>
          <p:nvPr/>
        </p:nvCxnSpPr>
        <p:spPr>
          <a:xfrm>
            <a:off x="8553450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893EC11-5D53-6D78-D60B-61FFC3F03673}"/>
              </a:ext>
            </a:extLst>
          </p:cNvPr>
          <p:cNvSpPr/>
          <p:nvPr/>
        </p:nvSpPr>
        <p:spPr>
          <a:xfrm>
            <a:off x="1251181" y="2189857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FD531EB-53A4-8B9B-72B5-135DF4BF65E7}"/>
              </a:ext>
            </a:extLst>
          </p:cNvPr>
          <p:cNvSpPr/>
          <p:nvPr/>
        </p:nvSpPr>
        <p:spPr>
          <a:xfrm>
            <a:off x="2498547" y="2215615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87 527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301943A-5DEC-E93F-B89B-0E09A08F1919}"/>
              </a:ext>
            </a:extLst>
          </p:cNvPr>
          <p:cNvSpPr/>
          <p:nvPr/>
        </p:nvSpPr>
        <p:spPr>
          <a:xfrm>
            <a:off x="3940760" y="2189857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9C56E6F-A87B-B550-42C4-F2348EE5DE15}"/>
              </a:ext>
            </a:extLst>
          </p:cNvPr>
          <p:cNvSpPr/>
          <p:nvPr/>
        </p:nvSpPr>
        <p:spPr>
          <a:xfrm>
            <a:off x="5188126" y="2215615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87 529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9CDA15-7995-B6D1-50EC-28F77EF261B6}"/>
              </a:ext>
            </a:extLst>
          </p:cNvPr>
          <p:cNvSpPr/>
          <p:nvPr/>
        </p:nvSpPr>
        <p:spPr>
          <a:xfrm>
            <a:off x="6531620" y="2215615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87 530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EE33B17-FA1B-9AC5-3788-DB5300D89073}"/>
              </a:ext>
            </a:extLst>
          </p:cNvPr>
          <p:cNvSpPr/>
          <p:nvPr/>
        </p:nvSpPr>
        <p:spPr>
          <a:xfrm>
            <a:off x="7961309" y="2189857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6E6DB4C-4C02-41C0-ED7D-DC7D2ED3D2A9}"/>
              </a:ext>
            </a:extLst>
          </p:cNvPr>
          <p:cNvSpPr/>
          <p:nvPr/>
        </p:nvSpPr>
        <p:spPr>
          <a:xfrm>
            <a:off x="1628775" y="2273117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EB86060-914E-6E44-DEBC-BD5CBCDDD0A4}"/>
              </a:ext>
            </a:extLst>
          </p:cNvPr>
          <p:cNvSpPr/>
          <p:nvPr/>
        </p:nvSpPr>
        <p:spPr>
          <a:xfrm>
            <a:off x="4306696" y="2273117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0975BF-C40F-CFA1-2C8D-C40BCE374573}"/>
              </a:ext>
            </a:extLst>
          </p:cNvPr>
          <p:cNvSpPr/>
          <p:nvPr/>
        </p:nvSpPr>
        <p:spPr>
          <a:xfrm>
            <a:off x="8346045" y="2287138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99F1650-AD29-8ED4-5A12-1EAA3A95E01B}"/>
              </a:ext>
            </a:extLst>
          </p:cNvPr>
          <p:cNvSpPr/>
          <p:nvPr/>
        </p:nvSpPr>
        <p:spPr>
          <a:xfrm>
            <a:off x="1255943" y="2205202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87 526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12C720-65F5-A4CD-6731-3AA39F6B809B}"/>
              </a:ext>
            </a:extLst>
          </p:cNvPr>
          <p:cNvSpPr/>
          <p:nvPr/>
        </p:nvSpPr>
        <p:spPr>
          <a:xfrm>
            <a:off x="3948520" y="2205202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87 528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D1A47C6-4E26-8715-B924-E1C100E94D58}"/>
              </a:ext>
            </a:extLst>
          </p:cNvPr>
          <p:cNvSpPr/>
          <p:nvPr/>
        </p:nvSpPr>
        <p:spPr>
          <a:xfrm>
            <a:off x="7968070" y="2219223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87 531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2F0E6DC-834C-5022-449D-6F80EBD34C3B}"/>
              </a:ext>
            </a:extLst>
          </p:cNvPr>
          <p:cNvSpPr/>
          <p:nvPr/>
        </p:nvSpPr>
        <p:spPr>
          <a:xfrm>
            <a:off x="516816" y="3023192"/>
            <a:ext cx="543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E88CA56-5C89-C769-ABD8-860140BDBDA3}"/>
              </a:ext>
            </a:extLst>
          </p:cNvPr>
          <p:cNvCxnSpPr>
            <a:cxnSpLocks/>
          </p:cNvCxnSpPr>
          <p:nvPr/>
        </p:nvCxnSpPr>
        <p:spPr>
          <a:xfrm>
            <a:off x="1323975" y="3268957"/>
            <a:ext cx="8153400" cy="0"/>
          </a:xfrm>
          <a:prstGeom prst="straightConnector1">
            <a:avLst/>
          </a:prstGeom>
          <a:ln w="38100">
            <a:solidFill>
              <a:srgbClr val="00B1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D7D2A5A-DFEE-B6C4-BAC0-8ECC5A10D24D}"/>
              </a:ext>
            </a:extLst>
          </p:cNvPr>
          <p:cNvCxnSpPr/>
          <p:nvPr/>
        </p:nvCxnSpPr>
        <p:spPr>
          <a:xfrm>
            <a:off x="1838325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7B2C8-602F-3E33-B5EC-FD08CCCB07F4}"/>
              </a:ext>
            </a:extLst>
          </p:cNvPr>
          <p:cNvCxnSpPr/>
          <p:nvPr/>
        </p:nvCxnSpPr>
        <p:spPr>
          <a:xfrm>
            <a:off x="3171825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12E3A3B6-06C4-F00D-D702-A4E43CB0BAE1}"/>
              </a:ext>
            </a:extLst>
          </p:cNvPr>
          <p:cNvCxnSpPr/>
          <p:nvPr/>
        </p:nvCxnSpPr>
        <p:spPr>
          <a:xfrm>
            <a:off x="4533900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BB49584-D26A-5994-29BC-5B828F12C932}"/>
              </a:ext>
            </a:extLst>
          </p:cNvPr>
          <p:cNvCxnSpPr/>
          <p:nvPr/>
        </p:nvCxnSpPr>
        <p:spPr>
          <a:xfrm>
            <a:off x="5867400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933D810-2BB5-588E-AC06-5B6A1AF09C80}"/>
              </a:ext>
            </a:extLst>
          </p:cNvPr>
          <p:cNvCxnSpPr/>
          <p:nvPr/>
        </p:nvCxnSpPr>
        <p:spPr>
          <a:xfrm>
            <a:off x="7210425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E7B7F25-1B99-7E61-3225-02C26538FC74}"/>
              </a:ext>
            </a:extLst>
          </p:cNvPr>
          <p:cNvCxnSpPr/>
          <p:nvPr/>
        </p:nvCxnSpPr>
        <p:spPr>
          <a:xfrm>
            <a:off x="8553450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ED4D000-1E0E-A5EB-5D89-1D3116ED3437}"/>
              </a:ext>
            </a:extLst>
          </p:cNvPr>
          <p:cNvSpPr/>
          <p:nvPr/>
        </p:nvSpPr>
        <p:spPr>
          <a:xfrm>
            <a:off x="1163282" y="3481504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23 460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5F744A6-FA88-F1DA-24D6-F155ABB6AB65}"/>
              </a:ext>
            </a:extLst>
          </p:cNvPr>
          <p:cNvSpPr/>
          <p:nvPr/>
        </p:nvSpPr>
        <p:spPr>
          <a:xfrm>
            <a:off x="2498546" y="3481504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23 465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D9E681A1-C484-D715-AED2-281E0CBCD1C8}"/>
              </a:ext>
            </a:extLst>
          </p:cNvPr>
          <p:cNvSpPr/>
          <p:nvPr/>
        </p:nvSpPr>
        <p:spPr>
          <a:xfrm>
            <a:off x="6551254" y="3481504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23 480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543884B4-C858-EA73-EAF4-894F8CE41C5B}"/>
              </a:ext>
            </a:extLst>
          </p:cNvPr>
          <p:cNvSpPr/>
          <p:nvPr/>
        </p:nvSpPr>
        <p:spPr>
          <a:xfrm>
            <a:off x="3940760" y="3450022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791722C-8D5C-2F97-098D-10623FDDC358}"/>
              </a:ext>
            </a:extLst>
          </p:cNvPr>
          <p:cNvSpPr/>
          <p:nvPr/>
        </p:nvSpPr>
        <p:spPr>
          <a:xfrm>
            <a:off x="4306696" y="3545355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801CAD3-EE4A-0726-0617-071B88F88B45}"/>
              </a:ext>
            </a:extLst>
          </p:cNvPr>
          <p:cNvSpPr/>
          <p:nvPr/>
        </p:nvSpPr>
        <p:spPr>
          <a:xfrm>
            <a:off x="3948520" y="3477440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23 470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7DDE3D74-EA9A-3C4E-D7A7-DA5BFF6B6965}"/>
              </a:ext>
            </a:extLst>
          </p:cNvPr>
          <p:cNvSpPr/>
          <p:nvPr/>
        </p:nvSpPr>
        <p:spPr>
          <a:xfrm>
            <a:off x="5307381" y="3456372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882044A8-92B9-9BFF-C6D6-FAD75F5D6156}"/>
              </a:ext>
            </a:extLst>
          </p:cNvPr>
          <p:cNvSpPr/>
          <p:nvPr/>
        </p:nvSpPr>
        <p:spPr>
          <a:xfrm>
            <a:off x="5673317" y="3551705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4F8798E-1530-C8BA-12FA-F84A2048C407}"/>
              </a:ext>
            </a:extLst>
          </p:cNvPr>
          <p:cNvSpPr/>
          <p:nvPr/>
        </p:nvSpPr>
        <p:spPr>
          <a:xfrm>
            <a:off x="5315141" y="3483790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23 475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BD860371-D87E-B5ED-3AA0-9C89D404B582}"/>
              </a:ext>
            </a:extLst>
          </p:cNvPr>
          <p:cNvSpPr/>
          <p:nvPr/>
        </p:nvSpPr>
        <p:spPr>
          <a:xfrm>
            <a:off x="7974026" y="3456372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5874667C-3A7D-D5E9-CEEF-7808665DFCCC}"/>
              </a:ext>
            </a:extLst>
          </p:cNvPr>
          <p:cNvSpPr/>
          <p:nvPr/>
        </p:nvSpPr>
        <p:spPr>
          <a:xfrm>
            <a:off x="8339962" y="3551705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98A024A-8F8C-E8A8-DEED-437BE9B96260}"/>
              </a:ext>
            </a:extLst>
          </p:cNvPr>
          <p:cNvSpPr/>
          <p:nvPr/>
        </p:nvSpPr>
        <p:spPr>
          <a:xfrm>
            <a:off x="7981786" y="3483790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23 485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8" grpId="0" animBg="1"/>
      <p:bldP spid="19" grpId="0"/>
      <p:bldP spid="20" grpId="0" animBg="1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26" grpId="0"/>
      <p:bldP spid="30" grpId="0"/>
      <p:bldP spid="31" grpId="0"/>
      <p:bldP spid="32" grpId="0"/>
      <p:bldP spid="41" grpId="0"/>
      <p:bldP spid="52" grpId="0"/>
      <p:bldP spid="53" grpId="0"/>
      <p:bldP spid="55" grpId="0" animBg="1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1200" y="5334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6217B6-29B0-78F7-681A-3A5B9D6D5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529</Words>
  <Application>Microsoft Office PowerPoint</Application>
  <PresentationFormat>Custom</PresentationFormat>
  <Paragraphs>83</Paragraphs>
  <Slides>17</Slides>
  <Notes>14</Notes>
  <HiddenSlides>3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38</cp:revision>
  <dcterms:modified xsi:type="dcterms:W3CDTF">2024-02-28T09:18:43Z</dcterms:modified>
</cp:coreProperties>
</file>