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89" r:id="rId3"/>
    <p:sldId id="279" r:id="rId4"/>
    <p:sldId id="297" r:id="rId5"/>
    <p:sldId id="257" r:id="rId6"/>
    <p:sldId id="259" r:id="rId7"/>
    <p:sldId id="260" r:id="rId8"/>
    <p:sldId id="261" r:id="rId9"/>
    <p:sldId id="294" r:id="rId10"/>
    <p:sldId id="280" r:id="rId11"/>
    <p:sldId id="300" r:id="rId12"/>
    <p:sldId id="290" r:id="rId13"/>
    <p:sldId id="281" r:id="rId14"/>
    <p:sldId id="302" r:id="rId15"/>
    <p:sldId id="299" r:id="rId16"/>
    <p:sldId id="272" r:id="rId17"/>
    <p:sldId id="287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300"/>
            <p14:sldId id="290"/>
            <p14:sldId id="281"/>
            <p14:sldId id="302"/>
            <p14:sldId id="299"/>
            <p14:sldId id="272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840" autoAdjust="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199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</a:rPr>
              <a:t>Thứ tư ngày </a:t>
            </a:r>
            <a:r>
              <a:rPr lang="vi-VN" sz="2800" dirty="0" smtClean="0">
                <a:solidFill>
                  <a:srgbClr val="002060"/>
                </a:solidFill>
              </a:rPr>
              <a:t>8 </a:t>
            </a:r>
            <a:r>
              <a:rPr lang="vi-VN" sz="2800" dirty="0" smtClean="0">
                <a:solidFill>
                  <a:srgbClr val="002060"/>
                </a:solidFill>
              </a:rPr>
              <a:t>tháng 3 năm </a:t>
            </a:r>
            <a:r>
              <a:rPr lang="vi-VN" sz="2800" dirty="0" smtClean="0">
                <a:solidFill>
                  <a:srgbClr val="002060"/>
                </a:solidFill>
              </a:rPr>
              <a:t>2023</a:t>
            </a:r>
            <a:endParaRPr lang="vi-VN" sz="2800" dirty="0" smtClean="0">
              <a:solidFill>
                <a:srgbClr val="002060"/>
              </a:solidFill>
            </a:endParaRPr>
          </a:p>
          <a:p>
            <a:pPr algn="ctr"/>
            <a:r>
              <a:rPr lang="vi-VN" sz="2800" u="sng" dirty="0" smtClean="0">
                <a:solidFill>
                  <a:srgbClr val="002060"/>
                </a:solidFill>
              </a:rPr>
              <a:t>Tiếng Việt</a:t>
            </a:r>
            <a:endParaRPr lang="vi-VN" sz="28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" y="264459"/>
            <a:ext cx="9144000" cy="7261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latin typeface=".VnAvant"/>
              </a:rPr>
              <a:t>2. </a:t>
            </a:r>
            <a:r>
              <a:rPr lang="en-US" sz="2800" b="1" dirty="0" err="1" smtClean="0">
                <a:latin typeface=".VnAvant"/>
              </a:rPr>
              <a:t>Tiếng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dirty="0" err="1" smtClean="0">
                <a:latin typeface=".VnAvant"/>
              </a:rPr>
              <a:t>nào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dirty="0" err="1" smtClean="0">
                <a:latin typeface=".VnAvant"/>
              </a:rPr>
              <a:t>có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err="1" smtClean="0">
                <a:latin typeface=".VnAvant"/>
              </a:rPr>
              <a:t>vần</a:t>
            </a:r>
            <a:r>
              <a:rPr lang="en-US" sz="2800" b="1" smtClean="0">
                <a:latin typeface=".VnAvant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.VnAvant"/>
              </a:rPr>
              <a:t>uênh</a:t>
            </a:r>
            <a:r>
              <a:rPr lang="en-US" sz="2800" b="1" dirty="0" smtClean="0">
                <a:latin typeface=".VnAvant"/>
              </a:rPr>
              <a:t>? </a:t>
            </a:r>
            <a:r>
              <a:rPr lang="en-US" sz="2800" b="1" dirty="0" err="1" smtClean="0">
                <a:latin typeface=".VnAvant"/>
              </a:rPr>
              <a:t>Tiếng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dirty="0" err="1" smtClean="0">
                <a:latin typeface=".VnAvant"/>
              </a:rPr>
              <a:t>nào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dirty="0" err="1" smtClean="0">
                <a:latin typeface=".VnAvant"/>
              </a:rPr>
              <a:t>có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err="1" smtClean="0">
                <a:latin typeface=".VnAvant"/>
              </a:rPr>
              <a:t>vần</a:t>
            </a:r>
            <a:r>
              <a:rPr lang="en-US" sz="2800" b="1" smtClean="0">
                <a:latin typeface=".VnAvant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.VnAvant"/>
              </a:rPr>
              <a:t>uêch</a:t>
            </a:r>
            <a:r>
              <a:rPr lang="en-US" sz="2800" b="1" dirty="0" smtClean="0">
                <a:latin typeface=".VnAvant"/>
              </a:rPr>
              <a:t>?</a:t>
            </a:r>
            <a:endParaRPr lang="en-US" sz="2800" b="1" dirty="0">
              <a:latin typeface=".VnAvant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1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597684" y="1746250"/>
            <a:ext cx="7775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7851300" y="2559050"/>
            <a:ext cx="7775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7953375" y="5980113"/>
            <a:ext cx="58562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5597684" y="5165726"/>
            <a:ext cx="7775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7905750" y="3443288"/>
            <a:ext cx="7775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7981950" y="4373563"/>
            <a:ext cx="7775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8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3919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2677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huênh hoang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582878" y="2971792"/>
            <a:ext cx="15584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biết tay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thích lắm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506678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miệng rộng huếch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19367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trắng nõn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724400" y="3947815"/>
            <a:ext cx="20553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đắng ngắt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8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321" y="5289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275" y="2133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7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8301" y="15307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6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9861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5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8998" y="990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4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9973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42862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2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7866" y="25952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8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38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135404" y="662171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8609" y="2236978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034" y="1600200"/>
            <a:ext cx="8451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1600" y="1600200"/>
            <a:ext cx="8451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0197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830" y="5568082"/>
            <a:ext cx="1769707" cy="177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08428" y="1918138"/>
            <a:ext cx="8440140" cy="10803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Vì bác nông dân khỏe hơn gấu.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3683" y="3879201"/>
            <a:ext cx="8629007" cy="9484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bác nông dân làm đúng lời hứa.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086" y="295474"/>
            <a:ext cx="9220200" cy="7069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gấu tức mà không làm gì được? Chọn ý đúng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284" y="295474"/>
            <a:ext cx="554336" cy="4271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428" y="1948527"/>
            <a:ext cx="8440140" cy="10803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53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401480" y="40952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π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łnh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88495" y="1815047"/>
            <a:ext cx="257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π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łch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75405" y="3634974"/>
            <a:ext cx="71103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h</a:t>
            </a:r>
            <a:r>
              <a:rPr lang="el-GR" sz="9000" b="1" smtClean="0">
                <a:latin typeface="HP001 4 hàng" pitchFamily="34" charset="-93"/>
                <a:ea typeface="HP001 4H"/>
              </a:rPr>
              <a:t>π</a:t>
            </a:r>
            <a:r>
              <a:rPr lang="en-US" sz="9000" b="1" smtClean="0">
                <a:latin typeface="HP001 4 hàng" pitchFamily="34" charset="-93"/>
                <a:ea typeface="HP001 4H"/>
              </a:rPr>
              <a:t>łnh h</a:t>
            </a:r>
            <a:r>
              <a:rPr lang="el-GR" sz="9000" b="1" smtClean="0">
                <a:latin typeface="HP001 4 hàng" pitchFamily="34" charset="-93"/>
                <a:ea typeface="HP001 4H"/>
              </a:rPr>
              <a:t>Ξ</a:t>
            </a:r>
            <a:r>
              <a:rPr lang="en-US" sz="9000" b="1" smtClean="0">
                <a:latin typeface="HP001 4 hàng" pitchFamily="34" charset="-93"/>
                <a:ea typeface="HP001 4H"/>
              </a:rPr>
              <a:t>ng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376820" y="5432868"/>
            <a:ext cx="69987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ng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π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ǝch ngĲc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766750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02838" y="33398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π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łnh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9129" y="3599963"/>
            <a:ext cx="257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π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łch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60217" y="1825001"/>
            <a:ext cx="79217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h</a:t>
            </a:r>
            <a:r>
              <a:rPr lang="el-GR" sz="9000" b="1" smtClean="0">
                <a:latin typeface="HP001 4 hàng" pitchFamily="34" charset="-93"/>
                <a:ea typeface="HP001 4H"/>
              </a:rPr>
              <a:t>Μ</a:t>
            </a:r>
            <a:r>
              <a:rPr lang="en-US" sz="9000" b="1" smtClean="0">
                <a:latin typeface="HP001 4 hàng" pitchFamily="34" charset="-93"/>
                <a:ea typeface="HP001 4H"/>
              </a:rPr>
              <a:t>łnh h</a:t>
            </a:r>
            <a:r>
              <a:rPr lang="el-GR" sz="9000" b="1" smtClean="0">
                <a:latin typeface="HP001 4 hàng" pitchFamily="34" charset="-93"/>
                <a:ea typeface="HP001 4H"/>
              </a:rPr>
              <a:t>Ξ</a:t>
            </a:r>
            <a:r>
              <a:rPr lang="en-US" sz="9000" b="1" smtClean="0">
                <a:latin typeface="HP001 4 hàng" pitchFamily="34" charset="-93"/>
                <a:ea typeface="HP001 4H"/>
              </a:rPr>
              <a:t>ng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00392" y="5411890"/>
            <a:ext cx="80394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ng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π</a:t>
            </a:r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ǝ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ch ngĲc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2071401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2233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oanh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486400" y="3429000"/>
            <a:ext cx="21836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 toanh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914400" y="2438400"/>
            <a:ext cx="216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 trại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596410" y="2436873"/>
            <a:ext cx="1959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 hoạch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23679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khoanh giò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486400" y="4579202"/>
            <a:ext cx="2550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loạch xoạch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Thứ </a:t>
            </a:r>
            <a:r>
              <a:rPr lang="vi-VN" sz="2800" smtClean="0">
                <a:solidFill>
                  <a:srgbClr val="002060"/>
                </a:solidFill>
              </a:rPr>
              <a:t>tư </a:t>
            </a:r>
            <a:r>
              <a:rPr lang="vi-VN" sz="2800">
                <a:solidFill>
                  <a:srgbClr val="002060"/>
                </a:solidFill>
              </a:rPr>
              <a:t>ngày 9</a:t>
            </a:r>
            <a:r>
              <a:rPr lang="vi-VN" sz="2800" smtClean="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tháng </a:t>
            </a:r>
            <a:r>
              <a:rPr lang="vi-VN" sz="2800" smtClean="0">
                <a:solidFill>
                  <a:srgbClr val="002060"/>
                </a:solidFill>
              </a:rPr>
              <a:t>3 </a:t>
            </a:r>
            <a:r>
              <a:rPr lang="vi-VN" sz="2800">
                <a:solidFill>
                  <a:srgbClr val="002060"/>
                </a:solidFill>
              </a:rPr>
              <a:t>năm </a:t>
            </a:r>
            <a:r>
              <a:rPr lang="vi-VN" sz="2800" smtClean="0">
                <a:solidFill>
                  <a:srgbClr val="002060"/>
                </a:solidFill>
              </a:rPr>
              <a:t>2022</a:t>
            </a:r>
            <a:endParaRPr lang="vi-VN" sz="2800">
              <a:solidFill>
                <a:srgbClr val="002060"/>
              </a:solidFill>
            </a:endParaRPr>
          </a:p>
          <a:p>
            <a:pPr algn="ctr"/>
            <a:r>
              <a:rPr lang="vi-VN" sz="2800" u="sng">
                <a:solidFill>
                  <a:srgbClr val="002060"/>
                </a:solidFill>
              </a:rPr>
              <a:t>Tiếng 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428851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C00000"/>
                </a:solidFill>
              </a:rPr>
              <a:t>Bài 132: uênh, uêch</a:t>
            </a:r>
            <a:endParaRPr lang="vi-VN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072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ênh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223" y="925509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54831" y="103111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24176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276530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1971" y="2725112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8561" y="1066179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6601" y="1110321"/>
            <a:ext cx="2672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uê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19800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35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1723" y="2752408"/>
            <a:ext cx="1180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707646" y="2773132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20448" y="2696000"/>
            <a:ext cx="19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193187" y="2795264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258282" y="2767968"/>
            <a:ext cx="17123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838212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uênh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59982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uêch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5160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r>
              <a:rPr lang="en-US" sz="9600" b="1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523075" y="3201728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27851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84848" y="1175535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nh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5009" y="2886164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5124" y="4648200"/>
            <a:ext cx="793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Century Gothic" pitchFamily="34" charset="0"/>
                <a:cs typeface="Aharoni" pitchFamily="2" charset="-79"/>
              </a:rPr>
              <a:t>nói h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uênh </a:t>
            </a:r>
            <a:r>
              <a:rPr lang="en-US" sz="6000" b="1" smtClean="0">
                <a:latin typeface="Century Gothic" pitchFamily="34" charset="0"/>
                <a:cs typeface="Aharoni" pitchFamily="2" charset="-79"/>
              </a:rPr>
              <a:t>hoang</a:t>
            </a:r>
            <a:endParaRPr lang="en-US" sz="6000" b="1" dirty="0">
              <a:latin typeface="UTM Avo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5203" y="914400"/>
            <a:ext cx="5629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Century Gothic" pitchFamily="34" charset="0"/>
              </a:rPr>
              <a:t>h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</a:rPr>
              <a:t>uênh</a:t>
            </a:r>
            <a:r>
              <a:rPr lang="en-US" sz="60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60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6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04709" y="264878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54928" y="2780228"/>
            <a:ext cx="2189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 smtClean="0">
                <a:latin typeface="Century Gothic" pitchFamily="34" charset="0"/>
                <a:cs typeface="Aharoni" pitchFamily="2" charset="-79"/>
              </a:rPr>
              <a:t>h</a:t>
            </a:r>
            <a:endParaRPr lang="en-US" sz="60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7918" y="2789620"/>
            <a:ext cx="3069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</a:rPr>
              <a:t>uênh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04801"/>
            <a:ext cx="4343401" cy="40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5070" y="4415165"/>
            <a:ext cx="8135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vẽ ng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uệch </a:t>
            </a:r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ngoạc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1126" y="970736"/>
            <a:ext cx="478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latin typeface="Century Gothic" pitchFamily="34" charset="0"/>
              </a:rPr>
              <a:t>ng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uệch</a:t>
            </a:r>
            <a:r>
              <a:rPr lang="en-US" sz="72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72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7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76998" y="264117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ng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5476" y="2823734"/>
            <a:ext cx="306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uệch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290351" cy="395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9644" y="858015"/>
            <a:ext cx="191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uênh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8850" y="858015"/>
            <a:ext cx="199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uêch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7012" y="1555512"/>
            <a:ext cx="1588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h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uênh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5504" y="1581117"/>
            <a:ext cx="1872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ng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uệch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8993" y="2275893"/>
            <a:ext cx="4204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vẽ ng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uệch </a:t>
            </a:r>
            <a:r>
              <a:rPr lang="en-US" sz="3600" b="1" smtClean="0">
                <a:latin typeface="Century Gothic" pitchFamily="34" charset="0"/>
              </a:rPr>
              <a:t>ngoạc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en-US" sz="3600" b="1" smtClean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201843"/>
            <a:ext cx="8534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2060"/>
                </a:solidFill>
              </a:rPr>
              <a:t>Tìm từ có tiếng chứa vần uênh, uêch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629" y="2295993"/>
            <a:ext cx="3990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nói h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uênh hoang</a:t>
            </a:r>
            <a:endParaRPr lang="en-US" sz="36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2" grpId="0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210</Words>
  <Application>Microsoft Office PowerPoint</Application>
  <PresentationFormat>On-screen Show (4:3)</PresentationFormat>
  <Paragraphs>80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宋体</vt:lpstr>
      <vt:lpstr>.VnAvant</vt:lpstr>
      <vt:lpstr>Aharoni</vt:lpstr>
      <vt:lpstr>Arial</vt:lpstr>
      <vt:lpstr>Calibri</vt:lpstr>
      <vt:lpstr>Century Gothic</vt:lpstr>
      <vt:lpstr>HP001 4 hàng</vt:lpstr>
      <vt:lpstr>HP001 4H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Minh Phuong</cp:lastModifiedBy>
  <cp:revision>220</cp:revision>
  <dcterms:created xsi:type="dcterms:W3CDTF">2020-10-21T22:23:20Z</dcterms:created>
  <dcterms:modified xsi:type="dcterms:W3CDTF">2023-03-08T01:59:17Z</dcterms:modified>
</cp:coreProperties>
</file>