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0" r:id="rId2"/>
    <p:sldMasterId id="2147483816" r:id="rId3"/>
    <p:sldMasterId id="2147483844" r:id="rId4"/>
    <p:sldMasterId id="2147483868" r:id="rId5"/>
  </p:sldMasterIdLst>
  <p:notesMasterIdLst>
    <p:notesMasterId r:id="rId26"/>
  </p:notesMasterIdLst>
  <p:sldIdLst>
    <p:sldId id="317" r:id="rId6"/>
    <p:sldId id="351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16" r:id="rId15"/>
    <p:sldId id="318" r:id="rId16"/>
    <p:sldId id="337" r:id="rId17"/>
    <p:sldId id="327" r:id="rId18"/>
    <p:sldId id="353" r:id="rId19"/>
    <p:sldId id="354" r:id="rId20"/>
    <p:sldId id="355" r:id="rId21"/>
    <p:sldId id="356" r:id="rId22"/>
    <p:sldId id="335" r:id="rId23"/>
    <p:sldId id="344" r:id="rId24"/>
    <p:sldId id="320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852"/>
    <a:srgbClr val="F63688"/>
    <a:srgbClr val="82D2E9"/>
    <a:srgbClr val="EF8D9D"/>
    <a:srgbClr val="F06858"/>
    <a:srgbClr val="F15441"/>
    <a:srgbClr val="CCECFB"/>
    <a:srgbClr val="FFD653"/>
    <a:srgbClr val="FFC000"/>
    <a:srgbClr val="F89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383" autoAdjust="0"/>
  </p:normalViewPr>
  <p:slideViewPr>
    <p:cSldViewPr snapToGrid="0">
      <p:cViewPr varScale="1">
        <p:scale>
          <a:sx n="60" d="100"/>
          <a:sy n="60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7207-8A10-4B6B-A4B1-1F2133B8AD4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8DC28-CB46-4EA9-8821-4AD4DBE00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smtClean="0"/>
              <a:t> | https://www.facebook.com/vuhong1972/ | hongvu7219@gmail.com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49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03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59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80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16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0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07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1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41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03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11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59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11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69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95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56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506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66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0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2022/4/20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37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9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2022/4/20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2022/4/20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2022/4/20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2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74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3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305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964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436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043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3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48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1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1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744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1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4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5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1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7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4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2022/4/20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34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9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5" r:id="rId2"/>
    <p:sldLayoutId id="2147483696" r:id="rId3"/>
    <p:sldLayoutId id="2147483697" r:id="rId4"/>
    <p:sldLayoutId id="2147483698" r:id="rId5"/>
    <p:sldLayoutId id="2147483701" r:id="rId6"/>
    <p:sldLayoutId id="2147483815" r:id="rId7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50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841" r:id="rId13"/>
    <p:sldLayoutId id="2147483842" r:id="rId14"/>
    <p:sldLayoutId id="2147483843" r:id="rId15"/>
    <p:sldLayoutId id="2147483716" r:id="rId16"/>
    <p:sldLayoutId id="2147483717" r:id="rId17"/>
    <p:sldLayoutId id="2147483718" r:id="rId18"/>
    <p:sldLayoutId id="2147483720" r:id="rId19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0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0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5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microsoft.com/office/2007/relationships/hdphoto" Target="../media/hdphoto7.wdp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microsoft.com/office/2007/relationships/hdphoto" Target="../media/hdphoto4.wdp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6.xml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4.png"/><Relationship Id="rId12" Type="http://schemas.openxmlformats.org/officeDocument/2006/relationships/slide" Target="slide5.xml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slide" Target="slide9.xml"/><Relationship Id="rId11" Type="http://schemas.openxmlformats.org/officeDocument/2006/relationships/image" Target="../media/image17.png"/><Relationship Id="rId5" Type="http://schemas.openxmlformats.org/officeDocument/2006/relationships/image" Target="../media/image24.jpg"/><Relationship Id="rId15" Type="http://schemas.openxmlformats.org/officeDocument/2006/relationships/slide" Target="slide8.xml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30.gif"/><Relationship Id="rId4" Type="http://schemas.openxmlformats.org/officeDocument/2006/relationships/audio" Target="../media/media4.mp3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4.mp3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image" Target="../media/image31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5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4" y="2501908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60" y="4409317"/>
            <a:ext cx="4079557" cy="225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67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" y="73085"/>
            <a:ext cx="2096379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3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-108461" y="1520804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87: </a:t>
            </a:r>
            <a:r>
              <a:rPr lang="en-GB" sz="4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GB" sz="4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8" y="3481042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47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7"/>
            <a:ext cx="6624736" cy="2918537"/>
            <a:chOff x="2647247" y="-39334"/>
            <a:chExt cx="4968552" cy="2188903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87947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41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09127" y="2205912"/>
            <a:ext cx="2047090" cy="2615091"/>
            <a:chOff x="1409127" y="2205912"/>
            <a:chExt cx="2047090" cy="2615091"/>
          </a:xfrm>
        </p:grpSpPr>
        <p:sp>
          <p:nvSpPr>
            <p:cNvPr id="2" name="Rounded Rectangle 1"/>
            <p:cNvSpPr/>
            <p:nvPr/>
          </p:nvSpPr>
          <p:spPr>
            <a:xfrm>
              <a:off x="1409127" y="2205912"/>
              <a:ext cx="1805554" cy="261509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54715" y="2218137"/>
              <a:ext cx="16015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smtClean="0">
                  <a:solidFill>
                    <a:prstClr val="black"/>
                  </a:solidFill>
                  <a:cs typeface="Times New Roman" pitchFamily="18" charset="0"/>
                </a:rPr>
                <a:t>914</a:t>
              </a:r>
              <a:endParaRPr lang="vi-VN" sz="4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722474" y="3073156"/>
              <a:ext cx="1364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GB" sz="4400" dirty="0" smtClean="0">
                  <a:solidFill>
                    <a:prstClr val="black"/>
                  </a:solidFill>
                  <a:cs typeface="Times New Roman" pitchFamily="18" charset="0"/>
                </a:rPr>
                <a:t>507</a:t>
              </a:r>
              <a:endParaRPr lang="vi-VN" sz="4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34107" y="2744017"/>
              <a:ext cx="6131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smtClean="0">
                  <a:solidFill>
                    <a:prstClr val="black"/>
                  </a:solidFill>
                  <a:cs typeface="Times New Roman" pitchFamily="18" charset="0"/>
                </a:rPr>
                <a:t>-</a:t>
              </a:r>
              <a:endParaRPr lang="vi-VN" sz="4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638692" y="4090345"/>
              <a:ext cx="14837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1892587" y="4095325"/>
            <a:ext cx="1360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</a:rPr>
              <a:t>407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74157" y="4156880"/>
            <a:ext cx="313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04957" y="333837"/>
            <a:ext cx="112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</a:rPr>
              <a:t>Tính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644636" y="333837"/>
            <a:ext cx="597152" cy="591337"/>
            <a:chOff x="7934325" y="85725"/>
            <a:chExt cx="654049" cy="635000"/>
          </a:xfrm>
        </p:grpSpPr>
        <p:sp>
          <p:nvSpPr>
            <p:cNvPr id="41" name="Oval 40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037904" y="2205912"/>
            <a:ext cx="2047090" cy="2615091"/>
            <a:chOff x="1317415" y="897126"/>
            <a:chExt cx="2047090" cy="2615091"/>
          </a:xfrm>
        </p:grpSpPr>
        <p:sp>
          <p:nvSpPr>
            <p:cNvPr id="83" name="Rounded Rectangle 82"/>
            <p:cNvSpPr/>
            <p:nvPr/>
          </p:nvSpPr>
          <p:spPr>
            <a:xfrm>
              <a:off x="1317415" y="897126"/>
              <a:ext cx="1805554" cy="261509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763003" y="909351"/>
              <a:ext cx="16015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smtClean="0">
                  <a:solidFill>
                    <a:prstClr val="black"/>
                  </a:solidFill>
                  <a:cs typeface="Times New Roman" pitchFamily="18" charset="0"/>
                </a:rPr>
                <a:t>653</a:t>
              </a:r>
              <a:endParaRPr lang="vi-VN" sz="4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65906" y="1734857"/>
              <a:ext cx="1307573" cy="78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GB" sz="4400" smtClean="0">
                  <a:solidFill>
                    <a:prstClr val="black"/>
                  </a:solidFill>
                  <a:cs typeface="Times New Roman" pitchFamily="18" charset="0"/>
                </a:rPr>
                <a:t>124</a:t>
              </a:r>
              <a:endParaRPr lang="vi-VN" sz="4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09118" y="1414905"/>
              <a:ext cx="6131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smtClean="0">
                  <a:solidFill>
                    <a:prstClr val="black"/>
                  </a:solidFill>
                  <a:cs typeface="Times New Roman" pitchFamily="18" charset="0"/>
                </a:rPr>
                <a:t>-</a:t>
              </a:r>
              <a:endParaRPr lang="vi-VN" sz="4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1546980" y="2781559"/>
              <a:ext cx="14837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/>
          <p:nvPr/>
        </p:nvSpPr>
        <p:spPr>
          <a:xfrm>
            <a:off x="4521364" y="4045673"/>
            <a:ext cx="1360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</a:rPr>
              <a:t>529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002934" y="4107228"/>
            <a:ext cx="313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3795" y="2200023"/>
            <a:ext cx="2058258" cy="2615091"/>
            <a:chOff x="6543795" y="2200023"/>
            <a:chExt cx="2058258" cy="2615091"/>
          </a:xfrm>
        </p:grpSpPr>
        <p:sp>
          <p:nvSpPr>
            <p:cNvPr id="91" name="Rounded Rectangle 90"/>
            <p:cNvSpPr/>
            <p:nvPr/>
          </p:nvSpPr>
          <p:spPr>
            <a:xfrm>
              <a:off x="6543795" y="2200023"/>
              <a:ext cx="1805554" cy="261509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000551" y="2209060"/>
              <a:ext cx="16015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smtClean="0">
                  <a:solidFill>
                    <a:prstClr val="black"/>
                  </a:solidFill>
                  <a:cs typeface="Times New Roman" pitchFamily="18" charset="0"/>
                </a:rPr>
                <a:t>156</a:t>
              </a:r>
              <a:endParaRPr lang="vi-VN" sz="4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000551" y="3073156"/>
              <a:ext cx="1345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GB" sz="4400" dirty="0" smtClean="0">
                  <a:solidFill>
                    <a:prstClr val="black"/>
                  </a:solidFill>
                  <a:cs typeface="Times New Roman" pitchFamily="18" charset="0"/>
                </a:rPr>
                <a:t> 39</a:t>
              </a:r>
              <a:endParaRPr lang="vi-VN" sz="4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579943" y="2734940"/>
              <a:ext cx="6131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smtClean="0">
                  <a:solidFill>
                    <a:prstClr val="black"/>
                  </a:solidFill>
                  <a:cs typeface="Times New Roman" pitchFamily="18" charset="0"/>
                </a:rPr>
                <a:t>-</a:t>
              </a:r>
              <a:endParaRPr lang="vi-VN" sz="4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6778223" y="4004697"/>
              <a:ext cx="14837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Rectangle 95"/>
          <p:cNvSpPr/>
          <p:nvPr/>
        </p:nvSpPr>
        <p:spPr>
          <a:xfrm>
            <a:off x="7004199" y="4016964"/>
            <a:ext cx="1360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</a:rPr>
              <a:t>117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370980" y="3988255"/>
            <a:ext cx="313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8854745" y="2141197"/>
            <a:ext cx="2047090" cy="2615091"/>
            <a:chOff x="1317415" y="897126"/>
            <a:chExt cx="2047090" cy="2615091"/>
          </a:xfrm>
        </p:grpSpPr>
        <p:sp>
          <p:nvSpPr>
            <p:cNvPr id="99" name="Rounded Rectangle 98"/>
            <p:cNvSpPr/>
            <p:nvPr/>
          </p:nvSpPr>
          <p:spPr>
            <a:xfrm>
              <a:off x="1317415" y="897126"/>
              <a:ext cx="1805554" cy="261509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763003" y="909351"/>
              <a:ext cx="16015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smtClean="0">
                  <a:solidFill>
                    <a:prstClr val="black"/>
                  </a:solidFill>
                  <a:cs typeface="Times New Roman" pitchFamily="18" charset="0"/>
                </a:rPr>
                <a:t>178</a:t>
              </a:r>
              <a:endParaRPr lang="vi-VN" sz="4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20192" y="1734430"/>
              <a:ext cx="7038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GB" sz="4400" dirty="0" smtClean="0">
                  <a:solidFill>
                    <a:prstClr val="black"/>
                  </a:solidFill>
                  <a:cs typeface="Times New Roman" pitchFamily="18" charset="0"/>
                </a:rPr>
                <a:t>9</a:t>
              </a:r>
              <a:endParaRPr lang="vi-VN" sz="4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342395" y="1435231"/>
              <a:ext cx="6131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smtClean="0">
                  <a:solidFill>
                    <a:prstClr val="black"/>
                  </a:solidFill>
                  <a:cs typeface="Times New Roman" pitchFamily="18" charset="0"/>
                </a:rPr>
                <a:t>-</a:t>
              </a:r>
              <a:endParaRPr lang="vi-VN" sz="4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1546980" y="2781559"/>
              <a:ext cx="14837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ectangle 103"/>
          <p:cNvSpPr/>
          <p:nvPr/>
        </p:nvSpPr>
        <p:spPr>
          <a:xfrm>
            <a:off x="9338205" y="3986847"/>
            <a:ext cx="1360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</a:rPr>
              <a:t>169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9819775" y="4048402"/>
            <a:ext cx="313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88" grpId="0"/>
      <p:bldP spid="89" grpId="0"/>
      <p:bldP spid="96" grpId="0"/>
      <p:bldP spid="97" grpId="0"/>
      <p:bldP spid="104" grpId="0"/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9140" y="158680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cs typeface="Arial" panose="020B0604020202020204" pitchFamily="34" charset="0"/>
                </a:rPr>
                <a:t>:</a:t>
              </a:r>
              <a:endParaRPr lang="vi-VN" sz="3600" dirty="0"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02189" y="3573017"/>
            <a:ext cx="1389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492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0634" y="4437113"/>
            <a:ext cx="1243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4034" y="4017839"/>
            <a:ext cx="718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060634" y="5268110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93526" y="5301209"/>
            <a:ext cx="1360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178</a:t>
            </a:r>
            <a:endParaRPr lang="vi-VN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9431" y="3591765"/>
            <a:ext cx="1229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873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9872" y="4345444"/>
            <a:ext cx="1483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94742" y="4007264"/>
            <a:ext cx="466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016876" y="5269522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40525" y="5298745"/>
            <a:ext cx="1351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548</a:t>
            </a:r>
            <a:endParaRPr lang="vi-VN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1" y="4177688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615790" y="669825"/>
            <a:ext cx="3890845" cy="2946215"/>
            <a:chOff x="479675" y="1620117"/>
            <a:chExt cx="5437482" cy="294621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606" b="67568" l="3516" r="49121">
                          <a14:foregroundMark x1="34473" y1="39664" x2="19336" y2="37911"/>
                          <a14:foregroundMark x1="17090" y1="40321" x2="12207" y2="42221"/>
                          <a14:foregroundMark x1="14844" y1="41344" x2="21094" y2="33601"/>
                          <a14:foregroundMark x1="22363" y1="34697" x2="23145" y2="37473"/>
                          <a14:foregroundMark x1="22949" y1="36231" x2="7324" y2="36669"/>
                          <a14:foregroundMark x1="7715" y1="36669" x2="12793" y2="42659"/>
                          <a14:foregroundMark x1="7910" y1="37692" x2="7715" y2="39664"/>
                          <a14:foregroundMark x1="7715" y1="39445" x2="7520" y2="34697"/>
                          <a14:foregroundMark x1="12402" y1="43535" x2="7324" y2="51059"/>
                          <a14:foregroundMark x1="7715" y1="50402" x2="7520" y2="53835"/>
                          <a14:foregroundMark x1="7715" y1="54054" x2="8203" y2="57706"/>
                          <a14:foregroundMark x1="8789" y1="57925" x2="10352" y2="59898"/>
                          <a14:foregroundMark x1="32520" y1="63915" x2="35352" y2="66545"/>
                          <a14:foregroundMark x1="39355" y1="63331" x2="34473" y2="66983"/>
                          <a14:foregroundMark x1="41797" y1="60263" x2="48340" y2="52155"/>
                          <a14:foregroundMark x1="47949" y1="52301" x2="47461" y2="48064"/>
                          <a14:foregroundMark x1="47461" y1="48064" x2="44824" y2="43974"/>
                          <a14:foregroundMark x1="44824" y1="43974" x2="41602" y2="41344"/>
                          <a14:foregroundMark x1="41602" y1="41344" x2="34961" y2="39007"/>
                          <a14:foregroundMark x1="34961" y1="39007" x2="28613" y2="383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" t="31999" r="50000" b="31872"/>
            <a:stretch/>
          </p:blipFill>
          <p:spPr>
            <a:xfrm>
              <a:off x="479675" y="1620117"/>
              <a:ext cx="5437482" cy="294621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219139" y="2533820"/>
              <a:ext cx="330177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smtClean="0">
                  <a:cs typeface="Arial" panose="020B0604020202020204" pitchFamily="34" charset="0"/>
                </a:rPr>
                <a:t>492 - 314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 smtClean="0">
                  <a:cs typeface="Arial" panose="020B0604020202020204" pitchFamily="34" charset="0"/>
                </a:rPr>
                <a:t>873 - 225</a:t>
              </a:r>
              <a:endParaRPr lang="vi-VN" sz="32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536245" y="562718"/>
            <a:ext cx="3387046" cy="3096345"/>
            <a:chOff x="6311230" y="1553733"/>
            <a:chExt cx="3387046" cy="309634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410" b="69686" l="53418" r="96094">
                          <a14:foregroundMark x1="56934" y1="51205" x2="54688" y2="56172"/>
                          <a14:foregroundMark x1="57324" y1="61943" x2="54688" y2="57633"/>
                          <a14:foregroundMark x1="54492" y1="57195" x2="55859" y2="51644"/>
                          <a14:foregroundMark x1="57129" y1="49452" x2="53418" y2="55515"/>
                          <a14:foregroundMark x1="67871" y1="61066" x2="76563" y2="66910"/>
                          <a14:foregroundMark x1="81836" y1="66472" x2="82031" y2="68152"/>
                          <a14:foregroundMark x1="86133" y1="67787" x2="79590" y2="68371"/>
                          <a14:foregroundMark x1="83887" y1="66034" x2="92383" y2="59167"/>
                          <a14:foregroundMark x1="93555" y1="57852" x2="94434" y2="52082"/>
                          <a14:foregroundMark x1="94629" y1="51205" x2="92969" y2="47553"/>
                          <a14:foregroundMark x1="87305" y1="42586" x2="75586" y2="39591"/>
                          <a14:foregroundMark x1="82813" y1="42148" x2="84473" y2="39153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1936" r="2640" b="30095"/>
            <a:stretch/>
          </p:blipFill>
          <p:spPr>
            <a:xfrm>
              <a:off x="6311230" y="1553733"/>
              <a:ext cx="3387046" cy="30963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48013" y="2571839"/>
              <a:ext cx="22447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smtClean="0">
                  <a:latin typeface="+mj-lt"/>
                  <a:cs typeface="Arial" panose="020B0604020202020204" pitchFamily="34" charset="0"/>
                </a:rPr>
                <a:t>451 – 32</a:t>
              </a:r>
            </a:p>
            <a:p>
              <a:pPr>
                <a:lnSpc>
                  <a:spcPct val="150000"/>
                </a:lnSpc>
              </a:pPr>
              <a:r>
                <a:rPr lang="en-GB" sz="3200" b="1" dirty="0" smtClean="0">
                  <a:latin typeface="+mj-lt"/>
                  <a:cs typeface="Arial" panose="020B0604020202020204" pitchFamily="34" charset="0"/>
                </a:rPr>
                <a:t>734 - 26</a:t>
              </a:r>
              <a:endParaRPr lang="en-US" sz="3200" b="1" dirty="0" smtClean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40740" y="794619"/>
            <a:ext cx="3607306" cy="2664296"/>
            <a:chOff x="8239445" y="869433"/>
            <a:chExt cx="3607306" cy="266429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3" b="65457"/>
            <a:stretch/>
          </p:blipFill>
          <p:spPr>
            <a:xfrm>
              <a:off x="8239445" y="869433"/>
              <a:ext cx="3607306" cy="266429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103166" y="1577803"/>
              <a:ext cx="22447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smtClean="0">
                  <a:latin typeface="+mj-lt"/>
                  <a:cs typeface="Arial" panose="020B0604020202020204" pitchFamily="34" charset="0"/>
                </a:rPr>
                <a:t>237 – 8</a:t>
              </a:r>
            </a:p>
            <a:p>
              <a:pPr>
                <a:lnSpc>
                  <a:spcPct val="150000"/>
                </a:lnSpc>
              </a:pPr>
              <a:r>
                <a:rPr lang="en-GB" sz="3200" b="1" dirty="0" smtClean="0">
                  <a:latin typeface="+mj-lt"/>
                  <a:cs typeface="Arial" panose="020B0604020202020204" pitchFamily="34" charset="0"/>
                </a:rPr>
                <a:t>425 - 6</a:t>
              </a:r>
              <a:endParaRPr lang="en-US" sz="3200" b="1" dirty="0" smtClean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8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5.55112E-17 L 0.27994 0.0178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7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9140" y="158680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cs typeface="Arial" panose="020B0604020202020204" pitchFamily="34" charset="0"/>
                </a:rPr>
                <a:t>:</a:t>
              </a:r>
              <a:endParaRPr lang="vi-VN" sz="3600" dirty="0"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14384" y="3573017"/>
            <a:ext cx="1389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451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9234" y="4404015"/>
            <a:ext cx="1243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32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96229" y="4017839"/>
            <a:ext cx="718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72829" y="5268110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93526" y="5301209"/>
            <a:ext cx="1360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419</a:t>
            </a:r>
            <a:endParaRPr lang="vi-VN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1626" y="3591765"/>
            <a:ext cx="1229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734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0133" y="4345444"/>
            <a:ext cx="1483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937" y="4007264"/>
            <a:ext cx="466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016876" y="5269522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52720" y="5298745"/>
            <a:ext cx="1351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708</a:t>
            </a:r>
            <a:endParaRPr lang="vi-VN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1" y="4177688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615790" y="669825"/>
            <a:ext cx="3890845" cy="2946215"/>
            <a:chOff x="479675" y="1620117"/>
            <a:chExt cx="5437482" cy="294621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606" b="67568" l="3516" r="49121">
                          <a14:foregroundMark x1="34473" y1="39664" x2="19336" y2="37911"/>
                          <a14:foregroundMark x1="17090" y1="40321" x2="12207" y2="42221"/>
                          <a14:foregroundMark x1="14844" y1="41344" x2="21094" y2="33601"/>
                          <a14:foregroundMark x1="22363" y1="34697" x2="23145" y2="37473"/>
                          <a14:foregroundMark x1="22949" y1="36231" x2="7324" y2="36669"/>
                          <a14:foregroundMark x1="7715" y1="36669" x2="12793" y2="42659"/>
                          <a14:foregroundMark x1="7910" y1="37692" x2="7715" y2="39664"/>
                          <a14:foregroundMark x1="7715" y1="39445" x2="7520" y2="34697"/>
                          <a14:foregroundMark x1="12402" y1="43535" x2="7324" y2="51059"/>
                          <a14:foregroundMark x1="7715" y1="50402" x2="7520" y2="53835"/>
                          <a14:foregroundMark x1="7715" y1="54054" x2="8203" y2="57706"/>
                          <a14:foregroundMark x1="8789" y1="57925" x2="10352" y2="59898"/>
                          <a14:foregroundMark x1="32520" y1="63915" x2="35352" y2="66545"/>
                          <a14:foregroundMark x1="39355" y1="63331" x2="34473" y2="66983"/>
                          <a14:foregroundMark x1="41797" y1="60263" x2="48340" y2="52155"/>
                          <a14:foregroundMark x1="47949" y1="52301" x2="47461" y2="48064"/>
                          <a14:foregroundMark x1="47461" y1="48064" x2="44824" y2="43974"/>
                          <a14:foregroundMark x1="44824" y1="43974" x2="41602" y2="41344"/>
                          <a14:foregroundMark x1="41602" y1="41344" x2="34961" y2="39007"/>
                          <a14:foregroundMark x1="34961" y1="39007" x2="28613" y2="383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" t="31999" r="50000" b="31872"/>
            <a:stretch/>
          </p:blipFill>
          <p:spPr>
            <a:xfrm>
              <a:off x="479675" y="1620117"/>
              <a:ext cx="5437482" cy="294621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219139" y="2533820"/>
              <a:ext cx="330177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smtClean="0">
                  <a:cs typeface="Arial" panose="020B0604020202020204" pitchFamily="34" charset="0"/>
                </a:rPr>
                <a:t>492 - 314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 smtClean="0">
                  <a:cs typeface="Arial" panose="020B0604020202020204" pitchFamily="34" charset="0"/>
                </a:rPr>
                <a:t>873 - 225</a:t>
              </a:r>
              <a:endParaRPr lang="vi-VN" sz="32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536245" y="562718"/>
            <a:ext cx="3387046" cy="3096345"/>
            <a:chOff x="6311230" y="1553733"/>
            <a:chExt cx="3387046" cy="309634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410" b="69686" l="53418" r="96094">
                          <a14:foregroundMark x1="56934" y1="51205" x2="54688" y2="56172"/>
                          <a14:foregroundMark x1="57324" y1="61943" x2="54688" y2="57633"/>
                          <a14:foregroundMark x1="54492" y1="57195" x2="55859" y2="51644"/>
                          <a14:foregroundMark x1="57129" y1="49452" x2="53418" y2="55515"/>
                          <a14:foregroundMark x1="67871" y1="61066" x2="76563" y2="66910"/>
                          <a14:foregroundMark x1="81836" y1="66472" x2="82031" y2="68152"/>
                          <a14:foregroundMark x1="86133" y1="67787" x2="79590" y2="68371"/>
                          <a14:foregroundMark x1="83887" y1="66034" x2="92383" y2="59167"/>
                          <a14:foregroundMark x1="93555" y1="57852" x2="94434" y2="52082"/>
                          <a14:foregroundMark x1="94629" y1="51205" x2="92969" y2="47553"/>
                          <a14:foregroundMark x1="87305" y1="42586" x2="75586" y2="39591"/>
                          <a14:foregroundMark x1="82813" y1="42148" x2="84473" y2="39153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1936" r="2640" b="30095"/>
            <a:stretch/>
          </p:blipFill>
          <p:spPr>
            <a:xfrm>
              <a:off x="6311230" y="1553733"/>
              <a:ext cx="3387046" cy="30963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48013" y="2571839"/>
              <a:ext cx="22447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smtClean="0">
                  <a:latin typeface="+mj-lt"/>
                  <a:cs typeface="Arial" panose="020B0604020202020204" pitchFamily="34" charset="0"/>
                </a:rPr>
                <a:t>451 – 32</a:t>
              </a:r>
            </a:p>
            <a:p>
              <a:pPr>
                <a:lnSpc>
                  <a:spcPct val="150000"/>
                </a:lnSpc>
              </a:pPr>
              <a:r>
                <a:rPr lang="en-GB" sz="3200" b="1" dirty="0" smtClean="0">
                  <a:latin typeface="+mj-lt"/>
                  <a:cs typeface="Arial" panose="020B0604020202020204" pitchFamily="34" charset="0"/>
                </a:rPr>
                <a:t>734 - 26</a:t>
              </a:r>
              <a:endParaRPr lang="en-US" sz="3200" b="1" dirty="0" smtClean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40740" y="794619"/>
            <a:ext cx="3607306" cy="2664296"/>
            <a:chOff x="8239445" y="869433"/>
            <a:chExt cx="3607306" cy="266429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3" b="65457"/>
            <a:stretch/>
          </p:blipFill>
          <p:spPr>
            <a:xfrm>
              <a:off x="8239445" y="869433"/>
              <a:ext cx="3607306" cy="266429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103166" y="1577803"/>
              <a:ext cx="22447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smtClean="0">
                  <a:latin typeface="+mj-lt"/>
                  <a:cs typeface="Arial" panose="020B0604020202020204" pitchFamily="34" charset="0"/>
                </a:rPr>
                <a:t>237 – 8</a:t>
              </a:r>
            </a:p>
            <a:p>
              <a:pPr>
                <a:lnSpc>
                  <a:spcPct val="150000"/>
                </a:lnSpc>
              </a:pPr>
              <a:r>
                <a:rPr lang="en-GB" sz="3200" b="1" dirty="0" smtClean="0">
                  <a:latin typeface="+mj-lt"/>
                  <a:cs typeface="Arial" panose="020B0604020202020204" pitchFamily="34" charset="0"/>
                </a:rPr>
                <a:t>425 - 6</a:t>
              </a:r>
              <a:endParaRPr lang="en-US" sz="3200" b="1" dirty="0" smtClean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8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9140" y="158680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cs typeface="Arial" panose="020B0604020202020204" pitchFamily="34" charset="0"/>
                </a:rPr>
                <a:t>:</a:t>
              </a:r>
              <a:endParaRPr lang="vi-VN" sz="3600" dirty="0"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14384" y="3573017"/>
            <a:ext cx="1389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237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7219" y="4345222"/>
            <a:ext cx="1243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96229" y="4017839"/>
            <a:ext cx="718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72829" y="5268110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93526" y="5301209"/>
            <a:ext cx="1360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  <a:endParaRPr lang="vi-VN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1626" y="3591765"/>
            <a:ext cx="1229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56556" y="4329976"/>
            <a:ext cx="57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937" y="4007264"/>
            <a:ext cx="466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016876" y="5269522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52720" y="5298745"/>
            <a:ext cx="1351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419</a:t>
            </a:r>
            <a:endParaRPr lang="vi-VN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1" y="4177688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615790" y="669825"/>
            <a:ext cx="3890845" cy="2946215"/>
            <a:chOff x="479675" y="1620117"/>
            <a:chExt cx="5437482" cy="294621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606" b="67568" l="3516" r="49121">
                          <a14:foregroundMark x1="34473" y1="39664" x2="19336" y2="37911"/>
                          <a14:foregroundMark x1="17090" y1="40321" x2="12207" y2="42221"/>
                          <a14:foregroundMark x1="14844" y1="41344" x2="21094" y2="33601"/>
                          <a14:foregroundMark x1="22363" y1="34697" x2="23145" y2="37473"/>
                          <a14:foregroundMark x1="22949" y1="36231" x2="7324" y2="36669"/>
                          <a14:foregroundMark x1="7715" y1="36669" x2="12793" y2="42659"/>
                          <a14:foregroundMark x1="7910" y1="37692" x2="7715" y2="39664"/>
                          <a14:foregroundMark x1="7715" y1="39445" x2="7520" y2="34697"/>
                          <a14:foregroundMark x1="12402" y1="43535" x2="7324" y2="51059"/>
                          <a14:foregroundMark x1="7715" y1="50402" x2="7520" y2="53835"/>
                          <a14:foregroundMark x1="7715" y1="54054" x2="8203" y2="57706"/>
                          <a14:foregroundMark x1="8789" y1="57925" x2="10352" y2="59898"/>
                          <a14:foregroundMark x1="32520" y1="63915" x2="35352" y2="66545"/>
                          <a14:foregroundMark x1="39355" y1="63331" x2="34473" y2="66983"/>
                          <a14:foregroundMark x1="41797" y1="60263" x2="48340" y2="52155"/>
                          <a14:foregroundMark x1="47949" y1="52301" x2="47461" y2="48064"/>
                          <a14:foregroundMark x1="47461" y1="48064" x2="44824" y2="43974"/>
                          <a14:foregroundMark x1="44824" y1="43974" x2="41602" y2="41344"/>
                          <a14:foregroundMark x1="41602" y1="41344" x2="34961" y2="39007"/>
                          <a14:foregroundMark x1="34961" y1="39007" x2="28613" y2="383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" t="31999" r="50000" b="31872"/>
            <a:stretch/>
          </p:blipFill>
          <p:spPr>
            <a:xfrm>
              <a:off x="479675" y="1620117"/>
              <a:ext cx="5437482" cy="294621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219139" y="2533820"/>
              <a:ext cx="330177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smtClean="0">
                  <a:cs typeface="Arial" panose="020B0604020202020204" pitchFamily="34" charset="0"/>
                </a:rPr>
                <a:t>492 - 314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 smtClean="0">
                  <a:cs typeface="Arial" panose="020B0604020202020204" pitchFamily="34" charset="0"/>
                </a:rPr>
                <a:t>873 - 225</a:t>
              </a:r>
              <a:endParaRPr lang="vi-VN" sz="32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536245" y="562718"/>
            <a:ext cx="3387046" cy="3096345"/>
            <a:chOff x="6311230" y="1553733"/>
            <a:chExt cx="3387046" cy="309634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410" b="69686" l="53418" r="96094">
                          <a14:foregroundMark x1="56934" y1="51205" x2="54688" y2="56172"/>
                          <a14:foregroundMark x1="57324" y1="61943" x2="54688" y2="57633"/>
                          <a14:foregroundMark x1="54492" y1="57195" x2="55859" y2="51644"/>
                          <a14:foregroundMark x1="57129" y1="49452" x2="53418" y2="55515"/>
                          <a14:foregroundMark x1="67871" y1="61066" x2="76563" y2="66910"/>
                          <a14:foregroundMark x1="81836" y1="66472" x2="82031" y2="68152"/>
                          <a14:foregroundMark x1="86133" y1="67787" x2="79590" y2="68371"/>
                          <a14:foregroundMark x1="83887" y1="66034" x2="92383" y2="59167"/>
                          <a14:foregroundMark x1="93555" y1="57852" x2="94434" y2="52082"/>
                          <a14:foregroundMark x1="94629" y1="51205" x2="92969" y2="47553"/>
                          <a14:foregroundMark x1="87305" y1="42586" x2="75586" y2="39591"/>
                          <a14:foregroundMark x1="82813" y1="42148" x2="84473" y2="39153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1936" r="2640" b="30095"/>
            <a:stretch/>
          </p:blipFill>
          <p:spPr>
            <a:xfrm>
              <a:off x="6311230" y="1553733"/>
              <a:ext cx="3387046" cy="30963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48013" y="2571839"/>
              <a:ext cx="22447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smtClean="0">
                  <a:latin typeface="+mj-lt"/>
                  <a:cs typeface="Arial" panose="020B0604020202020204" pitchFamily="34" charset="0"/>
                </a:rPr>
                <a:t>451 – 32</a:t>
              </a:r>
            </a:p>
            <a:p>
              <a:pPr>
                <a:lnSpc>
                  <a:spcPct val="150000"/>
                </a:lnSpc>
              </a:pPr>
              <a:r>
                <a:rPr lang="en-GB" sz="3200" b="1" dirty="0" smtClean="0">
                  <a:latin typeface="+mj-lt"/>
                  <a:cs typeface="Arial" panose="020B0604020202020204" pitchFamily="34" charset="0"/>
                </a:rPr>
                <a:t>734 - 26</a:t>
              </a:r>
              <a:endParaRPr lang="en-US" sz="3200" b="1" dirty="0" smtClean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40740" y="794619"/>
            <a:ext cx="3607306" cy="2664296"/>
            <a:chOff x="8239445" y="869433"/>
            <a:chExt cx="3607306" cy="266429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3" b="65457"/>
            <a:stretch/>
          </p:blipFill>
          <p:spPr>
            <a:xfrm>
              <a:off x="8239445" y="869433"/>
              <a:ext cx="3607306" cy="266429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103166" y="1577803"/>
              <a:ext cx="22447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smtClean="0">
                  <a:latin typeface="+mj-lt"/>
                  <a:cs typeface="Arial" panose="020B0604020202020204" pitchFamily="34" charset="0"/>
                </a:rPr>
                <a:t>237 – 8</a:t>
              </a:r>
            </a:p>
            <a:p>
              <a:pPr>
                <a:lnSpc>
                  <a:spcPct val="150000"/>
                </a:lnSpc>
              </a:pPr>
              <a:r>
                <a:rPr lang="en-GB" sz="3200" b="1" dirty="0" smtClean="0">
                  <a:latin typeface="+mj-lt"/>
                  <a:cs typeface="Arial" panose="020B0604020202020204" pitchFamily="34" charset="0"/>
                </a:rPr>
                <a:t>425 - 6</a:t>
              </a:r>
              <a:endParaRPr lang="en-US" sz="3200" b="1" dirty="0" smtClean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23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29323 -0.004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643" y="1780515"/>
            <a:ext cx="1171575" cy="1495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535" y="1799565"/>
            <a:ext cx="1123950" cy="1457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410" y="1824762"/>
            <a:ext cx="1114425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4677" y="1323977"/>
            <a:ext cx="1143000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84" b="100000" l="943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867" y="4136548"/>
            <a:ext cx="3028950" cy="140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5139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3164" y="4180700"/>
            <a:ext cx="2867025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367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8316" y="4232813"/>
            <a:ext cx="2990850" cy="1504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238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1828" y="4389701"/>
            <a:ext cx="2809875" cy="1400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3256" y="393405"/>
            <a:ext cx="6060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36291" y="393405"/>
            <a:ext cx="597152" cy="591337"/>
            <a:chOff x="7934325" y="85725"/>
            <a:chExt cx="654049" cy="635000"/>
          </a:xfrm>
        </p:grpSpPr>
        <p:sp>
          <p:nvSpPr>
            <p:cNvPr id="12" name="Oval 11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20169 -0.46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0.2431 -0.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02357 -0.45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00912 -0.455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4121" y="117596"/>
            <a:ext cx="11262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  </a:t>
            </a:r>
            <a:r>
              <a:rPr lang="vi-VN" sz="2800" dirty="0"/>
              <a:t>Để sửa sang một công viên, người ta đã mua 956 viên gạch xám và gạch đỏ. Biết rằng có 465 viên gạch xám. Hỏi có bao nhiêu viên gạch đỏ</a:t>
            </a:r>
            <a:r>
              <a:rPr lang="vi-VN" sz="2800" dirty="0" smtClean="0"/>
              <a:t>?</a:t>
            </a:r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60545" y="1889289"/>
            <a:ext cx="558350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r>
              <a:rPr lang="en-US" sz="28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smtClean="0"/>
              <a:t>+ </a:t>
            </a:r>
            <a:r>
              <a:rPr lang="en-US" sz="2800" dirty="0" err="1" smtClean="0"/>
              <a:t>Mua</a:t>
            </a:r>
            <a:r>
              <a:rPr lang="en-US" sz="2800" dirty="0" smtClean="0"/>
              <a:t> </a:t>
            </a:r>
            <a:r>
              <a:rPr lang="en-US" sz="2800" dirty="0" err="1" smtClean="0"/>
              <a:t>gạch</a:t>
            </a:r>
            <a:r>
              <a:rPr lang="en-US" sz="2800" dirty="0" smtClean="0"/>
              <a:t> </a:t>
            </a:r>
            <a:r>
              <a:rPr lang="en-US" sz="2800" dirty="0" err="1" smtClean="0"/>
              <a:t>xám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: 956 </a:t>
            </a:r>
            <a:r>
              <a:rPr lang="en-US" sz="2800" dirty="0" err="1" smtClean="0"/>
              <a:t>viên</a:t>
            </a:r>
            <a:r>
              <a:rPr lang="en-US" sz="2800" dirty="0" smtClean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 smtClean="0"/>
              <a:t>+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 </a:t>
            </a:r>
            <a:r>
              <a:rPr lang="en-US" sz="2800" dirty="0" err="1" smtClean="0"/>
              <a:t>gạch</a:t>
            </a:r>
            <a:r>
              <a:rPr lang="en-US" sz="2800" dirty="0" smtClean="0"/>
              <a:t> </a:t>
            </a:r>
            <a:r>
              <a:rPr lang="en-US" sz="2800" dirty="0" err="1" smtClean="0"/>
              <a:t>xám</a:t>
            </a:r>
            <a:r>
              <a:rPr lang="en-US" sz="2800" dirty="0" smtClean="0"/>
              <a:t>: 465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</a:p>
          <a:p>
            <a:pPr>
              <a:lnSpc>
                <a:spcPts val="4000"/>
              </a:lnSpc>
            </a:pPr>
            <a:r>
              <a:rPr lang="en-US" sz="2800" dirty="0" smtClean="0"/>
              <a:t>+ </a:t>
            </a:r>
            <a:r>
              <a:rPr lang="en-US" sz="2800" dirty="0" err="1" smtClean="0"/>
              <a:t>Có</a:t>
            </a:r>
            <a:r>
              <a:rPr lang="en-US" sz="2800" dirty="0" smtClean="0"/>
              <a:t> : ?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gạch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 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5980" y="4288423"/>
            <a:ext cx="77050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gạch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/>
              <a:t>956 – 465 = 491 (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gạch</a:t>
            </a:r>
            <a:r>
              <a:rPr lang="en-US" sz="2800" dirty="0" smtClean="0"/>
              <a:t>)</a:t>
            </a:r>
          </a:p>
          <a:p>
            <a:pPr algn="ctr">
              <a:lnSpc>
                <a:spcPts val="4000"/>
              </a:lnSpc>
            </a:pPr>
            <a:r>
              <a:rPr lang="en-US" sz="2800" dirty="0" err="1" smtClean="0"/>
              <a:t>Đáp</a:t>
            </a:r>
            <a:r>
              <a:rPr lang="en-US" sz="2800" dirty="0" smtClean="0"/>
              <a:t> </a:t>
            </a:r>
            <a:r>
              <a:rPr lang="en-US" sz="2800" dirty="0" err="1"/>
              <a:t>số</a:t>
            </a:r>
            <a:r>
              <a:rPr lang="en-US" sz="2800" dirty="0"/>
              <a:t>: 491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gạch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1603" y="157432"/>
            <a:ext cx="695555" cy="635000"/>
            <a:chOff x="7934325" y="85725"/>
            <a:chExt cx="654049" cy="635000"/>
          </a:xfrm>
        </p:grpSpPr>
        <p:sp>
          <p:nvSpPr>
            <p:cNvPr id="13" name="Oval 1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vi-VN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3AF65B03-A1C9-40CE-97F9-70505FF2AFAA}"/>
              </a:ext>
            </a:extLst>
          </p:cNvPr>
          <p:cNvSpPr/>
          <p:nvPr/>
        </p:nvSpPr>
        <p:spPr>
          <a:xfrm>
            <a:off x="917017" y="1050815"/>
            <a:ext cx="3864157" cy="1349750"/>
          </a:xfrm>
          <a:prstGeom prst="cloud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Bài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toán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cho</a:t>
            </a:r>
            <a:r>
              <a:rPr lang="en-US" sz="3200" dirty="0">
                <a:solidFill>
                  <a:schemeClr val="tx1"/>
                </a:solidFill>
              </a:rPr>
              <a:t> ta </a:t>
            </a:r>
            <a:r>
              <a:rPr lang="en-US" sz="3200" dirty="0" err="1">
                <a:solidFill>
                  <a:schemeClr val="tx1"/>
                </a:solidFill>
              </a:rPr>
              <a:t>biết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gì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="" xmlns:a16="http://schemas.microsoft.com/office/drawing/2014/main" id="{AE47BBC1-CE60-4E59-A043-96D92007B36B}"/>
              </a:ext>
            </a:extLst>
          </p:cNvPr>
          <p:cNvSpPr/>
          <p:nvPr/>
        </p:nvSpPr>
        <p:spPr>
          <a:xfrm>
            <a:off x="857158" y="1104716"/>
            <a:ext cx="4316660" cy="1220969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Bài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toán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hỏi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gì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762640" y="663686"/>
            <a:ext cx="5848113" cy="146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368700" y="995071"/>
            <a:ext cx="4393940" cy="298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416087" y="990633"/>
            <a:ext cx="3789212" cy="193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83" y="1380624"/>
            <a:ext cx="5546083" cy="288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1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4528" y="2045894"/>
            <a:ext cx="39869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</a:t>
            </a:r>
          </a:p>
          <a:p>
            <a:pPr algn="ctr"/>
            <a:r>
              <a:rPr lang="en-US" sz="7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DẶN DÒ</a:t>
            </a:r>
            <a:endParaRPr lang="en-US" sz="7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5000"/>
          <a:stretch/>
        </p:blipFill>
        <p:spPr>
          <a:xfrm>
            <a:off x="820677" y="4724101"/>
            <a:ext cx="5256583" cy="25187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208568" y="16004"/>
            <a:ext cx="1126654" cy="980728"/>
          </a:xfrm>
          <a:prstGeom prst="ellipse">
            <a:avLst/>
          </a:prstGeom>
          <a:solidFill>
            <a:srgbClr val="F6D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1" b="6676"/>
          <a:stretch/>
        </p:blipFill>
        <p:spPr>
          <a:xfrm flipH="1">
            <a:off x="9219389" y="0"/>
            <a:ext cx="5105012" cy="64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ạc thiếu nhi vui nhộn cho bé- Tập thể dục buổi sá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832" y="0"/>
            <a:ext cx="11451265" cy="60102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0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19" y="3894919"/>
            <a:ext cx="4672991" cy="2934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5292063"/>
            <a:ext cx="1394782" cy="1529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1985" y="2325258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Oval 1"/>
          <p:cNvSpPr/>
          <p:nvPr/>
        </p:nvSpPr>
        <p:spPr>
          <a:xfrm>
            <a:off x="11064553" y="0"/>
            <a:ext cx="1126655" cy="1052736"/>
          </a:xfrm>
          <a:prstGeom prst="ellipse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135" y="-225167"/>
            <a:ext cx="2742843" cy="319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=""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1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8" y="3561231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9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47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77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=""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20"/>
            <a:ext cx="7307437" cy="326335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8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7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5697" y="3301249"/>
            <a:ext cx="1805778" cy="3430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0895" y="338063"/>
            <a:ext cx="1243941" cy="2501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20219" y="48122"/>
            <a:ext cx="943091" cy="1934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9956" y="2432946"/>
            <a:ext cx="3071931" cy="4780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8465" y="-1395682"/>
            <a:ext cx="1920994" cy="3101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270" y="-2072064"/>
            <a:ext cx="2396270" cy="4118305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54" y="281403"/>
            <a:ext cx="4954938" cy="29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437" y="3210814"/>
            <a:ext cx="1393151" cy="2317751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128" y="3538384"/>
            <a:ext cx="1151776" cy="7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9003" y="1363594"/>
            <a:ext cx="4008494" cy="769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99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03367" y="5980777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Pentagon 4">
            <a:hlinkClick r:id="rId6" action="ppaction://hlinksldjump"/>
          </p:cNvPr>
          <p:cNvSpPr/>
          <p:nvPr/>
        </p:nvSpPr>
        <p:spPr>
          <a:xfrm>
            <a:off x="10456861" y="210714"/>
            <a:ext cx="1678299" cy="571294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2" y="2834548"/>
            <a:ext cx="1805778" cy="34309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59" y="1600624"/>
            <a:ext cx="1702055" cy="34231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19" y="2493375"/>
            <a:ext cx="1731417" cy="37721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598" y="1339948"/>
            <a:ext cx="2174347" cy="3384032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81002" y="6007990"/>
            <a:ext cx="828261" cy="4352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3761332" y="5034708"/>
            <a:ext cx="1178054" cy="4352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6691813" y="6251018"/>
            <a:ext cx="1383369" cy="4352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9752355" y="4724594"/>
            <a:ext cx="828261" cy="4352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" name="nhạc trò chơ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86550" y="-1582301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5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384E-6 -4.85999E-8 L -0.00234 -0.78824 " pathEditMode="relative" rAng="0" ptsTypes="AA">
                                      <p:cBhvr>
                                        <p:cTn id="40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127E-6 3.95742E-7 L -0.01081 -0.98866 " pathEditMode="relative" rAng="0" ptsTypes="AA">
                                      <p:cBhvr>
                                        <p:cTn id="45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537E-6 2.69151E-6 L -0.01446 -0.73826 " pathEditMode="relative" rAng="0" ptsTypes="AA">
                                      <p:cBhvr>
                                        <p:cTn id="50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numSld="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75954" y="271789"/>
            <a:ext cx="1805778" cy="3430979"/>
          </a:xfrm>
          <a:prstGeom prst="rect">
            <a:avLst/>
          </a:prstGeom>
        </p:spPr>
      </p:pic>
      <p:sp>
        <p:nvSpPr>
          <p:cNvPr id="8" name="A"/>
          <p:cNvSpPr/>
          <p:nvPr/>
        </p:nvSpPr>
        <p:spPr>
          <a:xfrm>
            <a:off x="1854466" y="4716545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</a:t>
            </a:r>
            <a:endParaRPr lang="en-US" sz="71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"/>
          <p:cNvSpPr/>
          <p:nvPr/>
        </p:nvSpPr>
        <p:spPr>
          <a:xfrm>
            <a:off x="1854466" y="3279166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0" name="B"/>
          <p:cNvSpPr/>
          <p:nvPr/>
        </p:nvSpPr>
        <p:spPr>
          <a:xfrm>
            <a:off x="7367326" y="3241468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1" name="D"/>
          <p:cNvSpPr/>
          <p:nvPr/>
        </p:nvSpPr>
        <p:spPr>
          <a:xfrm>
            <a:off x="7367326" y="4753842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2407196" y="624152"/>
            <a:ext cx="8011772" cy="2003055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398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 </a:t>
            </a:r>
            <a:r>
              <a:rPr lang="en-US" sz="639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29 =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890474" y="4744353"/>
            <a:ext cx="1015633" cy="10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79535" y="3280824"/>
            <a:ext cx="1015633" cy="10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04126" y="3333504"/>
            <a:ext cx="1015633" cy="10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9513" y="4886888"/>
            <a:ext cx="1015633" cy="10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7589" y="14293"/>
            <a:ext cx="1769124" cy="35580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Flowchart: Terminator 6"/>
              <p:cNvSpPr/>
              <p:nvPr/>
            </p:nvSpPr>
            <p:spPr>
              <a:xfrm>
                <a:off x="2134518" y="381706"/>
                <a:ext cx="8011772" cy="2003055"/>
              </a:xfrm>
              <a:prstGeom prst="flowChartTerminator">
                <a:avLst/>
              </a:prstGeom>
              <a:solidFill>
                <a:srgbClr val="00206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264985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999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999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999" b="1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999" b="1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  <m:r>
                                <a:rPr lang="en-US" sz="3999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</m:t>
                              </m:r>
                              <m:r>
                                <a:rPr lang="en-US" sz="3999" b="1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𝟖</m:t>
                              </m:r>
                            </m:e>
                            <m:e>
                              <m:r>
                                <a:rPr lang="en-GB" sz="3999" b="1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r>
                                <a:rPr lang="en-US" sz="3999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999" b="1" dirty="0">
                  <a:solidFill>
                    <a:prstClr val="white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264985"/>
                <a:r>
                  <a:rPr lang="en-US" sz="3999" b="1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</a:t>
                </a:r>
                <a:r>
                  <a:rPr lang="en-US" sz="3999" b="1" dirty="0" smtClean="0">
                    <a:solidFill>
                      <a:prstClr val="whit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117</a:t>
                </a:r>
                <a:endParaRPr lang="en-US" sz="3999" b="1" dirty="0">
                  <a:solidFill>
                    <a:prstClr val="white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Flowchart: Terminator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518" y="381706"/>
                <a:ext cx="8011772" cy="2003055"/>
              </a:xfrm>
              <a:prstGeom prst="flowChartTerminator">
                <a:avLst/>
              </a:prstGeom>
              <a:blipFill rotWithShape="0">
                <a:blip r:embed="rId9"/>
                <a:stretch>
                  <a:fillRect b="-860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2" y="488386"/>
            <a:ext cx="533277" cy="533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3721" y="810703"/>
            <a:ext cx="5971559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599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599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599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599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599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599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US" sz="3599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khuất</a:t>
            </a:r>
            <a:r>
              <a:rPr lang="en-US" sz="3599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1" name="A"/>
          <p:cNvSpPr/>
          <p:nvPr/>
        </p:nvSpPr>
        <p:spPr>
          <a:xfrm>
            <a:off x="7367326" y="4848268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71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"/>
          <p:cNvSpPr/>
          <p:nvPr/>
        </p:nvSpPr>
        <p:spPr>
          <a:xfrm>
            <a:off x="1854466" y="3279166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71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"/>
          <p:cNvSpPr/>
          <p:nvPr/>
        </p:nvSpPr>
        <p:spPr>
          <a:xfrm>
            <a:off x="7367326" y="3241468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D"/>
          <p:cNvSpPr/>
          <p:nvPr/>
        </p:nvSpPr>
        <p:spPr>
          <a:xfrm>
            <a:off x="1827535" y="4715222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03334" y="4876077"/>
            <a:ext cx="1015633" cy="10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79535" y="3280824"/>
            <a:ext cx="1015633" cy="10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04126" y="3333504"/>
            <a:ext cx="1015633" cy="10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929722" y="4848268"/>
            <a:ext cx="1015633" cy="10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10" grpId="0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2206" y="1241"/>
            <a:ext cx="1731417" cy="3772152"/>
          </a:xfrm>
          <a:prstGeom prst="rect">
            <a:avLst/>
          </a:prstGeom>
        </p:spPr>
      </p:pic>
      <p:sp>
        <p:nvSpPr>
          <p:cNvPr id="7" name="A"/>
          <p:cNvSpPr/>
          <p:nvPr/>
        </p:nvSpPr>
        <p:spPr>
          <a:xfrm>
            <a:off x="5494020" y="4012125"/>
            <a:ext cx="2186552" cy="948255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71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"/>
          <p:cNvSpPr/>
          <p:nvPr/>
        </p:nvSpPr>
        <p:spPr>
          <a:xfrm>
            <a:off x="2027460" y="4029316"/>
            <a:ext cx="2267986" cy="948255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71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"/>
          <p:cNvSpPr/>
          <p:nvPr/>
        </p:nvSpPr>
        <p:spPr>
          <a:xfrm>
            <a:off x="8533836" y="4089456"/>
            <a:ext cx="2178189" cy="91208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7198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2407196" y="624152"/>
            <a:ext cx="8011772" cy="2003055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&gt;; &lt;; = 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199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1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799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158 </a:t>
            </a:r>
            <a:r>
              <a:rPr lang="en-US" sz="47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26       </a:t>
            </a:r>
            <a:r>
              <a:rPr lang="en-US" sz="4799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  <a:endParaRPr lang="en-US" sz="4799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759851" y="4037095"/>
            <a:ext cx="920721" cy="92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79176" y="4129703"/>
            <a:ext cx="920721" cy="92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74726" y="4080816"/>
            <a:ext cx="920721" cy="92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1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714641" y="1634246"/>
            <a:ext cx="828823" cy="7618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5515" y="209705"/>
            <a:ext cx="2174347" cy="3384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A"/>
              <p:cNvSpPr/>
              <p:nvPr/>
            </p:nvSpPr>
            <p:spPr>
              <a:xfrm>
                <a:off x="1520620" y="2484139"/>
                <a:ext cx="3486625" cy="1786143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:r>
                  <a:rPr lang="en-US" sz="3599" b="1" dirty="0" smtClean="0">
                    <a:solidFill>
                      <a:prstClr val="black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3599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barPr>
                      <m:e>
                        <m:r>
                          <a:rPr lang="en-US" sz="3599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eqArr>
                          <m:eqArrPr>
                            <m:ctrlPr>
                              <a:rPr lang="en-US" sz="3599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>
                            <m:r>
                              <a:rPr lang="en-GB" sz="3599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lang="en-US" sz="3599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𝟔𝟓</m:t>
                            </m:r>
                          </m:e>
                          <m:e>
                            <m:r>
                              <a:rPr lang="en-GB" sz="3599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  <m:r>
                              <a:rPr lang="en-US" sz="3599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𝟒𝟕</m:t>
                            </m:r>
                          </m:e>
                        </m:eqArr>
                      </m:e>
                    </m:bar>
                  </m:oMath>
                </a14:m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</a:t>
                </a:r>
                <a:r>
                  <a:rPr lang="en-US" sz="3599" b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118</a:t>
                </a:r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620" y="2484139"/>
                <a:ext cx="3486625" cy="1786143"/>
              </a:xfrm>
              <a:prstGeom prst="roundRect">
                <a:avLst>
                  <a:gd name="adj" fmla="val 50000"/>
                </a:avLst>
              </a:prstGeom>
              <a:blipFill rotWithShape="0">
                <a:blip r:embed="rId9"/>
                <a:stretch>
                  <a:fillRect b="-1016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"/>
              <p:cNvSpPr/>
              <p:nvPr/>
            </p:nvSpPr>
            <p:spPr>
              <a:xfrm>
                <a:off x="1415830" y="4690152"/>
                <a:ext cx="3616477" cy="1786143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:r>
                  <a:rPr lang="en-US" sz="3599" b="1" dirty="0" smtClean="0">
                    <a:solidFill>
                      <a:prstClr val="black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3599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barPr>
                      <m:e>
                        <m:r>
                          <a:rPr lang="en-US" sz="3599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eqArr>
                          <m:eqArrPr>
                            <m:ctrlPr>
                              <a:rPr lang="en-US" sz="3599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>
                            <m:r>
                              <a:rPr lang="en-GB" sz="3599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  <m:r>
                              <a:rPr lang="en-US" sz="3599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𝟔𝟓</m:t>
                            </m:r>
                          </m:e>
                          <m:e>
                            <m:r>
                              <a:rPr lang="en-US" sz="3599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     </m:t>
                            </m:r>
                            <m:r>
                              <a:rPr lang="en-US" sz="3599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𝟒𝟕</m:t>
                            </m:r>
                          </m:e>
                        </m:eqArr>
                      </m:e>
                    </m:bar>
                  </m:oMath>
                </a14:m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</a:t>
                </a:r>
                <a:r>
                  <a:rPr lang="en-US" sz="3599" b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118</a:t>
                </a:r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830" y="4690152"/>
                <a:ext cx="3616477" cy="1786143"/>
              </a:xfrm>
              <a:prstGeom prst="roundRect">
                <a:avLst>
                  <a:gd name="adj" fmla="val 50000"/>
                </a:avLst>
              </a:prstGeom>
              <a:blipFill rotWithShape="0">
                <a:blip r:embed="rId10"/>
                <a:stretch>
                  <a:fillRect b="-1016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B"/>
              <p:cNvSpPr/>
              <p:nvPr/>
            </p:nvSpPr>
            <p:spPr>
              <a:xfrm>
                <a:off x="6948419" y="2552278"/>
                <a:ext cx="3473289" cy="171800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:r>
                  <a:rPr lang="en-US" sz="3599" b="1" dirty="0" smtClean="0">
                    <a:solidFill>
                      <a:prstClr val="black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3599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barPr>
                      <m:e>
                        <m:eqArr>
                          <m:eqArrPr>
                            <m:ctrlPr>
                              <a:rPr lang="en-GB" sz="3599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>
                            <m:r>
                              <a:rPr lang="en-GB" sz="3599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sz="3599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en-US" sz="3599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eqArrPr>
                              <m:e>
                                <m:r>
                                  <a:rPr lang="en-GB" sz="3599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  <m:r>
                                  <a:rPr lang="en-US" sz="3599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𝟔𝟓</m:t>
                                </m:r>
                              </m:e>
                              <m:e>
                                <m:r>
                                  <a:rPr lang="en-GB" sz="3599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</m:t>
                                </m:r>
                                <m:r>
                                  <a:rPr lang="en-US" sz="3599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𝟒𝟕</m:t>
                                </m:r>
                                <m:r>
                                  <a:rPr lang="en-US" sz="3599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    </m:t>
                                </m:r>
                              </m:e>
                            </m:eqArr>
                          </m:e>
                        </m:eqArr>
                      </m:e>
                    </m:bar>
                  </m:oMath>
                </a14:m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18</a:t>
                </a:r>
              </a:p>
            </p:txBody>
          </p:sp>
        </mc:Choice>
        <mc:Fallback xmlns="">
          <p:sp>
            <p:nvSpPr>
              <p:cNvPr id="9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419" y="2552278"/>
                <a:ext cx="3473289" cy="1718004"/>
              </a:xfrm>
              <a:prstGeom prst="roundRect">
                <a:avLst>
                  <a:gd name="adj" fmla="val 50000"/>
                </a:avLst>
              </a:prstGeom>
              <a:blipFill rotWithShape="0">
                <a:blip r:embed="rId11"/>
                <a:stretch>
                  <a:fillRect b="-1654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D"/>
              <p:cNvSpPr/>
              <p:nvPr/>
            </p:nvSpPr>
            <p:spPr>
              <a:xfrm>
                <a:off x="6922831" y="4753841"/>
                <a:ext cx="3562869" cy="1722453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:r>
                  <a:rPr lang="en-US" sz="3599" b="1" dirty="0" smtClean="0">
                    <a:solidFill>
                      <a:prstClr val="black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3599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barPr>
                      <m:e>
                        <m:r>
                          <a:rPr lang="en-US" sz="3599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eqArr>
                          <m:eqArrPr>
                            <m:ctrlPr>
                              <a:rPr lang="en-US" sz="3599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>
                            <m:r>
                              <a:rPr lang="en-US" sz="3599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𝟔𝟓</m:t>
                            </m:r>
                          </m:e>
                          <m:e>
                            <m:r>
                              <a:rPr lang="en-US" sz="3599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𝟒𝟕</m:t>
                            </m:r>
                          </m:e>
                        </m:eqArr>
                      </m:e>
                    </m:bar>
                  </m:oMath>
                </a14:m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799940">
                  <a:tabLst>
                    <a:tab pos="971356" algn="l"/>
                  </a:tabLst>
                  <a:defRPr/>
                </a:pPr>
                <a:r>
                  <a:rPr lang="en-US" sz="35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18   </a:t>
                </a:r>
              </a:p>
            </p:txBody>
          </p:sp>
        </mc:Choice>
        <mc:Fallback xmlns="">
          <p:sp>
            <p:nvSpPr>
              <p:cNvPr id="10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2831" y="4753841"/>
                <a:ext cx="3562869" cy="1722453"/>
              </a:xfrm>
              <a:prstGeom prst="roundRect">
                <a:avLst>
                  <a:gd name="adj" fmla="val 50000"/>
                </a:avLst>
              </a:prstGeom>
              <a:blipFill rotWithShape="0">
                <a:blip r:embed="rId12"/>
                <a:stretch>
                  <a:fillRect b="-1267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owchart: Terminator 10"/>
          <p:cNvSpPr/>
          <p:nvPr/>
        </p:nvSpPr>
        <p:spPr>
          <a:xfrm>
            <a:off x="2134517" y="264253"/>
            <a:ext cx="8090417" cy="1736328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999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3999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999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999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999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999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999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991612" y="2511949"/>
            <a:ext cx="1015633" cy="10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93947" y="2591634"/>
            <a:ext cx="1015633" cy="10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192421" y="5176412"/>
            <a:ext cx="1015633" cy="10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13891" y="5342032"/>
            <a:ext cx="1015633" cy="10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1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6395" y="-87229"/>
            <a:ext cx="977100" cy="1887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0229" y="1492654"/>
            <a:ext cx="1300228" cy="2518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683" y="3122226"/>
            <a:ext cx="1957557" cy="3364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2594" y="4804385"/>
            <a:ext cx="1509728" cy="28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98E-6 3.56399E-7 L 2.06629 -0.04513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8" y="-22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4351E-6 -4.56839E-6 L 1.48157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2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9504E-6 -2.28419E-6 L 1.39055 0.0287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27" y="14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028E-6 -3.11039E-6 L 1.8841 0.04953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5" y="24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</TotalTime>
  <Words>609</Words>
  <Application>Microsoft Office PowerPoint</Application>
  <PresentationFormat>Widescreen</PresentationFormat>
  <Paragraphs>182</Paragraphs>
  <Slides>20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宋体</vt:lpstr>
      <vt:lpstr>Arial</vt:lpstr>
      <vt:lpstr>Arial-Rounded</vt:lpstr>
      <vt:lpstr>Calibri</vt:lpstr>
      <vt:lpstr>Calibri Light</vt:lpstr>
      <vt:lpstr>Cambria Math</vt:lpstr>
      <vt:lpstr>inpin heiti</vt:lpstr>
      <vt:lpstr>Times New Roman</vt:lpstr>
      <vt:lpstr>UTM Avo</vt:lpstr>
      <vt:lpstr>Office Theme</vt:lpstr>
      <vt:lpstr>3_Office 主题</vt:lpstr>
      <vt:lpstr>6_Office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Dell</cp:lastModifiedBy>
  <cp:revision>469</cp:revision>
  <dcterms:created xsi:type="dcterms:W3CDTF">2021-06-02T01:34:28Z</dcterms:created>
  <dcterms:modified xsi:type="dcterms:W3CDTF">2022-04-20T01:12:05Z</dcterms:modified>
</cp:coreProperties>
</file>