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30" r:id="rId4"/>
    <p:sldMasterId id="2147483816" r:id="rId5"/>
    <p:sldMasterId id="2147483840" r:id="rId6"/>
  </p:sldMasterIdLst>
  <p:notesMasterIdLst>
    <p:notesMasterId r:id="rId26"/>
  </p:notesMasterIdLst>
  <p:sldIdLst>
    <p:sldId id="317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3" r:id="rId16"/>
    <p:sldId id="316" r:id="rId17"/>
    <p:sldId id="318" r:id="rId18"/>
    <p:sldId id="306" r:id="rId19"/>
    <p:sldId id="326" r:id="rId20"/>
    <p:sldId id="330" r:id="rId21"/>
    <p:sldId id="327" r:id="rId22"/>
    <p:sldId id="325" r:id="rId23"/>
    <p:sldId id="335" r:id="rId24"/>
    <p:sldId id="320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D9D"/>
    <a:srgbClr val="B40852"/>
    <a:srgbClr val="F06858"/>
    <a:srgbClr val="F15441"/>
    <a:srgbClr val="CCECFB"/>
    <a:srgbClr val="82D2E9"/>
    <a:srgbClr val="FFD653"/>
    <a:srgbClr val="FFC000"/>
    <a:srgbClr val="F89D7E"/>
    <a:srgbClr val="FFF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6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27207-8A10-4B6B-A4B1-1F2133B8AD4D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8DC28-CB46-4EA9-8821-4AD4DBE00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6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7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9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9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2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2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1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vi-VN" dirty="0" smtClean="0"/>
          </a:p>
          <a:p>
            <a:endParaRPr lang="en-US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50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5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0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9" y="6021296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001295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569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436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1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43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8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8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8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9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6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0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8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2024/4/15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37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9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2024/4/15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2024/4/15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0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2024/4/15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2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7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744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1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6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7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55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5" r:id="rId2"/>
    <p:sldLayoutId id="2147483696" r:id="rId3"/>
    <p:sldLayoutId id="2147483697" r:id="rId4"/>
    <p:sldLayoutId id="2147483698" r:id="rId5"/>
    <p:sldLayoutId id="2147483701" r:id="rId6"/>
    <p:sldLayoutId id="2147483815" r:id="rId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5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583E-1908-42B9-8941-07057A80F32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2F91-8CEB-4516-818C-5089E2435C9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0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EA0E5-5028-4752-8E97-754C9CC8C2F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8BC3-EBCC-4578-885F-CB604C82AFE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4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11.png"/><Relationship Id="rId10" Type="http://schemas.openxmlformats.org/officeDocument/2006/relationships/image" Target="../media/image29.gif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gif"/><Relationship Id="rId3" Type="http://schemas.openxmlformats.org/officeDocument/2006/relationships/slide" Target="slide15.xml"/><Relationship Id="rId7" Type="http://schemas.openxmlformats.org/officeDocument/2006/relationships/slide" Target="slide7.xml"/><Relationship Id="rId12" Type="http://schemas.openxmlformats.org/officeDocument/2006/relationships/image" Target="../media/image2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gif"/><Relationship Id="rId11" Type="http://schemas.openxmlformats.org/officeDocument/2006/relationships/slide" Target="slide10.xml"/><Relationship Id="rId5" Type="http://schemas.openxmlformats.org/officeDocument/2006/relationships/slide" Target="slide13.xml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slide" Target="slide14.xml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2.gif"/><Relationship Id="rId3" Type="http://schemas.openxmlformats.org/officeDocument/2006/relationships/image" Target="../media/image11.png"/><Relationship Id="rId7" Type="http://schemas.openxmlformats.org/officeDocument/2006/relationships/image" Target="../media/image19.gif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63.xml"/><Relationship Id="rId6" Type="http://schemas.openxmlformats.org/officeDocument/2006/relationships/slide" Target="slide13.xml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slide" Target="slide14.xml"/><Relationship Id="rId4" Type="http://schemas.openxmlformats.org/officeDocument/2006/relationships/slide" Target="slide16.xml"/><Relationship Id="rId9" Type="http://schemas.openxmlformats.org/officeDocument/2006/relationships/image" Target="../media/image20.gif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openxmlformats.org/officeDocument/2006/relationships/image" Target="../media/image29.gif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1992673" y="353399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&gt;; =; &lt;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+ 18         </a:t>
            </a:r>
            <a:r>
              <a:rPr lang="en-US" sz="4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 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8166" y="310293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528226" y="3427075"/>
            <a:ext cx="705653" cy="564482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4703020" y="315659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prstClr val="white"/>
                </a:solidFill>
                <a:cs typeface="Arial" panose="020B0604020202020204" pitchFamily="34" charset="0"/>
              </a:rPr>
              <a:t>=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01403" y="311550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>
                <a:solidFill>
                  <a:prstClr val="white"/>
                </a:solidFill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72" y="342707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78" y="346600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403" y="0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804458" y="-226717"/>
            <a:ext cx="7986140" cy="6096001"/>
            <a:chOff x="-3946934" y="-170657"/>
            <a:chExt cx="7987179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658001" y="1460990"/>
            <a:ext cx="875998" cy="7438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6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869284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3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6" grpId="0" animBg="1"/>
      <p:bldP spid="3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08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160" y="4409317"/>
            <a:ext cx="4079557" cy="22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67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" y="73085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223837" y="2321966"/>
            <a:ext cx="11744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86: </a:t>
            </a:r>
            <a:r>
              <a:rPr lang="en-GB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GB" sz="4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trừ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GB" sz="4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 1000.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8" y="3481042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47"/>
            <a:ext cx="2963349" cy="2623837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601796" y="255287"/>
            <a:ext cx="6624736" cy="2810750"/>
            <a:chOff x="2647247" y="-39334"/>
            <a:chExt cx="4968552" cy="2108063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47247" y="1270097"/>
              <a:ext cx="4968552" cy="7986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5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Tiết</a:t>
              </a:r>
              <a:r>
                <a:rPr lang="en-US" altLang="zh-CN" sz="5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1.</a:t>
              </a:r>
              <a:endParaRPr lang="zh-CN" altLang="en-US" sz="54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41" y="4544673"/>
            <a:ext cx="2938049" cy="2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6" y="165818"/>
            <a:ext cx="11493849" cy="444254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17" idx="3"/>
          </p:cNvCxnSpPr>
          <p:nvPr/>
        </p:nvCxnSpPr>
        <p:spPr>
          <a:xfrm flipH="1">
            <a:off x="5289222" y="2823587"/>
            <a:ext cx="4226567" cy="2295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273788" y="4720938"/>
            <a:ext cx="1015434" cy="79647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31551" y="5764929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12824" y="5772122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748194" y="5772122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363193" y="2170639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145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Arrow Connector 24"/>
          <p:cNvCxnSpPr>
            <a:stCxn id="26" idx="2"/>
          </p:cNvCxnSpPr>
          <p:nvPr/>
        </p:nvCxnSpPr>
        <p:spPr>
          <a:xfrm>
            <a:off x="2501227" y="3280012"/>
            <a:ext cx="1664088" cy="19022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034345" y="2540430"/>
            <a:ext cx="933764" cy="739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362</a:t>
            </a:r>
            <a:endPara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00755 0.4664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2 0.01482 L -0.4082 0.527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21" grpId="0" animBg="1"/>
      <p:bldP spid="23" grpId="0" animBg="1"/>
      <p:bldP spid="24" grpId="0" animBg="1"/>
      <p:bldP spid="24" grpId="1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E0A0655-E0E6-4707-A947-0337912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1E00B9-54A0-4777-A0E2-A42467D01155}"/>
              </a:ext>
            </a:extLst>
          </p:cNvPr>
          <p:cNvSpPr txBox="1"/>
          <p:nvPr/>
        </p:nvSpPr>
        <p:spPr>
          <a:xfrm>
            <a:off x="3835377" y="163486"/>
            <a:ext cx="4645985" cy="6169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40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9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362 - 145 </a:t>
            </a:r>
            <a:r>
              <a:rPr lang="en-US" sz="340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 ?</a:t>
            </a:r>
            <a:endParaRPr lang="vi-VN" sz="340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1A59E632-36EA-4550-8974-430D098F774B}"/>
              </a:ext>
            </a:extLst>
          </p:cNvPr>
          <p:cNvSpPr txBox="1"/>
          <p:nvPr/>
        </p:nvSpPr>
        <p:spPr>
          <a:xfrm>
            <a:off x="3829006" y="901693"/>
            <a:ext cx="450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dọc</a:t>
            </a:r>
            <a:r>
              <a:rPr lang="en-US" sz="2800" dirty="0"/>
              <a:t> </a:t>
            </a:r>
            <a:r>
              <a:rPr lang="en-US" sz="2800" dirty="0" err="1"/>
              <a:t>nh</a:t>
            </a:r>
            <a:r>
              <a:rPr lang="vi-VN" sz="2800" dirty="0"/>
              <a:t>ư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  <a:endParaRPr lang="vi-VN" sz="2800" dirty="0"/>
          </a:p>
        </p:txBody>
      </p: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74A24239-F568-452E-AB16-0487C97620BB}"/>
              </a:ext>
            </a:extLst>
          </p:cNvPr>
          <p:cNvGrpSpPr/>
          <p:nvPr/>
        </p:nvGrpSpPr>
        <p:grpSpPr>
          <a:xfrm>
            <a:off x="895403" y="1956748"/>
            <a:ext cx="1111419" cy="969130"/>
            <a:chOff x="674191" y="5715562"/>
            <a:chExt cx="1304115" cy="1137157"/>
          </a:xfrm>
        </p:grpSpPr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42AFE677-0747-4223-BB86-A0C8BE846022}"/>
                </a:ext>
              </a:extLst>
            </p:cNvPr>
            <p:cNvSpPr txBox="1"/>
            <p:nvPr/>
          </p:nvSpPr>
          <p:spPr>
            <a:xfrm>
              <a:off x="914400" y="5715562"/>
              <a:ext cx="979239" cy="61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362</a:t>
              </a:r>
              <a:endParaRPr lang="vi-VN" sz="28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89AFC4FD-8E36-4ECE-A668-9FB0AAB58D0F}"/>
                </a:ext>
              </a:extLst>
            </p:cNvPr>
            <p:cNvSpPr txBox="1"/>
            <p:nvPr/>
          </p:nvSpPr>
          <p:spPr>
            <a:xfrm>
              <a:off x="914400" y="6238783"/>
              <a:ext cx="1063906" cy="613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145</a:t>
              </a:r>
              <a:endParaRPr lang="vi-VN" sz="28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F549447F-3455-4DFB-8930-2ECDB981A731}"/>
                </a:ext>
              </a:extLst>
            </p:cNvPr>
            <p:cNvSpPr txBox="1"/>
            <p:nvPr/>
          </p:nvSpPr>
          <p:spPr>
            <a:xfrm>
              <a:off x="674191" y="5933469"/>
              <a:ext cx="325643" cy="61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-</a:t>
              </a:r>
              <a:endParaRPr lang="vi-VN" sz="28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A81C47F8-D2F3-41BF-803D-DADC646C8CE6}"/>
                </a:ext>
              </a:extLst>
            </p:cNvPr>
            <p:cNvCxnSpPr>
              <a:cxnSpLocks/>
            </p:cNvCxnSpPr>
            <p:nvPr/>
          </p:nvCxnSpPr>
          <p:spPr>
            <a:xfrm>
              <a:off x="863809" y="6750132"/>
              <a:ext cx="787704" cy="155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D0E85080-3361-4439-9169-88BDE830DC7B}"/>
              </a:ext>
            </a:extLst>
          </p:cNvPr>
          <p:cNvSpPr txBox="1"/>
          <p:nvPr/>
        </p:nvSpPr>
        <p:spPr>
          <a:xfrm>
            <a:off x="526085" y="3212279"/>
            <a:ext cx="2020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9626" indent="-389626">
              <a:buFont typeface="Arial" panose="020B0604020202020204" pitchFamily="34" charset="0"/>
              <a:buChar char="•"/>
            </a:pP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vi-VN" sz="2800" dirty="0"/>
          </a:p>
        </p:txBody>
      </p:sp>
      <p:sp>
        <p:nvSpPr>
          <p:cNvPr id="87" name="Arrow: Right 86">
            <a:extLst>
              <a:ext uri="{FF2B5EF4-FFF2-40B4-BE49-F238E27FC236}">
                <a16:creationId xmlns="" xmlns:a16="http://schemas.microsoft.com/office/drawing/2014/main" id="{C2C109AB-1133-4666-9AC1-BC941562CB54}"/>
              </a:ext>
            </a:extLst>
          </p:cNvPr>
          <p:cNvSpPr/>
          <p:nvPr/>
        </p:nvSpPr>
        <p:spPr>
          <a:xfrm>
            <a:off x="2245401" y="2316942"/>
            <a:ext cx="864838" cy="313627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EE158C69-8293-48F8-8A2E-8AAB60549379}"/>
              </a:ext>
            </a:extLst>
          </p:cNvPr>
          <p:cNvSpPr txBox="1"/>
          <p:nvPr/>
        </p:nvSpPr>
        <p:spPr>
          <a:xfrm>
            <a:off x="3829006" y="1852412"/>
            <a:ext cx="59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36</a:t>
            </a:r>
            <a:endParaRPr lang="vi-VN" sz="2800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15B9F3B5-A84A-4C21-8169-24795450E86E}"/>
              </a:ext>
            </a:extLst>
          </p:cNvPr>
          <p:cNvSpPr/>
          <p:nvPr/>
        </p:nvSpPr>
        <p:spPr>
          <a:xfrm>
            <a:off x="4315861" y="1921431"/>
            <a:ext cx="334836" cy="8729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15849C69-4428-48B0-AA4A-720614B2D612}"/>
              </a:ext>
            </a:extLst>
          </p:cNvPr>
          <p:cNvSpPr txBox="1"/>
          <p:nvPr/>
        </p:nvSpPr>
        <p:spPr>
          <a:xfrm>
            <a:off x="3601983" y="2114022"/>
            <a:ext cx="249775" cy="45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86" b="1" dirty="0" smtClean="0"/>
              <a:t>-</a:t>
            </a:r>
            <a:endParaRPr lang="vi-VN" sz="2386" b="1" dirty="0"/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B71B1666-B1DA-4872-A98F-26FCA44A4913}"/>
              </a:ext>
            </a:extLst>
          </p:cNvPr>
          <p:cNvSpPr txBox="1"/>
          <p:nvPr/>
        </p:nvSpPr>
        <p:spPr>
          <a:xfrm>
            <a:off x="3855288" y="2323402"/>
            <a:ext cx="82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14</a:t>
            </a:r>
            <a:endParaRPr lang="vi-VN" sz="2800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A72305E1-45FB-4C6E-BB50-FE2171D387EA}"/>
              </a:ext>
            </a:extLst>
          </p:cNvPr>
          <p:cNvCxnSpPr>
            <a:cxnSpLocks/>
          </p:cNvCxnSpPr>
          <p:nvPr/>
        </p:nvCxnSpPr>
        <p:spPr>
          <a:xfrm>
            <a:off x="3982015" y="2851737"/>
            <a:ext cx="6745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C00D2AC2-4C5D-47D3-BAF2-EB8D240B0E68}"/>
              </a:ext>
            </a:extLst>
          </p:cNvPr>
          <p:cNvSpPr txBox="1"/>
          <p:nvPr/>
        </p:nvSpPr>
        <p:spPr>
          <a:xfrm>
            <a:off x="2463043" y="3396305"/>
            <a:ext cx="3235501" cy="18158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trừ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5, </a:t>
            </a:r>
            <a:r>
              <a:rPr lang="en-US" sz="2800" dirty="0" err="1" smtClean="0"/>
              <a:t>lấy</a:t>
            </a:r>
            <a:r>
              <a:rPr lang="en-US" sz="2800" dirty="0" smtClean="0"/>
              <a:t> 12 </a:t>
            </a:r>
            <a:r>
              <a:rPr lang="en-US" sz="2800" dirty="0" err="1" smtClean="0"/>
              <a:t>trừ</a:t>
            </a:r>
            <a:r>
              <a:rPr lang="en-US" sz="2800" dirty="0" smtClean="0"/>
              <a:t> 5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7 ,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smtClean="0"/>
              <a:t>7,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1.  </a:t>
            </a:r>
            <a:endParaRPr lang="vi-VN" sz="2800" dirty="0"/>
          </a:p>
        </p:txBody>
      </p:sp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2187E5B0-71BD-405A-AA88-E3112A848638}"/>
              </a:ext>
            </a:extLst>
          </p:cNvPr>
          <p:cNvSpPr/>
          <p:nvPr/>
        </p:nvSpPr>
        <p:spPr>
          <a:xfrm>
            <a:off x="6930493" y="2010323"/>
            <a:ext cx="330931" cy="8636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64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A0EEDAAD-313B-42E9-9C36-B3884D49902B}"/>
              </a:ext>
            </a:extLst>
          </p:cNvPr>
          <p:cNvSpPr txBox="1"/>
          <p:nvPr/>
        </p:nvSpPr>
        <p:spPr>
          <a:xfrm>
            <a:off x="6292768" y="2316942"/>
            <a:ext cx="24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endParaRPr lang="vi-VN" sz="2800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2EE371C3-A3EC-4681-8138-85AAE4E08D90}"/>
              </a:ext>
            </a:extLst>
          </p:cNvPr>
          <p:cNvCxnSpPr>
            <a:cxnSpLocks/>
          </p:cNvCxnSpPr>
          <p:nvPr/>
        </p:nvCxnSpPr>
        <p:spPr>
          <a:xfrm flipV="1">
            <a:off x="6762449" y="2913517"/>
            <a:ext cx="662767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D01DEF28-3296-4316-A6E5-A1F97BA9CB42}"/>
              </a:ext>
            </a:extLst>
          </p:cNvPr>
          <p:cNvGrpSpPr/>
          <p:nvPr/>
        </p:nvGrpSpPr>
        <p:grpSpPr>
          <a:xfrm>
            <a:off x="7184176" y="1929835"/>
            <a:ext cx="378459" cy="1502246"/>
            <a:chOff x="9299093" y="5797446"/>
            <a:chExt cx="449316" cy="1783504"/>
          </a:xfrm>
        </p:grpSpPr>
        <p:sp>
          <p:nvSpPr>
            <p:cNvPr id="99" name="TextBox 98">
              <a:extLst>
                <a:ext uri="{FF2B5EF4-FFF2-40B4-BE49-F238E27FC236}">
                  <a16:creationId xmlns="" xmlns:a16="http://schemas.microsoft.com/office/drawing/2014/main" id="{21620CB5-70F5-4B13-950F-AE6AA6E04D20}"/>
                </a:ext>
              </a:extLst>
            </p:cNvPr>
            <p:cNvSpPr txBox="1"/>
            <p:nvPr/>
          </p:nvSpPr>
          <p:spPr>
            <a:xfrm>
              <a:off x="9355518" y="5797446"/>
              <a:ext cx="392891" cy="62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vi-VN" sz="2800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8C2141D6-5724-4DB0-8016-AF972911C58B}"/>
                </a:ext>
              </a:extLst>
            </p:cNvPr>
            <p:cNvSpPr txBox="1"/>
            <p:nvPr/>
          </p:nvSpPr>
          <p:spPr>
            <a:xfrm>
              <a:off x="9299093" y="6364372"/>
              <a:ext cx="392891" cy="61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5</a:t>
              </a:r>
              <a:endParaRPr lang="vi-VN" sz="28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AB283047-9698-41D0-A183-D49D2D4FCCD6}"/>
                </a:ext>
              </a:extLst>
            </p:cNvPr>
            <p:cNvSpPr txBox="1"/>
            <p:nvPr/>
          </p:nvSpPr>
          <p:spPr>
            <a:xfrm>
              <a:off x="9333681" y="6959770"/>
              <a:ext cx="392891" cy="621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7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D7F96103-5F7B-4622-812A-38909314A70D}"/>
              </a:ext>
            </a:extLst>
          </p:cNvPr>
          <p:cNvSpPr txBox="1"/>
          <p:nvPr/>
        </p:nvSpPr>
        <p:spPr>
          <a:xfrm>
            <a:off x="5742276" y="3666039"/>
            <a:ext cx="2868324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smtClean="0"/>
              <a:t>5,</a:t>
            </a:r>
          </a:p>
          <a:p>
            <a:pPr algn="ctr"/>
            <a:r>
              <a:rPr lang="en-US" sz="2800" dirty="0" smtClean="0"/>
              <a:t>6 </a:t>
            </a:r>
            <a:r>
              <a:rPr lang="en-US" sz="2800" dirty="0" err="1" smtClean="0"/>
              <a:t>trừ</a:t>
            </a:r>
            <a:r>
              <a:rPr lang="en-US" sz="2800" dirty="0" smtClean="0"/>
              <a:t> 5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1.</a:t>
            </a:r>
            <a:endParaRPr lang="vi-VN" sz="2800" dirty="0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="" xmlns:a16="http://schemas.microsoft.com/office/drawing/2014/main" id="{DF430658-9787-43C1-AB94-7477FB51C33D}"/>
              </a:ext>
            </a:extLst>
          </p:cNvPr>
          <p:cNvSpPr/>
          <p:nvPr/>
        </p:nvSpPr>
        <p:spPr>
          <a:xfrm>
            <a:off x="4195542" y="5533275"/>
            <a:ext cx="3737600" cy="5264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27" dirty="0" err="1">
                <a:solidFill>
                  <a:schemeClr val="tx1"/>
                </a:solidFill>
              </a:rPr>
              <a:t>Vậy</a:t>
            </a:r>
            <a:r>
              <a:rPr lang="en-US" sz="2727" dirty="0">
                <a:solidFill>
                  <a:schemeClr val="tx1"/>
                </a:solidFill>
              </a:rPr>
              <a:t> </a:t>
            </a:r>
            <a:r>
              <a:rPr lang="en-US" sz="2727" dirty="0" smtClean="0">
                <a:solidFill>
                  <a:schemeClr val="tx1"/>
                </a:solidFill>
              </a:rPr>
              <a:t>362 - 145 = 217</a:t>
            </a:r>
            <a:endParaRPr lang="vi-VN" sz="2386" dirty="0">
              <a:solidFill>
                <a:schemeClr val="tx1"/>
              </a:solidFill>
            </a:endParaRPr>
          </a:p>
        </p:txBody>
      </p:sp>
      <p:sp>
        <p:nvSpPr>
          <p:cNvPr id="93" name="Rectangle: Rounded Corners 97">
            <a:extLst>
              <a:ext uri="{FF2B5EF4-FFF2-40B4-BE49-F238E27FC236}">
                <a16:creationId xmlns="" xmlns:a16="http://schemas.microsoft.com/office/drawing/2014/main" id="{2187E5B0-71BD-405A-AA88-E3112A848638}"/>
              </a:ext>
            </a:extLst>
          </p:cNvPr>
          <p:cNvSpPr/>
          <p:nvPr/>
        </p:nvSpPr>
        <p:spPr>
          <a:xfrm>
            <a:off x="6592757" y="1783225"/>
            <a:ext cx="308603" cy="13178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4" name="Rectangle: Rounded Corners 97">
            <a:extLst>
              <a:ext uri="{FF2B5EF4-FFF2-40B4-BE49-F238E27FC236}">
                <a16:creationId xmlns="" xmlns:a16="http://schemas.microsoft.com/office/drawing/2014/main" id="{2187E5B0-71BD-405A-AA88-E3112A848638}"/>
              </a:ext>
            </a:extLst>
          </p:cNvPr>
          <p:cNvSpPr/>
          <p:nvPr/>
        </p:nvSpPr>
        <p:spPr>
          <a:xfrm>
            <a:off x="9647364" y="2103276"/>
            <a:ext cx="334836" cy="12152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A0EEDAAD-313B-42E9-9C36-B3884D49902B}"/>
              </a:ext>
            </a:extLst>
          </p:cNvPr>
          <p:cNvSpPr txBox="1"/>
          <p:nvPr/>
        </p:nvSpPr>
        <p:spPr>
          <a:xfrm>
            <a:off x="9025159" y="2347215"/>
            <a:ext cx="24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endParaRPr lang="vi-VN" sz="2800" dirty="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="" xmlns:a16="http://schemas.microsoft.com/office/drawing/2014/main" id="{2EE371C3-A3EC-4681-8138-85AAE4E08D90}"/>
              </a:ext>
            </a:extLst>
          </p:cNvPr>
          <p:cNvCxnSpPr>
            <a:cxnSpLocks/>
          </p:cNvCxnSpPr>
          <p:nvPr/>
        </p:nvCxnSpPr>
        <p:spPr>
          <a:xfrm>
            <a:off x="9486015" y="2943790"/>
            <a:ext cx="6745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D01DEF28-3296-4316-A6E5-A1F97BA9CB42}"/>
              </a:ext>
            </a:extLst>
          </p:cNvPr>
          <p:cNvGrpSpPr/>
          <p:nvPr/>
        </p:nvGrpSpPr>
        <p:grpSpPr>
          <a:xfrm>
            <a:off x="9877462" y="1970798"/>
            <a:ext cx="442035" cy="1496213"/>
            <a:chOff x="9322055" y="5610951"/>
            <a:chExt cx="436060" cy="1755624"/>
          </a:xfrm>
        </p:grpSpPr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21620CB5-70F5-4B13-950F-AE6AA6E04D20}"/>
                </a:ext>
              </a:extLst>
            </p:cNvPr>
            <p:cNvSpPr txBox="1"/>
            <p:nvPr/>
          </p:nvSpPr>
          <p:spPr>
            <a:xfrm>
              <a:off x="9365224" y="5610951"/>
              <a:ext cx="392891" cy="61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vi-VN" sz="28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8C2141D6-5724-4DB0-8016-AF972911C58B}"/>
                </a:ext>
              </a:extLst>
            </p:cNvPr>
            <p:cNvSpPr txBox="1"/>
            <p:nvPr/>
          </p:nvSpPr>
          <p:spPr>
            <a:xfrm>
              <a:off x="9322055" y="6196038"/>
              <a:ext cx="392891" cy="61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5</a:t>
              </a:r>
              <a:endParaRPr lang="vi-VN" sz="28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AB283047-9698-41D0-A183-D49D2D4FCCD6}"/>
                </a:ext>
              </a:extLst>
            </p:cNvPr>
            <p:cNvSpPr txBox="1"/>
            <p:nvPr/>
          </p:nvSpPr>
          <p:spPr>
            <a:xfrm>
              <a:off x="9334762" y="6752640"/>
              <a:ext cx="392891" cy="61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7</a:t>
              </a:r>
              <a:endParaRPr lang="vi-VN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4" name="Rectangle: Rounded Corners 97">
            <a:extLst>
              <a:ext uri="{FF2B5EF4-FFF2-40B4-BE49-F238E27FC236}">
                <a16:creationId xmlns="" xmlns:a16="http://schemas.microsoft.com/office/drawing/2014/main" id="{2187E5B0-71BD-405A-AA88-E3112A848638}"/>
              </a:ext>
            </a:extLst>
          </p:cNvPr>
          <p:cNvSpPr/>
          <p:nvPr/>
        </p:nvSpPr>
        <p:spPr>
          <a:xfrm>
            <a:off x="9385594" y="2070607"/>
            <a:ext cx="346334" cy="833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spcBef>
                <a:spcPts val="511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6" name="Arrow: Right 86">
            <a:extLst>
              <a:ext uri="{FF2B5EF4-FFF2-40B4-BE49-F238E27FC236}">
                <a16:creationId xmlns="" xmlns:a16="http://schemas.microsoft.com/office/drawing/2014/main" id="{C2C109AB-1133-4666-9AC1-BC941562CB54}"/>
              </a:ext>
            </a:extLst>
          </p:cNvPr>
          <p:cNvSpPr/>
          <p:nvPr/>
        </p:nvSpPr>
        <p:spPr>
          <a:xfrm>
            <a:off x="5020885" y="2402472"/>
            <a:ext cx="864838" cy="313627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7" name="Arrow: Right 86">
            <a:extLst>
              <a:ext uri="{FF2B5EF4-FFF2-40B4-BE49-F238E27FC236}">
                <a16:creationId xmlns="" xmlns:a16="http://schemas.microsoft.com/office/drawing/2014/main" id="{C2C109AB-1133-4666-9AC1-BC941562CB54}"/>
              </a:ext>
            </a:extLst>
          </p:cNvPr>
          <p:cNvSpPr/>
          <p:nvPr/>
        </p:nvSpPr>
        <p:spPr>
          <a:xfrm>
            <a:off x="7787422" y="2473755"/>
            <a:ext cx="864838" cy="313627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AB283047-9698-41D0-A183-D49D2D4FCCD6}"/>
              </a:ext>
            </a:extLst>
          </p:cNvPr>
          <p:cNvSpPr txBox="1"/>
          <p:nvPr/>
        </p:nvSpPr>
        <p:spPr>
          <a:xfrm>
            <a:off x="6919773" y="2898736"/>
            <a:ext cx="34974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AB283047-9698-41D0-A183-D49D2D4FCCD6}"/>
              </a:ext>
            </a:extLst>
          </p:cNvPr>
          <p:cNvSpPr txBox="1"/>
          <p:nvPr/>
        </p:nvSpPr>
        <p:spPr>
          <a:xfrm>
            <a:off x="9398512" y="2954065"/>
            <a:ext cx="39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D7F96103-5F7B-4622-812A-38909314A70D}"/>
              </a:ext>
            </a:extLst>
          </p:cNvPr>
          <p:cNvSpPr txBox="1"/>
          <p:nvPr/>
        </p:nvSpPr>
        <p:spPr>
          <a:xfrm>
            <a:off x="8698560" y="3693333"/>
            <a:ext cx="2868324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3 </a:t>
            </a:r>
            <a:r>
              <a:rPr lang="en-US" sz="2800" dirty="0" err="1" smtClean="0"/>
              <a:t>trừ</a:t>
            </a:r>
            <a:r>
              <a:rPr lang="en-US" sz="2800" u="sng" dirty="0" smtClean="0"/>
              <a:t> 1 </a:t>
            </a:r>
            <a:r>
              <a:rPr lang="en-US" sz="2800" u="sng" dirty="0" err="1" smtClean="0"/>
              <a:t>bằng</a:t>
            </a:r>
            <a:r>
              <a:rPr lang="en-US" sz="2800" u="sng" dirty="0" smtClean="0"/>
              <a:t> 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2.</a:t>
            </a:r>
            <a:endParaRPr lang="vi-VN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B283047-9698-41D0-A183-D49D2D4FCCD6}"/>
              </a:ext>
            </a:extLst>
          </p:cNvPr>
          <p:cNvSpPr txBox="1"/>
          <p:nvPr/>
        </p:nvSpPr>
        <p:spPr>
          <a:xfrm>
            <a:off x="4315860" y="2804748"/>
            <a:ext cx="32806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5" grpId="0"/>
      <p:bldP spid="86" grpId="0"/>
      <p:bldP spid="87" grpId="0" animBg="1"/>
      <p:bldP spid="88" grpId="0"/>
      <p:bldP spid="89" grpId="0" animBg="1"/>
      <p:bldP spid="90" grpId="0"/>
      <p:bldP spid="91" grpId="0"/>
      <p:bldP spid="96" grpId="0" animBg="1"/>
      <p:bldP spid="98" grpId="0" animBg="1"/>
      <p:bldP spid="101" grpId="0"/>
      <p:bldP spid="104" grpId="0" animBg="1"/>
      <p:bldP spid="105" grpId="0" animBg="1"/>
      <p:bldP spid="93" grpId="0"/>
      <p:bldP spid="94" grpId="0" animBg="1"/>
      <p:bldP spid="95" grpId="0"/>
      <p:bldP spid="114" grpId="0" animBg="1"/>
      <p:bldP spid="116" grpId="0" animBg="1"/>
      <p:bldP spid="117" grpId="0" animBg="1"/>
      <p:bldP spid="118" grpId="0" animBg="1"/>
      <p:bldP spid="119" grpId="0"/>
      <p:bldP spid="12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280" y="165702"/>
            <a:ext cx="147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3833" y="1076395"/>
            <a:ext cx="2521333" cy="4444801"/>
            <a:chOff x="823833" y="1076395"/>
            <a:chExt cx="2521333" cy="4444801"/>
          </a:xfrm>
        </p:grpSpPr>
        <p:pic>
          <p:nvPicPr>
            <p:cNvPr id="1028" name="Picture 4" descr="Phim Hoạt Hình Dễ Thương Mèo Hộp Nội Dung, Phim, Mèo, Dễ Hình nền Vector để 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3" b="85000" l="14063" r="89688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13741" r="11637" b="14109"/>
            <a:stretch/>
          </p:blipFill>
          <p:spPr bwMode="auto">
            <a:xfrm>
              <a:off x="823833" y="1076395"/>
              <a:ext cx="2521333" cy="4444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6"/>
            <p:cNvSpPr txBox="1"/>
            <p:nvPr/>
          </p:nvSpPr>
          <p:spPr>
            <a:xfrm>
              <a:off x="1694891" y="2944853"/>
              <a:ext cx="1262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374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0232" y="3659941"/>
              <a:ext cx="161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145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06575" y="3231544"/>
              <a:ext cx="41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cs typeface="Times New Roman" pitchFamily="18" charset="0"/>
                </a:rPr>
                <a:t>-</a:t>
              </a:r>
              <a:endParaRPr lang="vi-VN" sz="4000" dirty="0">
                <a:cs typeface="Times New Roman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319748" y="4370254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315506" y="4572969"/>
            <a:ext cx="40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9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306575" y="285819"/>
            <a:ext cx="695555" cy="635000"/>
            <a:chOff x="7934325" y="85725"/>
            <a:chExt cx="654049" cy="635000"/>
          </a:xfrm>
        </p:grpSpPr>
        <p:sp>
          <p:nvSpPr>
            <p:cNvPr id="19" name="Oval 18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00661" y="4565111"/>
            <a:ext cx="380923" cy="72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4150" y="4579780"/>
            <a:ext cx="44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522097" y="1064648"/>
            <a:ext cx="2475651" cy="4418131"/>
            <a:chOff x="3522097" y="1064648"/>
            <a:chExt cx="2475651" cy="4418131"/>
          </a:xfrm>
        </p:grpSpPr>
        <p:pic>
          <p:nvPicPr>
            <p:cNvPr id="26" name="Picture 4" descr="Phim Hoạt Hình Dễ Thương Mèo Hộp Nội Dung, Phim, Mèo, Dễ Hình nền Vector để 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3" b="85000" l="14063" r="89688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13741" r="11637" b="14109"/>
            <a:stretch/>
          </p:blipFill>
          <p:spPr bwMode="auto">
            <a:xfrm>
              <a:off x="3522097" y="1064648"/>
              <a:ext cx="2419508" cy="44181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5" name="TextBox 34"/>
            <p:cNvSpPr txBox="1"/>
            <p:nvPr/>
          </p:nvSpPr>
          <p:spPr>
            <a:xfrm>
              <a:off x="4382814" y="2923857"/>
              <a:ext cx="1262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526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82814" y="3620785"/>
              <a:ext cx="161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262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94498" y="3210548"/>
              <a:ext cx="41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cs typeface="Times New Roman" pitchFamily="18" charset="0"/>
                </a:rPr>
                <a:t>-</a:t>
              </a:r>
              <a:endParaRPr lang="vi-VN" sz="4000" dirty="0">
                <a:cs typeface="Times New Roman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007671" y="4349258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599891" y="4604401"/>
            <a:ext cx="60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6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96544" y="4579780"/>
            <a:ext cx="356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112039" y="1035698"/>
            <a:ext cx="2527950" cy="4441371"/>
            <a:chOff x="6112039" y="1035698"/>
            <a:chExt cx="2527950" cy="4441371"/>
          </a:xfrm>
        </p:grpSpPr>
        <p:pic>
          <p:nvPicPr>
            <p:cNvPr id="27" name="Picture 4" descr="Phim Hoạt Hình Dễ Thương Mèo Hộp Nội Dung, Phim, Mèo, Dễ Hình nền Vector để 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3" b="85000" l="14063" r="89688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13741" r="11637" b="14109"/>
            <a:stretch/>
          </p:blipFill>
          <p:spPr bwMode="auto">
            <a:xfrm>
              <a:off x="6112039" y="1035698"/>
              <a:ext cx="2500116" cy="44413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1" name="TextBox 40"/>
            <p:cNvSpPr txBox="1"/>
            <p:nvPr/>
          </p:nvSpPr>
          <p:spPr>
            <a:xfrm>
              <a:off x="7025055" y="2860159"/>
              <a:ext cx="1262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477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025055" y="3557087"/>
              <a:ext cx="161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284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36739" y="3146850"/>
              <a:ext cx="41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cs typeface="Times New Roman" pitchFamily="18" charset="0"/>
                </a:rPr>
                <a:t>-</a:t>
              </a:r>
              <a:endParaRPr lang="vi-VN" sz="4000" dirty="0">
                <a:cs typeface="Times New Roman" pitchFamily="18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649912" y="4285560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7216520" y="4501413"/>
            <a:ext cx="602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9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82963" y="4480825"/>
            <a:ext cx="44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1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824427" y="1058938"/>
            <a:ext cx="2419508" cy="4418131"/>
            <a:chOff x="8824427" y="1058938"/>
            <a:chExt cx="2419508" cy="4418131"/>
          </a:xfrm>
        </p:grpSpPr>
        <p:pic>
          <p:nvPicPr>
            <p:cNvPr id="28" name="Picture 4" descr="Phim Hoạt Hình Dễ Thương Mèo Hộp Nội Dung, Phim, Mèo, Dễ Hình nền Vector để  tải xuống miễn phí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63" b="85000" l="14063" r="89688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2" t="13741" r="11637" b="14109"/>
            <a:stretch/>
          </p:blipFill>
          <p:spPr bwMode="auto">
            <a:xfrm>
              <a:off x="8824427" y="1058938"/>
              <a:ext cx="2419508" cy="44181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7" name="TextBox 46"/>
            <p:cNvSpPr txBox="1"/>
            <p:nvPr/>
          </p:nvSpPr>
          <p:spPr>
            <a:xfrm>
              <a:off x="9691761" y="2860159"/>
              <a:ext cx="1262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685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785164" y="3538411"/>
              <a:ext cx="12629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cs typeface="Times New Roman" pitchFamily="18" charset="0"/>
                </a:rPr>
                <a:t>357</a:t>
              </a:r>
              <a:endParaRPr lang="vi-VN" sz="4000" dirty="0"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303445" y="3146850"/>
              <a:ext cx="41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cs typeface="Times New Roman" pitchFamily="18" charset="0"/>
                </a:rPr>
                <a:t>-</a:t>
              </a:r>
              <a:endParaRPr lang="vi-VN" sz="4000" dirty="0">
                <a:cs typeface="Times New Roman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9316618" y="4285560"/>
              <a:ext cx="14837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9993924" y="4475797"/>
            <a:ext cx="36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82150" y="4604401"/>
            <a:ext cx="40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4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32841" y="4509697"/>
            <a:ext cx="40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48517" y="4480417"/>
            <a:ext cx="408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8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716636" y="4475797"/>
            <a:ext cx="36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cs typeface="Times New Roman" pitchFamily="18" charset="0"/>
              </a:rPr>
              <a:t>3</a:t>
            </a:r>
            <a:endParaRPr lang="vi-VN" sz="40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1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39" grpId="0"/>
      <p:bldP spid="40" grpId="0"/>
      <p:bldP spid="45" grpId="0"/>
      <p:bldP spid="46" grpId="0"/>
      <p:bldP spid="51" grpId="0"/>
      <p:bldP spid="54" grpId="0"/>
      <p:bldP spid="55" grpId="0"/>
      <p:bldP spid="56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9140" y="158680"/>
            <a:ext cx="6506941" cy="678033"/>
            <a:chOff x="1253941" y="511805"/>
            <a:chExt cx="650694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5701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cs typeface="Arial" panose="020B0604020202020204" pitchFamily="34" charset="0"/>
                </a:rPr>
                <a:t>:</a:t>
              </a:r>
              <a:endParaRPr lang="vi-VN" sz="3600" dirty="0"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1" y="4177688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loud 28"/>
          <p:cNvSpPr/>
          <p:nvPr/>
        </p:nvSpPr>
        <p:spPr>
          <a:xfrm>
            <a:off x="1114671" y="2519420"/>
            <a:ext cx="3240117" cy="1998205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364 - 156 </a:t>
            </a:r>
          </a:p>
          <a:p>
            <a:pPr algn="ctr">
              <a:spcBef>
                <a:spcPts val="1200"/>
              </a:spcBef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439 - 357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5857580" y="2396139"/>
            <a:ext cx="3240117" cy="1998205"/>
          </a:xfrm>
          <a:prstGeom prst="cloud">
            <a:avLst/>
          </a:prstGeom>
          <a:ln w="28575">
            <a:prstDash val="lg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785 - 157 </a:t>
            </a:r>
          </a:p>
          <a:p>
            <a:pPr algn="ctr">
              <a:spcBef>
                <a:spcPts val="1200"/>
              </a:spcBef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831 - 740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0.25 -0.06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ình ảnh Phim Hoạt Hình Vẽ Tay Mèo Màu Nước Dễ Thương, Mèo Clipart, Con  Mèo, Hồ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6250" l="5000" r="98917">
                        <a14:foregroundMark x1="9000" y1="12250" x2="8750" y2="86333"/>
                        <a14:foregroundMark x1="15000" y1="92500" x2="75833" y2="93750"/>
                        <a14:foregroundMark x1="78917" y1="78833" x2="83500" y2="82583"/>
                        <a14:foregroundMark x1="86333" y1="17250" x2="87167" y2="61000"/>
                        <a14:foregroundMark x1="12167" y1="13750" x2="83500" y2="12500"/>
                        <a14:foregroundMark x1="14500" y1="10750" x2="79750" y2="10000"/>
                        <a14:foregroundMark x1="82917" y1="12250" x2="86667" y2="16750"/>
                        <a14:foregroundMark x1="84083" y1="15000" x2="85167" y2="57000"/>
                        <a14:foregroundMark x1="7917" y1="16750" x2="6750" y2="89833"/>
                        <a14:foregroundMark x1="9000" y1="89583" x2="20417" y2="94500"/>
                        <a14:foregroundMark x1="11583" y1="91250" x2="18750" y2="95000"/>
                        <a14:foregroundMark x1="18167" y1="94250" x2="76917" y2="94250"/>
                        <a14:foregroundMark x1="13917" y1="88833" x2="76333" y2="91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899" y="2859108"/>
            <a:ext cx="3270813" cy="37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ình ảnh Phim Hoạt Hình Vẽ Tay Mèo Màu Nước Dễ Thương, Mèo Clipart, Con  Mèo, Hồ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6250" l="5000" r="98917">
                        <a14:foregroundMark x1="9000" y1="12250" x2="8750" y2="86333"/>
                        <a14:foregroundMark x1="15000" y1="92500" x2="75833" y2="93750"/>
                        <a14:foregroundMark x1="78917" y1="78833" x2="83500" y2="82583"/>
                        <a14:foregroundMark x1="86333" y1="17250" x2="87167" y2="61000"/>
                        <a14:foregroundMark x1="12167" y1="13750" x2="83500" y2="12500"/>
                        <a14:foregroundMark x1="14500" y1="10750" x2="79750" y2="10000"/>
                        <a14:foregroundMark x1="82917" y1="12250" x2="86667" y2="16750"/>
                        <a14:foregroundMark x1="84083" y1="15000" x2="85167" y2="57000"/>
                        <a14:foregroundMark x1="7917" y1="16750" x2="6750" y2="89833"/>
                        <a14:foregroundMark x1="9000" y1="89583" x2="20417" y2="94500"/>
                        <a14:foregroundMark x1="11583" y1="91250" x2="18750" y2="95000"/>
                        <a14:foregroundMark x1="18167" y1="94250" x2="76917" y2="94250"/>
                        <a14:foregroundMark x1="13917" y1="88833" x2="76333" y2="91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992" y="2876530"/>
            <a:ext cx="3270813" cy="37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ình ảnh Phim Hoạt Hình Vẽ Tay Mèo Màu Nước Dễ Thương, Mèo Clipart, Con  Mèo, Hồ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6250" l="5000" r="98917">
                        <a14:foregroundMark x1="9000" y1="12250" x2="8750" y2="86333"/>
                        <a14:foregroundMark x1="15000" y1="92500" x2="75833" y2="93750"/>
                        <a14:foregroundMark x1="78917" y1="78833" x2="83500" y2="82583"/>
                        <a14:foregroundMark x1="86333" y1="17250" x2="87167" y2="61000"/>
                        <a14:foregroundMark x1="12167" y1="13750" x2="83500" y2="12500"/>
                        <a14:foregroundMark x1="14500" y1="10750" x2="79750" y2="10000"/>
                        <a14:foregroundMark x1="82917" y1="12250" x2="86667" y2="16750"/>
                        <a14:foregroundMark x1="84083" y1="15000" x2="85167" y2="57000"/>
                        <a14:foregroundMark x1="7917" y1="16750" x2="6750" y2="89833"/>
                        <a14:foregroundMark x1="9000" y1="89583" x2="20417" y2="94500"/>
                        <a14:foregroundMark x1="11583" y1="91250" x2="18750" y2="95000"/>
                        <a14:foregroundMark x1="18167" y1="94250" x2="76917" y2="94250"/>
                        <a14:foregroundMark x1="13917" y1="88833" x2="76333" y2="91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894" y="2950854"/>
            <a:ext cx="3270813" cy="37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ình ảnh Phim Hoạt Hình Vẽ Tay Mèo Màu Nước Dễ Thương, Mèo Clipart, Con  Mèo, Hồng miễn phí tải tập tin PNG PSDComment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6250" l="5000" r="98917">
                        <a14:foregroundMark x1="9000" y1="12250" x2="8750" y2="86333"/>
                        <a14:foregroundMark x1="15000" y1="92500" x2="75833" y2="93750"/>
                        <a14:foregroundMark x1="78917" y1="78833" x2="83500" y2="82583"/>
                        <a14:foregroundMark x1="86333" y1="17250" x2="87167" y2="61000"/>
                        <a14:foregroundMark x1="12167" y1="13750" x2="83500" y2="12500"/>
                        <a14:foregroundMark x1="14500" y1="10750" x2="79750" y2="10000"/>
                        <a14:foregroundMark x1="82917" y1="12250" x2="86667" y2="16750"/>
                        <a14:foregroundMark x1="84083" y1="15000" x2="85167" y2="57000"/>
                        <a14:foregroundMark x1="7917" y1="16750" x2="6750" y2="89833"/>
                        <a14:foregroundMark x1="9000" y1="89583" x2="20417" y2="94500"/>
                        <a14:foregroundMark x1="11583" y1="91250" x2="18750" y2="95000"/>
                        <a14:foregroundMark x1="18167" y1="94250" x2="76917" y2="94250"/>
                        <a14:foregroundMark x1="13917" y1="88833" x2="76333" y2="917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3" y="2985698"/>
            <a:ext cx="3270813" cy="375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523518" y="346766"/>
            <a:ext cx="1314455" cy="1856345"/>
            <a:chOff x="2043361" y="228825"/>
            <a:chExt cx="1314455" cy="1856345"/>
          </a:xfrm>
        </p:grpSpPr>
        <p:sp>
          <p:nvSpPr>
            <p:cNvPr id="4" name="Rounded Rectangle 3"/>
            <p:cNvSpPr/>
            <p:nvPr/>
          </p:nvSpPr>
          <p:spPr>
            <a:xfrm>
              <a:off x="2043361" y="331279"/>
              <a:ext cx="1241410" cy="159553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096936" y="228825"/>
              <a:ext cx="1260880" cy="1856345"/>
              <a:chOff x="2135641" y="155191"/>
              <a:chExt cx="1260880" cy="185634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135641" y="155191"/>
                <a:ext cx="1147791" cy="1384995"/>
                <a:chOff x="1566470" y="2095726"/>
                <a:chExt cx="1147790" cy="1384995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1566470" y="2095726"/>
                  <a:ext cx="1147790" cy="1384995"/>
                  <a:chOff x="1697011" y="2095726"/>
                  <a:chExt cx="1147790" cy="1384995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1934771" y="2095726"/>
                    <a:ext cx="910030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800" dirty="0" smtClean="0"/>
                      <a:t>756</a:t>
                    </a: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2800" dirty="0"/>
                      <a:t> </a:t>
                    </a:r>
                    <a:r>
                      <a:rPr lang="en-US" sz="2800" dirty="0" smtClean="0"/>
                      <a:t> 38</a:t>
                    </a: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697011" y="2418890"/>
                    <a:ext cx="237760" cy="6504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800" dirty="0" smtClean="0"/>
                      <a:t>-</a:t>
                    </a:r>
                  </a:p>
                </p:txBody>
              </p:sp>
            </p:grpSp>
            <p:cxnSp>
              <p:nvCxnSpPr>
                <p:cNvPr id="7" name="Straight Connector 6"/>
                <p:cNvCxnSpPr/>
                <p:nvPr/>
              </p:nvCxnSpPr>
              <p:spPr>
                <a:xfrm>
                  <a:off x="1689100" y="3378200"/>
                  <a:ext cx="889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2486490" y="1272872"/>
                <a:ext cx="91003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718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605532" y="879737"/>
            <a:ext cx="126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/>
              <a:t>Mẫu</a:t>
            </a:r>
            <a:r>
              <a:rPr lang="en-GB" sz="2800" b="1" dirty="0" smtClean="0"/>
              <a:t>:</a:t>
            </a:r>
            <a:endParaRPr lang="en-US" sz="28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908414" y="2497221"/>
            <a:ext cx="3928188" cy="6175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Vậy</a:t>
            </a:r>
            <a:r>
              <a:rPr lang="en-GB" sz="2800" dirty="0" smtClean="0">
                <a:solidFill>
                  <a:schemeClr val="tx1"/>
                </a:solidFill>
              </a:rPr>
              <a:t> 756 – 38 = 718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32074" y="371837"/>
            <a:ext cx="8204528" cy="2738862"/>
          </a:xfrm>
          <a:prstGeom prst="roundRect">
            <a:avLst/>
          </a:prstGeom>
          <a:noFill/>
          <a:ln w="38100">
            <a:solidFill>
              <a:srgbClr val="B40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615748" y="5279814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406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97318" y="5341369"/>
            <a:ext cx="313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699640" y="538170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394880" y="527981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069098" y="530246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5002" y="425148"/>
            <a:ext cx="28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42701" y="486546"/>
            <a:ext cx="6037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6 </a:t>
            </a:r>
            <a:r>
              <a:rPr lang="en-GB" sz="2800" dirty="0" err="1" smtClean="0"/>
              <a:t>không</a:t>
            </a:r>
            <a:r>
              <a:rPr lang="en-GB" sz="2800" dirty="0" smtClean="0"/>
              <a:t> </a:t>
            </a:r>
            <a:r>
              <a:rPr lang="en-GB" sz="2800" dirty="0" err="1" smtClean="0"/>
              <a:t>trừ</a:t>
            </a:r>
            <a:r>
              <a:rPr lang="en-GB" sz="2800" dirty="0" smtClean="0"/>
              <a:t> </a:t>
            </a:r>
            <a:r>
              <a:rPr lang="en-GB" sz="2800" dirty="0" err="1" smtClean="0"/>
              <a:t>được</a:t>
            </a:r>
            <a:r>
              <a:rPr lang="en-GB" sz="2800" dirty="0" smtClean="0"/>
              <a:t> 8 </a:t>
            </a:r>
            <a:r>
              <a:rPr lang="en-GB" sz="2800" dirty="0" err="1" smtClean="0"/>
              <a:t>lấy</a:t>
            </a:r>
            <a:r>
              <a:rPr lang="en-GB" sz="2800" dirty="0" smtClean="0"/>
              <a:t> 16 </a:t>
            </a:r>
            <a:r>
              <a:rPr lang="en-GB" sz="2800" dirty="0" err="1" smtClean="0"/>
              <a:t>trừ</a:t>
            </a:r>
            <a:r>
              <a:rPr lang="en-GB" sz="2800" dirty="0" smtClean="0"/>
              <a:t> 8 </a:t>
            </a:r>
            <a:r>
              <a:rPr lang="en-GB" sz="2800" dirty="0" err="1" smtClean="0"/>
              <a:t>bằng</a:t>
            </a:r>
            <a:r>
              <a:rPr lang="en-GB" sz="2800" dirty="0" smtClean="0"/>
              <a:t> 8, </a:t>
            </a:r>
            <a:r>
              <a:rPr lang="en-GB" sz="2800" dirty="0" err="1" smtClean="0"/>
              <a:t>viết</a:t>
            </a:r>
            <a:r>
              <a:rPr lang="en-GB" sz="2800" dirty="0" smtClean="0"/>
              <a:t> 8 </a:t>
            </a:r>
            <a:r>
              <a:rPr lang="en-GB" sz="2800" dirty="0" err="1" smtClean="0"/>
              <a:t>nhớ</a:t>
            </a:r>
            <a:r>
              <a:rPr lang="en-GB" sz="2800" dirty="0" smtClean="0"/>
              <a:t>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3 </a:t>
            </a:r>
            <a:r>
              <a:rPr lang="en-GB" sz="2800" dirty="0" err="1" smtClean="0"/>
              <a:t>thêm</a:t>
            </a:r>
            <a:r>
              <a:rPr lang="en-GB" sz="2800" dirty="0" smtClean="0"/>
              <a:t> 1 </a:t>
            </a:r>
            <a:r>
              <a:rPr lang="en-GB" sz="2800" dirty="0" err="1" smtClean="0"/>
              <a:t>bằng</a:t>
            </a:r>
            <a:r>
              <a:rPr lang="en-GB" sz="2800" dirty="0" smtClean="0"/>
              <a:t> 4, 5 </a:t>
            </a:r>
            <a:r>
              <a:rPr lang="en-GB" sz="2800" dirty="0" err="1" smtClean="0"/>
              <a:t>trừ</a:t>
            </a:r>
            <a:r>
              <a:rPr lang="en-GB" sz="2800" dirty="0" smtClean="0"/>
              <a:t> 4 </a:t>
            </a:r>
            <a:r>
              <a:rPr lang="en-GB" sz="2800" dirty="0" err="1" smtClean="0"/>
              <a:t>bằng</a:t>
            </a:r>
            <a:r>
              <a:rPr lang="en-GB" sz="2800" dirty="0" smtClean="0"/>
              <a:t> 1, </a:t>
            </a:r>
            <a:r>
              <a:rPr lang="en-GB" sz="2800" dirty="0" err="1" smtClean="0"/>
              <a:t>viết</a:t>
            </a:r>
            <a:r>
              <a:rPr lang="en-GB" sz="2800" dirty="0" smtClean="0"/>
              <a:t>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 smtClean="0"/>
              <a:t>Hạ</a:t>
            </a:r>
            <a:r>
              <a:rPr lang="en-GB" sz="2800" dirty="0" smtClean="0"/>
              <a:t> 7, </a:t>
            </a:r>
            <a:r>
              <a:rPr lang="en-GB" sz="2800" dirty="0" err="1" smtClean="0"/>
              <a:t>viết</a:t>
            </a:r>
            <a:r>
              <a:rPr lang="en-GB" sz="2800" dirty="0" smtClean="0"/>
              <a:t> 7</a:t>
            </a:r>
            <a:endParaRPr lang="en-US" sz="28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400459" y="369258"/>
            <a:ext cx="695555" cy="635000"/>
            <a:chOff x="7934325" y="85725"/>
            <a:chExt cx="654049" cy="635000"/>
          </a:xfrm>
        </p:grpSpPr>
        <p:sp>
          <p:nvSpPr>
            <p:cNvPr id="41" name="Oval 40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673377" y="3395147"/>
            <a:ext cx="1601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453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73377" y="4259243"/>
            <a:ext cx="13454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cs typeface="Times New Roman" pitchFamily="18" charset="0"/>
              </a:rPr>
              <a:t> </a:t>
            </a:r>
            <a:r>
              <a:rPr lang="en-GB" sz="4400" dirty="0" smtClean="0">
                <a:cs typeface="Times New Roman" pitchFamily="18" charset="0"/>
              </a:rPr>
              <a:t> 47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52769" y="3921027"/>
            <a:ext cx="613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-</a:t>
            </a:r>
            <a:endParaRPr lang="vi-VN" sz="4400" dirty="0"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1457354" y="5267355"/>
            <a:ext cx="14837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23518" y="3489802"/>
            <a:ext cx="150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567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47102" y="4293795"/>
            <a:ext cx="913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19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56331" y="3960320"/>
            <a:ext cx="575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-</a:t>
            </a:r>
            <a:endParaRPr lang="vi-VN" sz="4400" dirty="0">
              <a:cs typeface="Times New Roman" pitchFamily="18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307495" y="5325313"/>
            <a:ext cx="139165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162674" y="3429700"/>
            <a:ext cx="1601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850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27314" y="4253720"/>
            <a:ext cx="979715" cy="78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27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71404" y="3910600"/>
            <a:ext cx="613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-</a:t>
            </a:r>
            <a:endParaRPr lang="vi-VN" sz="4400" dirty="0">
              <a:cs typeface="Times New Roman" pitchFamily="18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6946651" y="5301908"/>
            <a:ext cx="14837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9968784" y="3321051"/>
            <a:ext cx="1601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408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248835" y="4164588"/>
            <a:ext cx="941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23</a:t>
            </a:r>
            <a:endParaRPr lang="vi-VN" sz="4400" dirty="0"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495592" y="3757336"/>
            <a:ext cx="613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cs typeface="Times New Roman" pitchFamily="18" charset="0"/>
              </a:rPr>
              <a:t>-</a:t>
            </a:r>
            <a:endParaRPr lang="vi-VN" sz="4400" dirty="0">
              <a:cs typeface="Times New Roman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9752761" y="5193259"/>
            <a:ext cx="14837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408573" y="5333011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548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916543" y="5301907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385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42268" y="5301908"/>
            <a:ext cx="1360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</a:rPr>
              <a:t>823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7" grpId="0"/>
      <p:bldP spid="63" grpId="0"/>
      <p:bldP spid="64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3691" y="473125"/>
            <a:ext cx="3441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US" sz="7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endParaRPr lang="en-US" sz="7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5000"/>
          <a:stretch/>
        </p:blipFill>
        <p:spPr>
          <a:xfrm>
            <a:off x="820677" y="4724101"/>
            <a:ext cx="5256583" cy="25187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208568" y="16004"/>
            <a:ext cx="1126654" cy="980728"/>
          </a:xfrm>
          <a:prstGeom prst="ellipse">
            <a:avLst/>
          </a:prstGeom>
          <a:solidFill>
            <a:srgbClr val="F6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6676"/>
          <a:stretch/>
        </p:blipFill>
        <p:spPr>
          <a:xfrm flipH="1">
            <a:off x="9219389" y="0"/>
            <a:ext cx="5105012" cy="640011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94696" y="2736503"/>
            <a:ext cx="1768366" cy="1666522"/>
            <a:chOff x="1566470" y="2095726"/>
            <a:chExt cx="1768366" cy="1666522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768366" cy="1654748"/>
              <a:chOff x="1697011" y="2095726"/>
              <a:chExt cx="1768366" cy="1654748"/>
            </a:xfrm>
          </p:grpSpPr>
          <p:sp>
            <p:nvSpPr>
              <p:cNvPr id="14" name="TextBox 7"/>
              <p:cNvSpPr txBox="1"/>
              <p:nvPr/>
            </p:nvSpPr>
            <p:spPr>
              <a:xfrm>
                <a:off x="1934771" y="2095726"/>
                <a:ext cx="1530606" cy="165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421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222</a:t>
                </a:r>
              </a:p>
            </p:txBody>
          </p:sp>
          <p:sp>
            <p:nvSpPr>
              <p:cNvPr id="15" name="TextBox 8"/>
              <p:cNvSpPr txBox="1"/>
              <p:nvPr/>
            </p:nvSpPr>
            <p:spPr>
              <a:xfrm>
                <a:off x="1697011" y="2418890"/>
                <a:ext cx="237760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795092" y="3762248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300822" y="2736503"/>
            <a:ext cx="1490690" cy="1689571"/>
            <a:chOff x="1566470" y="2095726"/>
            <a:chExt cx="1490690" cy="1689571"/>
          </a:xfrm>
        </p:grpSpPr>
        <p:grpSp>
          <p:nvGrpSpPr>
            <p:cNvPr id="8" name="Group 7"/>
            <p:cNvGrpSpPr/>
            <p:nvPr/>
          </p:nvGrpSpPr>
          <p:grpSpPr>
            <a:xfrm>
              <a:off x="1566470" y="2095726"/>
              <a:ext cx="1490690" cy="1654748"/>
              <a:chOff x="1697011" y="2095726"/>
              <a:chExt cx="1490690" cy="1654748"/>
            </a:xfrm>
          </p:grpSpPr>
          <p:sp>
            <p:nvSpPr>
              <p:cNvPr id="10" name="TextBox 16"/>
              <p:cNvSpPr txBox="1"/>
              <p:nvPr/>
            </p:nvSpPr>
            <p:spPr>
              <a:xfrm>
                <a:off x="1934771" y="2095726"/>
                <a:ext cx="1252930" cy="165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648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143</a:t>
                </a:r>
              </a:p>
            </p:txBody>
          </p:sp>
          <p:sp>
            <p:nvSpPr>
              <p:cNvPr id="11" name="TextBox 17"/>
              <p:cNvSpPr txBox="1"/>
              <p:nvPr/>
            </p:nvSpPr>
            <p:spPr>
              <a:xfrm>
                <a:off x="1697011" y="2418890"/>
                <a:ext cx="363930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dirty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1748435" y="3785297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60994" y="190820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1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8" y="3561231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9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47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487489" y="549577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20"/>
            <a:ext cx="7307437" cy="326335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8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897269" y="0"/>
            <a:ext cx="1293939" cy="1160748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1784" y="1913758"/>
            <a:ext cx="4392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951" r="52099" b="55250"/>
          <a:stretch/>
        </p:blipFill>
        <p:spPr>
          <a:xfrm>
            <a:off x="1898330" y="1908994"/>
            <a:ext cx="244827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0" t="19950" r="30700" b="60101"/>
          <a:stretch/>
        </p:blipFill>
        <p:spPr>
          <a:xfrm>
            <a:off x="10632504" y="476672"/>
            <a:ext cx="1224136" cy="1368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1" t="71396" r="6921" b="10895"/>
          <a:stretch/>
        </p:blipFill>
        <p:spPr>
          <a:xfrm>
            <a:off x="-647279" y="2162765"/>
            <a:ext cx="1918743" cy="12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0" t="33598" r="9700" b="46453"/>
          <a:stretch/>
        </p:blipFill>
        <p:spPr>
          <a:xfrm>
            <a:off x="407368" y="476672"/>
            <a:ext cx="172819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52379" r="11800" b="31753"/>
          <a:stretch/>
        </p:blipFill>
        <p:spPr>
          <a:xfrm>
            <a:off x="9573590" y="3957157"/>
            <a:ext cx="1404156" cy="1088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70464" r="53274" b="13668"/>
          <a:stretch/>
        </p:blipFill>
        <p:spPr>
          <a:xfrm>
            <a:off x="10722514" y="2770015"/>
            <a:ext cx="2268252" cy="108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0831815" y="3042962"/>
            <a:ext cx="1160703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936C8BB7-2C27-48EB-8BC0-E15DC6BF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82321" b="70222"/>
          <a:stretch/>
        </p:blipFill>
        <p:spPr>
          <a:xfrm rot="18228774">
            <a:off x="-245081" y="-227467"/>
            <a:ext cx="2181379" cy="1962712"/>
          </a:xfrm>
          <a:prstGeom prst="rect">
            <a:avLst/>
          </a:prstGeom>
        </p:spPr>
      </p:pic>
      <p:grpSp>
        <p:nvGrpSpPr>
          <p:cNvPr id="19" name="组合 30">
            <a:extLst>
              <a:ext uri="{FF2B5EF4-FFF2-40B4-BE49-F238E27FC236}">
                <a16:creationId xmlns:a16="http://schemas.microsoft.com/office/drawing/2014/main" xmlns="" id="{C1A03884-974C-44D7-8CAD-15B66189270F}"/>
              </a:ext>
            </a:extLst>
          </p:cNvPr>
          <p:cNvGrpSpPr/>
          <p:nvPr/>
        </p:nvGrpSpPr>
        <p:grpSpPr>
          <a:xfrm>
            <a:off x="2169777" y="0"/>
            <a:ext cx="1806534" cy="1334048"/>
            <a:chOff x="157150" y="4974509"/>
            <a:chExt cx="2959109" cy="2067450"/>
          </a:xfrm>
        </p:grpSpPr>
        <p:pic>
          <p:nvPicPr>
            <p:cNvPr id="20" name="图片 9">
              <a:extLst>
                <a:ext uri="{FF2B5EF4-FFF2-40B4-BE49-F238E27FC236}">
                  <a16:creationId xmlns:a16="http://schemas.microsoft.com/office/drawing/2014/main" xmlns="" id="{04C7EA3E-6589-43A5-BD36-32A71CCA0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3" t="50000" r="83449"/>
            <a:stretch/>
          </p:blipFill>
          <p:spPr>
            <a:xfrm rot="1031598">
              <a:off x="157150" y="5182033"/>
              <a:ext cx="1685284" cy="185992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xmlns="" id="{53FA70D6-B6D1-4808-89EB-7323BEBFE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5" r="73823" b="78311"/>
            <a:stretch/>
          </p:blipFill>
          <p:spPr>
            <a:xfrm>
              <a:off x="2094283" y="4974509"/>
              <a:ext cx="1021976" cy="793225"/>
            </a:xfrm>
            <a:prstGeom prst="rect">
              <a:avLst/>
            </a:prstGeom>
          </p:spPr>
        </p:pic>
      </p:grpSp>
      <p:pic>
        <p:nvPicPr>
          <p:cNvPr id="23" name="图片 17">
            <a:extLst>
              <a:ext uri="{FF2B5EF4-FFF2-40B4-BE49-F238E27FC236}">
                <a16:creationId xmlns:a16="http://schemas.microsoft.com/office/drawing/2014/main" xmlns="" id="{2752FEF6-A6E2-480D-A69F-9957C257A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7" r="-1" b="50000"/>
          <a:stretch/>
        </p:blipFill>
        <p:spPr>
          <a:xfrm>
            <a:off x="10981811" y="-795623"/>
            <a:ext cx="2021412" cy="1514744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xmlns="" id="{EFF468E6-86F9-4350-A057-B7B3166ACC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75" b="59539"/>
          <a:stretch/>
        </p:blipFill>
        <p:spPr>
          <a:xfrm rot="20333417">
            <a:off x="8347506" y="519463"/>
            <a:ext cx="1963115" cy="888988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xmlns="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17" y="4506250"/>
            <a:ext cx="3221017" cy="22749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5122" y="2558514"/>
            <a:ext cx="108358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BAY LÊN BẦU TRỜI</a:t>
            </a:r>
          </a:p>
        </p:txBody>
      </p:sp>
    </p:spTree>
    <p:extLst>
      <p:ext uri="{BB962C8B-B14F-4D97-AF65-F5344CB8AC3E}">
        <p14:creationId xmlns:p14="http://schemas.microsoft.com/office/powerpoint/2010/main" val="79143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" y="3330798"/>
            <a:ext cx="1905876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06" y="2077342"/>
            <a:ext cx="292052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94" y="2218742"/>
            <a:ext cx="2044291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17" y="1978471"/>
            <a:ext cx="2713364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400" y="3811733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892" y="4749543"/>
            <a:ext cx="3341061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  <p:sp>
        <p:nvSpPr>
          <p:cNvPr id="12" name="Right Arrow 11">
            <a:hlinkClick r:id="rId14" action="ppaction://hlinksldjump"/>
          </p:cNvPr>
          <p:cNvSpPr/>
          <p:nvPr/>
        </p:nvSpPr>
        <p:spPr>
          <a:xfrm>
            <a:off x="11134099" y="5983713"/>
            <a:ext cx="1042522" cy="7975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55" y="1681316"/>
            <a:ext cx="1606047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94" y="-78351"/>
            <a:ext cx="292052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08" y="1515624"/>
            <a:ext cx="1192337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3" y="-99063"/>
            <a:ext cx="2339666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199" y="1245502"/>
            <a:ext cx="1865727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59" y="2446024"/>
            <a:ext cx="5369240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0" y="2789161"/>
            <a:ext cx="3199793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1782" y="3322889"/>
            <a:ext cx="3200210" cy="31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5083387" y="5806988"/>
            <a:ext cx="1616402" cy="936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/>
        </p:nvSpPr>
        <p:spPr>
          <a:xfrm>
            <a:off x="2857897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 =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36481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6697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95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6541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4578" y="326358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6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52649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90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18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540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7374" y="527061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78211" y="215587"/>
            <a:ext cx="7986140" cy="6096001"/>
            <a:chOff x="-3946934" y="-170657"/>
            <a:chExt cx="7987179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pic>
        <p:nvPicPr>
          <p:cNvPr id="23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869284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Diagonal Corner Rectangle 20"/>
          <p:cNvSpPr/>
          <p:nvPr/>
        </p:nvSpPr>
        <p:spPr>
          <a:xfrm>
            <a:off x="2857897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+ 16 = 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28215" y="304927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8396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95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08275" y="3373415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847" y="4966685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6" name="Rectangle 35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6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52649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90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18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540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40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9868" y="-162321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3422088" y="-162321"/>
            <a:ext cx="8769912" cy="6096001"/>
            <a:chOff x="-4730808" y="-58743"/>
            <a:chExt cx="8771053" cy="6096001"/>
          </a:xfrm>
        </p:grpSpPr>
        <p:pic>
          <p:nvPicPr>
            <p:cNvPr id="42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30808" y="-58743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Callout 42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prstClr val="black"/>
                  </a:solidFill>
                  <a:latin typeface=".VnCooper" panose="020B7200000000000000" pitchFamily="34" charset="0"/>
                </a:rPr>
                <a:t>HU </a:t>
              </a:r>
              <a:r>
                <a:rPr lang="en-US" sz="4000" dirty="0" err="1">
                  <a:solidFill>
                    <a:prstClr val="black"/>
                  </a:solidFill>
                  <a:latin typeface=".VnCooper" panose="020B7200000000000000" pitchFamily="34" charset="0"/>
                </a:rPr>
                <a:t>HU</a:t>
              </a:r>
              <a:r>
                <a:rPr lang="en-US" sz="4000" dirty="0">
                  <a:solidFill>
                    <a:prstClr val="black"/>
                  </a:solidFill>
                  <a:latin typeface=".VnCooper" panose="020B7200000000000000" pitchFamily="34" charset="0"/>
                </a:rPr>
                <a:t>...</a:t>
              </a:r>
            </a:p>
          </p:txBody>
        </p:sp>
      </p:grpSp>
      <p:pic>
        <p:nvPicPr>
          <p:cNvPr id="18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869284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8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nip Diagonal Corner Rectangle 44"/>
          <p:cNvSpPr/>
          <p:nvPr/>
        </p:nvSpPr>
        <p:spPr>
          <a:xfrm>
            <a:off x="2857897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875183" y="476383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8396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2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32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55243" y="508798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847" y="4966685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6736482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2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42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857898" y="3128206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2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31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67" y="3439775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540" y="335868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54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620" y="179407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3574130" y="273315"/>
            <a:ext cx="7986140" cy="6096001"/>
            <a:chOff x="-3946934" y="-170657"/>
            <a:chExt cx="7987179" cy="6096001"/>
          </a:xfrm>
        </p:grpSpPr>
        <p:pic>
          <p:nvPicPr>
            <p:cNvPr id="56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Callout 56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869284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nip Diagonal Corner Rectangle 44"/>
          <p:cNvSpPr/>
          <p:nvPr/>
        </p:nvSpPr>
        <p:spPr>
          <a:xfrm>
            <a:off x="2857897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145 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+ 9 = 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83966" y="3102934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83966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55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564026" y="3427075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51847" y="4966685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50" name="Rectangle 49"/>
          <p:cNvSpPr/>
          <p:nvPr/>
        </p:nvSpPr>
        <p:spPr>
          <a:xfrm>
            <a:off x="2742190" y="310293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64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52649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00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1</a:t>
            </a:r>
            <a:r>
              <a:rPr lang="vi-VN" sz="4800" dirty="0" smtClean="0">
                <a:solidFill>
                  <a:prstClr val="white"/>
                </a:solidFill>
                <a:cs typeface="Arial" panose="020B0604020202020204" pitchFamily="34" charset="0"/>
              </a:rPr>
              <a:t>44</a:t>
            </a:r>
            <a:endParaRPr lang="vi-VN" sz="4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18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48" y="3412349"/>
            <a:ext cx="553734" cy="486614"/>
          </a:xfrm>
          <a:prstGeom prst="rect">
            <a:avLst/>
          </a:prstGeom>
          <a:ln>
            <a:noFill/>
          </a:ln>
        </p:spPr>
      </p:pic>
      <p:pic>
        <p:nvPicPr>
          <p:cNvPr id="54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2395" y="-162321"/>
            <a:ext cx="7833852" cy="547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3269895" y="0"/>
            <a:ext cx="7986140" cy="6096001"/>
            <a:chOff x="-3946934" y="-170657"/>
            <a:chExt cx="7987179" cy="6096001"/>
          </a:xfrm>
        </p:grpSpPr>
        <p:pic>
          <p:nvPicPr>
            <p:cNvPr id="56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46934" y="-170657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Oval Callout 56"/>
            <p:cNvSpPr/>
            <p:nvPr/>
          </p:nvSpPr>
          <p:spPr>
            <a:xfrm>
              <a:off x="348590" y="485402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...</a:t>
              </a:r>
            </a:p>
          </p:txBody>
        </p:sp>
      </p:grpSp>
      <p:pic>
        <p:nvPicPr>
          <p:cNvPr id="17" name="Picture 2" descr="Káº¿t quáº£ hÃ¬nh áº£nh cho home ic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5869284"/>
            <a:ext cx="1023682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2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512</Words>
  <Application>Microsoft Office PowerPoint</Application>
  <PresentationFormat>Widescreen</PresentationFormat>
  <Paragraphs>192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宋体</vt:lpstr>
      <vt:lpstr>.VnCooper</vt:lpstr>
      <vt:lpstr>Arial</vt:lpstr>
      <vt:lpstr>Arial-Rounded</vt:lpstr>
      <vt:lpstr>Calibri</vt:lpstr>
      <vt:lpstr>Calibri Light</vt:lpstr>
      <vt:lpstr>inpin heiti</vt:lpstr>
      <vt:lpstr>Times New Roman</vt:lpstr>
      <vt:lpstr>UTM Avo</vt:lpstr>
      <vt:lpstr>华康方圆体W7</vt:lpstr>
      <vt:lpstr>Office Theme</vt:lpstr>
      <vt:lpstr>1_Office Theme</vt:lpstr>
      <vt:lpstr>1_更多模版请关注:尚佳素材公社shop64427429.taobao.com</vt:lpstr>
      <vt:lpstr>3_Office 主题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ICT</cp:lastModifiedBy>
  <cp:revision>498</cp:revision>
  <dcterms:created xsi:type="dcterms:W3CDTF">2021-06-02T01:34:28Z</dcterms:created>
  <dcterms:modified xsi:type="dcterms:W3CDTF">2024-04-15T02:32:07Z</dcterms:modified>
</cp:coreProperties>
</file>