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25"/>
  </p:notesMasterIdLst>
  <p:sldIdLst>
    <p:sldId id="312" r:id="rId2"/>
    <p:sldId id="265" r:id="rId3"/>
    <p:sldId id="256" r:id="rId4"/>
    <p:sldId id="257" r:id="rId5"/>
    <p:sldId id="259" r:id="rId6"/>
    <p:sldId id="262" r:id="rId7"/>
    <p:sldId id="276" r:id="rId8"/>
    <p:sldId id="261" r:id="rId9"/>
    <p:sldId id="314" r:id="rId10"/>
    <p:sldId id="263" r:id="rId11"/>
    <p:sldId id="315" r:id="rId12"/>
    <p:sldId id="273" r:id="rId13"/>
    <p:sldId id="316" r:id="rId14"/>
    <p:sldId id="267" r:id="rId15"/>
    <p:sldId id="317" r:id="rId16"/>
    <p:sldId id="318" r:id="rId17"/>
    <p:sldId id="319" r:id="rId18"/>
    <p:sldId id="289" r:id="rId19"/>
    <p:sldId id="320" r:id="rId20"/>
    <p:sldId id="264" r:id="rId21"/>
    <p:sldId id="274" r:id="rId22"/>
    <p:sldId id="279" r:id="rId23"/>
    <p:sldId id="321" r:id="rId24"/>
  </p:sldIdLst>
  <p:sldSz cx="9144000" cy="5143500" type="screen16x9"/>
  <p:notesSz cx="6858000" cy="9144000"/>
  <p:embeddedFontLst>
    <p:embeddedFont>
      <p:font typeface="Baloo 2" panose="020B0600070205080204" charset="0"/>
      <p:regular r:id="rId26"/>
      <p:bold r:id="rId27"/>
    </p:embeddedFont>
    <p:embeddedFont>
      <p:font typeface="Bebas Neue" panose="020B0606020202050201" pitchFamily="34" charset="0"/>
      <p:regular r:id="rId28"/>
    </p:embeddedFont>
    <p:embeddedFont>
      <p:font typeface="Days One" panose="020B0600070205080204" charset="0"/>
      <p:regular r:id="rId29"/>
    </p:embeddedFont>
    <p:embeddedFont>
      <p:font typeface="Nunito Light" pitchFamily="2" charset="0"/>
      <p:regular r:id="rId30"/>
      <p:italic r:id="rId31"/>
    </p:embeddedFont>
    <p:embeddedFont>
      <p:font typeface="Pacifico" panose="00000500000000000000" pitchFamily="2" charset="0"/>
      <p:regular r:id="rId32"/>
    </p:embeddedFont>
    <p:embeddedFont>
      <p:font typeface="Roboto Condensed Light" panose="02000000000000000000" pitchFamily="2" charset="0"/>
      <p:regular r:id="rId33"/>
      <p: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3851BFD-C691-4CBD-BFF6-6BD88AA3D90D}">
  <a:tblStyle styleId="{43851BFD-C691-4CBD-BFF6-6BD88AA3D90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5AD9658-B3EC-49A6-A8AD-DE8267F186F3}"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8" d="100"/>
          <a:sy n="98" d="100"/>
        </p:scale>
        <p:origin x="369"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9.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4"/>
        <p:cNvGrpSpPr/>
        <p:nvPr/>
      </p:nvGrpSpPr>
      <p:grpSpPr>
        <a:xfrm>
          <a:off x="0" y="0"/>
          <a:ext cx="0" cy="0"/>
          <a:chOff x="0" y="0"/>
          <a:chExt cx="0" cy="0"/>
        </a:xfrm>
      </p:grpSpPr>
      <p:sp>
        <p:nvSpPr>
          <p:cNvPr id="7455" name="Google Shape;7455;gf25b9fa3f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6" name="Google Shape;7456;gf25b9fa3f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97282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3"/>
        <p:cNvGrpSpPr/>
        <p:nvPr/>
      </p:nvGrpSpPr>
      <p:grpSpPr>
        <a:xfrm>
          <a:off x="0" y="0"/>
          <a:ext cx="0" cy="0"/>
          <a:chOff x="0" y="0"/>
          <a:chExt cx="0" cy="0"/>
        </a:xfrm>
      </p:grpSpPr>
      <p:sp>
        <p:nvSpPr>
          <p:cNvPr id="7364" name="Google Shape;7364;gf25b9fa3fa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5" name="Google Shape;7365;gf25b9fa3fa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6"/>
        <p:cNvGrpSpPr/>
        <p:nvPr/>
      </p:nvGrpSpPr>
      <p:grpSpPr>
        <a:xfrm>
          <a:off x="0" y="0"/>
          <a:ext cx="0" cy="0"/>
          <a:chOff x="0" y="0"/>
          <a:chExt cx="0" cy="0"/>
        </a:xfrm>
      </p:grpSpPr>
      <p:sp>
        <p:nvSpPr>
          <p:cNvPr id="7317" name="Google Shape;7317;gf25b9fa3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8" name="Google Shape;7318;gf25b9fa3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7750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9"/>
        <p:cNvGrpSpPr/>
        <p:nvPr/>
      </p:nvGrpSpPr>
      <p:grpSpPr>
        <a:xfrm>
          <a:off x="0" y="0"/>
          <a:ext cx="0" cy="0"/>
          <a:chOff x="0" y="0"/>
          <a:chExt cx="0" cy="0"/>
        </a:xfrm>
      </p:grpSpPr>
      <p:sp>
        <p:nvSpPr>
          <p:cNvPr id="7580" name="Google Shape;7580;gf529f9775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1" name="Google Shape;7581;gf529f97757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4"/>
        <p:cNvGrpSpPr/>
        <p:nvPr/>
      </p:nvGrpSpPr>
      <p:grpSpPr>
        <a:xfrm>
          <a:off x="0" y="0"/>
          <a:ext cx="0" cy="0"/>
          <a:chOff x="0" y="0"/>
          <a:chExt cx="0" cy="0"/>
        </a:xfrm>
      </p:grpSpPr>
      <p:sp>
        <p:nvSpPr>
          <p:cNvPr id="7455" name="Google Shape;7455;gf25b9fa3f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6" name="Google Shape;7456;gf25b9fa3f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71357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4"/>
        <p:cNvGrpSpPr/>
        <p:nvPr/>
      </p:nvGrpSpPr>
      <p:grpSpPr>
        <a:xfrm>
          <a:off x="0" y="0"/>
          <a:ext cx="0" cy="0"/>
          <a:chOff x="0" y="0"/>
          <a:chExt cx="0" cy="0"/>
        </a:xfrm>
      </p:grpSpPr>
      <p:sp>
        <p:nvSpPr>
          <p:cNvPr id="7455" name="Google Shape;7455;gf25b9fa3f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6" name="Google Shape;7456;gf25b9fa3f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4"/>
        <p:cNvGrpSpPr/>
        <p:nvPr/>
      </p:nvGrpSpPr>
      <p:grpSpPr>
        <a:xfrm>
          <a:off x="0" y="0"/>
          <a:ext cx="0" cy="0"/>
          <a:chOff x="0" y="0"/>
          <a:chExt cx="0" cy="0"/>
        </a:xfrm>
      </p:grpSpPr>
      <p:sp>
        <p:nvSpPr>
          <p:cNvPr id="7455" name="Google Shape;7455;gf25b9fa3f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6" name="Google Shape;7456;gf25b9fa3f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091607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4"/>
        <p:cNvGrpSpPr/>
        <p:nvPr/>
      </p:nvGrpSpPr>
      <p:grpSpPr>
        <a:xfrm>
          <a:off x="0" y="0"/>
          <a:ext cx="0" cy="0"/>
          <a:chOff x="0" y="0"/>
          <a:chExt cx="0" cy="0"/>
        </a:xfrm>
      </p:grpSpPr>
      <p:sp>
        <p:nvSpPr>
          <p:cNvPr id="7455" name="Google Shape;7455;gf25b9fa3f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6" name="Google Shape;7456;gf25b9fa3f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67720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4"/>
        <p:cNvGrpSpPr/>
        <p:nvPr/>
      </p:nvGrpSpPr>
      <p:grpSpPr>
        <a:xfrm>
          <a:off x="0" y="0"/>
          <a:ext cx="0" cy="0"/>
          <a:chOff x="0" y="0"/>
          <a:chExt cx="0" cy="0"/>
        </a:xfrm>
      </p:grpSpPr>
      <p:sp>
        <p:nvSpPr>
          <p:cNvPr id="7455" name="Google Shape;7455;gf25b9fa3f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6" name="Google Shape;7456;gf25b9fa3f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41108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8"/>
        <p:cNvGrpSpPr/>
        <p:nvPr/>
      </p:nvGrpSpPr>
      <p:grpSpPr>
        <a:xfrm>
          <a:off x="0" y="0"/>
          <a:ext cx="0" cy="0"/>
          <a:chOff x="0" y="0"/>
          <a:chExt cx="0" cy="0"/>
        </a:xfrm>
      </p:grpSpPr>
      <p:sp>
        <p:nvSpPr>
          <p:cNvPr id="7939" name="Google Shape;7939;gf25b9fa3fa_0_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40" name="Google Shape;7940;gf25b9fa3fa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6"/>
        <p:cNvGrpSpPr/>
        <p:nvPr/>
      </p:nvGrpSpPr>
      <p:grpSpPr>
        <a:xfrm>
          <a:off x="0" y="0"/>
          <a:ext cx="0" cy="0"/>
          <a:chOff x="0" y="0"/>
          <a:chExt cx="0" cy="0"/>
        </a:xfrm>
      </p:grpSpPr>
      <p:sp>
        <p:nvSpPr>
          <p:cNvPr id="7317" name="Google Shape;7317;gf25b9fa3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8" name="Google Shape;7318;gf25b9fa3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663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0"/>
        <p:cNvGrpSpPr/>
        <p:nvPr/>
      </p:nvGrpSpPr>
      <p:grpSpPr>
        <a:xfrm>
          <a:off x="0" y="0"/>
          <a:ext cx="0" cy="0"/>
          <a:chOff x="0" y="0"/>
          <a:chExt cx="0" cy="0"/>
        </a:xfrm>
      </p:grpSpPr>
      <p:sp>
        <p:nvSpPr>
          <p:cNvPr id="7411" name="Google Shape;7411;gf25b9fa3fa_0_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12" name="Google Shape;7412;gf25b9fa3fa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4"/>
        <p:cNvGrpSpPr/>
        <p:nvPr/>
      </p:nvGrpSpPr>
      <p:grpSpPr>
        <a:xfrm>
          <a:off x="0" y="0"/>
          <a:ext cx="0" cy="0"/>
          <a:chOff x="0" y="0"/>
          <a:chExt cx="0" cy="0"/>
        </a:xfrm>
      </p:grpSpPr>
      <p:sp>
        <p:nvSpPr>
          <p:cNvPr id="7385" name="Google Shape;7385;gf25b9fa3fa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86" name="Google Shape;7386;gf25b9fa3fa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8"/>
        <p:cNvGrpSpPr/>
        <p:nvPr/>
      </p:nvGrpSpPr>
      <p:grpSpPr>
        <a:xfrm>
          <a:off x="0" y="0"/>
          <a:ext cx="0" cy="0"/>
          <a:chOff x="0" y="0"/>
          <a:chExt cx="0" cy="0"/>
        </a:xfrm>
      </p:grpSpPr>
      <p:sp>
        <p:nvSpPr>
          <p:cNvPr id="7619" name="Google Shape;7619;gf25b9fa3fa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20" name="Google Shape;7620;gf25b9fa3fa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0"/>
        <p:cNvGrpSpPr/>
        <p:nvPr/>
      </p:nvGrpSpPr>
      <p:grpSpPr>
        <a:xfrm>
          <a:off x="0" y="0"/>
          <a:ext cx="0" cy="0"/>
          <a:chOff x="0" y="0"/>
          <a:chExt cx="0" cy="0"/>
        </a:xfrm>
      </p:grpSpPr>
      <p:sp>
        <p:nvSpPr>
          <p:cNvPr id="7731" name="Google Shape;7731;gf25b9fa3fa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32" name="Google Shape;7732;gf25b9fa3fa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4"/>
        <p:cNvGrpSpPr/>
        <p:nvPr/>
      </p:nvGrpSpPr>
      <p:grpSpPr>
        <a:xfrm>
          <a:off x="0" y="0"/>
          <a:ext cx="0" cy="0"/>
          <a:chOff x="0" y="0"/>
          <a:chExt cx="0" cy="0"/>
        </a:xfrm>
      </p:grpSpPr>
      <p:sp>
        <p:nvSpPr>
          <p:cNvPr id="7455" name="Google Shape;7455;gf25b9fa3fa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6" name="Google Shape;7456;gf25b9fa3f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46018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77"/>
        <p:cNvGrpSpPr/>
        <p:nvPr/>
      </p:nvGrpSpPr>
      <p:grpSpPr>
        <a:xfrm>
          <a:off x="0" y="0"/>
          <a:ext cx="0" cy="0"/>
          <a:chOff x="0" y="0"/>
          <a:chExt cx="0" cy="0"/>
        </a:xfrm>
      </p:grpSpPr>
      <p:sp>
        <p:nvSpPr>
          <p:cNvPr id="7278" name="Google Shape;727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79" name="Google Shape;727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3"/>
        <p:cNvGrpSpPr/>
        <p:nvPr/>
      </p:nvGrpSpPr>
      <p:grpSpPr>
        <a:xfrm>
          <a:off x="0" y="0"/>
          <a:ext cx="0" cy="0"/>
          <a:chOff x="0" y="0"/>
          <a:chExt cx="0" cy="0"/>
        </a:xfrm>
      </p:grpSpPr>
      <p:sp>
        <p:nvSpPr>
          <p:cNvPr id="7284" name="Google Shape;7284;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85" name="Google Shape;7285;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6"/>
        <p:cNvGrpSpPr/>
        <p:nvPr/>
      </p:nvGrpSpPr>
      <p:grpSpPr>
        <a:xfrm>
          <a:off x="0" y="0"/>
          <a:ext cx="0" cy="0"/>
          <a:chOff x="0" y="0"/>
          <a:chExt cx="0" cy="0"/>
        </a:xfrm>
      </p:grpSpPr>
      <p:sp>
        <p:nvSpPr>
          <p:cNvPr id="7317" name="Google Shape;7317;gf25b9fa3f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18" name="Google Shape;7318;gf25b9fa3f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6"/>
        <p:cNvGrpSpPr/>
        <p:nvPr/>
      </p:nvGrpSpPr>
      <p:grpSpPr>
        <a:xfrm>
          <a:off x="0" y="0"/>
          <a:ext cx="0" cy="0"/>
          <a:chOff x="0" y="0"/>
          <a:chExt cx="0" cy="0"/>
        </a:xfrm>
      </p:grpSpPr>
      <p:sp>
        <p:nvSpPr>
          <p:cNvPr id="7347" name="Google Shape;7347;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8" name="Google Shape;7348;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3"/>
        <p:cNvGrpSpPr/>
        <p:nvPr/>
      </p:nvGrpSpPr>
      <p:grpSpPr>
        <a:xfrm>
          <a:off x="0" y="0"/>
          <a:ext cx="0" cy="0"/>
          <a:chOff x="0" y="0"/>
          <a:chExt cx="0" cy="0"/>
        </a:xfrm>
      </p:grpSpPr>
      <p:sp>
        <p:nvSpPr>
          <p:cNvPr id="7674" name="Google Shape;7674;gf25b9fa3fa_0_3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5" name="Google Shape;7675;gf25b9fa3fa_0_3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0"/>
        <p:cNvGrpSpPr/>
        <p:nvPr/>
      </p:nvGrpSpPr>
      <p:grpSpPr>
        <a:xfrm>
          <a:off x="0" y="0"/>
          <a:ext cx="0" cy="0"/>
          <a:chOff x="0" y="0"/>
          <a:chExt cx="0" cy="0"/>
        </a:xfrm>
      </p:grpSpPr>
      <p:sp>
        <p:nvSpPr>
          <p:cNvPr id="7341" name="Google Shape;7341;gf25b9fa3f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2" name="Google Shape;7342;gf25b9fa3f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0"/>
        <p:cNvGrpSpPr/>
        <p:nvPr/>
      </p:nvGrpSpPr>
      <p:grpSpPr>
        <a:xfrm>
          <a:off x="0" y="0"/>
          <a:ext cx="0" cy="0"/>
          <a:chOff x="0" y="0"/>
          <a:chExt cx="0" cy="0"/>
        </a:xfrm>
      </p:grpSpPr>
      <p:sp>
        <p:nvSpPr>
          <p:cNvPr id="7341" name="Google Shape;7341;gf25b9fa3fa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42" name="Google Shape;7342;gf25b9fa3fa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567299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flipH="1">
            <a:off x="-429734" y="-255025"/>
            <a:ext cx="9577198" cy="3218078"/>
            <a:chOff x="70550" y="-255025"/>
            <a:chExt cx="9577198" cy="3218078"/>
          </a:xfrm>
        </p:grpSpPr>
        <p:sp>
          <p:nvSpPr>
            <p:cNvPr id="10" name="Google Shape;10;p2"/>
            <p:cNvSpPr/>
            <p:nvPr/>
          </p:nvSpPr>
          <p:spPr>
            <a:xfrm rot="10800000" flipH="1">
              <a:off x="70550"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rot="10800000" flipH="1">
              <a:off x="7981861" y="-2550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2021949" y="1721540"/>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3;p2"/>
          <p:cNvGrpSpPr/>
          <p:nvPr/>
        </p:nvGrpSpPr>
        <p:grpSpPr>
          <a:xfrm>
            <a:off x="5965656" y="2150605"/>
            <a:ext cx="3142103" cy="990990"/>
            <a:chOff x="5965656" y="2150605"/>
            <a:chExt cx="3142103" cy="990990"/>
          </a:xfrm>
        </p:grpSpPr>
        <p:grpSp>
          <p:nvGrpSpPr>
            <p:cNvPr id="14" name="Google Shape;14;p2"/>
            <p:cNvGrpSpPr/>
            <p:nvPr/>
          </p:nvGrpSpPr>
          <p:grpSpPr>
            <a:xfrm>
              <a:off x="5965656" y="2150605"/>
              <a:ext cx="3142103" cy="990990"/>
              <a:chOff x="5965656" y="2150605"/>
              <a:chExt cx="3142103" cy="990990"/>
            </a:xfrm>
          </p:grpSpPr>
          <p:sp>
            <p:nvSpPr>
              <p:cNvPr id="15" name="Google Shape;15;p2"/>
              <p:cNvSpPr/>
              <p:nvPr/>
            </p:nvSpPr>
            <p:spPr>
              <a:xfrm>
                <a:off x="5965656" y="2455048"/>
                <a:ext cx="204711" cy="666254"/>
              </a:xfrm>
              <a:custGeom>
                <a:avLst/>
                <a:gdLst/>
                <a:ahLst/>
                <a:cxnLst/>
                <a:rect l="l" t="t" r="r" b="b"/>
                <a:pathLst>
                  <a:path w="4230" h="13767" extrusionOk="0">
                    <a:moveTo>
                      <a:pt x="1435" y="0"/>
                    </a:moveTo>
                    <a:lnTo>
                      <a:pt x="1435" y="1230"/>
                    </a:lnTo>
                    <a:lnTo>
                      <a:pt x="765" y="1230"/>
                    </a:lnTo>
                    <a:lnTo>
                      <a:pt x="765" y="2627"/>
                    </a:lnTo>
                    <a:lnTo>
                      <a:pt x="1" y="2627"/>
                    </a:lnTo>
                    <a:lnTo>
                      <a:pt x="1" y="13766"/>
                    </a:lnTo>
                    <a:lnTo>
                      <a:pt x="4229" y="13766"/>
                    </a:lnTo>
                    <a:lnTo>
                      <a:pt x="4229" y="2627"/>
                    </a:lnTo>
                    <a:lnTo>
                      <a:pt x="3466" y="2627"/>
                    </a:lnTo>
                    <a:lnTo>
                      <a:pt x="3466" y="1230"/>
                    </a:lnTo>
                    <a:lnTo>
                      <a:pt x="2795" y="1230"/>
                    </a:lnTo>
                    <a:lnTo>
                      <a:pt x="2795"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a:off x="6144659" y="2177946"/>
                <a:ext cx="336345" cy="897969"/>
                <a:chOff x="3973200" y="2833500"/>
                <a:chExt cx="173750" cy="463875"/>
              </a:xfrm>
            </p:grpSpPr>
            <p:sp>
              <p:nvSpPr>
                <p:cNvPr id="17" name="Google Shape;17;p2"/>
                <p:cNvSpPr/>
                <p:nvPr/>
              </p:nvSpPr>
              <p:spPr>
                <a:xfrm>
                  <a:off x="3973200" y="2833500"/>
                  <a:ext cx="173750" cy="463875"/>
                </a:xfrm>
                <a:custGeom>
                  <a:avLst/>
                  <a:gdLst/>
                  <a:ahLst/>
                  <a:cxnLst/>
                  <a:rect l="l" t="t" r="r" b="b"/>
                  <a:pathLst>
                    <a:path w="6950" h="18555" extrusionOk="0">
                      <a:moveTo>
                        <a:pt x="3466" y="1"/>
                      </a:moveTo>
                      <a:lnTo>
                        <a:pt x="1" y="3801"/>
                      </a:lnTo>
                      <a:lnTo>
                        <a:pt x="1" y="18554"/>
                      </a:lnTo>
                      <a:lnTo>
                        <a:pt x="6949" y="18554"/>
                      </a:lnTo>
                      <a:lnTo>
                        <a:pt x="6949" y="3801"/>
                      </a:lnTo>
                      <a:lnTo>
                        <a:pt x="3466"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982050" y="31231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982050" y="30849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982050" y="30472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3982050" y="30090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3982050" y="2971350"/>
                  <a:ext cx="154175" cy="1425"/>
                </a:xfrm>
                <a:custGeom>
                  <a:avLst/>
                  <a:gdLst/>
                  <a:ahLst/>
                  <a:cxnLst/>
                  <a:rect l="l" t="t" r="r" b="b"/>
                  <a:pathLst>
                    <a:path w="6167" h="57" extrusionOk="0">
                      <a:moveTo>
                        <a:pt x="1" y="1"/>
                      </a:moveTo>
                      <a:lnTo>
                        <a:pt x="1" y="57"/>
                      </a:lnTo>
                      <a:lnTo>
                        <a:pt x="6167" y="57"/>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3982050" y="2934100"/>
                  <a:ext cx="154175" cy="1425"/>
                </a:xfrm>
                <a:custGeom>
                  <a:avLst/>
                  <a:gdLst/>
                  <a:ahLst/>
                  <a:cxnLst/>
                  <a:rect l="l" t="t" r="r" b="b"/>
                  <a:pathLst>
                    <a:path w="6167" h="57" extrusionOk="0">
                      <a:moveTo>
                        <a:pt x="1" y="0"/>
                      </a:moveTo>
                      <a:lnTo>
                        <a:pt x="1" y="56"/>
                      </a:lnTo>
                      <a:lnTo>
                        <a:pt x="6167" y="56"/>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411757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40877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0579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402862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99882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 name="Google Shape;29;p2"/>
              <p:cNvSpPr/>
              <p:nvPr/>
            </p:nvSpPr>
            <p:spPr>
              <a:xfrm>
                <a:off x="6587855" y="2368032"/>
                <a:ext cx="332716" cy="635620"/>
              </a:xfrm>
              <a:custGeom>
                <a:avLst/>
                <a:gdLst/>
                <a:ahLst/>
                <a:cxnLst/>
                <a:rect l="l" t="t" r="r" b="b"/>
                <a:pathLst>
                  <a:path w="6875" h="13134" extrusionOk="0">
                    <a:moveTo>
                      <a:pt x="4080" y="1062"/>
                    </a:moveTo>
                    <a:lnTo>
                      <a:pt x="4080" y="1714"/>
                    </a:lnTo>
                    <a:lnTo>
                      <a:pt x="429" y="1714"/>
                    </a:lnTo>
                    <a:lnTo>
                      <a:pt x="429" y="1062"/>
                    </a:lnTo>
                    <a:close/>
                    <a:moveTo>
                      <a:pt x="4080" y="2515"/>
                    </a:moveTo>
                    <a:lnTo>
                      <a:pt x="4080" y="3186"/>
                    </a:lnTo>
                    <a:lnTo>
                      <a:pt x="429" y="3186"/>
                    </a:lnTo>
                    <a:lnTo>
                      <a:pt x="429" y="2515"/>
                    </a:lnTo>
                    <a:close/>
                    <a:moveTo>
                      <a:pt x="4080" y="4043"/>
                    </a:moveTo>
                    <a:lnTo>
                      <a:pt x="4080" y="4713"/>
                    </a:lnTo>
                    <a:lnTo>
                      <a:pt x="429" y="4713"/>
                    </a:lnTo>
                    <a:lnTo>
                      <a:pt x="429" y="4043"/>
                    </a:lnTo>
                    <a:close/>
                    <a:moveTo>
                      <a:pt x="969" y="0"/>
                    </a:moveTo>
                    <a:lnTo>
                      <a:pt x="764" y="19"/>
                    </a:lnTo>
                    <a:lnTo>
                      <a:pt x="559" y="56"/>
                    </a:lnTo>
                    <a:lnTo>
                      <a:pt x="354" y="112"/>
                    </a:lnTo>
                    <a:lnTo>
                      <a:pt x="280" y="149"/>
                    </a:lnTo>
                    <a:lnTo>
                      <a:pt x="205" y="205"/>
                    </a:lnTo>
                    <a:lnTo>
                      <a:pt x="149" y="261"/>
                    </a:lnTo>
                    <a:lnTo>
                      <a:pt x="112" y="317"/>
                    </a:lnTo>
                    <a:lnTo>
                      <a:pt x="56" y="503"/>
                    </a:lnTo>
                    <a:lnTo>
                      <a:pt x="38" y="745"/>
                    </a:lnTo>
                    <a:lnTo>
                      <a:pt x="19" y="988"/>
                    </a:lnTo>
                    <a:lnTo>
                      <a:pt x="0" y="1248"/>
                    </a:lnTo>
                    <a:lnTo>
                      <a:pt x="19" y="1658"/>
                    </a:lnTo>
                    <a:lnTo>
                      <a:pt x="19" y="1844"/>
                    </a:lnTo>
                    <a:lnTo>
                      <a:pt x="19" y="13133"/>
                    </a:lnTo>
                    <a:lnTo>
                      <a:pt x="6874" y="13133"/>
                    </a:lnTo>
                    <a:lnTo>
                      <a:pt x="6874" y="7060"/>
                    </a:lnTo>
                    <a:lnTo>
                      <a:pt x="6874" y="727"/>
                    </a:lnTo>
                    <a:lnTo>
                      <a:pt x="6856" y="578"/>
                    </a:lnTo>
                    <a:lnTo>
                      <a:pt x="6837" y="466"/>
                    </a:lnTo>
                    <a:lnTo>
                      <a:pt x="6781" y="336"/>
                    </a:lnTo>
                    <a:lnTo>
                      <a:pt x="6707" y="224"/>
                    </a:lnTo>
                    <a:lnTo>
                      <a:pt x="6632" y="131"/>
                    </a:lnTo>
                    <a:lnTo>
                      <a:pt x="6520" y="75"/>
                    </a:lnTo>
                    <a:lnTo>
                      <a:pt x="6390" y="19"/>
                    </a:lnTo>
                    <a:lnTo>
                      <a:pt x="624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30;p2"/>
              <p:cNvGrpSpPr/>
              <p:nvPr/>
            </p:nvGrpSpPr>
            <p:grpSpPr>
              <a:xfrm>
                <a:off x="6874481" y="2499791"/>
                <a:ext cx="576142" cy="437297"/>
                <a:chOff x="3118625" y="3019775"/>
                <a:chExt cx="297625" cy="225900"/>
              </a:xfrm>
            </p:grpSpPr>
            <p:sp>
              <p:nvSpPr>
                <p:cNvPr id="31" name="Google Shape;31;p2"/>
                <p:cNvSpPr/>
                <p:nvPr/>
              </p:nvSpPr>
              <p:spPr>
                <a:xfrm>
                  <a:off x="3135875" y="3129700"/>
                  <a:ext cx="262200" cy="115975"/>
                </a:xfrm>
                <a:custGeom>
                  <a:avLst/>
                  <a:gdLst/>
                  <a:ahLst/>
                  <a:cxnLst/>
                  <a:rect l="l" t="t" r="r" b="b"/>
                  <a:pathLst>
                    <a:path w="10488" h="4639" extrusionOk="0">
                      <a:moveTo>
                        <a:pt x="1006" y="820"/>
                      </a:moveTo>
                      <a:lnTo>
                        <a:pt x="1006" y="1602"/>
                      </a:lnTo>
                      <a:lnTo>
                        <a:pt x="764" y="1602"/>
                      </a:lnTo>
                      <a:lnTo>
                        <a:pt x="764" y="820"/>
                      </a:lnTo>
                      <a:close/>
                      <a:moveTo>
                        <a:pt x="2049" y="820"/>
                      </a:moveTo>
                      <a:lnTo>
                        <a:pt x="2049" y="1602"/>
                      </a:lnTo>
                      <a:lnTo>
                        <a:pt x="1807" y="1602"/>
                      </a:lnTo>
                      <a:lnTo>
                        <a:pt x="1807" y="820"/>
                      </a:lnTo>
                      <a:close/>
                      <a:moveTo>
                        <a:pt x="4340" y="820"/>
                      </a:moveTo>
                      <a:lnTo>
                        <a:pt x="4340" y="1602"/>
                      </a:lnTo>
                      <a:lnTo>
                        <a:pt x="4098" y="1602"/>
                      </a:lnTo>
                      <a:lnTo>
                        <a:pt x="4098" y="820"/>
                      </a:lnTo>
                      <a:close/>
                      <a:moveTo>
                        <a:pt x="5365" y="820"/>
                      </a:moveTo>
                      <a:lnTo>
                        <a:pt x="5365" y="1602"/>
                      </a:lnTo>
                      <a:lnTo>
                        <a:pt x="5141" y="1602"/>
                      </a:lnTo>
                      <a:lnTo>
                        <a:pt x="5141" y="820"/>
                      </a:lnTo>
                      <a:close/>
                      <a:moveTo>
                        <a:pt x="6408" y="820"/>
                      </a:moveTo>
                      <a:lnTo>
                        <a:pt x="6408" y="1602"/>
                      </a:lnTo>
                      <a:lnTo>
                        <a:pt x="6166" y="1602"/>
                      </a:lnTo>
                      <a:lnTo>
                        <a:pt x="6166" y="820"/>
                      </a:lnTo>
                      <a:close/>
                      <a:moveTo>
                        <a:pt x="8699" y="820"/>
                      </a:moveTo>
                      <a:lnTo>
                        <a:pt x="8699" y="1602"/>
                      </a:lnTo>
                      <a:lnTo>
                        <a:pt x="8457" y="1602"/>
                      </a:lnTo>
                      <a:lnTo>
                        <a:pt x="8457" y="820"/>
                      </a:lnTo>
                      <a:close/>
                      <a:moveTo>
                        <a:pt x="9743" y="820"/>
                      </a:moveTo>
                      <a:lnTo>
                        <a:pt x="9743" y="1602"/>
                      </a:lnTo>
                      <a:lnTo>
                        <a:pt x="9500" y="1602"/>
                      </a:lnTo>
                      <a:lnTo>
                        <a:pt x="9500" y="820"/>
                      </a:lnTo>
                      <a:close/>
                      <a:moveTo>
                        <a:pt x="0" y="0"/>
                      </a:moveTo>
                      <a:lnTo>
                        <a:pt x="0" y="4639"/>
                      </a:lnTo>
                      <a:lnTo>
                        <a:pt x="10488" y="4639"/>
                      </a:lnTo>
                      <a:lnTo>
                        <a:pt x="10488"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118625" y="3019775"/>
                  <a:ext cx="297625" cy="107625"/>
                </a:xfrm>
                <a:custGeom>
                  <a:avLst/>
                  <a:gdLst/>
                  <a:ahLst/>
                  <a:cxnLst/>
                  <a:rect l="l" t="t" r="r" b="b"/>
                  <a:pathLst>
                    <a:path w="11905" h="4305" extrusionOk="0">
                      <a:moveTo>
                        <a:pt x="5943" y="1696"/>
                      </a:moveTo>
                      <a:lnTo>
                        <a:pt x="5962" y="1715"/>
                      </a:lnTo>
                      <a:lnTo>
                        <a:pt x="6055" y="1845"/>
                      </a:lnTo>
                      <a:lnTo>
                        <a:pt x="6074" y="1901"/>
                      </a:lnTo>
                      <a:lnTo>
                        <a:pt x="6092" y="1957"/>
                      </a:lnTo>
                      <a:lnTo>
                        <a:pt x="6074" y="2106"/>
                      </a:lnTo>
                      <a:lnTo>
                        <a:pt x="6036" y="2236"/>
                      </a:lnTo>
                      <a:lnTo>
                        <a:pt x="6018" y="2292"/>
                      </a:lnTo>
                      <a:lnTo>
                        <a:pt x="6036" y="2758"/>
                      </a:lnTo>
                      <a:lnTo>
                        <a:pt x="5850" y="2758"/>
                      </a:lnTo>
                      <a:lnTo>
                        <a:pt x="5869" y="2292"/>
                      </a:lnTo>
                      <a:lnTo>
                        <a:pt x="5850" y="2236"/>
                      </a:lnTo>
                      <a:lnTo>
                        <a:pt x="5813" y="2106"/>
                      </a:lnTo>
                      <a:lnTo>
                        <a:pt x="5794" y="1957"/>
                      </a:lnTo>
                      <a:lnTo>
                        <a:pt x="5813" y="1901"/>
                      </a:lnTo>
                      <a:lnTo>
                        <a:pt x="5831" y="1845"/>
                      </a:lnTo>
                      <a:lnTo>
                        <a:pt x="5925" y="1696"/>
                      </a:lnTo>
                      <a:close/>
                      <a:moveTo>
                        <a:pt x="5925" y="1"/>
                      </a:moveTo>
                      <a:lnTo>
                        <a:pt x="5850" y="280"/>
                      </a:lnTo>
                      <a:lnTo>
                        <a:pt x="5813" y="392"/>
                      </a:lnTo>
                      <a:lnTo>
                        <a:pt x="5757" y="485"/>
                      </a:lnTo>
                      <a:lnTo>
                        <a:pt x="5701" y="541"/>
                      </a:lnTo>
                      <a:lnTo>
                        <a:pt x="5664" y="597"/>
                      </a:lnTo>
                      <a:lnTo>
                        <a:pt x="5552" y="672"/>
                      </a:lnTo>
                      <a:lnTo>
                        <a:pt x="5329" y="783"/>
                      </a:lnTo>
                      <a:lnTo>
                        <a:pt x="5235" y="877"/>
                      </a:lnTo>
                      <a:lnTo>
                        <a:pt x="5179" y="914"/>
                      </a:lnTo>
                      <a:lnTo>
                        <a:pt x="5142" y="988"/>
                      </a:lnTo>
                      <a:lnTo>
                        <a:pt x="4919" y="1342"/>
                      </a:lnTo>
                      <a:lnTo>
                        <a:pt x="4695" y="1640"/>
                      </a:lnTo>
                      <a:lnTo>
                        <a:pt x="4583" y="1752"/>
                      </a:lnTo>
                      <a:lnTo>
                        <a:pt x="4453" y="1864"/>
                      </a:lnTo>
                      <a:lnTo>
                        <a:pt x="4341" y="1957"/>
                      </a:lnTo>
                      <a:lnTo>
                        <a:pt x="4211" y="2050"/>
                      </a:lnTo>
                      <a:lnTo>
                        <a:pt x="4099" y="2125"/>
                      </a:lnTo>
                      <a:lnTo>
                        <a:pt x="3969" y="2180"/>
                      </a:lnTo>
                      <a:lnTo>
                        <a:pt x="3708" y="2255"/>
                      </a:lnTo>
                      <a:lnTo>
                        <a:pt x="3447" y="2311"/>
                      </a:lnTo>
                      <a:lnTo>
                        <a:pt x="3168" y="2330"/>
                      </a:lnTo>
                      <a:lnTo>
                        <a:pt x="3037" y="2348"/>
                      </a:lnTo>
                      <a:lnTo>
                        <a:pt x="2907" y="2385"/>
                      </a:lnTo>
                      <a:lnTo>
                        <a:pt x="2776" y="2460"/>
                      </a:lnTo>
                      <a:lnTo>
                        <a:pt x="2665" y="2534"/>
                      </a:lnTo>
                      <a:lnTo>
                        <a:pt x="2572" y="2646"/>
                      </a:lnTo>
                      <a:lnTo>
                        <a:pt x="2478" y="2758"/>
                      </a:lnTo>
                      <a:lnTo>
                        <a:pt x="2329" y="3000"/>
                      </a:lnTo>
                      <a:lnTo>
                        <a:pt x="1212" y="3000"/>
                      </a:lnTo>
                      <a:lnTo>
                        <a:pt x="1" y="4304"/>
                      </a:lnTo>
                      <a:lnTo>
                        <a:pt x="11904" y="4304"/>
                      </a:lnTo>
                      <a:lnTo>
                        <a:pt x="10656" y="3000"/>
                      </a:lnTo>
                      <a:lnTo>
                        <a:pt x="9557" y="3000"/>
                      </a:lnTo>
                      <a:lnTo>
                        <a:pt x="9408" y="2758"/>
                      </a:lnTo>
                      <a:lnTo>
                        <a:pt x="9315" y="2646"/>
                      </a:lnTo>
                      <a:lnTo>
                        <a:pt x="9203" y="2534"/>
                      </a:lnTo>
                      <a:lnTo>
                        <a:pt x="9091" y="2460"/>
                      </a:lnTo>
                      <a:lnTo>
                        <a:pt x="8980" y="2385"/>
                      </a:lnTo>
                      <a:lnTo>
                        <a:pt x="8849" y="2348"/>
                      </a:lnTo>
                      <a:lnTo>
                        <a:pt x="8719" y="2330"/>
                      </a:lnTo>
                      <a:lnTo>
                        <a:pt x="8607" y="2311"/>
                      </a:lnTo>
                      <a:lnTo>
                        <a:pt x="8495" y="2292"/>
                      </a:lnTo>
                      <a:lnTo>
                        <a:pt x="8235" y="2218"/>
                      </a:lnTo>
                      <a:lnTo>
                        <a:pt x="7955" y="2069"/>
                      </a:lnTo>
                      <a:lnTo>
                        <a:pt x="7657" y="1901"/>
                      </a:lnTo>
                      <a:lnTo>
                        <a:pt x="7378" y="1696"/>
                      </a:lnTo>
                      <a:lnTo>
                        <a:pt x="7135" y="1473"/>
                      </a:lnTo>
                      <a:lnTo>
                        <a:pt x="6912" y="1230"/>
                      </a:lnTo>
                      <a:lnTo>
                        <a:pt x="6819" y="1119"/>
                      </a:lnTo>
                      <a:lnTo>
                        <a:pt x="6744" y="988"/>
                      </a:lnTo>
                      <a:lnTo>
                        <a:pt x="6707" y="914"/>
                      </a:lnTo>
                      <a:lnTo>
                        <a:pt x="6651" y="877"/>
                      </a:lnTo>
                      <a:lnTo>
                        <a:pt x="6558" y="783"/>
                      </a:lnTo>
                      <a:lnTo>
                        <a:pt x="6334" y="672"/>
                      </a:lnTo>
                      <a:lnTo>
                        <a:pt x="6223" y="597"/>
                      </a:lnTo>
                      <a:lnTo>
                        <a:pt x="6111" y="485"/>
                      </a:lnTo>
                      <a:lnTo>
                        <a:pt x="6074" y="392"/>
                      </a:lnTo>
                      <a:lnTo>
                        <a:pt x="6018" y="280"/>
                      </a:lnTo>
                      <a:lnTo>
                        <a:pt x="5925"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 name="Google Shape;33;p2"/>
              <p:cNvSpPr/>
              <p:nvPr/>
            </p:nvSpPr>
            <p:spPr>
              <a:xfrm>
                <a:off x="7414231" y="2366253"/>
                <a:ext cx="375981" cy="593226"/>
              </a:xfrm>
              <a:custGeom>
                <a:avLst/>
                <a:gdLst/>
                <a:ahLst/>
                <a:cxnLst/>
                <a:rect l="l" t="t" r="r" b="b"/>
                <a:pathLst>
                  <a:path w="7769" h="12258" extrusionOk="0">
                    <a:moveTo>
                      <a:pt x="2217" y="0"/>
                    </a:moveTo>
                    <a:lnTo>
                      <a:pt x="2217" y="5347"/>
                    </a:lnTo>
                    <a:lnTo>
                      <a:pt x="1" y="5347"/>
                    </a:lnTo>
                    <a:lnTo>
                      <a:pt x="1" y="12053"/>
                    </a:lnTo>
                    <a:lnTo>
                      <a:pt x="2217" y="12053"/>
                    </a:lnTo>
                    <a:lnTo>
                      <a:pt x="2217" y="12258"/>
                    </a:lnTo>
                    <a:lnTo>
                      <a:pt x="5422" y="12258"/>
                    </a:lnTo>
                    <a:lnTo>
                      <a:pt x="5422" y="11568"/>
                    </a:lnTo>
                    <a:lnTo>
                      <a:pt x="7769" y="11568"/>
                    </a:lnTo>
                    <a:lnTo>
                      <a:pt x="7769" y="5142"/>
                    </a:lnTo>
                    <a:lnTo>
                      <a:pt x="5422" y="5142"/>
                    </a:lnTo>
                    <a:lnTo>
                      <a:pt x="5422"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 name="Google Shape;34;p2"/>
              <p:cNvGrpSpPr/>
              <p:nvPr/>
            </p:nvGrpSpPr>
            <p:grpSpPr>
              <a:xfrm>
                <a:off x="7813171" y="2150605"/>
                <a:ext cx="283520" cy="766335"/>
                <a:chOff x="2574939" y="2864700"/>
                <a:chExt cx="146461" cy="395875"/>
              </a:xfrm>
            </p:grpSpPr>
            <p:sp>
              <p:nvSpPr>
                <p:cNvPr id="35" name="Google Shape;35;p2"/>
                <p:cNvSpPr/>
                <p:nvPr/>
              </p:nvSpPr>
              <p:spPr>
                <a:xfrm>
                  <a:off x="2662700" y="2864700"/>
                  <a:ext cx="58700" cy="395875"/>
                </a:xfrm>
                <a:custGeom>
                  <a:avLst/>
                  <a:gdLst/>
                  <a:ahLst/>
                  <a:cxnLst/>
                  <a:rect l="l" t="t" r="r" b="b"/>
                  <a:pathLst>
                    <a:path w="2348" h="15835" extrusionOk="0">
                      <a:moveTo>
                        <a:pt x="1174" y="3466"/>
                      </a:moveTo>
                      <a:lnTo>
                        <a:pt x="1305" y="3875"/>
                      </a:lnTo>
                      <a:lnTo>
                        <a:pt x="1323" y="3950"/>
                      </a:lnTo>
                      <a:lnTo>
                        <a:pt x="1361" y="4024"/>
                      </a:lnTo>
                      <a:lnTo>
                        <a:pt x="1398" y="4062"/>
                      </a:lnTo>
                      <a:lnTo>
                        <a:pt x="1379" y="4118"/>
                      </a:lnTo>
                      <a:lnTo>
                        <a:pt x="1361" y="4155"/>
                      </a:lnTo>
                      <a:lnTo>
                        <a:pt x="1323" y="4192"/>
                      </a:lnTo>
                      <a:lnTo>
                        <a:pt x="1323" y="4770"/>
                      </a:lnTo>
                      <a:lnTo>
                        <a:pt x="1044" y="4770"/>
                      </a:lnTo>
                      <a:lnTo>
                        <a:pt x="1044" y="4211"/>
                      </a:lnTo>
                      <a:lnTo>
                        <a:pt x="988" y="4155"/>
                      </a:lnTo>
                      <a:lnTo>
                        <a:pt x="969" y="4118"/>
                      </a:lnTo>
                      <a:lnTo>
                        <a:pt x="951" y="4062"/>
                      </a:lnTo>
                      <a:lnTo>
                        <a:pt x="1007" y="4024"/>
                      </a:lnTo>
                      <a:lnTo>
                        <a:pt x="1025" y="3950"/>
                      </a:lnTo>
                      <a:lnTo>
                        <a:pt x="1044" y="3875"/>
                      </a:lnTo>
                      <a:lnTo>
                        <a:pt x="1174" y="3466"/>
                      </a:lnTo>
                      <a:close/>
                      <a:moveTo>
                        <a:pt x="1193" y="1"/>
                      </a:moveTo>
                      <a:lnTo>
                        <a:pt x="1174" y="355"/>
                      </a:lnTo>
                      <a:lnTo>
                        <a:pt x="783" y="3223"/>
                      </a:lnTo>
                      <a:lnTo>
                        <a:pt x="746" y="3503"/>
                      </a:lnTo>
                      <a:lnTo>
                        <a:pt x="690" y="3764"/>
                      </a:lnTo>
                      <a:lnTo>
                        <a:pt x="634" y="3969"/>
                      </a:lnTo>
                      <a:lnTo>
                        <a:pt x="578" y="4173"/>
                      </a:lnTo>
                      <a:lnTo>
                        <a:pt x="504" y="4323"/>
                      </a:lnTo>
                      <a:lnTo>
                        <a:pt x="448" y="4472"/>
                      </a:lnTo>
                      <a:lnTo>
                        <a:pt x="317" y="4676"/>
                      </a:lnTo>
                      <a:lnTo>
                        <a:pt x="206" y="4807"/>
                      </a:lnTo>
                      <a:lnTo>
                        <a:pt x="94" y="4900"/>
                      </a:lnTo>
                      <a:lnTo>
                        <a:pt x="38" y="4919"/>
                      </a:lnTo>
                      <a:lnTo>
                        <a:pt x="1" y="4937"/>
                      </a:lnTo>
                      <a:lnTo>
                        <a:pt x="1" y="5012"/>
                      </a:lnTo>
                      <a:lnTo>
                        <a:pt x="19" y="5068"/>
                      </a:lnTo>
                      <a:lnTo>
                        <a:pt x="57" y="5086"/>
                      </a:lnTo>
                      <a:lnTo>
                        <a:pt x="94" y="5105"/>
                      </a:lnTo>
                      <a:lnTo>
                        <a:pt x="94" y="5217"/>
                      </a:lnTo>
                      <a:lnTo>
                        <a:pt x="112" y="5571"/>
                      </a:lnTo>
                      <a:lnTo>
                        <a:pt x="112" y="6781"/>
                      </a:lnTo>
                      <a:lnTo>
                        <a:pt x="131" y="10470"/>
                      </a:lnTo>
                      <a:lnTo>
                        <a:pt x="112" y="15835"/>
                      </a:lnTo>
                      <a:lnTo>
                        <a:pt x="2273" y="15835"/>
                      </a:lnTo>
                      <a:lnTo>
                        <a:pt x="2236" y="10470"/>
                      </a:lnTo>
                      <a:lnTo>
                        <a:pt x="2236" y="6781"/>
                      </a:lnTo>
                      <a:lnTo>
                        <a:pt x="2255" y="5571"/>
                      </a:lnTo>
                      <a:lnTo>
                        <a:pt x="2255" y="5217"/>
                      </a:lnTo>
                      <a:lnTo>
                        <a:pt x="2273" y="5105"/>
                      </a:lnTo>
                      <a:lnTo>
                        <a:pt x="2311" y="5086"/>
                      </a:lnTo>
                      <a:lnTo>
                        <a:pt x="2329" y="5068"/>
                      </a:lnTo>
                      <a:lnTo>
                        <a:pt x="2348" y="5012"/>
                      </a:lnTo>
                      <a:lnTo>
                        <a:pt x="2348" y="4937"/>
                      </a:lnTo>
                      <a:lnTo>
                        <a:pt x="2329" y="4919"/>
                      </a:lnTo>
                      <a:lnTo>
                        <a:pt x="2255" y="4900"/>
                      </a:lnTo>
                      <a:lnTo>
                        <a:pt x="2162" y="4807"/>
                      </a:lnTo>
                      <a:lnTo>
                        <a:pt x="2050" y="4676"/>
                      </a:lnTo>
                      <a:lnTo>
                        <a:pt x="1919" y="4472"/>
                      </a:lnTo>
                      <a:lnTo>
                        <a:pt x="1845" y="4323"/>
                      </a:lnTo>
                      <a:lnTo>
                        <a:pt x="1789" y="4173"/>
                      </a:lnTo>
                      <a:lnTo>
                        <a:pt x="1733" y="3969"/>
                      </a:lnTo>
                      <a:lnTo>
                        <a:pt x="1677" y="3764"/>
                      </a:lnTo>
                      <a:lnTo>
                        <a:pt x="1621" y="3503"/>
                      </a:lnTo>
                      <a:lnTo>
                        <a:pt x="1565" y="3223"/>
                      </a:lnTo>
                      <a:lnTo>
                        <a:pt x="1416" y="2031"/>
                      </a:lnTo>
                      <a:lnTo>
                        <a:pt x="1305" y="1007"/>
                      </a:lnTo>
                      <a:lnTo>
                        <a:pt x="1193"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574939" y="3145050"/>
                  <a:ext cx="100600" cy="111800"/>
                </a:xfrm>
                <a:custGeom>
                  <a:avLst/>
                  <a:gdLst/>
                  <a:ahLst/>
                  <a:cxnLst/>
                  <a:rect l="l" t="t" r="r" b="b"/>
                  <a:pathLst>
                    <a:path w="4024" h="4472" extrusionOk="0">
                      <a:moveTo>
                        <a:pt x="1844" y="1"/>
                      </a:moveTo>
                      <a:lnTo>
                        <a:pt x="1770" y="20"/>
                      </a:lnTo>
                      <a:lnTo>
                        <a:pt x="1714" y="76"/>
                      </a:lnTo>
                      <a:lnTo>
                        <a:pt x="1341" y="429"/>
                      </a:lnTo>
                      <a:lnTo>
                        <a:pt x="932" y="839"/>
                      </a:lnTo>
                      <a:lnTo>
                        <a:pt x="559" y="1193"/>
                      </a:lnTo>
                      <a:lnTo>
                        <a:pt x="410" y="1305"/>
                      </a:lnTo>
                      <a:lnTo>
                        <a:pt x="298" y="1379"/>
                      </a:lnTo>
                      <a:lnTo>
                        <a:pt x="242" y="1417"/>
                      </a:lnTo>
                      <a:lnTo>
                        <a:pt x="186" y="1473"/>
                      </a:lnTo>
                      <a:lnTo>
                        <a:pt x="149" y="1547"/>
                      </a:lnTo>
                      <a:lnTo>
                        <a:pt x="112" y="1640"/>
                      </a:lnTo>
                      <a:lnTo>
                        <a:pt x="56" y="1845"/>
                      </a:lnTo>
                      <a:lnTo>
                        <a:pt x="0" y="2050"/>
                      </a:lnTo>
                      <a:lnTo>
                        <a:pt x="242" y="2069"/>
                      </a:lnTo>
                      <a:lnTo>
                        <a:pt x="447" y="2069"/>
                      </a:lnTo>
                      <a:lnTo>
                        <a:pt x="447" y="4472"/>
                      </a:lnTo>
                      <a:lnTo>
                        <a:pt x="3558" y="4472"/>
                      </a:lnTo>
                      <a:lnTo>
                        <a:pt x="3558" y="2087"/>
                      </a:lnTo>
                      <a:lnTo>
                        <a:pt x="4024" y="2069"/>
                      </a:lnTo>
                      <a:lnTo>
                        <a:pt x="3968" y="1845"/>
                      </a:lnTo>
                      <a:lnTo>
                        <a:pt x="3912" y="1640"/>
                      </a:lnTo>
                      <a:lnTo>
                        <a:pt x="3875" y="1547"/>
                      </a:lnTo>
                      <a:lnTo>
                        <a:pt x="3838" y="1473"/>
                      </a:lnTo>
                      <a:lnTo>
                        <a:pt x="3782" y="1398"/>
                      </a:lnTo>
                      <a:lnTo>
                        <a:pt x="3707" y="1361"/>
                      </a:lnTo>
                      <a:lnTo>
                        <a:pt x="3595" y="1305"/>
                      </a:lnTo>
                      <a:lnTo>
                        <a:pt x="3446" y="1193"/>
                      </a:lnTo>
                      <a:lnTo>
                        <a:pt x="3074" y="858"/>
                      </a:lnTo>
                      <a:lnTo>
                        <a:pt x="2645" y="448"/>
                      </a:lnTo>
                      <a:lnTo>
                        <a:pt x="2291" y="76"/>
                      </a:lnTo>
                      <a:lnTo>
                        <a:pt x="2217" y="20"/>
                      </a:lnTo>
                      <a:lnTo>
                        <a:pt x="2161"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 name="Google Shape;37;p2"/>
              <p:cNvSpPr/>
              <p:nvPr/>
            </p:nvSpPr>
            <p:spPr>
              <a:xfrm>
                <a:off x="8058324" y="2478477"/>
                <a:ext cx="242556" cy="414745"/>
              </a:xfrm>
              <a:custGeom>
                <a:avLst/>
                <a:gdLst/>
                <a:ahLst/>
                <a:cxnLst/>
                <a:rect l="l" t="t" r="r" b="b"/>
                <a:pathLst>
                  <a:path w="5012" h="8570" extrusionOk="0">
                    <a:moveTo>
                      <a:pt x="1491" y="0"/>
                    </a:moveTo>
                    <a:lnTo>
                      <a:pt x="820" y="1285"/>
                    </a:lnTo>
                    <a:lnTo>
                      <a:pt x="1" y="2198"/>
                    </a:lnTo>
                    <a:lnTo>
                      <a:pt x="1" y="8569"/>
                    </a:lnTo>
                    <a:lnTo>
                      <a:pt x="5012" y="8569"/>
                    </a:lnTo>
                    <a:lnTo>
                      <a:pt x="5012" y="2198"/>
                    </a:lnTo>
                    <a:lnTo>
                      <a:pt x="4192" y="1285"/>
                    </a:lnTo>
                    <a:lnTo>
                      <a:pt x="352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292816" y="2474117"/>
                <a:ext cx="275900" cy="458010"/>
              </a:xfrm>
              <a:custGeom>
                <a:avLst/>
                <a:gdLst/>
                <a:ahLst/>
                <a:cxnLst/>
                <a:rect l="l" t="t" r="r" b="b"/>
                <a:pathLst>
                  <a:path w="5701" h="9464" extrusionOk="0">
                    <a:moveTo>
                      <a:pt x="4527" y="0"/>
                    </a:moveTo>
                    <a:lnTo>
                      <a:pt x="4266" y="38"/>
                    </a:lnTo>
                    <a:lnTo>
                      <a:pt x="3987" y="75"/>
                    </a:lnTo>
                    <a:lnTo>
                      <a:pt x="3670" y="168"/>
                    </a:lnTo>
                    <a:lnTo>
                      <a:pt x="3335" y="261"/>
                    </a:lnTo>
                    <a:lnTo>
                      <a:pt x="2963" y="410"/>
                    </a:lnTo>
                    <a:lnTo>
                      <a:pt x="2571" y="578"/>
                    </a:lnTo>
                    <a:lnTo>
                      <a:pt x="2255" y="727"/>
                    </a:lnTo>
                    <a:lnTo>
                      <a:pt x="1938" y="857"/>
                    </a:lnTo>
                    <a:lnTo>
                      <a:pt x="1659" y="950"/>
                    </a:lnTo>
                    <a:lnTo>
                      <a:pt x="1416" y="1025"/>
                    </a:lnTo>
                    <a:lnTo>
                      <a:pt x="1174" y="1081"/>
                    </a:lnTo>
                    <a:lnTo>
                      <a:pt x="969" y="1118"/>
                    </a:lnTo>
                    <a:lnTo>
                      <a:pt x="783" y="1137"/>
                    </a:lnTo>
                    <a:lnTo>
                      <a:pt x="336" y="1137"/>
                    </a:lnTo>
                    <a:lnTo>
                      <a:pt x="150" y="1099"/>
                    </a:lnTo>
                    <a:lnTo>
                      <a:pt x="38" y="1062"/>
                    </a:lnTo>
                    <a:lnTo>
                      <a:pt x="1" y="1044"/>
                    </a:lnTo>
                    <a:lnTo>
                      <a:pt x="1" y="9464"/>
                    </a:lnTo>
                    <a:lnTo>
                      <a:pt x="5701" y="9464"/>
                    </a:lnTo>
                    <a:lnTo>
                      <a:pt x="5701" y="187"/>
                    </a:lnTo>
                    <a:lnTo>
                      <a:pt x="5645" y="168"/>
                    </a:lnTo>
                    <a:lnTo>
                      <a:pt x="5515" y="112"/>
                    </a:lnTo>
                    <a:lnTo>
                      <a:pt x="5291" y="38"/>
                    </a:lnTo>
                    <a:lnTo>
                      <a:pt x="5142" y="19"/>
                    </a:lnTo>
                    <a:lnTo>
                      <a:pt x="4956"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2"/>
              <p:cNvGrpSpPr/>
              <p:nvPr/>
            </p:nvGrpSpPr>
            <p:grpSpPr>
              <a:xfrm>
                <a:off x="8553298" y="2184148"/>
                <a:ext cx="554462" cy="957447"/>
                <a:chOff x="1686125" y="2815350"/>
                <a:chExt cx="286425" cy="494600"/>
              </a:xfrm>
            </p:grpSpPr>
            <p:sp>
              <p:nvSpPr>
                <p:cNvPr id="40" name="Google Shape;40;p2"/>
                <p:cNvSpPr/>
                <p:nvPr/>
              </p:nvSpPr>
              <p:spPr>
                <a:xfrm>
                  <a:off x="1869150" y="3162539"/>
                  <a:ext cx="103400" cy="119250"/>
                </a:xfrm>
                <a:custGeom>
                  <a:avLst/>
                  <a:gdLst/>
                  <a:ahLst/>
                  <a:cxnLst/>
                  <a:rect l="l" t="t" r="r" b="b"/>
                  <a:pathLst>
                    <a:path w="4136" h="4770" extrusionOk="0">
                      <a:moveTo>
                        <a:pt x="0" y="0"/>
                      </a:moveTo>
                      <a:lnTo>
                        <a:pt x="0" y="4769"/>
                      </a:lnTo>
                      <a:lnTo>
                        <a:pt x="4117" y="4769"/>
                      </a:lnTo>
                      <a:lnTo>
                        <a:pt x="4136" y="4229"/>
                      </a:lnTo>
                      <a:lnTo>
                        <a:pt x="1323" y="19"/>
                      </a:lnTo>
                      <a:lnTo>
                        <a:pt x="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1686125" y="2815350"/>
                  <a:ext cx="189550" cy="494600"/>
                </a:xfrm>
                <a:custGeom>
                  <a:avLst/>
                  <a:gdLst/>
                  <a:ahLst/>
                  <a:cxnLst/>
                  <a:rect l="l" t="t" r="r" b="b"/>
                  <a:pathLst>
                    <a:path w="7582" h="19784" extrusionOk="0">
                      <a:moveTo>
                        <a:pt x="3167" y="4154"/>
                      </a:moveTo>
                      <a:lnTo>
                        <a:pt x="3260" y="4508"/>
                      </a:lnTo>
                      <a:lnTo>
                        <a:pt x="3279" y="4583"/>
                      </a:lnTo>
                      <a:lnTo>
                        <a:pt x="3316" y="4639"/>
                      </a:lnTo>
                      <a:lnTo>
                        <a:pt x="3353" y="4676"/>
                      </a:lnTo>
                      <a:lnTo>
                        <a:pt x="3335" y="4713"/>
                      </a:lnTo>
                      <a:lnTo>
                        <a:pt x="3316" y="4750"/>
                      </a:lnTo>
                      <a:lnTo>
                        <a:pt x="3279" y="4788"/>
                      </a:lnTo>
                      <a:lnTo>
                        <a:pt x="3279" y="5291"/>
                      </a:lnTo>
                      <a:lnTo>
                        <a:pt x="3037" y="5291"/>
                      </a:lnTo>
                      <a:lnTo>
                        <a:pt x="3037" y="4788"/>
                      </a:lnTo>
                      <a:lnTo>
                        <a:pt x="2999" y="4750"/>
                      </a:lnTo>
                      <a:lnTo>
                        <a:pt x="2981" y="4713"/>
                      </a:lnTo>
                      <a:lnTo>
                        <a:pt x="2962" y="4676"/>
                      </a:lnTo>
                      <a:lnTo>
                        <a:pt x="2999" y="4639"/>
                      </a:lnTo>
                      <a:lnTo>
                        <a:pt x="3018" y="4583"/>
                      </a:lnTo>
                      <a:lnTo>
                        <a:pt x="3055" y="4508"/>
                      </a:lnTo>
                      <a:lnTo>
                        <a:pt x="3148" y="4154"/>
                      </a:lnTo>
                      <a:close/>
                      <a:moveTo>
                        <a:pt x="3148" y="0"/>
                      </a:moveTo>
                      <a:lnTo>
                        <a:pt x="3130" y="578"/>
                      </a:lnTo>
                      <a:lnTo>
                        <a:pt x="3111" y="1174"/>
                      </a:lnTo>
                      <a:lnTo>
                        <a:pt x="3055" y="1863"/>
                      </a:lnTo>
                      <a:lnTo>
                        <a:pt x="2999" y="2571"/>
                      </a:lnTo>
                      <a:lnTo>
                        <a:pt x="2943" y="2906"/>
                      </a:lnTo>
                      <a:lnTo>
                        <a:pt x="2888" y="3204"/>
                      </a:lnTo>
                      <a:lnTo>
                        <a:pt x="2832" y="3484"/>
                      </a:lnTo>
                      <a:lnTo>
                        <a:pt x="2757" y="3689"/>
                      </a:lnTo>
                      <a:lnTo>
                        <a:pt x="2683" y="3856"/>
                      </a:lnTo>
                      <a:lnTo>
                        <a:pt x="2645" y="3893"/>
                      </a:lnTo>
                      <a:lnTo>
                        <a:pt x="2590" y="3931"/>
                      </a:lnTo>
                      <a:lnTo>
                        <a:pt x="2478" y="4005"/>
                      </a:lnTo>
                      <a:lnTo>
                        <a:pt x="2403" y="4098"/>
                      </a:lnTo>
                      <a:lnTo>
                        <a:pt x="2366" y="4173"/>
                      </a:lnTo>
                      <a:lnTo>
                        <a:pt x="2347" y="4266"/>
                      </a:lnTo>
                      <a:lnTo>
                        <a:pt x="2347" y="4341"/>
                      </a:lnTo>
                      <a:lnTo>
                        <a:pt x="2366" y="4415"/>
                      </a:lnTo>
                      <a:lnTo>
                        <a:pt x="2385" y="4471"/>
                      </a:lnTo>
                      <a:lnTo>
                        <a:pt x="2366" y="8513"/>
                      </a:lnTo>
                      <a:lnTo>
                        <a:pt x="857" y="8513"/>
                      </a:lnTo>
                      <a:lnTo>
                        <a:pt x="485" y="10991"/>
                      </a:lnTo>
                      <a:lnTo>
                        <a:pt x="0" y="10991"/>
                      </a:lnTo>
                      <a:lnTo>
                        <a:pt x="0" y="19783"/>
                      </a:lnTo>
                      <a:lnTo>
                        <a:pt x="7582" y="19783"/>
                      </a:lnTo>
                      <a:lnTo>
                        <a:pt x="7582" y="10805"/>
                      </a:lnTo>
                      <a:lnTo>
                        <a:pt x="5272" y="10805"/>
                      </a:lnTo>
                      <a:lnTo>
                        <a:pt x="4862" y="8513"/>
                      </a:lnTo>
                      <a:lnTo>
                        <a:pt x="3968" y="8513"/>
                      </a:lnTo>
                      <a:lnTo>
                        <a:pt x="3949" y="4471"/>
                      </a:lnTo>
                      <a:lnTo>
                        <a:pt x="3949" y="4415"/>
                      </a:lnTo>
                      <a:lnTo>
                        <a:pt x="3968" y="4359"/>
                      </a:lnTo>
                      <a:lnTo>
                        <a:pt x="3968" y="4285"/>
                      </a:lnTo>
                      <a:lnTo>
                        <a:pt x="3949" y="4192"/>
                      </a:lnTo>
                      <a:lnTo>
                        <a:pt x="3894" y="4098"/>
                      </a:lnTo>
                      <a:lnTo>
                        <a:pt x="3838" y="4024"/>
                      </a:lnTo>
                      <a:lnTo>
                        <a:pt x="3726" y="3931"/>
                      </a:lnTo>
                      <a:lnTo>
                        <a:pt x="3689" y="3893"/>
                      </a:lnTo>
                      <a:lnTo>
                        <a:pt x="3633" y="3838"/>
                      </a:lnTo>
                      <a:lnTo>
                        <a:pt x="3558" y="3670"/>
                      </a:lnTo>
                      <a:lnTo>
                        <a:pt x="3484" y="3446"/>
                      </a:lnTo>
                      <a:lnTo>
                        <a:pt x="3428" y="3186"/>
                      </a:lnTo>
                      <a:lnTo>
                        <a:pt x="3372" y="2869"/>
                      </a:lnTo>
                      <a:lnTo>
                        <a:pt x="3335" y="2552"/>
                      </a:lnTo>
                      <a:lnTo>
                        <a:pt x="3260" y="1844"/>
                      </a:lnTo>
                      <a:lnTo>
                        <a:pt x="3223" y="1155"/>
                      </a:lnTo>
                      <a:lnTo>
                        <a:pt x="3186" y="559"/>
                      </a:lnTo>
                      <a:lnTo>
                        <a:pt x="3167"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2" name="Google Shape;42;p2"/>
            <p:cNvSpPr/>
            <p:nvPr/>
          </p:nvSpPr>
          <p:spPr>
            <a:xfrm>
              <a:off x="6471550" y="2572689"/>
              <a:ext cx="131634" cy="430957"/>
            </a:xfrm>
            <a:custGeom>
              <a:avLst/>
              <a:gdLst/>
              <a:ahLst/>
              <a:cxnLst/>
              <a:rect l="l" t="t" r="r" b="b"/>
              <a:pathLst>
                <a:path w="2720" h="8905" extrusionOk="0">
                  <a:moveTo>
                    <a:pt x="0" y="0"/>
                  </a:moveTo>
                  <a:lnTo>
                    <a:pt x="0" y="8905"/>
                  </a:lnTo>
                  <a:lnTo>
                    <a:pt x="2720" y="8905"/>
                  </a:lnTo>
                  <a:lnTo>
                    <a:pt x="272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2"/>
          <p:cNvGrpSpPr/>
          <p:nvPr/>
        </p:nvGrpSpPr>
        <p:grpSpPr>
          <a:xfrm flipH="1">
            <a:off x="5965637" y="2691825"/>
            <a:ext cx="3077847" cy="366261"/>
            <a:chOff x="-42475" y="2725875"/>
            <a:chExt cx="3077847" cy="366261"/>
          </a:xfrm>
        </p:grpSpPr>
        <p:sp>
          <p:nvSpPr>
            <p:cNvPr id="44" name="Google Shape;44;p2"/>
            <p:cNvSpPr/>
            <p:nvPr/>
          </p:nvSpPr>
          <p:spPr>
            <a:xfrm>
              <a:off x="-42475" y="2725875"/>
              <a:ext cx="1555597" cy="366261"/>
            </a:xfrm>
            <a:custGeom>
              <a:avLst/>
              <a:gdLst/>
              <a:ahLst/>
              <a:cxnLst/>
              <a:rect l="l" t="t" r="r" b="b"/>
              <a:pathLst>
                <a:path w="51192" h="12053" extrusionOk="0">
                  <a:moveTo>
                    <a:pt x="36549" y="0"/>
                  </a:moveTo>
                  <a:lnTo>
                    <a:pt x="36400" y="37"/>
                  </a:lnTo>
                  <a:lnTo>
                    <a:pt x="36270" y="93"/>
                  </a:lnTo>
                  <a:lnTo>
                    <a:pt x="36214" y="149"/>
                  </a:lnTo>
                  <a:lnTo>
                    <a:pt x="36177" y="205"/>
                  </a:lnTo>
                  <a:lnTo>
                    <a:pt x="36214" y="279"/>
                  </a:lnTo>
                  <a:lnTo>
                    <a:pt x="36233" y="354"/>
                  </a:lnTo>
                  <a:lnTo>
                    <a:pt x="36214" y="410"/>
                  </a:lnTo>
                  <a:lnTo>
                    <a:pt x="36214" y="466"/>
                  </a:lnTo>
                  <a:lnTo>
                    <a:pt x="36177" y="522"/>
                  </a:lnTo>
                  <a:lnTo>
                    <a:pt x="36121" y="577"/>
                  </a:lnTo>
                  <a:lnTo>
                    <a:pt x="36009" y="689"/>
                  </a:lnTo>
                  <a:lnTo>
                    <a:pt x="35860" y="820"/>
                  </a:lnTo>
                  <a:lnTo>
                    <a:pt x="35711" y="969"/>
                  </a:lnTo>
                  <a:lnTo>
                    <a:pt x="35581" y="1174"/>
                  </a:lnTo>
                  <a:lnTo>
                    <a:pt x="35506" y="1285"/>
                  </a:lnTo>
                  <a:lnTo>
                    <a:pt x="35450" y="1416"/>
                  </a:lnTo>
                  <a:lnTo>
                    <a:pt x="35376" y="1341"/>
                  </a:lnTo>
                  <a:lnTo>
                    <a:pt x="35264" y="1267"/>
                  </a:lnTo>
                  <a:lnTo>
                    <a:pt x="35134" y="1192"/>
                  </a:lnTo>
                  <a:lnTo>
                    <a:pt x="34966" y="1136"/>
                  </a:lnTo>
                  <a:lnTo>
                    <a:pt x="34798" y="1099"/>
                  </a:lnTo>
                  <a:lnTo>
                    <a:pt x="34612" y="1080"/>
                  </a:lnTo>
                  <a:lnTo>
                    <a:pt x="34407" y="1080"/>
                  </a:lnTo>
                  <a:lnTo>
                    <a:pt x="34184" y="1118"/>
                  </a:lnTo>
                  <a:lnTo>
                    <a:pt x="33960" y="1192"/>
                  </a:lnTo>
                  <a:lnTo>
                    <a:pt x="33737" y="1304"/>
                  </a:lnTo>
                  <a:lnTo>
                    <a:pt x="33513" y="1453"/>
                  </a:lnTo>
                  <a:lnTo>
                    <a:pt x="33290" y="1658"/>
                  </a:lnTo>
                  <a:lnTo>
                    <a:pt x="33066" y="1919"/>
                  </a:lnTo>
                  <a:lnTo>
                    <a:pt x="32861" y="2217"/>
                  </a:lnTo>
                  <a:lnTo>
                    <a:pt x="32656" y="2608"/>
                  </a:lnTo>
                  <a:lnTo>
                    <a:pt x="32470" y="3055"/>
                  </a:lnTo>
                  <a:lnTo>
                    <a:pt x="32433" y="2981"/>
                  </a:lnTo>
                  <a:lnTo>
                    <a:pt x="32395" y="2925"/>
                  </a:lnTo>
                  <a:lnTo>
                    <a:pt x="32358" y="2869"/>
                  </a:lnTo>
                  <a:lnTo>
                    <a:pt x="32302" y="2832"/>
                  </a:lnTo>
                  <a:lnTo>
                    <a:pt x="32153" y="2776"/>
                  </a:lnTo>
                  <a:lnTo>
                    <a:pt x="32004" y="2738"/>
                  </a:lnTo>
                  <a:lnTo>
                    <a:pt x="31818" y="2738"/>
                  </a:lnTo>
                  <a:lnTo>
                    <a:pt x="31632" y="2757"/>
                  </a:lnTo>
                  <a:lnTo>
                    <a:pt x="31427" y="2794"/>
                  </a:lnTo>
                  <a:lnTo>
                    <a:pt x="31203" y="2850"/>
                  </a:lnTo>
                  <a:lnTo>
                    <a:pt x="30998" y="2925"/>
                  </a:lnTo>
                  <a:lnTo>
                    <a:pt x="30793" y="3018"/>
                  </a:lnTo>
                  <a:lnTo>
                    <a:pt x="30588" y="3130"/>
                  </a:lnTo>
                  <a:lnTo>
                    <a:pt x="30402" y="3241"/>
                  </a:lnTo>
                  <a:lnTo>
                    <a:pt x="30253" y="3353"/>
                  </a:lnTo>
                  <a:lnTo>
                    <a:pt x="30123" y="3483"/>
                  </a:lnTo>
                  <a:lnTo>
                    <a:pt x="30011" y="3614"/>
                  </a:lnTo>
                  <a:lnTo>
                    <a:pt x="29936" y="3726"/>
                  </a:lnTo>
                  <a:lnTo>
                    <a:pt x="29918" y="3614"/>
                  </a:lnTo>
                  <a:lnTo>
                    <a:pt x="29862" y="3502"/>
                  </a:lnTo>
                  <a:lnTo>
                    <a:pt x="29787" y="3390"/>
                  </a:lnTo>
                  <a:lnTo>
                    <a:pt x="29694" y="3279"/>
                  </a:lnTo>
                  <a:lnTo>
                    <a:pt x="29489" y="3055"/>
                  </a:lnTo>
                  <a:lnTo>
                    <a:pt x="29229" y="2832"/>
                  </a:lnTo>
                  <a:lnTo>
                    <a:pt x="28968" y="2645"/>
                  </a:lnTo>
                  <a:lnTo>
                    <a:pt x="28688" y="2496"/>
                  </a:lnTo>
                  <a:lnTo>
                    <a:pt x="28539" y="2440"/>
                  </a:lnTo>
                  <a:lnTo>
                    <a:pt x="28409" y="2403"/>
                  </a:lnTo>
                  <a:lnTo>
                    <a:pt x="28297" y="2384"/>
                  </a:lnTo>
                  <a:lnTo>
                    <a:pt x="28185" y="2366"/>
                  </a:lnTo>
                  <a:lnTo>
                    <a:pt x="28167" y="2198"/>
                  </a:lnTo>
                  <a:lnTo>
                    <a:pt x="28111" y="2068"/>
                  </a:lnTo>
                  <a:lnTo>
                    <a:pt x="28055" y="1937"/>
                  </a:lnTo>
                  <a:lnTo>
                    <a:pt x="27962" y="1844"/>
                  </a:lnTo>
                  <a:lnTo>
                    <a:pt x="27850" y="1788"/>
                  </a:lnTo>
                  <a:lnTo>
                    <a:pt x="27720" y="1732"/>
                  </a:lnTo>
                  <a:lnTo>
                    <a:pt x="27589" y="1714"/>
                  </a:lnTo>
                  <a:lnTo>
                    <a:pt x="27459" y="1714"/>
                  </a:lnTo>
                  <a:lnTo>
                    <a:pt x="27310" y="1732"/>
                  </a:lnTo>
                  <a:lnTo>
                    <a:pt x="27161" y="1770"/>
                  </a:lnTo>
                  <a:lnTo>
                    <a:pt x="27030" y="1807"/>
                  </a:lnTo>
                  <a:lnTo>
                    <a:pt x="26900" y="1881"/>
                  </a:lnTo>
                  <a:lnTo>
                    <a:pt x="26770" y="1956"/>
                  </a:lnTo>
                  <a:lnTo>
                    <a:pt x="26658" y="2049"/>
                  </a:lnTo>
                  <a:lnTo>
                    <a:pt x="26565" y="2161"/>
                  </a:lnTo>
                  <a:lnTo>
                    <a:pt x="26490" y="2291"/>
                  </a:lnTo>
                  <a:lnTo>
                    <a:pt x="26397" y="2235"/>
                  </a:lnTo>
                  <a:lnTo>
                    <a:pt x="26285" y="2180"/>
                  </a:lnTo>
                  <a:lnTo>
                    <a:pt x="26192" y="2161"/>
                  </a:lnTo>
                  <a:lnTo>
                    <a:pt x="26099" y="2142"/>
                  </a:lnTo>
                  <a:lnTo>
                    <a:pt x="25913" y="2124"/>
                  </a:lnTo>
                  <a:lnTo>
                    <a:pt x="25708" y="2161"/>
                  </a:lnTo>
                  <a:lnTo>
                    <a:pt x="25540" y="2235"/>
                  </a:lnTo>
                  <a:lnTo>
                    <a:pt x="25354" y="2347"/>
                  </a:lnTo>
                  <a:lnTo>
                    <a:pt x="25205" y="2478"/>
                  </a:lnTo>
                  <a:lnTo>
                    <a:pt x="25056" y="2608"/>
                  </a:lnTo>
                  <a:lnTo>
                    <a:pt x="24925" y="2776"/>
                  </a:lnTo>
                  <a:lnTo>
                    <a:pt x="24814" y="2962"/>
                  </a:lnTo>
                  <a:lnTo>
                    <a:pt x="24739" y="3130"/>
                  </a:lnTo>
                  <a:lnTo>
                    <a:pt x="24683" y="3316"/>
                  </a:lnTo>
                  <a:lnTo>
                    <a:pt x="24665" y="3502"/>
                  </a:lnTo>
                  <a:lnTo>
                    <a:pt x="24683" y="3670"/>
                  </a:lnTo>
                  <a:lnTo>
                    <a:pt x="24739" y="3819"/>
                  </a:lnTo>
                  <a:lnTo>
                    <a:pt x="24776" y="3893"/>
                  </a:lnTo>
                  <a:lnTo>
                    <a:pt x="24814" y="3949"/>
                  </a:lnTo>
                  <a:lnTo>
                    <a:pt x="24702" y="3968"/>
                  </a:lnTo>
                  <a:lnTo>
                    <a:pt x="24609" y="3986"/>
                  </a:lnTo>
                  <a:lnTo>
                    <a:pt x="24534" y="4024"/>
                  </a:lnTo>
                  <a:lnTo>
                    <a:pt x="24478" y="4080"/>
                  </a:lnTo>
                  <a:lnTo>
                    <a:pt x="24422" y="4135"/>
                  </a:lnTo>
                  <a:lnTo>
                    <a:pt x="24385" y="4210"/>
                  </a:lnTo>
                  <a:lnTo>
                    <a:pt x="24348" y="4359"/>
                  </a:lnTo>
                  <a:lnTo>
                    <a:pt x="24311" y="4527"/>
                  </a:lnTo>
                  <a:lnTo>
                    <a:pt x="24236" y="4676"/>
                  </a:lnTo>
                  <a:lnTo>
                    <a:pt x="24199" y="4769"/>
                  </a:lnTo>
                  <a:lnTo>
                    <a:pt x="24143" y="4843"/>
                  </a:lnTo>
                  <a:lnTo>
                    <a:pt x="24069" y="4899"/>
                  </a:lnTo>
                  <a:lnTo>
                    <a:pt x="23975" y="4974"/>
                  </a:lnTo>
                  <a:lnTo>
                    <a:pt x="23994" y="4843"/>
                  </a:lnTo>
                  <a:lnTo>
                    <a:pt x="23975" y="4732"/>
                  </a:lnTo>
                  <a:lnTo>
                    <a:pt x="23957" y="4657"/>
                  </a:lnTo>
                  <a:lnTo>
                    <a:pt x="23901" y="4583"/>
                  </a:lnTo>
                  <a:lnTo>
                    <a:pt x="23826" y="4545"/>
                  </a:lnTo>
                  <a:lnTo>
                    <a:pt x="23752" y="4527"/>
                  </a:lnTo>
                  <a:lnTo>
                    <a:pt x="23566" y="4527"/>
                  </a:lnTo>
                  <a:lnTo>
                    <a:pt x="23361" y="4545"/>
                  </a:lnTo>
                  <a:lnTo>
                    <a:pt x="23156" y="4601"/>
                  </a:lnTo>
                  <a:lnTo>
                    <a:pt x="22969" y="4620"/>
                  </a:lnTo>
                  <a:lnTo>
                    <a:pt x="22858" y="4620"/>
                  </a:lnTo>
                  <a:lnTo>
                    <a:pt x="22690" y="4545"/>
                  </a:lnTo>
                  <a:lnTo>
                    <a:pt x="22541" y="4434"/>
                  </a:lnTo>
                  <a:lnTo>
                    <a:pt x="22262" y="4210"/>
                  </a:lnTo>
                  <a:lnTo>
                    <a:pt x="22094" y="4117"/>
                  </a:lnTo>
                  <a:lnTo>
                    <a:pt x="22019" y="4098"/>
                  </a:lnTo>
                  <a:lnTo>
                    <a:pt x="21945" y="4080"/>
                  </a:lnTo>
                  <a:lnTo>
                    <a:pt x="21777" y="4080"/>
                  </a:lnTo>
                  <a:lnTo>
                    <a:pt x="21684" y="4117"/>
                  </a:lnTo>
                  <a:lnTo>
                    <a:pt x="21591" y="4173"/>
                  </a:lnTo>
                  <a:lnTo>
                    <a:pt x="21628" y="4061"/>
                  </a:lnTo>
                  <a:lnTo>
                    <a:pt x="21628" y="3931"/>
                  </a:lnTo>
                  <a:lnTo>
                    <a:pt x="21610" y="3800"/>
                  </a:lnTo>
                  <a:lnTo>
                    <a:pt x="21554" y="3670"/>
                  </a:lnTo>
                  <a:lnTo>
                    <a:pt x="21498" y="3539"/>
                  </a:lnTo>
                  <a:lnTo>
                    <a:pt x="21405" y="3428"/>
                  </a:lnTo>
                  <a:lnTo>
                    <a:pt x="21312" y="3316"/>
                  </a:lnTo>
                  <a:lnTo>
                    <a:pt x="21200" y="3223"/>
                  </a:lnTo>
                  <a:lnTo>
                    <a:pt x="21088" y="3148"/>
                  </a:lnTo>
                  <a:lnTo>
                    <a:pt x="20976" y="3092"/>
                  </a:lnTo>
                  <a:lnTo>
                    <a:pt x="20864" y="3074"/>
                  </a:lnTo>
                  <a:lnTo>
                    <a:pt x="20734" y="3074"/>
                  </a:lnTo>
                  <a:lnTo>
                    <a:pt x="20622" y="3092"/>
                  </a:lnTo>
                  <a:lnTo>
                    <a:pt x="20511" y="3167"/>
                  </a:lnTo>
                  <a:lnTo>
                    <a:pt x="20417" y="3279"/>
                  </a:lnTo>
                  <a:lnTo>
                    <a:pt x="20343" y="3428"/>
                  </a:lnTo>
                  <a:lnTo>
                    <a:pt x="20268" y="3167"/>
                  </a:lnTo>
                  <a:lnTo>
                    <a:pt x="20194" y="2962"/>
                  </a:lnTo>
                  <a:lnTo>
                    <a:pt x="20119" y="2794"/>
                  </a:lnTo>
                  <a:lnTo>
                    <a:pt x="20008" y="2664"/>
                  </a:lnTo>
                  <a:lnTo>
                    <a:pt x="19914" y="2552"/>
                  </a:lnTo>
                  <a:lnTo>
                    <a:pt x="19784" y="2496"/>
                  </a:lnTo>
                  <a:lnTo>
                    <a:pt x="19672" y="2440"/>
                  </a:lnTo>
                  <a:lnTo>
                    <a:pt x="19411" y="2440"/>
                  </a:lnTo>
                  <a:lnTo>
                    <a:pt x="19281" y="2478"/>
                  </a:lnTo>
                  <a:lnTo>
                    <a:pt x="19151" y="2533"/>
                  </a:lnTo>
                  <a:lnTo>
                    <a:pt x="19020" y="2608"/>
                  </a:lnTo>
                  <a:lnTo>
                    <a:pt x="18890" y="2682"/>
                  </a:lnTo>
                  <a:lnTo>
                    <a:pt x="18759" y="2776"/>
                  </a:lnTo>
                  <a:lnTo>
                    <a:pt x="18536" y="2999"/>
                  </a:lnTo>
                  <a:lnTo>
                    <a:pt x="18424" y="3130"/>
                  </a:lnTo>
                  <a:lnTo>
                    <a:pt x="18312" y="3260"/>
                  </a:lnTo>
                  <a:lnTo>
                    <a:pt x="18238" y="3390"/>
                  </a:lnTo>
                  <a:lnTo>
                    <a:pt x="18163" y="3521"/>
                  </a:lnTo>
                  <a:lnTo>
                    <a:pt x="18033" y="3800"/>
                  </a:lnTo>
                  <a:lnTo>
                    <a:pt x="17958" y="4080"/>
                  </a:lnTo>
                  <a:lnTo>
                    <a:pt x="17921" y="4359"/>
                  </a:lnTo>
                  <a:lnTo>
                    <a:pt x="17903" y="4657"/>
                  </a:lnTo>
                  <a:lnTo>
                    <a:pt x="17903" y="4955"/>
                  </a:lnTo>
                  <a:lnTo>
                    <a:pt x="17940" y="5253"/>
                  </a:lnTo>
                  <a:lnTo>
                    <a:pt x="17828" y="5141"/>
                  </a:lnTo>
                  <a:lnTo>
                    <a:pt x="17698" y="5048"/>
                  </a:lnTo>
                  <a:lnTo>
                    <a:pt x="17567" y="4992"/>
                  </a:lnTo>
                  <a:lnTo>
                    <a:pt x="17418" y="4955"/>
                  </a:lnTo>
                  <a:lnTo>
                    <a:pt x="17288" y="4937"/>
                  </a:lnTo>
                  <a:lnTo>
                    <a:pt x="17213" y="4955"/>
                  </a:lnTo>
                  <a:lnTo>
                    <a:pt x="17157" y="4974"/>
                  </a:lnTo>
                  <a:lnTo>
                    <a:pt x="17102" y="5011"/>
                  </a:lnTo>
                  <a:lnTo>
                    <a:pt x="17064" y="5048"/>
                  </a:lnTo>
                  <a:lnTo>
                    <a:pt x="17008" y="5104"/>
                  </a:lnTo>
                  <a:lnTo>
                    <a:pt x="16971" y="5179"/>
                  </a:lnTo>
                  <a:lnTo>
                    <a:pt x="16878" y="5048"/>
                  </a:lnTo>
                  <a:lnTo>
                    <a:pt x="16729" y="4918"/>
                  </a:lnTo>
                  <a:lnTo>
                    <a:pt x="16561" y="4806"/>
                  </a:lnTo>
                  <a:lnTo>
                    <a:pt x="16356" y="4713"/>
                  </a:lnTo>
                  <a:lnTo>
                    <a:pt x="16133" y="4657"/>
                  </a:lnTo>
                  <a:lnTo>
                    <a:pt x="15891" y="4620"/>
                  </a:lnTo>
                  <a:lnTo>
                    <a:pt x="15667" y="4620"/>
                  </a:lnTo>
                  <a:lnTo>
                    <a:pt x="15555" y="4638"/>
                  </a:lnTo>
                  <a:lnTo>
                    <a:pt x="15444" y="4676"/>
                  </a:lnTo>
                  <a:lnTo>
                    <a:pt x="15351" y="4713"/>
                  </a:lnTo>
                  <a:lnTo>
                    <a:pt x="15276" y="4787"/>
                  </a:lnTo>
                  <a:lnTo>
                    <a:pt x="15201" y="4862"/>
                  </a:lnTo>
                  <a:lnTo>
                    <a:pt x="15164" y="4974"/>
                  </a:lnTo>
                  <a:lnTo>
                    <a:pt x="15090" y="5197"/>
                  </a:lnTo>
                  <a:lnTo>
                    <a:pt x="15034" y="5458"/>
                  </a:lnTo>
                  <a:lnTo>
                    <a:pt x="14959" y="5700"/>
                  </a:lnTo>
                  <a:lnTo>
                    <a:pt x="14922" y="5812"/>
                  </a:lnTo>
                  <a:lnTo>
                    <a:pt x="14885" y="5924"/>
                  </a:lnTo>
                  <a:lnTo>
                    <a:pt x="14810" y="6017"/>
                  </a:lnTo>
                  <a:lnTo>
                    <a:pt x="14736" y="6110"/>
                  </a:lnTo>
                  <a:lnTo>
                    <a:pt x="14643" y="6166"/>
                  </a:lnTo>
                  <a:lnTo>
                    <a:pt x="14531" y="6203"/>
                  </a:lnTo>
                  <a:lnTo>
                    <a:pt x="14419" y="6222"/>
                  </a:lnTo>
                  <a:lnTo>
                    <a:pt x="14270" y="6185"/>
                  </a:lnTo>
                  <a:lnTo>
                    <a:pt x="13898" y="6091"/>
                  </a:lnTo>
                  <a:lnTo>
                    <a:pt x="13506" y="5980"/>
                  </a:lnTo>
                  <a:lnTo>
                    <a:pt x="13339" y="5961"/>
                  </a:lnTo>
                  <a:lnTo>
                    <a:pt x="13190" y="5942"/>
                  </a:lnTo>
                  <a:lnTo>
                    <a:pt x="13134" y="5961"/>
                  </a:lnTo>
                  <a:lnTo>
                    <a:pt x="13059" y="5998"/>
                  </a:lnTo>
                  <a:lnTo>
                    <a:pt x="12947" y="6110"/>
                  </a:lnTo>
                  <a:lnTo>
                    <a:pt x="12817" y="6203"/>
                  </a:lnTo>
                  <a:lnTo>
                    <a:pt x="12761" y="6222"/>
                  </a:lnTo>
                  <a:lnTo>
                    <a:pt x="12705" y="6222"/>
                  </a:lnTo>
                  <a:lnTo>
                    <a:pt x="12351" y="6073"/>
                  </a:lnTo>
                  <a:lnTo>
                    <a:pt x="12016" y="5961"/>
                  </a:lnTo>
                  <a:lnTo>
                    <a:pt x="11662" y="5887"/>
                  </a:lnTo>
                  <a:lnTo>
                    <a:pt x="11476" y="5887"/>
                  </a:lnTo>
                  <a:lnTo>
                    <a:pt x="11308" y="5868"/>
                  </a:lnTo>
                  <a:lnTo>
                    <a:pt x="11141" y="5887"/>
                  </a:lnTo>
                  <a:lnTo>
                    <a:pt x="10973" y="5905"/>
                  </a:lnTo>
                  <a:lnTo>
                    <a:pt x="10824" y="5924"/>
                  </a:lnTo>
                  <a:lnTo>
                    <a:pt x="10675" y="5980"/>
                  </a:lnTo>
                  <a:lnTo>
                    <a:pt x="10526" y="6036"/>
                  </a:lnTo>
                  <a:lnTo>
                    <a:pt x="10377" y="6110"/>
                  </a:lnTo>
                  <a:lnTo>
                    <a:pt x="10246" y="6203"/>
                  </a:lnTo>
                  <a:lnTo>
                    <a:pt x="10116" y="6296"/>
                  </a:lnTo>
                  <a:lnTo>
                    <a:pt x="10060" y="6203"/>
                  </a:lnTo>
                  <a:lnTo>
                    <a:pt x="10004" y="6110"/>
                  </a:lnTo>
                  <a:lnTo>
                    <a:pt x="9930" y="6017"/>
                  </a:lnTo>
                  <a:lnTo>
                    <a:pt x="9855" y="5924"/>
                  </a:lnTo>
                  <a:lnTo>
                    <a:pt x="9650" y="5756"/>
                  </a:lnTo>
                  <a:lnTo>
                    <a:pt x="9408" y="5588"/>
                  </a:lnTo>
                  <a:lnTo>
                    <a:pt x="9147" y="5458"/>
                  </a:lnTo>
                  <a:lnTo>
                    <a:pt x="8849" y="5346"/>
                  </a:lnTo>
                  <a:lnTo>
                    <a:pt x="8533" y="5272"/>
                  </a:lnTo>
                  <a:lnTo>
                    <a:pt x="8197" y="5235"/>
                  </a:lnTo>
                  <a:lnTo>
                    <a:pt x="7881" y="5235"/>
                  </a:lnTo>
                  <a:lnTo>
                    <a:pt x="7713" y="5253"/>
                  </a:lnTo>
                  <a:lnTo>
                    <a:pt x="7545" y="5272"/>
                  </a:lnTo>
                  <a:lnTo>
                    <a:pt x="7396" y="5309"/>
                  </a:lnTo>
                  <a:lnTo>
                    <a:pt x="7229" y="5346"/>
                  </a:lnTo>
                  <a:lnTo>
                    <a:pt x="7080" y="5421"/>
                  </a:lnTo>
                  <a:lnTo>
                    <a:pt x="6949" y="5477"/>
                  </a:lnTo>
                  <a:lnTo>
                    <a:pt x="6800" y="5570"/>
                  </a:lnTo>
                  <a:lnTo>
                    <a:pt x="6670" y="5663"/>
                  </a:lnTo>
                  <a:lnTo>
                    <a:pt x="6558" y="5793"/>
                  </a:lnTo>
                  <a:lnTo>
                    <a:pt x="6446" y="5924"/>
                  </a:lnTo>
                  <a:lnTo>
                    <a:pt x="6334" y="6054"/>
                  </a:lnTo>
                  <a:lnTo>
                    <a:pt x="6241" y="6222"/>
                  </a:lnTo>
                  <a:lnTo>
                    <a:pt x="6167" y="6390"/>
                  </a:lnTo>
                  <a:lnTo>
                    <a:pt x="6092" y="6594"/>
                  </a:lnTo>
                  <a:lnTo>
                    <a:pt x="5459" y="6669"/>
                  </a:lnTo>
                  <a:lnTo>
                    <a:pt x="4956" y="6762"/>
                  </a:lnTo>
                  <a:lnTo>
                    <a:pt x="4546" y="6855"/>
                  </a:lnTo>
                  <a:lnTo>
                    <a:pt x="4229" y="6948"/>
                  </a:lnTo>
                  <a:lnTo>
                    <a:pt x="3987" y="7042"/>
                  </a:lnTo>
                  <a:lnTo>
                    <a:pt x="3782" y="7135"/>
                  </a:lnTo>
                  <a:lnTo>
                    <a:pt x="3410" y="7321"/>
                  </a:lnTo>
                  <a:lnTo>
                    <a:pt x="3242" y="7395"/>
                  </a:lnTo>
                  <a:lnTo>
                    <a:pt x="3019" y="7451"/>
                  </a:lnTo>
                  <a:lnTo>
                    <a:pt x="2758" y="7489"/>
                  </a:lnTo>
                  <a:lnTo>
                    <a:pt x="2422" y="7507"/>
                  </a:lnTo>
                  <a:lnTo>
                    <a:pt x="1994" y="7489"/>
                  </a:lnTo>
                  <a:lnTo>
                    <a:pt x="1472" y="7470"/>
                  </a:lnTo>
                  <a:lnTo>
                    <a:pt x="802" y="7395"/>
                  </a:lnTo>
                  <a:lnTo>
                    <a:pt x="1" y="7302"/>
                  </a:lnTo>
                  <a:lnTo>
                    <a:pt x="1" y="12034"/>
                  </a:lnTo>
                  <a:lnTo>
                    <a:pt x="1770" y="12053"/>
                  </a:lnTo>
                  <a:lnTo>
                    <a:pt x="3540" y="12053"/>
                  </a:lnTo>
                  <a:lnTo>
                    <a:pt x="5291" y="12015"/>
                  </a:lnTo>
                  <a:lnTo>
                    <a:pt x="7042" y="11978"/>
                  </a:lnTo>
                  <a:lnTo>
                    <a:pt x="8737" y="11903"/>
                  </a:lnTo>
                  <a:lnTo>
                    <a:pt x="10414" y="11810"/>
                  </a:lnTo>
                  <a:lnTo>
                    <a:pt x="13599" y="11624"/>
                  </a:lnTo>
                  <a:lnTo>
                    <a:pt x="16505" y="11438"/>
                  </a:lnTo>
                  <a:lnTo>
                    <a:pt x="19095" y="11270"/>
                  </a:lnTo>
                  <a:lnTo>
                    <a:pt x="20250" y="11196"/>
                  </a:lnTo>
                  <a:lnTo>
                    <a:pt x="21274" y="11158"/>
                  </a:lnTo>
                  <a:lnTo>
                    <a:pt x="22187" y="11140"/>
                  </a:lnTo>
                  <a:lnTo>
                    <a:pt x="22969" y="11140"/>
                  </a:lnTo>
                  <a:lnTo>
                    <a:pt x="31520" y="11326"/>
                  </a:lnTo>
                  <a:lnTo>
                    <a:pt x="35320" y="11419"/>
                  </a:lnTo>
                  <a:lnTo>
                    <a:pt x="38859" y="11475"/>
                  </a:lnTo>
                  <a:lnTo>
                    <a:pt x="42175" y="11512"/>
                  </a:lnTo>
                  <a:lnTo>
                    <a:pt x="45305" y="11512"/>
                  </a:lnTo>
                  <a:lnTo>
                    <a:pt x="46832" y="11494"/>
                  </a:lnTo>
                  <a:lnTo>
                    <a:pt x="48304" y="11456"/>
                  </a:lnTo>
                  <a:lnTo>
                    <a:pt x="49757" y="11419"/>
                  </a:lnTo>
                  <a:lnTo>
                    <a:pt x="51191" y="11363"/>
                  </a:lnTo>
                  <a:lnTo>
                    <a:pt x="51191" y="5868"/>
                  </a:lnTo>
                  <a:lnTo>
                    <a:pt x="50875" y="5756"/>
                  </a:lnTo>
                  <a:lnTo>
                    <a:pt x="50595" y="5607"/>
                  </a:lnTo>
                  <a:lnTo>
                    <a:pt x="50334" y="5458"/>
                  </a:lnTo>
                  <a:lnTo>
                    <a:pt x="50092" y="5290"/>
                  </a:lnTo>
                  <a:lnTo>
                    <a:pt x="49664" y="4955"/>
                  </a:lnTo>
                  <a:lnTo>
                    <a:pt x="49254" y="4657"/>
                  </a:lnTo>
                  <a:lnTo>
                    <a:pt x="49049" y="4508"/>
                  </a:lnTo>
                  <a:lnTo>
                    <a:pt x="48826" y="4396"/>
                  </a:lnTo>
                  <a:lnTo>
                    <a:pt x="48602" y="4303"/>
                  </a:lnTo>
                  <a:lnTo>
                    <a:pt x="48341" y="4229"/>
                  </a:lnTo>
                  <a:lnTo>
                    <a:pt x="48062" y="4191"/>
                  </a:lnTo>
                  <a:lnTo>
                    <a:pt x="47745" y="4191"/>
                  </a:lnTo>
                  <a:lnTo>
                    <a:pt x="47410" y="4229"/>
                  </a:lnTo>
                  <a:lnTo>
                    <a:pt x="47019" y="4322"/>
                  </a:lnTo>
                  <a:lnTo>
                    <a:pt x="46758" y="3968"/>
                  </a:lnTo>
                  <a:lnTo>
                    <a:pt x="46497" y="3688"/>
                  </a:lnTo>
                  <a:lnTo>
                    <a:pt x="46236" y="3483"/>
                  </a:lnTo>
                  <a:lnTo>
                    <a:pt x="45975" y="3316"/>
                  </a:lnTo>
                  <a:lnTo>
                    <a:pt x="45733" y="3204"/>
                  </a:lnTo>
                  <a:lnTo>
                    <a:pt x="45491" y="3148"/>
                  </a:lnTo>
                  <a:lnTo>
                    <a:pt x="45268" y="3130"/>
                  </a:lnTo>
                  <a:lnTo>
                    <a:pt x="45044" y="3148"/>
                  </a:lnTo>
                  <a:lnTo>
                    <a:pt x="44839" y="3185"/>
                  </a:lnTo>
                  <a:lnTo>
                    <a:pt x="44653" y="3260"/>
                  </a:lnTo>
                  <a:lnTo>
                    <a:pt x="44485" y="3372"/>
                  </a:lnTo>
                  <a:lnTo>
                    <a:pt x="44317" y="3483"/>
                  </a:lnTo>
                  <a:lnTo>
                    <a:pt x="44187" y="3633"/>
                  </a:lnTo>
                  <a:lnTo>
                    <a:pt x="44075" y="3763"/>
                  </a:lnTo>
                  <a:lnTo>
                    <a:pt x="43982" y="3912"/>
                  </a:lnTo>
                  <a:lnTo>
                    <a:pt x="43926" y="4061"/>
                  </a:lnTo>
                  <a:lnTo>
                    <a:pt x="43759" y="3763"/>
                  </a:lnTo>
                  <a:lnTo>
                    <a:pt x="43591" y="3502"/>
                  </a:lnTo>
                  <a:lnTo>
                    <a:pt x="43423" y="3260"/>
                  </a:lnTo>
                  <a:lnTo>
                    <a:pt x="43256" y="3055"/>
                  </a:lnTo>
                  <a:lnTo>
                    <a:pt x="43088" y="2869"/>
                  </a:lnTo>
                  <a:lnTo>
                    <a:pt x="42920" y="2720"/>
                  </a:lnTo>
                  <a:lnTo>
                    <a:pt x="42771" y="2589"/>
                  </a:lnTo>
                  <a:lnTo>
                    <a:pt x="42604" y="2478"/>
                  </a:lnTo>
                  <a:lnTo>
                    <a:pt x="42455" y="2384"/>
                  </a:lnTo>
                  <a:lnTo>
                    <a:pt x="42324" y="2310"/>
                  </a:lnTo>
                  <a:lnTo>
                    <a:pt x="42175" y="2254"/>
                  </a:lnTo>
                  <a:lnTo>
                    <a:pt x="42045" y="2217"/>
                  </a:lnTo>
                  <a:lnTo>
                    <a:pt x="41803" y="2180"/>
                  </a:lnTo>
                  <a:lnTo>
                    <a:pt x="41616" y="2180"/>
                  </a:lnTo>
                  <a:lnTo>
                    <a:pt x="41467" y="2161"/>
                  </a:lnTo>
                  <a:lnTo>
                    <a:pt x="41337" y="2124"/>
                  </a:lnTo>
                  <a:lnTo>
                    <a:pt x="41113" y="2049"/>
                  </a:lnTo>
                  <a:lnTo>
                    <a:pt x="40909" y="1937"/>
                  </a:lnTo>
                  <a:lnTo>
                    <a:pt x="40741" y="1807"/>
                  </a:lnTo>
                  <a:lnTo>
                    <a:pt x="40573" y="1677"/>
                  </a:lnTo>
                  <a:lnTo>
                    <a:pt x="40443" y="1528"/>
                  </a:lnTo>
                  <a:lnTo>
                    <a:pt x="40201" y="1229"/>
                  </a:lnTo>
                  <a:lnTo>
                    <a:pt x="40070" y="1118"/>
                  </a:lnTo>
                  <a:lnTo>
                    <a:pt x="39940" y="1025"/>
                  </a:lnTo>
                  <a:lnTo>
                    <a:pt x="39791" y="950"/>
                  </a:lnTo>
                  <a:lnTo>
                    <a:pt x="39716" y="931"/>
                  </a:lnTo>
                  <a:lnTo>
                    <a:pt x="39456" y="931"/>
                  </a:lnTo>
                  <a:lnTo>
                    <a:pt x="39251" y="1006"/>
                  </a:lnTo>
                  <a:lnTo>
                    <a:pt x="39008" y="1136"/>
                  </a:lnTo>
                  <a:lnTo>
                    <a:pt x="38729" y="1323"/>
                  </a:lnTo>
                  <a:lnTo>
                    <a:pt x="38673" y="1155"/>
                  </a:lnTo>
                  <a:lnTo>
                    <a:pt x="38580" y="987"/>
                  </a:lnTo>
                  <a:lnTo>
                    <a:pt x="38450" y="838"/>
                  </a:lnTo>
                  <a:lnTo>
                    <a:pt x="38301" y="671"/>
                  </a:lnTo>
                  <a:lnTo>
                    <a:pt x="38133" y="540"/>
                  </a:lnTo>
                  <a:lnTo>
                    <a:pt x="37928" y="410"/>
                  </a:lnTo>
                  <a:lnTo>
                    <a:pt x="37742" y="298"/>
                  </a:lnTo>
                  <a:lnTo>
                    <a:pt x="37518" y="186"/>
                  </a:lnTo>
                  <a:lnTo>
                    <a:pt x="37313" y="112"/>
                  </a:lnTo>
                  <a:lnTo>
                    <a:pt x="37108" y="56"/>
                  </a:lnTo>
                  <a:lnTo>
                    <a:pt x="36903"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flipH="1">
              <a:off x="1479775" y="2725875"/>
              <a:ext cx="1555597" cy="366261"/>
            </a:xfrm>
            <a:custGeom>
              <a:avLst/>
              <a:gdLst/>
              <a:ahLst/>
              <a:cxnLst/>
              <a:rect l="l" t="t" r="r" b="b"/>
              <a:pathLst>
                <a:path w="51192" h="12053" extrusionOk="0">
                  <a:moveTo>
                    <a:pt x="36549" y="0"/>
                  </a:moveTo>
                  <a:lnTo>
                    <a:pt x="36400" y="37"/>
                  </a:lnTo>
                  <a:lnTo>
                    <a:pt x="36270" y="93"/>
                  </a:lnTo>
                  <a:lnTo>
                    <a:pt x="36214" y="149"/>
                  </a:lnTo>
                  <a:lnTo>
                    <a:pt x="36177" y="205"/>
                  </a:lnTo>
                  <a:lnTo>
                    <a:pt x="36214" y="279"/>
                  </a:lnTo>
                  <a:lnTo>
                    <a:pt x="36233" y="354"/>
                  </a:lnTo>
                  <a:lnTo>
                    <a:pt x="36214" y="410"/>
                  </a:lnTo>
                  <a:lnTo>
                    <a:pt x="36214" y="466"/>
                  </a:lnTo>
                  <a:lnTo>
                    <a:pt x="36177" y="522"/>
                  </a:lnTo>
                  <a:lnTo>
                    <a:pt x="36121" y="577"/>
                  </a:lnTo>
                  <a:lnTo>
                    <a:pt x="36009" y="689"/>
                  </a:lnTo>
                  <a:lnTo>
                    <a:pt x="35860" y="820"/>
                  </a:lnTo>
                  <a:lnTo>
                    <a:pt x="35711" y="969"/>
                  </a:lnTo>
                  <a:lnTo>
                    <a:pt x="35581" y="1174"/>
                  </a:lnTo>
                  <a:lnTo>
                    <a:pt x="35506" y="1285"/>
                  </a:lnTo>
                  <a:lnTo>
                    <a:pt x="35450" y="1416"/>
                  </a:lnTo>
                  <a:lnTo>
                    <a:pt x="35376" y="1341"/>
                  </a:lnTo>
                  <a:lnTo>
                    <a:pt x="35264" y="1267"/>
                  </a:lnTo>
                  <a:lnTo>
                    <a:pt x="35134" y="1192"/>
                  </a:lnTo>
                  <a:lnTo>
                    <a:pt x="34966" y="1136"/>
                  </a:lnTo>
                  <a:lnTo>
                    <a:pt x="34798" y="1099"/>
                  </a:lnTo>
                  <a:lnTo>
                    <a:pt x="34612" y="1080"/>
                  </a:lnTo>
                  <a:lnTo>
                    <a:pt x="34407" y="1080"/>
                  </a:lnTo>
                  <a:lnTo>
                    <a:pt x="34184" y="1118"/>
                  </a:lnTo>
                  <a:lnTo>
                    <a:pt x="33960" y="1192"/>
                  </a:lnTo>
                  <a:lnTo>
                    <a:pt x="33737" y="1304"/>
                  </a:lnTo>
                  <a:lnTo>
                    <a:pt x="33513" y="1453"/>
                  </a:lnTo>
                  <a:lnTo>
                    <a:pt x="33290" y="1658"/>
                  </a:lnTo>
                  <a:lnTo>
                    <a:pt x="33066" y="1919"/>
                  </a:lnTo>
                  <a:lnTo>
                    <a:pt x="32861" y="2217"/>
                  </a:lnTo>
                  <a:lnTo>
                    <a:pt x="32656" y="2608"/>
                  </a:lnTo>
                  <a:lnTo>
                    <a:pt x="32470" y="3055"/>
                  </a:lnTo>
                  <a:lnTo>
                    <a:pt x="32433" y="2981"/>
                  </a:lnTo>
                  <a:lnTo>
                    <a:pt x="32395" y="2925"/>
                  </a:lnTo>
                  <a:lnTo>
                    <a:pt x="32358" y="2869"/>
                  </a:lnTo>
                  <a:lnTo>
                    <a:pt x="32302" y="2832"/>
                  </a:lnTo>
                  <a:lnTo>
                    <a:pt x="32153" y="2776"/>
                  </a:lnTo>
                  <a:lnTo>
                    <a:pt x="32004" y="2738"/>
                  </a:lnTo>
                  <a:lnTo>
                    <a:pt x="31818" y="2738"/>
                  </a:lnTo>
                  <a:lnTo>
                    <a:pt x="31632" y="2757"/>
                  </a:lnTo>
                  <a:lnTo>
                    <a:pt x="31427" y="2794"/>
                  </a:lnTo>
                  <a:lnTo>
                    <a:pt x="31203" y="2850"/>
                  </a:lnTo>
                  <a:lnTo>
                    <a:pt x="30998" y="2925"/>
                  </a:lnTo>
                  <a:lnTo>
                    <a:pt x="30793" y="3018"/>
                  </a:lnTo>
                  <a:lnTo>
                    <a:pt x="30588" y="3130"/>
                  </a:lnTo>
                  <a:lnTo>
                    <a:pt x="30402" y="3241"/>
                  </a:lnTo>
                  <a:lnTo>
                    <a:pt x="30253" y="3353"/>
                  </a:lnTo>
                  <a:lnTo>
                    <a:pt x="30123" y="3483"/>
                  </a:lnTo>
                  <a:lnTo>
                    <a:pt x="30011" y="3614"/>
                  </a:lnTo>
                  <a:lnTo>
                    <a:pt x="29936" y="3726"/>
                  </a:lnTo>
                  <a:lnTo>
                    <a:pt x="29918" y="3614"/>
                  </a:lnTo>
                  <a:lnTo>
                    <a:pt x="29862" y="3502"/>
                  </a:lnTo>
                  <a:lnTo>
                    <a:pt x="29787" y="3390"/>
                  </a:lnTo>
                  <a:lnTo>
                    <a:pt x="29694" y="3279"/>
                  </a:lnTo>
                  <a:lnTo>
                    <a:pt x="29489" y="3055"/>
                  </a:lnTo>
                  <a:lnTo>
                    <a:pt x="29229" y="2832"/>
                  </a:lnTo>
                  <a:lnTo>
                    <a:pt x="28968" y="2645"/>
                  </a:lnTo>
                  <a:lnTo>
                    <a:pt x="28688" y="2496"/>
                  </a:lnTo>
                  <a:lnTo>
                    <a:pt x="28539" y="2440"/>
                  </a:lnTo>
                  <a:lnTo>
                    <a:pt x="28409" y="2403"/>
                  </a:lnTo>
                  <a:lnTo>
                    <a:pt x="28297" y="2384"/>
                  </a:lnTo>
                  <a:lnTo>
                    <a:pt x="28185" y="2366"/>
                  </a:lnTo>
                  <a:lnTo>
                    <a:pt x="28167" y="2198"/>
                  </a:lnTo>
                  <a:lnTo>
                    <a:pt x="28111" y="2068"/>
                  </a:lnTo>
                  <a:lnTo>
                    <a:pt x="28055" y="1937"/>
                  </a:lnTo>
                  <a:lnTo>
                    <a:pt x="27962" y="1844"/>
                  </a:lnTo>
                  <a:lnTo>
                    <a:pt x="27850" y="1788"/>
                  </a:lnTo>
                  <a:lnTo>
                    <a:pt x="27720" y="1732"/>
                  </a:lnTo>
                  <a:lnTo>
                    <a:pt x="27589" y="1714"/>
                  </a:lnTo>
                  <a:lnTo>
                    <a:pt x="27459" y="1714"/>
                  </a:lnTo>
                  <a:lnTo>
                    <a:pt x="27310" y="1732"/>
                  </a:lnTo>
                  <a:lnTo>
                    <a:pt x="27161" y="1770"/>
                  </a:lnTo>
                  <a:lnTo>
                    <a:pt x="27030" y="1807"/>
                  </a:lnTo>
                  <a:lnTo>
                    <a:pt x="26900" y="1881"/>
                  </a:lnTo>
                  <a:lnTo>
                    <a:pt x="26770" y="1956"/>
                  </a:lnTo>
                  <a:lnTo>
                    <a:pt x="26658" y="2049"/>
                  </a:lnTo>
                  <a:lnTo>
                    <a:pt x="26565" y="2161"/>
                  </a:lnTo>
                  <a:lnTo>
                    <a:pt x="26490" y="2291"/>
                  </a:lnTo>
                  <a:lnTo>
                    <a:pt x="26397" y="2235"/>
                  </a:lnTo>
                  <a:lnTo>
                    <a:pt x="26285" y="2180"/>
                  </a:lnTo>
                  <a:lnTo>
                    <a:pt x="26192" y="2161"/>
                  </a:lnTo>
                  <a:lnTo>
                    <a:pt x="26099" y="2142"/>
                  </a:lnTo>
                  <a:lnTo>
                    <a:pt x="25913" y="2124"/>
                  </a:lnTo>
                  <a:lnTo>
                    <a:pt x="25708" y="2161"/>
                  </a:lnTo>
                  <a:lnTo>
                    <a:pt x="25540" y="2235"/>
                  </a:lnTo>
                  <a:lnTo>
                    <a:pt x="25354" y="2347"/>
                  </a:lnTo>
                  <a:lnTo>
                    <a:pt x="25205" y="2478"/>
                  </a:lnTo>
                  <a:lnTo>
                    <a:pt x="25056" y="2608"/>
                  </a:lnTo>
                  <a:lnTo>
                    <a:pt x="24925" y="2776"/>
                  </a:lnTo>
                  <a:lnTo>
                    <a:pt x="24814" y="2962"/>
                  </a:lnTo>
                  <a:lnTo>
                    <a:pt x="24739" y="3130"/>
                  </a:lnTo>
                  <a:lnTo>
                    <a:pt x="24683" y="3316"/>
                  </a:lnTo>
                  <a:lnTo>
                    <a:pt x="24665" y="3502"/>
                  </a:lnTo>
                  <a:lnTo>
                    <a:pt x="24683" y="3670"/>
                  </a:lnTo>
                  <a:lnTo>
                    <a:pt x="24739" y="3819"/>
                  </a:lnTo>
                  <a:lnTo>
                    <a:pt x="24776" y="3893"/>
                  </a:lnTo>
                  <a:lnTo>
                    <a:pt x="24814" y="3949"/>
                  </a:lnTo>
                  <a:lnTo>
                    <a:pt x="24702" y="3968"/>
                  </a:lnTo>
                  <a:lnTo>
                    <a:pt x="24609" y="3986"/>
                  </a:lnTo>
                  <a:lnTo>
                    <a:pt x="24534" y="4024"/>
                  </a:lnTo>
                  <a:lnTo>
                    <a:pt x="24478" y="4080"/>
                  </a:lnTo>
                  <a:lnTo>
                    <a:pt x="24422" y="4135"/>
                  </a:lnTo>
                  <a:lnTo>
                    <a:pt x="24385" y="4210"/>
                  </a:lnTo>
                  <a:lnTo>
                    <a:pt x="24348" y="4359"/>
                  </a:lnTo>
                  <a:lnTo>
                    <a:pt x="24311" y="4527"/>
                  </a:lnTo>
                  <a:lnTo>
                    <a:pt x="24236" y="4676"/>
                  </a:lnTo>
                  <a:lnTo>
                    <a:pt x="24199" y="4769"/>
                  </a:lnTo>
                  <a:lnTo>
                    <a:pt x="24143" y="4843"/>
                  </a:lnTo>
                  <a:lnTo>
                    <a:pt x="24069" y="4899"/>
                  </a:lnTo>
                  <a:lnTo>
                    <a:pt x="23975" y="4974"/>
                  </a:lnTo>
                  <a:lnTo>
                    <a:pt x="23994" y="4843"/>
                  </a:lnTo>
                  <a:lnTo>
                    <a:pt x="23975" y="4732"/>
                  </a:lnTo>
                  <a:lnTo>
                    <a:pt x="23957" y="4657"/>
                  </a:lnTo>
                  <a:lnTo>
                    <a:pt x="23901" y="4583"/>
                  </a:lnTo>
                  <a:lnTo>
                    <a:pt x="23826" y="4545"/>
                  </a:lnTo>
                  <a:lnTo>
                    <a:pt x="23752" y="4527"/>
                  </a:lnTo>
                  <a:lnTo>
                    <a:pt x="23566" y="4527"/>
                  </a:lnTo>
                  <a:lnTo>
                    <a:pt x="23361" y="4545"/>
                  </a:lnTo>
                  <a:lnTo>
                    <a:pt x="23156" y="4601"/>
                  </a:lnTo>
                  <a:lnTo>
                    <a:pt x="22969" y="4620"/>
                  </a:lnTo>
                  <a:lnTo>
                    <a:pt x="22858" y="4620"/>
                  </a:lnTo>
                  <a:lnTo>
                    <a:pt x="22690" y="4545"/>
                  </a:lnTo>
                  <a:lnTo>
                    <a:pt x="22541" y="4434"/>
                  </a:lnTo>
                  <a:lnTo>
                    <a:pt x="22262" y="4210"/>
                  </a:lnTo>
                  <a:lnTo>
                    <a:pt x="22094" y="4117"/>
                  </a:lnTo>
                  <a:lnTo>
                    <a:pt x="22019" y="4098"/>
                  </a:lnTo>
                  <a:lnTo>
                    <a:pt x="21945" y="4080"/>
                  </a:lnTo>
                  <a:lnTo>
                    <a:pt x="21777" y="4080"/>
                  </a:lnTo>
                  <a:lnTo>
                    <a:pt x="21684" y="4117"/>
                  </a:lnTo>
                  <a:lnTo>
                    <a:pt x="21591" y="4173"/>
                  </a:lnTo>
                  <a:lnTo>
                    <a:pt x="21628" y="4061"/>
                  </a:lnTo>
                  <a:lnTo>
                    <a:pt x="21628" y="3931"/>
                  </a:lnTo>
                  <a:lnTo>
                    <a:pt x="21610" y="3800"/>
                  </a:lnTo>
                  <a:lnTo>
                    <a:pt x="21554" y="3670"/>
                  </a:lnTo>
                  <a:lnTo>
                    <a:pt x="21498" y="3539"/>
                  </a:lnTo>
                  <a:lnTo>
                    <a:pt x="21405" y="3428"/>
                  </a:lnTo>
                  <a:lnTo>
                    <a:pt x="21312" y="3316"/>
                  </a:lnTo>
                  <a:lnTo>
                    <a:pt x="21200" y="3223"/>
                  </a:lnTo>
                  <a:lnTo>
                    <a:pt x="21088" y="3148"/>
                  </a:lnTo>
                  <a:lnTo>
                    <a:pt x="20976" y="3092"/>
                  </a:lnTo>
                  <a:lnTo>
                    <a:pt x="20864" y="3074"/>
                  </a:lnTo>
                  <a:lnTo>
                    <a:pt x="20734" y="3074"/>
                  </a:lnTo>
                  <a:lnTo>
                    <a:pt x="20622" y="3092"/>
                  </a:lnTo>
                  <a:lnTo>
                    <a:pt x="20511" y="3167"/>
                  </a:lnTo>
                  <a:lnTo>
                    <a:pt x="20417" y="3279"/>
                  </a:lnTo>
                  <a:lnTo>
                    <a:pt x="20343" y="3428"/>
                  </a:lnTo>
                  <a:lnTo>
                    <a:pt x="20268" y="3167"/>
                  </a:lnTo>
                  <a:lnTo>
                    <a:pt x="20194" y="2962"/>
                  </a:lnTo>
                  <a:lnTo>
                    <a:pt x="20119" y="2794"/>
                  </a:lnTo>
                  <a:lnTo>
                    <a:pt x="20008" y="2664"/>
                  </a:lnTo>
                  <a:lnTo>
                    <a:pt x="19914" y="2552"/>
                  </a:lnTo>
                  <a:lnTo>
                    <a:pt x="19784" y="2496"/>
                  </a:lnTo>
                  <a:lnTo>
                    <a:pt x="19672" y="2440"/>
                  </a:lnTo>
                  <a:lnTo>
                    <a:pt x="19411" y="2440"/>
                  </a:lnTo>
                  <a:lnTo>
                    <a:pt x="19281" y="2478"/>
                  </a:lnTo>
                  <a:lnTo>
                    <a:pt x="19151" y="2533"/>
                  </a:lnTo>
                  <a:lnTo>
                    <a:pt x="19020" y="2608"/>
                  </a:lnTo>
                  <a:lnTo>
                    <a:pt x="18890" y="2682"/>
                  </a:lnTo>
                  <a:lnTo>
                    <a:pt x="18759" y="2776"/>
                  </a:lnTo>
                  <a:lnTo>
                    <a:pt x="18536" y="2999"/>
                  </a:lnTo>
                  <a:lnTo>
                    <a:pt x="18424" y="3130"/>
                  </a:lnTo>
                  <a:lnTo>
                    <a:pt x="18312" y="3260"/>
                  </a:lnTo>
                  <a:lnTo>
                    <a:pt x="18238" y="3390"/>
                  </a:lnTo>
                  <a:lnTo>
                    <a:pt x="18163" y="3521"/>
                  </a:lnTo>
                  <a:lnTo>
                    <a:pt x="18033" y="3800"/>
                  </a:lnTo>
                  <a:lnTo>
                    <a:pt x="17958" y="4080"/>
                  </a:lnTo>
                  <a:lnTo>
                    <a:pt x="17921" y="4359"/>
                  </a:lnTo>
                  <a:lnTo>
                    <a:pt x="17903" y="4657"/>
                  </a:lnTo>
                  <a:lnTo>
                    <a:pt x="17903" y="4955"/>
                  </a:lnTo>
                  <a:lnTo>
                    <a:pt x="17940" y="5253"/>
                  </a:lnTo>
                  <a:lnTo>
                    <a:pt x="17828" y="5141"/>
                  </a:lnTo>
                  <a:lnTo>
                    <a:pt x="17698" y="5048"/>
                  </a:lnTo>
                  <a:lnTo>
                    <a:pt x="17567" y="4992"/>
                  </a:lnTo>
                  <a:lnTo>
                    <a:pt x="17418" y="4955"/>
                  </a:lnTo>
                  <a:lnTo>
                    <a:pt x="17288" y="4937"/>
                  </a:lnTo>
                  <a:lnTo>
                    <a:pt x="17213" y="4955"/>
                  </a:lnTo>
                  <a:lnTo>
                    <a:pt x="17157" y="4974"/>
                  </a:lnTo>
                  <a:lnTo>
                    <a:pt x="17102" y="5011"/>
                  </a:lnTo>
                  <a:lnTo>
                    <a:pt x="17064" y="5048"/>
                  </a:lnTo>
                  <a:lnTo>
                    <a:pt x="17008" y="5104"/>
                  </a:lnTo>
                  <a:lnTo>
                    <a:pt x="16971" y="5179"/>
                  </a:lnTo>
                  <a:lnTo>
                    <a:pt x="16878" y="5048"/>
                  </a:lnTo>
                  <a:lnTo>
                    <a:pt x="16729" y="4918"/>
                  </a:lnTo>
                  <a:lnTo>
                    <a:pt x="16561" y="4806"/>
                  </a:lnTo>
                  <a:lnTo>
                    <a:pt x="16356" y="4713"/>
                  </a:lnTo>
                  <a:lnTo>
                    <a:pt x="16133" y="4657"/>
                  </a:lnTo>
                  <a:lnTo>
                    <a:pt x="15891" y="4620"/>
                  </a:lnTo>
                  <a:lnTo>
                    <a:pt x="15667" y="4620"/>
                  </a:lnTo>
                  <a:lnTo>
                    <a:pt x="15555" y="4638"/>
                  </a:lnTo>
                  <a:lnTo>
                    <a:pt x="15444" y="4676"/>
                  </a:lnTo>
                  <a:lnTo>
                    <a:pt x="15351" y="4713"/>
                  </a:lnTo>
                  <a:lnTo>
                    <a:pt x="15276" y="4787"/>
                  </a:lnTo>
                  <a:lnTo>
                    <a:pt x="15201" y="4862"/>
                  </a:lnTo>
                  <a:lnTo>
                    <a:pt x="15164" y="4974"/>
                  </a:lnTo>
                  <a:lnTo>
                    <a:pt x="15090" y="5197"/>
                  </a:lnTo>
                  <a:lnTo>
                    <a:pt x="15034" y="5458"/>
                  </a:lnTo>
                  <a:lnTo>
                    <a:pt x="14959" y="5700"/>
                  </a:lnTo>
                  <a:lnTo>
                    <a:pt x="14922" y="5812"/>
                  </a:lnTo>
                  <a:lnTo>
                    <a:pt x="14885" y="5924"/>
                  </a:lnTo>
                  <a:lnTo>
                    <a:pt x="14810" y="6017"/>
                  </a:lnTo>
                  <a:lnTo>
                    <a:pt x="14736" y="6110"/>
                  </a:lnTo>
                  <a:lnTo>
                    <a:pt x="14643" y="6166"/>
                  </a:lnTo>
                  <a:lnTo>
                    <a:pt x="14531" y="6203"/>
                  </a:lnTo>
                  <a:lnTo>
                    <a:pt x="14419" y="6222"/>
                  </a:lnTo>
                  <a:lnTo>
                    <a:pt x="14270" y="6185"/>
                  </a:lnTo>
                  <a:lnTo>
                    <a:pt x="13898" y="6091"/>
                  </a:lnTo>
                  <a:lnTo>
                    <a:pt x="13506" y="5980"/>
                  </a:lnTo>
                  <a:lnTo>
                    <a:pt x="13339" y="5961"/>
                  </a:lnTo>
                  <a:lnTo>
                    <a:pt x="13190" y="5942"/>
                  </a:lnTo>
                  <a:lnTo>
                    <a:pt x="13134" y="5961"/>
                  </a:lnTo>
                  <a:lnTo>
                    <a:pt x="13059" y="5998"/>
                  </a:lnTo>
                  <a:lnTo>
                    <a:pt x="12947" y="6110"/>
                  </a:lnTo>
                  <a:lnTo>
                    <a:pt x="12817" y="6203"/>
                  </a:lnTo>
                  <a:lnTo>
                    <a:pt x="12761" y="6222"/>
                  </a:lnTo>
                  <a:lnTo>
                    <a:pt x="12705" y="6222"/>
                  </a:lnTo>
                  <a:lnTo>
                    <a:pt x="12351" y="6073"/>
                  </a:lnTo>
                  <a:lnTo>
                    <a:pt x="12016" y="5961"/>
                  </a:lnTo>
                  <a:lnTo>
                    <a:pt x="11662" y="5887"/>
                  </a:lnTo>
                  <a:lnTo>
                    <a:pt x="11476" y="5887"/>
                  </a:lnTo>
                  <a:lnTo>
                    <a:pt x="11308" y="5868"/>
                  </a:lnTo>
                  <a:lnTo>
                    <a:pt x="11141" y="5887"/>
                  </a:lnTo>
                  <a:lnTo>
                    <a:pt x="10973" y="5905"/>
                  </a:lnTo>
                  <a:lnTo>
                    <a:pt x="10824" y="5924"/>
                  </a:lnTo>
                  <a:lnTo>
                    <a:pt x="10675" y="5980"/>
                  </a:lnTo>
                  <a:lnTo>
                    <a:pt x="10526" y="6036"/>
                  </a:lnTo>
                  <a:lnTo>
                    <a:pt x="10377" y="6110"/>
                  </a:lnTo>
                  <a:lnTo>
                    <a:pt x="10246" y="6203"/>
                  </a:lnTo>
                  <a:lnTo>
                    <a:pt x="10116" y="6296"/>
                  </a:lnTo>
                  <a:lnTo>
                    <a:pt x="10060" y="6203"/>
                  </a:lnTo>
                  <a:lnTo>
                    <a:pt x="10004" y="6110"/>
                  </a:lnTo>
                  <a:lnTo>
                    <a:pt x="9930" y="6017"/>
                  </a:lnTo>
                  <a:lnTo>
                    <a:pt x="9855" y="5924"/>
                  </a:lnTo>
                  <a:lnTo>
                    <a:pt x="9650" y="5756"/>
                  </a:lnTo>
                  <a:lnTo>
                    <a:pt x="9408" y="5588"/>
                  </a:lnTo>
                  <a:lnTo>
                    <a:pt x="9147" y="5458"/>
                  </a:lnTo>
                  <a:lnTo>
                    <a:pt x="8849" y="5346"/>
                  </a:lnTo>
                  <a:lnTo>
                    <a:pt x="8533" y="5272"/>
                  </a:lnTo>
                  <a:lnTo>
                    <a:pt x="8197" y="5235"/>
                  </a:lnTo>
                  <a:lnTo>
                    <a:pt x="7881" y="5235"/>
                  </a:lnTo>
                  <a:lnTo>
                    <a:pt x="7713" y="5253"/>
                  </a:lnTo>
                  <a:lnTo>
                    <a:pt x="7545" y="5272"/>
                  </a:lnTo>
                  <a:lnTo>
                    <a:pt x="7396" y="5309"/>
                  </a:lnTo>
                  <a:lnTo>
                    <a:pt x="7229" y="5346"/>
                  </a:lnTo>
                  <a:lnTo>
                    <a:pt x="7080" y="5421"/>
                  </a:lnTo>
                  <a:lnTo>
                    <a:pt x="6949" y="5477"/>
                  </a:lnTo>
                  <a:lnTo>
                    <a:pt x="6800" y="5570"/>
                  </a:lnTo>
                  <a:lnTo>
                    <a:pt x="6670" y="5663"/>
                  </a:lnTo>
                  <a:lnTo>
                    <a:pt x="6558" y="5793"/>
                  </a:lnTo>
                  <a:lnTo>
                    <a:pt x="6446" y="5924"/>
                  </a:lnTo>
                  <a:lnTo>
                    <a:pt x="6334" y="6054"/>
                  </a:lnTo>
                  <a:lnTo>
                    <a:pt x="6241" y="6222"/>
                  </a:lnTo>
                  <a:lnTo>
                    <a:pt x="6167" y="6390"/>
                  </a:lnTo>
                  <a:lnTo>
                    <a:pt x="6092" y="6594"/>
                  </a:lnTo>
                  <a:lnTo>
                    <a:pt x="5459" y="6669"/>
                  </a:lnTo>
                  <a:lnTo>
                    <a:pt x="4956" y="6762"/>
                  </a:lnTo>
                  <a:lnTo>
                    <a:pt x="4546" y="6855"/>
                  </a:lnTo>
                  <a:lnTo>
                    <a:pt x="4229" y="6948"/>
                  </a:lnTo>
                  <a:lnTo>
                    <a:pt x="3987" y="7042"/>
                  </a:lnTo>
                  <a:lnTo>
                    <a:pt x="3782" y="7135"/>
                  </a:lnTo>
                  <a:lnTo>
                    <a:pt x="3410" y="7321"/>
                  </a:lnTo>
                  <a:lnTo>
                    <a:pt x="3242" y="7395"/>
                  </a:lnTo>
                  <a:lnTo>
                    <a:pt x="3019" y="7451"/>
                  </a:lnTo>
                  <a:lnTo>
                    <a:pt x="2758" y="7489"/>
                  </a:lnTo>
                  <a:lnTo>
                    <a:pt x="2422" y="7507"/>
                  </a:lnTo>
                  <a:lnTo>
                    <a:pt x="1994" y="7489"/>
                  </a:lnTo>
                  <a:lnTo>
                    <a:pt x="1472" y="7470"/>
                  </a:lnTo>
                  <a:lnTo>
                    <a:pt x="802" y="7395"/>
                  </a:lnTo>
                  <a:lnTo>
                    <a:pt x="1" y="7302"/>
                  </a:lnTo>
                  <a:lnTo>
                    <a:pt x="1" y="12034"/>
                  </a:lnTo>
                  <a:lnTo>
                    <a:pt x="1770" y="12053"/>
                  </a:lnTo>
                  <a:lnTo>
                    <a:pt x="3540" y="12053"/>
                  </a:lnTo>
                  <a:lnTo>
                    <a:pt x="5291" y="12015"/>
                  </a:lnTo>
                  <a:lnTo>
                    <a:pt x="7042" y="11978"/>
                  </a:lnTo>
                  <a:lnTo>
                    <a:pt x="8737" y="11903"/>
                  </a:lnTo>
                  <a:lnTo>
                    <a:pt x="10414" y="11810"/>
                  </a:lnTo>
                  <a:lnTo>
                    <a:pt x="13599" y="11624"/>
                  </a:lnTo>
                  <a:lnTo>
                    <a:pt x="16505" y="11438"/>
                  </a:lnTo>
                  <a:lnTo>
                    <a:pt x="19095" y="11270"/>
                  </a:lnTo>
                  <a:lnTo>
                    <a:pt x="20250" y="11196"/>
                  </a:lnTo>
                  <a:lnTo>
                    <a:pt x="21274" y="11158"/>
                  </a:lnTo>
                  <a:lnTo>
                    <a:pt x="22187" y="11140"/>
                  </a:lnTo>
                  <a:lnTo>
                    <a:pt x="22969" y="11140"/>
                  </a:lnTo>
                  <a:lnTo>
                    <a:pt x="31520" y="11326"/>
                  </a:lnTo>
                  <a:lnTo>
                    <a:pt x="35320" y="11419"/>
                  </a:lnTo>
                  <a:lnTo>
                    <a:pt x="38859" y="11475"/>
                  </a:lnTo>
                  <a:lnTo>
                    <a:pt x="42175" y="11512"/>
                  </a:lnTo>
                  <a:lnTo>
                    <a:pt x="45305" y="11512"/>
                  </a:lnTo>
                  <a:lnTo>
                    <a:pt x="46832" y="11494"/>
                  </a:lnTo>
                  <a:lnTo>
                    <a:pt x="48304" y="11456"/>
                  </a:lnTo>
                  <a:lnTo>
                    <a:pt x="49757" y="11419"/>
                  </a:lnTo>
                  <a:lnTo>
                    <a:pt x="51191" y="11363"/>
                  </a:lnTo>
                  <a:lnTo>
                    <a:pt x="51191" y="5868"/>
                  </a:lnTo>
                  <a:lnTo>
                    <a:pt x="50875" y="5756"/>
                  </a:lnTo>
                  <a:lnTo>
                    <a:pt x="50595" y="5607"/>
                  </a:lnTo>
                  <a:lnTo>
                    <a:pt x="50334" y="5458"/>
                  </a:lnTo>
                  <a:lnTo>
                    <a:pt x="50092" y="5290"/>
                  </a:lnTo>
                  <a:lnTo>
                    <a:pt x="49664" y="4955"/>
                  </a:lnTo>
                  <a:lnTo>
                    <a:pt x="49254" y="4657"/>
                  </a:lnTo>
                  <a:lnTo>
                    <a:pt x="49049" y="4508"/>
                  </a:lnTo>
                  <a:lnTo>
                    <a:pt x="48826" y="4396"/>
                  </a:lnTo>
                  <a:lnTo>
                    <a:pt x="48602" y="4303"/>
                  </a:lnTo>
                  <a:lnTo>
                    <a:pt x="48341" y="4229"/>
                  </a:lnTo>
                  <a:lnTo>
                    <a:pt x="48062" y="4191"/>
                  </a:lnTo>
                  <a:lnTo>
                    <a:pt x="47745" y="4191"/>
                  </a:lnTo>
                  <a:lnTo>
                    <a:pt x="47410" y="4229"/>
                  </a:lnTo>
                  <a:lnTo>
                    <a:pt x="47019" y="4322"/>
                  </a:lnTo>
                  <a:lnTo>
                    <a:pt x="46758" y="3968"/>
                  </a:lnTo>
                  <a:lnTo>
                    <a:pt x="46497" y="3688"/>
                  </a:lnTo>
                  <a:lnTo>
                    <a:pt x="46236" y="3483"/>
                  </a:lnTo>
                  <a:lnTo>
                    <a:pt x="45975" y="3316"/>
                  </a:lnTo>
                  <a:lnTo>
                    <a:pt x="45733" y="3204"/>
                  </a:lnTo>
                  <a:lnTo>
                    <a:pt x="45491" y="3148"/>
                  </a:lnTo>
                  <a:lnTo>
                    <a:pt x="45268" y="3130"/>
                  </a:lnTo>
                  <a:lnTo>
                    <a:pt x="45044" y="3148"/>
                  </a:lnTo>
                  <a:lnTo>
                    <a:pt x="44839" y="3185"/>
                  </a:lnTo>
                  <a:lnTo>
                    <a:pt x="44653" y="3260"/>
                  </a:lnTo>
                  <a:lnTo>
                    <a:pt x="44485" y="3372"/>
                  </a:lnTo>
                  <a:lnTo>
                    <a:pt x="44317" y="3483"/>
                  </a:lnTo>
                  <a:lnTo>
                    <a:pt x="44187" y="3633"/>
                  </a:lnTo>
                  <a:lnTo>
                    <a:pt x="44075" y="3763"/>
                  </a:lnTo>
                  <a:lnTo>
                    <a:pt x="43982" y="3912"/>
                  </a:lnTo>
                  <a:lnTo>
                    <a:pt x="43926" y="4061"/>
                  </a:lnTo>
                  <a:lnTo>
                    <a:pt x="43759" y="3763"/>
                  </a:lnTo>
                  <a:lnTo>
                    <a:pt x="43591" y="3502"/>
                  </a:lnTo>
                  <a:lnTo>
                    <a:pt x="43423" y="3260"/>
                  </a:lnTo>
                  <a:lnTo>
                    <a:pt x="43256" y="3055"/>
                  </a:lnTo>
                  <a:lnTo>
                    <a:pt x="43088" y="2869"/>
                  </a:lnTo>
                  <a:lnTo>
                    <a:pt x="42920" y="2720"/>
                  </a:lnTo>
                  <a:lnTo>
                    <a:pt x="42771" y="2589"/>
                  </a:lnTo>
                  <a:lnTo>
                    <a:pt x="42604" y="2478"/>
                  </a:lnTo>
                  <a:lnTo>
                    <a:pt x="42455" y="2384"/>
                  </a:lnTo>
                  <a:lnTo>
                    <a:pt x="42324" y="2310"/>
                  </a:lnTo>
                  <a:lnTo>
                    <a:pt x="42175" y="2254"/>
                  </a:lnTo>
                  <a:lnTo>
                    <a:pt x="42045" y="2217"/>
                  </a:lnTo>
                  <a:lnTo>
                    <a:pt x="41803" y="2180"/>
                  </a:lnTo>
                  <a:lnTo>
                    <a:pt x="41616" y="2180"/>
                  </a:lnTo>
                  <a:lnTo>
                    <a:pt x="41467" y="2161"/>
                  </a:lnTo>
                  <a:lnTo>
                    <a:pt x="41337" y="2124"/>
                  </a:lnTo>
                  <a:lnTo>
                    <a:pt x="41113" y="2049"/>
                  </a:lnTo>
                  <a:lnTo>
                    <a:pt x="40909" y="1937"/>
                  </a:lnTo>
                  <a:lnTo>
                    <a:pt x="40741" y="1807"/>
                  </a:lnTo>
                  <a:lnTo>
                    <a:pt x="40573" y="1677"/>
                  </a:lnTo>
                  <a:lnTo>
                    <a:pt x="40443" y="1528"/>
                  </a:lnTo>
                  <a:lnTo>
                    <a:pt x="40201" y="1229"/>
                  </a:lnTo>
                  <a:lnTo>
                    <a:pt x="40070" y="1118"/>
                  </a:lnTo>
                  <a:lnTo>
                    <a:pt x="39940" y="1025"/>
                  </a:lnTo>
                  <a:lnTo>
                    <a:pt x="39791" y="950"/>
                  </a:lnTo>
                  <a:lnTo>
                    <a:pt x="39716" y="931"/>
                  </a:lnTo>
                  <a:lnTo>
                    <a:pt x="39456" y="931"/>
                  </a:lnTo>
                  <a:lnTo>
                    <a:pt x="39251" y="1006"/>
                  </a:lnTo>
                  <a:lnTo>
                    <a:pt x="39008" y="1136"/>
                  </a:lnTo>
                  <a:lnTo>
                    <a:pt x="38729" y="1323"/>
                  </a:lnTo>
                  <a:lnTo>
                    <a:pt x="38673" y="1155"/>
                  </a:lnTo>
                  <a:lnTo>
                    <a:pt x="38580" y="987"/>
                  </a:lnTo>
                  <a:lnTo>
                    <a:pt x="38450" y="838"/>
                  </a:lnTo>
                  <a:lnTo>
                    <a:pt x="38301" y="671"/>
                  </a:lnTo>
                  <a:lnTo>
                    <a:pt x="38133" y="540"/>
                  </a:lnTo>
                  <a:lnTo>
                    <a:pt x="37928" y="410"/>
                  </a:lnTo>
                  <a:lnTo>
                    <a:pt x="37742" y="298"/>
                  </a:lnTo>
                  <a:lnTo>
                    <a:pt x="37518" y="186"/>
                  </a:lnTo>
                  <a:lnTo>
                    <a:pt x="37313" y="112"/>
                  </a:lnTo>
                  <a:lnTo>
                    <a:pt x="37108" y="56"/>
                  </a:lnTo>
                  <a:lnTo>
                    <a:pt x="36903"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 name="Google Shape;46;p2"/>
          <p:cNvGrpSpPr/>
          <p:nvPr/>
        </p:nvGrpSpPr>
        <p:grpSpPr>
          <a:xfrm>
            <a:off x="0" y="1698205"/>
            <a:ext cx="4612677" cy="1470152"/>
            <a:chOff x="0" y="1698205"/>
            <a:chExt cx="4612677" cy="1470152"/>
          </a:xfrm>
        </p:grpSpPr>
        <p:sp>
          <p:nvSpPr>
            <p:cNvPr id="47" name="Google Shape;47;p2"/>
            <p:cNvSpPr/>
            <p:nvPr/>
          </p:nvSpPr>
          <p:spPr>
            <a:xfrm>
              <a:off x="0" y="169820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325611" y="23285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021949" y="1721540"/>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850151" y="2262671"/>
              <a:ext cx="1639569" cy="905686"/>
            </a:xfrm>
            <a:custGeom>
              <a:avLst/>
              <a:gdLst/>
              <a:ahLst/>
              <a:cxnLst/>
              <a:rect l="l" t="t" r="r" b="b"/>
              <a:pathLst>
                <a:path w="53328" h="29458" extrusionOk="0">
                  <a:moveTo>
                    <a:pt x="20288" y="0"/>
                  </a:moveTo>
                  <a:lnTo>
                    <a:pt x="19957" y="20"/>
                  </a:lnTo>
                  <a:lnTo>
                    <a:pt x="19626" y="39"/>
                  </a:lnTo>
                  <a:lnTo>
                    <a:pt x="19295" y="78"/>
                  </a:lnTo>
                  <a:lnTo>
                    <a:pt x="18964" y="137"/>
                  </a:lnTo>
                  <a:lnTo>
                    <a:pt x="18633" y="195"/>
                  </a:lnTo>
                  <a:lnTo>
                    <a:pt x="18302" y="273"/>
                  </a:lnTo>
                  <a:lnTo>
                    <a:pt x="17991" y="351"/>
                  </a:lnTo>
                  <a:lnTo>
                    <a:pt x="17660" y="448"/>
                  </a:lnTo>
                  <a:lnTo>
                    <a:pt x="17348" y="565"/>
                  </a:lnTo>
                  <a:lnTo>
                    <a:pt x="17037" y="682"/>
                  </a:lnTo>
                  <a:lnTo>
                    <a:pt x="16725" y="818"/>
                  </a:lnTo>
                  <a:lnTo>
                    <a:pt x="16433" y="954"/>
                  </a:lnTo>
                  <a:lnTo>
                    <a:pt x="16141" y="1110"/>
                  </a:lnTo>
                  <a:lnTo>
                    <a:pt x="15849" y="1285"/>
                  </a:lnTo>
                  <a:lnTo>
                    <a:pt x="15557" y="1461"/>
                  </a:lnTo>
                  <a:lnTo>
                    <a:pt x="15284" y="1655"/>
                  </a:lnTo>
                  <a:lnTo>
                    <a:pt x="15031" y="1850"/>
                  </a:lnTo>
                  <a:lnTo>
                    <a:pt x="14545" y="2259"/>
                  </a:lnTo>
                  <a:lnTo>
                    <a:pt x="14077" y="2707"/>
                  </a:lnTo>
                  <a:lnTo>
                    <a:pt x="13669" y="3174"/>
                  </a:lnTo>
                  <a:lnTo>
                    <a:pt x="13279" y="3680"/>
                  </a:lnTo>
                  <a:lnTo>
                    <a:pt x="12909" y="4206"/>
                  </a:lnTo>
                  <a:lnTo>
                    <a:pt x="12578" y="4751"/>
                  </a:lnTo>
                  <a:lnTo>
                    <a:pt x="12286" y="5296"/>
                  </a:lnTo>
                  <a:lnTo>
                    <a:pt x="11994" y="5880"/>
                  </a:lnTo>
                  <a:lnTo>
                    <a:pt x="11741" y="6484"/>
                  </a:lnTo>
                  <a:lnTo>
                    <a:pt x="11527" y="7087"/>
                  </a:lnTo>
                  <a:lnTo>
                    <a:pt x="11313" y="7691"/>
                  </a:lnTo>
                  <a:lnTo>
                    <a:pt x="11118" y="8333"/>
                  </a:lnTo>
                  <a:lnTo>
                    <a:pt x="10962" y="8956"/>
                  </a:lnTo>
                  <a:lnTo>
                    <a:pt x="10807" y="9599"/>
                  </a:lnTo>
                  <a:lnTo>
                    <a:pt x="10690" y="10222"/>
                  </a:lnTo>
                  <a:lnTo>
                    <a:pt x="10573" y="10864"/>
                  </a:lnTo>
                  <a:lnTo>
                    <a:pt x="10534" y="10670"/>
                  </a:lnTo>
                  <a:lnTo>
                    <a:pt x="10456" y="10494"/>
                  </a:lnTo>
                  <a:lnTo>
                    <a:pt x="10398" y="10319"/>
                  </a:lnTo>
                  <a:lnTo>
                    <a:pt x="10300" y="10144"/>
                  </a:lnTo>
                  <a:lnTo>
                    <a:pt x="10203" y="9988"/>
                  </a:lnTo>
                  <a:lnTo>
                    <a:pt x="10086" y="9832"/>
                  </a:lnTo>
                  <a:lnTo>
                    <a:pt x="9969" y="9677"/>
                  </a:lnTo>
                  <a:lnTo>
                    <a:pt x="9833" y="9540"/>
                  </a:lnTo>
                  <a:lnTo>
                    <a:pt x="9677" y="9404"/>
                  </a:lnTo>
                  <a:lnTo>
                    <a:pt x="9522" y="9287"/>
                  </a:lnTo>
                  <a:lnTo>
                    <a:pt x="9366" y="9190"/>
                  </a:lnTo>
                  <a:lnTo>
                    <a:pt x="9191" y="9093"/>
                  </a:lnTo>
                  <a:lnTo>
                    <a:pt x="9015" y="9015"/>
                  </a:lnTo>
                  <a:lnTo>
                    <a:pt x="8840" y="8956"/>
                  </a:lnTo>
                  <a:lnTo>
                    <a:pt x="8645" y="8898"/>
                  </a:lnTo>
                  <a:lnTo>
                    <a:pt x="8470" y="8878"/>
                  </a:lnTo>
                  <a:lnTo>
                    <a:pt x="8275" y="8859"/>
                  </a:lnTo>
                  <a:lnTo>
                    <a:pt x="7886" y="8859"/>
                  </a:lnTo>
                  <a:lnTo>
                    <a:pt x="7691" y="8898"/>
                  </a:lnTo>
                  <a:lnTo>
                    <a:pt x="7516" y="8937"/>
                  </a:lnTo>
                  <a:lnTo>
                    <a:pt x="7321" y="8995"/>
                  </a:lnTo>
                  <a:lnTo>
                    <a:pt x="7146" y="9073"/>
                  </a:lnTo>
                  <a:lnTo>
                    <a:pt x="6971" y="9151"/>
                  </a:lnTo>
                  <a:lnTo>
                    <a:pt x="6796" y="9248"/>
                  </a:lnTo>
                  <a:lnTo>
                    <a:pt x="6640" y="9365"/>
                  </a:lnTo>
                  <a:lnTo>
                    <a:pt x="6484" y="9482"/>
                  </a:lnTo>
                  <a:lnTo>
                    <a:pt x="6348" y="9599"/>
                  </a:lnTo>
                  <a:lnTo>
                    <a:pt x="6212" y="9755"/>
                  </a:lnTo>
                  <a:lnTo>
                    <a:pt x="6095" y="9891"/>
                  </a:lnTo>
                  <a:lnTo>
                    <a:pt x="5998" y="10066"/>
                  </a:lnTo>
                  <a:lnTo>
                    <a:pt x="5900" y="10222"/>
                  </a:lnTo>
                  <a:lnTo>
                    <a:pt x="5706" y="10144"/>
                  </a:lnTo>
                  <a:lnTo>
                    <a:pt x="5511" y="10086"/>
                  </a:lnTo>
                  <a:lnTo>
                    <a:pt x="5316" y="10066"/>
                  </a:lnTo>
                  <a:lnTo>
                    <a:pt x="5121" y="10086"/>
                  </a:lnTo>
                  <a:lnTo>
                    <a:pt x="4927" y="10125"/>
                  </a:lnTo>
                  <a:lnTo>
                    <a:pt x="4732" y="10183"/>
                  </a:lnTo>
                  <a:lnTo>
                    <a:pt x="4537" y="10280"/>
                  </a:lnTo>
                  <a:lnTo>
                    <a:pt x="4362" y="10378"/>
                  </a:lnTo>
                  <a:lnTo>
                    <a:pt x="4206" y="10514"/>
                  </a:lnTo>
                  <a:lnTo>
                    <a:pt x="4070" y="10670"/>
                  </a:lnTo>
                  <a:lnTo>
                    <a:pt x="3934" y="10825"/>
                  </a:lnTo>
                  <a:lnTo>
                    <a:pt x="3836" y="11001"/>
                  </a:lnTo>
                  <a:lnTo>
                    <a:pt x="3759" y="11176"/>
                  </a:lnTo>
                  <a:lnTo>
                    <a:pt x="3720" y="11371"/>
                  </a:lnTo>
                  <a:lnTo>
                    <a:pt x="3700" y="11585"/>
                  </a:lnTo>
                  <a:lnTo>
                    <a:pt x="3720" y="11779"/>
                  </a:lnTo>
                  <a:lnTo>
                    <a:pt x="3720" y="11779"/>
                  </a:lnTo>
                  <a:lnTo>
                    <a:pt x="3505" y="11663"/>
                  </a:lnTo>
                  <a:lnTo>
                    <a:pt x="3252" y="11585"/>
                  </a:lnTo>
                  <a:lnTo>
                    <a:pt x="3019" y="11526"/>
                  </a:lnTo>
                  <a:lnTo>
                    <a:pt x="2766" y="11487"/>
                  </a:lnTo>
                  <a:lnTo>
                    <a:pt x="2513" y="11487"/>
                  </a:lnTo>
                  <a:lnTo>
                    <a:pt x="2259" y="11507"/>
                  </a:lnTo>
                  <a:lnTo>
                    <a:pt x="2006" y="11546"/>
                  </a:lnTo>
                  <a:lnTo>
                    <a:pt x="1773" y="11604"/>
                  </a:lnTo>
                  <a:lnTo>
                    <a:pt x="1520" y="11702"/>
                  </a:lnTo>
                  <a:lnTo>
                    <a:pt x="1305" y="11799"/>
                  </a:lnTo>
                  <a:lnTo>
                    <a:pt x="1072" y="11935"/>
                  </a:lnTo>
                  <a:lnTo>
                    <a:pt x="877" y="12071"/>
                  </a:lnTo>
                  <a:lnTo>
                    <a:pt x="682" y="12247"/>
                  </a:lnTo>
                  <a:lnTo>
                    <a:pt x="507" y="12422"/>
                  </a:lnTo>
                  <a:lnTo>
                    <a:pt x="371" y="12636"/>
                  </a:lnTo>
                  <a:lnTo>
                    <a:pt x="235" y="12850"/>
                  </a:lnTo>
                  <a:lnTo>
                    <a:pt x="137" y="13084"/>
                  </a:lnTo>
                  <a:lnTo>
                    <a:pt x="59" y="13318"/>
                  </a:lnTo>
                  <a:lnTo>
                    <a:pt x="20" y="13571"/>
                  </a:lnTo>
                  <a:lnTo>
                    <a:pt x="1" y="13824"/>
                  </a:lnTo>
                  <a:lnTo>
                    <a:pt x="1" y="14077"/>
                  </a:lnTo>
                  <a:lnTo>
                    <a:pt x="40" y="14330"/>
                  </a:lnTo>
                  <a:lnTo>
                    <a:pt x="79" y="14564"/>
                  </a:lnTo>
                  <a:lnTo>
                    <a:pt x="157" y="14817"/>
                  </a:lnTo>
                  <a:lnTo>
                    <a:pt x="254" y="15050"/>
                  </a:lnTo>
                  <a:lnTo>
                    <a:pt x="371" y="15264"/>
                  </a:lnTo>
                  <a:lnTo>
                    <a:pt x="507" y="15479"/>
                  </a:lnTo>
                  <a:lnTo>
                    <a:pt x="682" y="15693"/>
                  </a:lnTo>
                  <a:lnTo>
                    <a:pt x="858" y="15868"/>
                  </a:lnTo>
                  <a:lnTo>
                    <a:pt x="1033" y="16024"/>
                  </a:lnTo>
                  <a:lnTo>
                    <a:pt x="1247" y="16160"/>
                  </a:lnTo>
                  <a:lnTo>
                    <a:pt x="1481" y="16277"/>
                  </a:lnTo>
                  <a:lnTo>
                    <a:pt x="1325" y="16413"/>
                  </a:lnTo>
                  <a:lnTo>
                    <a:pt x="1189" y="16549"/>
                  </a:lnTo>
                  <a:lnTo>
                    <a:pt x="1072" y="16705"/>
                  </a:lnTo>
                  <a:lnTo>
                    <a:pt x="974" y="16880"/>
                  </a:lnTo>
                  <a:lnTo>
                    <a:pt x="877" y="17056"/>
                  </a:lnTo>
                  <a:lnTo>
                    <a:pt x="799" y="17231"/>
                  </a:lnTo>
                  <a:lnTo>
                    <a:pt x="721" y="17426"/>
                  </a:lnTo>
                  <a:lnTo>
                    <a:pt x="682" y="17620"/>
                  </a:lnTo>
                  <a:lnTo>
                    <a:pt x="643" y="17815"/>
                  </a:lnTo>
                  <a:lnTo>
                    <a:pt x="624" y="18010"/>
                  </a:lnTo>
                  <a:lnTo>
                    <a:pt x="605" y="18204"/>
                  </a:lnTo>
                  <a:lnTo>
                    <a:pt x="624" y="18399"/>
                  </a:lnTo>
                  <a:lnTo>
                    <a:pt x="643" y="18594"/>
                  </a:lnTo>
                  <a:lnTo>
                    <a:pt x="682" y="18788"/>
                  </a:lnTo>
                  <a:lnTo>
                    <a:pt x="741" y="18983"/>
                  </a:lnTo>
                  <a:lnTo>
                    <a:pt x="819" y="19178"/>
                  </a:lnTo>
                  <a:lnTo>
                    <a:pt x="916" y="19353"/>
                  </a:lnTo>
                  <a:lnTo>
                    <a:pt x="1033" y="19509"/>
                  </a:lnTo>
                  <a:lnTo>
                    <a:pt x="1150" y="19665"/>
                  </a:lnTo>
                  <a:lnTo>
                    <a:pt x="1286" y="19820"/>
                  </a:lnTo>
                  <a:lnTo>
                    <a:pt x="1422" y="19957"/>
                  </a:lnTo>
                  <a:lnTo>
                    <a:pt x="1578" y="20073"/>
                  </a:lnTo>
                  <a:lnTo>
                    <a:pt x="1753" y="20190"/>
                  </a:lnTo>
                  <a:lnTo>
                    <a:pt x="1928" y="20288"/>
                  </a:lnTo>
                  <a:lnTo>
                    <a:pt x="2104" y="20365"/>
                  </a:lnTo>
                  <a:lnTo>
                    <a:pt x="2298" y="20424"/>
                  </a:lnTo>
                  <a:lnTo>
                    <a:pt x="2474" y="20482"/>
                  </a:lnTo>
                  <a:lnTo>
                    <a:pt x="2668" y="20521"/>
                  </a:lnTo>
                  <a:lnTo>
                    <a:pt x="2863" y="20541"/>
                  </a:lnTo>
                  <a:lnTo>
                    <a:pt x="3077" y="20560"/>
                  </a:lnTo>
                  <a:lnTo>
                    <a:pt x="3272" y="20541"/>
                  </a:lnTo>
                  <a:lnTo>
                    <a:pt x="3467" y="20521"/>
                  </a:lnTo>
                  <a:lnTo>
                    <a:pt x="3739" y="20988"/>
                  </a:lnTo>
                  <a:lnTo>
                    <a:pt x="4031" y="21436"/>
                  </a:lnTo>
                  <a:lnTo>
                    <a:pt x="4382" y="21865"/>
                  </a:lnTo>
                  <a:lnTo>
                    <a:pt x="4752" y="22273"/>
                  </a:lnTo>
                  <a:lnTo>
                    <a:pt x="5141" y="22663"/>
                  </a:lnTo>
                  <a:lnTo>
                    <a:pt x="5569" y="23013"/>
                  </a:lnTo>
                  <a:lnTo>
                    <a:pt x="5998" y="23364"/>
                  </a:lnTo>
                  <a:lnTo>
                    <a:pt x="6465" y="23675"/>
                  </a:lnTo>
                  <a:lnTo>
                    <a:pt x="6952" y="23987"/>
                  </a:lnTo>
                  <a:lnTo>
                    <a:pt x="7438" y="24279"/>
                  </a:lnTo>
                  <a:lnTo>
                    <a:pt x="7945" y="24551"/>
                  </a:lnTo>
                  <a:lnTo>
                    <a:pt x="8451" y="24805"/>
                  </a:lnTo>
                  <a:lnTo>
                    <a:pt x="8957" y="25038"/>
                  </a:lnTo>
                  <a:lnTo>
                    <a:pt x="9483" y="25272"/>
                  </a:lnTo>
                  <a:lnTo>
                    <a:pt x="10514" y="25700"/>
                  </a:lnTo>
                  <a:lnTo>
                    <a:pt x="11371" y="26031"/>
                  </a:lnTo>
                  <a:lnTo>
                    <a:pt x="12247" y="26343"/>
                  </a:lnTo>
                  <a:lnTo>
                    <a:pt x="13143" y="26635"/>
                  </a:lnTo>
                  <a:lnTo>
                    <a:pt x="14019" y="26927"/>
                  </a:lnTo>
                  <a:lnTo>
                    <a:pt x="14915" y="27199"/>
                  </a:lnTo>
                  <a:lnTo>
                    <a:pt x="15810" y="27452"/>
                  </a:lnTo>
                  <a:lnTo>
                    <a:pt x="16706" y="27686"/>
                  </a:lnTo>
                  <a:lnTo>
                    <a:pt x="17601" y="27920"/>
                  </a:lnTo>
                  <a:lnTo>
                    <a:pt x="18516" y="28134"/>
                  </a:lnTo>
                  <a:lnTo>
                    <a:pt x="19431" y="28328"/>
                  </a:lnTo>
                  <a:lnTo>
                    <a:pt x="20347" y="28504"/>
                  </a:lnTo>
                  <a:lnTo>
                    <a:pt x="21262" y="28659"/>
                  </a:lnTo>
                  <a:lnTo>
                    <a:pt x="22177" y="28815"/>
                  </a:lnTo>
                  <a:lnTo>
                    <a:pt x="23092" y="28952"/>
                  </a:lnTo>
                  <a:lnTo>
                    <a:pt x="24026" y="29068"/>
                  </a:lnTo>
                  <a:lnTo>
                    <a:pt x="24941" y="29166"/>
                  </a:lnTo>
                  <a:lnTo>
                    <a:pt x="25876" y="29244"/>
                  </a:lnTo>
                  <a:lnTo>
                    <a:pt x="26810" y="29321"/>
                  </a:lnTo>
                  <a:lnTo>
                    <a:pt x="27725" y="29380"/>
                  </a:lnTo>
                  <a:lnTo>
                    <a:pt x="28660" y="29419"/>
                  </a:lnTo>
                  <a:lnTo>
                    <a:pt x="29595" y="29438"/>
                  </a:lnTo>
                  <a:lnTo>
                    <a:pt x="30529" y="29458"/>
                  </a:lnTo>
                  <a:lnTo>
                    <a:pt x="31444" y="29458"/>
                  </a:lnTo>
                  <a:lnTo>
                    <a:pt x="32379" y="29419"/>
                  </a:lnTo>
                  <a:lnTo>
                    <a:pt x="33313" y="29380"/>
                  </a:lnTo>
                  <a:lnTo>
                    <a:pt x="34248" y="29341"/>
                  </a:lnTo>
                  <a:lnTo>
                    <a:pt x="35163" y="29263"/>
                  </a:lnTo>
                  <a:lnTo>
                    <a:pt x="36097" y="29185"/>
                  </a:lnTo>
                  <a:lnTo>
                    <a:pt x="37032" y="29088"/>
                  </a:lnTo>
                  <a:lnTo>
                    <a:pt x="37947" y="28971"/>
                  </a:lnTo>
                  <a:lnTo>
                    <a:pt x="38862" y="28835"/>
                  </a:lnTo>
                  <a:lnTo>
                    <a:pt x="39796" y="28679"/>
                  </a:lnTo>
                  <a:lnTo>
                    <a:pt x="40303" y="28601"/>
                  </a:lnTo>
                  <a:lnTo>
                    <a:pt x="40809" y="28504"/>
                  </a:lnTo>
                  <a:lnTo>
                    <a:pt x="41315" y="28387"/>
                  </a:lnTo>
                  <a:lnTo>
                    <a:pt x="41802" y="28251"/>
                  </a:lnTo>
                  <a:lnTo>
                    <a:pt x="42289" y="28095"/>
                  </a:lnTo>
                  <a:lnTo>
                    <a:pt x="42775" y="27900"/>
                  </a:lnTo>
                  <a:lnTo>
                    <a:pt x="43243" y="27686"/>
                  </a:lnTo>
                  <a:lnTo>
                    <a:pt x="43690" y="27433"/>
                  </a:lnTo>
                  <a:lnTo>
                    <a:pt x="44041" y="27180"/>
                  </a:lnTo>
                  <a:lnTo>
                    <a:pt x="44391" y="26907"/>
                  </a:lnTo>
                  <a:lnTo>
                    <a:pt x="44722" y="26635"/>
                  </a:lnTo>
                  <a:lnTo>
                    <a:pt x="45034" y="26323"/>
                  </a:lnTo>
                  <a:lnTo>
                    <a:pt x="45345" y="26012"/>
                  </a:lnTo>
                  <a:lnTo>
                    <a:pt x="45637" y="25681"/>
                  </a:lnTo>
                  <a:lnTo>
                    <a:pt x="46221" y="24999"/>
                  </a:lnTo>
                  <a:lnTo>
                    <a:pt x="46591" y="24571"/>
                  </a:lnTo>
                  <a:lnTo>
                    <a:pt x="46981" y="24162"/>
                  </a:lnTo>
                  <a:lnTo>
                    <a:pt x="47390" y="23753"/>
                  </a:lnTo>
                  <a:lnTo>
                    <a:pt x="47798" y="23344"/>
                  </a:lnTo>
                  <a:lnTo>
                    <a:pt x="48616" y="22566"/>
                  </a:lnTo>
                  <a:lnTo>
                    <a:pt x="49473" y="21787"/>
                  </a:lnTo>
                  <a:lnTo>
                    <a:pt x="50310" y="20988"/>
                  </a:lnTo>
                  <a:lnTo>
                    <a:pt x="50719" y="20580"/>
                  </a:lnTo>
                  <a:lnTo>
                    <a:pt x="51108" y="20171"/>
                  </a:lnTo>
                  <a:lnTo>
                    <a:pt x="51498" y="19762"/>
                  </a:lnTo>
                  <a:lnTo>
                    <a:pt x="51868" y="19334"/>
                  </a:lnTo>
                  <a:lnTo>
                    <a:pt x="52237" y="18886"/>
                  </a:lnTo>
                  <a:lnTo>
                    <a:pt x="52568" y="18438"/>
                  </a:lnTo>
                  <a:lnTo>
                    <a:pt x="52783" y="18126"/>
                  </a:lnTo>
                  <a:lnTo>
                    <a:pt x="52958" y="17776"/>
                  </a:lnTo>
                  <a:lnTo>
                    <a:pt x="53094" y="17426"/>
                  </a:lnTo>
                  <a:lnTo>
                    <a:pt x="53191" y="17056"/>
                  </a:lnTo>
                  <a:lnTo>
                    <a:pt x="53269" y="16686"/>
                  </a:lnTo>
                  <a:lnTo>
                    <a:pt x="53308" y="16296"/>
                  </a:lnTo>
                  <a:lnTo>
                    <a:pt x="53328" y="15907"/>
                  </a:lnTo>
                  <a:lnTo>
                    <a:pt x="53289" y="15518"/>
                  </a:lnTo>
                  <a:lnTo>
                    <a:pt x="53230" y="15148"/>
                  </a:lnTo>
                  <a:lnTo>
                    <a:pt x="53153" y="14778"/>
                  </a:lnTo>
                  <a:lnTo>
                    <a:pt x="53016" y="14408"/>
                  </a:lnTo>
                  <a:lnTo>
                    <a:pt x="52880" y="14057"/>
                  </a:lnTo>
                  <a:lnTo>
                    <a:pt x="52685" y="13726"/>
                  </a:lnTo>
                  <a:lnTo>
                    <a:pt x="52471" y="13395"/>
                  </a:lnTo>
                  <a:lnTo>
                    <a:pt x="52237" y="13103"/>
                  </a:lnTo>
                  <a:lnTo>
                    <a:pt x="51965" y="12831"/>
                  </a:lnTo>
                  <a:lnTo>
                    <a:pt x="51653" y="12597"/>
                  </a:lnTo>
                  <a:lnTo>
                    <a:pt x="51342" y="12383"/>
                  </a:lnTo>
                  <a:lnTo>
                    <a:pt x="50991" y="12208"/>
                  </a:lnTo>
                  <a:lnTo>
                    <a:pt x="50641" y="12071"/>
                  </a:lnTo>
                  <a:lnTo>
                    <a:pt x="50271" y="11955"/>
                  </a:lnTo>
                  <a:lnTo>
                    <a:pt x="49901" y="11877"/>
                  </a:lnTo>
                  <a:lnTo>
                    <a:pt x="49512" y="11818"/>
                  </a:lnTo>
                  <a:lnTo>
                    <a:pt x="49142" y="11818"/>
                  </a:lnTo>
                  <a:lnTo>
                    <a:pt x="48752" y="11838"/>
                  </a:lnTo>
                  <a:lnTo>
                    <a:pt x="48363" y="11877"/>
                  </a:lnTo>
                  <a:lnTo>
                    <a:pt x="47993" y="11955"/>
                  </a:lnTo>
                  <a:lnTo>
                    <a:pt x="47623" y="12071"/>
                  </a:lnTo>
                  <a:lnTo>
                    <a:pt x="47273" y="12227"/>
                  </a:lnTo>
                  <a:lnTo>
                    <a:pt x="46942" y="12402"/>
                  </a:lnTo>
                  <a:lnTo>
                    <a:pt x="46611" y="12617"/>
                  </a:lnTo>
                  <a:lnTo>
                    <a:pt x="46319" y="12850"/>
                  </a:lnTo>
                  <a:lnTo>
                    <a:pt x="46319" y="12636"/>
                  </a:lnTo>
                  <a:lnTo>
                    <a:pt x="46299" y="12441"/>
                  </a:lnTo>
                  <a:lnTo>
                    <a:pt x="46241" y="12247"/>
                  </a:lnTo>
                  <a:lnTo>
                    <a:pt x="46144" y="12052"/>
                  </a:lnTo>
                  <a:lnTo>
                    <a:pt x="46027" y="11877"/>
                  </a:lnTo>
                  <a:lnTo>
                    <a:pt x="45871" y="11721"/>
                  </a:lnTo>
                  <a:lnTo>
                    <a:pt x="45715" y="11585"/>
                  </a:lnTo>
                  <a:lnTo>
                    <a:pt x="45540" y="11468"/>
                  </a:lnTo>
                  <a:lnTo>
                    <a:pt x="45345" y="11371"/>
                  </a:lnTo>
                  <a:lnTo>
                    <a:pt x="45151" y="11293"/>
                  </a:lnTo>
                  <a:lnTo>
                    <a:pt x="44936" y="11254"/>
                  </a:lnTo>
                  <a:lnTo>
                    <a:pt x="44722" y="11234"/>
                  </a:lnTo>
                  <a:lnTo>
                    <a:pt x="44528" y="11234"/>
                  </a:lnTo>
                  <a:lnTo>
                    <a:pt x="44313" y="11273"/>
                  </a:lnTo>
                  <a:lnTo>
                    <a:pt x="44119" y="11351"/>
                  </a:lnTo>
                  <a:lnTo>
                    <a:pt x="43943" y="11468"/>
                  </a:lnTo>
                  <a:lnTo>
                    <a:pt x="43749" y="10494"/>
                  </a:lnTo>
                  <a:lnTo>
                    <a:pt x="43651" y="10008"/>
                  </a:lnTo>
                  <a:lnTo>
                    <a:pt x="43535" y="9521"/>
                  </a:lnTo>
                  <a:lnTo>
                    <a:pt x="43398" y="9034"/>
                  </a:lnTo>
                  <a:lnTo>
                    <a:pt x="43243" y="8567"/>
                  </a:lnTo>
                  <a:lnTo>
                    <a:pt x="43048" y="8100"/>
                  </a:lnTo>
                  <a:lnTo>
                    <a:pt x="42834" y="7652"/>
                  </a:lnTo>
                  <a:lnTo>
                    <a:pt x="42581" y="7224"/>
                  </a:lnTo>
                  <a:lnTo>
                    <a:pt x="42289" y="6815"/>
                  </a:lnTo>
                  <a:lnTo>
                    <a:pt x="42133" y="6620"/>
                  </a:lnTo>
                  <a:lnTo>
                    <a:pt x="41977" y="6445"/>
                  </a:lnTo>
                  <a:lnTo>
                    <a:pt x="41782" y="6270"/>
                  </a:lnTo>
                  <a:lnTo>
                    <a:pt x="41607" y="6094"/>
                  </a:lnTo>
                  <a:lnTo>
                    <a:pt x="41412" y="5939"/>
                  </a:lnTo>
                  <a:lnTo>
                    <a:pt x="41218" y="5802"/>
                  </a:lnTo>
                  <a:lnTo>
                    <a:pt x="41004" y="5666"/>
                  </a:lnTo>
                  <a:lnTo>
                    <a:pt x="40789" y="5549"/>
                  </a:lnTo>
                  <a:lnTo>
                    <a:pt x="40556" y="5452"/>
                  </a:lnTo>
                  <a:lnTo>
                    <a:pt x="40342" y="5355"/>
                  </a:lnTo>
                  <a:lnTo>
                    <a:pt x="40108" y="5277"/>
                  </a:lnTo>
                  <a:lnTo>
                    <a:pt x="39855" y="5238"/>
                  </a:lnTo>
                  <a:lnTo>
                    <a:pt x="39524" y="5199"/>
                  </a:lnTo>
                  <a:lnTo>
                    <a:pt x="39193" y="5179"/>
                  </a:lnTo>
                  <a:lnTo>
                    <a:pt x="38862" y="5218"/>
                  </a:lnTo>
                  <a:lnTo>
                    <a:pt x="38550" y="5257"/>
                  </a:lnTo>
                  <a:lnTo>
                    <a:pt x="38239" y="5355"/>
                  </a:lnTo>
                  <a:lnTo>
                    <a:pt x="37927" y="5471"/>
                  </a:lnTo>
                  <a:lnTo>
                    <a:pt x="37616" y="5608"/>
                  </a:lnTo>
                  <a:lnTo>
                    <a:pt x="37324" y="5763"/>
                  </a:lnTo>
                  <a:lnTo>
                    <a:pt x="37051" y="5939"/>
                  </a:lnTo>
                  <a:lnTo>
                    <a:pt x="36779" y="6153"/>
                  </a:lnTo>
                  <a:lnTo>
                    <a:pt x="36526" y="6367"/>
                  </a:lnTo>
                  <a:lnTo>
                    <a:pt x="36273" y="6620"/>
                  </a:lnTo>
                  <a:lnTo>
                    <a:pt x="36039" y="6873"/>
                  </a:lnTo>
                  <a:lnTo>
                    <a:pt x="35844" y="7146"/>
                  </a:lnTo>
                  <a:lnTo>
                    <a:pt x="35650" y="7418"/>
                  </a:lnTo>
                  <a:lnTo>
                    <a:pt x="35474" y="7710"/>
                  </a:lnTo>
                  <a:lnTo>
                    <a:pt x="35319" y="8002"/>
                  </a:lnTo>
                  <a:lnTo>
                    <a:pt x="35182" y="8314"/>
                  </a:lnTo>
                  <a:lnTo>
                    <a:pt x="35065" y="8625"/>
                  </a:lnTo>
                  <a:lnTo>
                    <a:pt x="34949" y="8937"/>
                  </a:lnTo>
                  <a:lnTo>
                    <a:pt x="34851" y="9248"/>
                  </a:lnTo>
                  <a:lnTo>
                    <a:pt x="34773" y="9579"/>
                  </a:lnTo>
                  <a:lnTo>
                    <a:pt x="34637" y="10222"/>
                  </a:lnTo>
                  <a:lnTo>
                    <a:pt x="34540" y="10903"/>
                  </a:lnTo>
                  <a:lnTo>
                    <a:pt x="34462" y="11565"/>
                  </a:lnTo>
                  <a:lnTo>
                    <a:pt x="34423" y="12247"/>
                  </a:lnTo>
                  <a:lnTo>
                    <a:pt x="34384" y="12928"/>
                  </a:lnTo>
                  <a:lnTo>
                    <a:pt x="34053" y="12422"/>
                  </a:lnTo>
                  <a:lnTo>
                    <a:pt x="33858" y="12169"/>
                  </a:lnTo>
                  <a:lnTo>
                    <a:pt x="33664" y="11955"/>
                  </a:lnTo>
                  <a:lnTo>
                    <a:pt x="33449" y="11740"/>
                  </a:lnTo>
                  <a:lnTo>
                    <a:pt x="33216" y="11565"/>
                  </a:lnTo>
                  <a:lnTo>
                    <a:pt x="32963" y="11429"/>
                  </a:lnTo>
                  <a:lnTo>
                    <a:pt x="32826" y="11371"/>
                  </a:lnTo>
                  <a:lnTo>
                    <a:pt x="32690" y="11312"/>
                  </a:lnTo>
                  <a:lnTo>
                    <a:pt x="32534" y="11293"/>
                  </a:lnTo>
                  <a:lnTo>
                    <a:pt x="32379" y="11273"/>
                  </a:lnTo>
                  <a:lnTo>
                    <a:pt x="32242" y="11293"/>
                  </a:lnTo>
                  <a:lnTo>
                    <a:pt x="32087" y="11312"/>
                  </a:lnTo>
                  <a:lnTo>
                    <a:pt x="31950" y="11351"/>
                  </a:lnTo>
                  <a:lnTo>
                    <a:pt x="31795" y="11410"/>
                  </a:lnTo>
                  <a:lnTo>
                    <a:pt x="31678" y="11487"/>
                  </a:lnTo>
                  <a:lnTo>
                    <a:pt x="31541" y="11565"/>
                  </a:lnTo>
                  <a:lnTo>
                    <a:pt x="31425" y="11663"/>
                  </a:lnTo>
                  <a:lnTo>
                    <a:pt x="31347" y="11779"/>
                  </a:lnTo>
                  <a:lnTo>
                    <a:pt x="31249" y="11896"/>
                  </a:lnTo>
                  <a:lnTo>
                    <a:pt x="31191" y="12013"/>
                  </a:lnTo>
                  <a:lnTo>
                    <a:pt x="31152" y="12130"/>
                  </a:lnTo>
                  <a:lnTo>
                    <a:pt x="31144" y="12190"/>
                  </a:lnTo>
                  <a:lnTo>
                    <a:pt x="31133" y="12130"/>
                  </a:lnTo>
                  <a:lnTo>
                    <a:pt x="31094" y="11935"/>
                  </a:lnTo>
                  <a:lnTo>
                    <a:pt x="31016" y="11740"/>
                  </a:lnTo>
                  <a:lnTo>
                    <a:pt x="30918" y="11565"/>
                  </a:lnTo>
                  <a:lnTo>
                    <a:pt x="30802" y="11390"/>
                  </a:lnTo>
                  <a:lnTo>
                    <a:pt x="30665" y="11234"/>
                  </a:lnTo>
                  <a:lnTo>
                    <a:pt x="30529" y="11079"/>
                  </a:lnTo>
                  <a:lnTo>
                    <a:pt x="30354" y="10942"/>
                  </a:lnTo>
                  <a:lnTo>
                    <a:pt x="30198" y="10825"/>
                  </a:lnTo>
                  <a:lnTo>
                    <a:pt x="30003" y="10728"/>
                  </a:lnTo>
                  <a:lnTo>
                    <a:pt x="29809" y="10631"/>
                  </a:lnTo>
                  <a:lnTo>
                    <a:pt x="29614" y="10572"/>
                  </a:lnTo>
                  <a:lnTo>
                    <a:pt x="29419" y="10533"/>
                  </a:lnTo>
                  <a:lnTo>
                    <a:pt x="29010" y="10533"/>
                  </a:lnTo>
                  <a:lnTo>
                    <a:pt x="29069" y="10202"/>
                  </a:lnTo>
                  <a:lnTo>
                    <a:pt x="29108" y="9871"/>
                  </a:lnTo>
                  <a:lnTo>
                    <a:pt x="29147" y="9540"/>
                  </a:lnTo>
                  <a:lnTo>
                    <a:pt x="29166" y="9209"/>
                  </a:lnTo>
                  <a:lnTo>
                    <a:pt x="29186" y="8878"/>
                  </a:lnTo>
                  <a:lnTo>
                    <a:pt x="29186" y="8547"/>
                  </a:lnTo>
                  <a:lnTo>
                    <a:pt x="29166" y="8217"/>
                  </a:lnTo>
                  <a:lnTo>
                    <a:pt x="29127" y="7886"/>
                  </a:lnTo>
                  <a:lnTo>
                    <a:pt x="29088" y="7555"/>
                  </a:lnTo>
                  <a:lnTo>
                    <a:pt x="29030" y="7224"/>
                  </a:lnTo>
                  <a:lnTo>
                    <a:pt x="28971" y="6893"/>
                  </a:lnTo>
                  <a:lnTo>
                    <a:pt x="28894" y="6562"/>
                  </a:lnTo>
                  <a:lnTo>
                    <a:pt x="28796" y="6250"/>
                  </a:lnTo>
                  <a:lnTo>
                    <a:pt x="28699" y="5919"/>
                  </a:lnTo>
                  <a:lnTo>
                    <a:pt x="28582" y="5608"/>
                  </a:lnTo>
                  <a:lnTo>
                    <a:pt x="28446" y="5296"/>
                  </a:lnTo>
                  <a:lnTo>
                    <a:pt x="28310" y="5004"/>
                  </a:lnTo>
                  <a:lnTo>
                    <a:pt x="28173" y="4693"/>
                  </a:lnTo>
                  <a:lnTo>
                    <a:pt x="28017" y="4400"/>
                  </a:lnTo>
                  <a:lnTo>
                    <a:pt x="27842" y="4108"/>
                  </a:lnTo>
                  <a:lnTo>
                    <a:pt x="27667" y="3836"/>
                  </a:lnTo>
                  <a:lnTo>
                    <a:pt x="27472" y="3563"/>
                  </a:lnTo>
                  <a:lnTo>
                    <a:pt x="27278" y="3291"/>
                  </a:lnTo>
                  <a:lnTo>
                    <a:pt x="27063" y="3018"/>
                  </a:lnTo>
                  <a:lnTo>
                    <a:pt x="26849" y="2765"/>
                  </a:lnTo>
                  <a:lnTo>
                    <a:pt x="26616" y="2531"/>
                  </a:lnTo>
                  <a:lnTo>
                    <a:pt x="26382" y="2298"/>
                  </a:lnTo>
                  <a:lnTo>
                    <a:pt x="26129" y="2064"/>
                  </a:lnTo>
                  <a:lnTo>
                    <a:pt x="25876" y="1850"/>
                  </a:lnTo>
                  <a:lnTo>
                    <a:pt x="25623" y="1655"/>
                  </a:lnTo>
                  <a:lnTo>
                    <a:pt x="25350" y="1461"/>
                  </a:lnTo>
                  <a:lnTo>
                    <a:pt x="25058" y="1285"/>
                  </a:lnTo>
                  <a:lnTo>
                    <a:pt x="24786" y="1110"/>
                  </a:lnTo>
                  <a:lnTo>
                    <a:pt x="24494" y="954"/>
                  </a:lnTo>
                  <a:lnTo>
                    <a:pt x="24182" y="799"/>
                  </a:lnTo>
                  <a:lnTo>
                    <a:pt x="23871" y="662"/>
                  </a:lnTo>
                  <a:lnTo>
                    <a:pt x="23559" y="546"/>
                  </a:lnTo>
                  <a:lnTo>
                    <a:pt x="23247" y="429"/>
                  </a:lnTo>
                  <a:lnTo>
                    <a:pt x="22936" y="351"/>
                  </a:lnTo>
                  <a:lnTo>
                    <a:pt x="22605" y="253"/>
                  </a:lnTo>
                  <a:lnTo>
                    <a:pt x="22293" y="195"/>
                  </a:lnTo>
                  <a:lnTo>
                    <a:pt x="21962" y="117"/>
                  </a:lnTo>
                  <a:lnTo>
                    <a:pt x="21632" y="78"/>
                  </a:lnTo>
                  <a:lnTo>
                    <a:pt x="21301" y="39"/>
                  </a:lnTo>
                  <a:lnTo>
                    <a:pt x="20970" y="20"/>
                  </a:lnTo>
                  <a:lnTo>
                    <a:pt x="20619"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 name="Google Shape;51;p2"/>
          <p:cNvGrpSpPr/>
          <p:nvPr/>
        </p:nvGrpSpPr>
        <p:grpSpPr>
          <a:xfrm>
            <a:off x="3033088" y="2701350"/>
            <a:ext cx="3077847" cy="366261"/>
            <a:chOff x="-42475" y="2725875"/>
            <a:chExt cx="3077847" cy="366261"/>
          </a:xfrm>
        </p:grpSpPr>
        <p:sp>
          <p:nvSpPr>
            <p:cNvPr id="52" name="Google Shape;52;p2"/>
            <p:cNvSpPr/>
            <p:nvPr/>
          </p:nvSpPr>
          <p:spPr>
            <a:xfrm>
              <a:off x="-42475" y="2725875"/>
              <a:ext cx="1555597" cy="366261"/>
            </a:xfrm>
            <a:custGeom>
              <a:avLst/>
              <a:gdLst/>
              <a:ahLst/>
              <a:cxnLst/>
              <a:rect l="l" t="t" r="r" b="b"/>
              <a:pathLst>
                <a:path w="51192" h="12053" extrusionOk="0">
                  <a:moveTo>
                    <a:pt x="36549" y="0"/>
                  </a:moveTo>
                  <a:lnTo>
                    <a:pt x="36400" y="37"/>
                  </a:lnTo>
                  <a:lnTo>
                    <a:pt x="36270" y="93"/>
                  </a:lnTo>
                  <a:lnTo>
                    <a:pt x="36214" y="149"/>
                  </a:lnTo>
                  <a:lnTo>
                    <a:pt x="36177" y="205"/>
                  </a:lnTo>
                  <a:lnTo>
                    <a:pt x="36214" y="279"/>
                  </a:lnTo>
                  <a:lnTo>
                    <a:pt x="36233" y="354"/>
                  </a:lnTo>
                  <a:lnTo>
                    <a:pt x="36214" y="410"/>
                  </a:lnTo>
                  <a:lnTo>
                    <a:pt x="36214" y="466"/>
                  </a:lnTo>
                  <a:lnTo>
                    <a:pt x="36177" y="522"/>
                  </a:lnTo>
                  <a:lnTo>
                    <a:pt x="36121" y="577"/>
                  </a:lnTo>
                  <a:lnTo>
                    <a:pt x="36009" y="689"/>
                  </a:lnTo>
                  <a:lnTo>
                    <a:pt x="35860" y="820"/>
                  </a:lnTo>
                  <a:lnTo>
                    <a:pt x="35711" y="969"/>
                  </a:lnTo>
                  <a:lnTo>
                    <a:pt x="35581" y="1174"/>
                  </a:lnTo>
                  <a:lnTo>
                    <a:pt x="35506" y="1285"/>
                  </a:lnTo>
                  <a:lnTo>
                    <a:pt x="35450" y="1416"/>
                  </a:lnTo>
                  <a:lnTo>
                    <a:pt x="35376" y="1341"/>
                  </a:lnTo>
                  <a:lnTo>
                    <a:pt x="35264" y="1267"/>
                  </a:lnTo>
                  <a:lnTo>
                    <a:pt x="35134" y="1192"/>
                  </a:lnTo>
                  <a:lnTo>
                    <a:pt x="34966" y="1136"/>
                  </a:lnTo>
                  <a:lnTo>
                    <a:pt x="34798" y="1099"/>
                  </a:lnTo>
                  <a:lnTo>
                    <a:pt x="34612" y="1080"/>
                  </a:lnTo>
                  <a:lnTo>
                    <a:pt x="34407" y="1080"/>
                  </a:lnTo>
                  <a:lnTo>
                    <a:pt x="34184" y="1118"/>
                  </a:lnTo>
                  <a:lnTo>
                    <a:pt x="33960" y="1192"/>
                  </a:lnTo>
                  <a:lnTo>
                    <a:pt x="33737" y="1304"/>
                  </a:lnTo>
                  <a:lnTo>
                    <a:pt x="33513" y="1453"/>
                  </a:lnTo>
                  <a:lnTo>
                    <a:pt x="33290" y="1658"/>
                  </a:lnTo>
                  <a:lnTo>
                    <a:pt x="33066" y="1919"/>
                  </a:lnTo>
                  <a:lnTo>
                    <a:pt x="32861" y="2217"/>
                  </a:lnTo>
                  <a:lnTo>
                    <a:pt x="32656" y="2608"/>
                  </a:lnTo>
                  <a:lnTo>
                    <a:pt x="32470" y="3055"/>
                  </a:lnTo>
                  <a:lnTo>
                    <a:pt x="32433" y="2981"/>
                  </a:lnTo>
                  <a:lnTo>
                    <a:pt x="32395" y="2925"/>
                  </a:lnTo>
                  <a:lnTo>
                    <a:pt x="32358" y="2869"/>
                  </a:lnTo>
                  <a:lnTo>
                    <a:pt x="32302" y="2832"/>
                  </a:lnTo>
                  <a:lnTo>
                    <a:pt x="32153" y="2776"/>
                  </a:lnTo>
                  <a:lnTo>
                    <a:pt x="32004" y="2738"/>
                  </a:lnTo>
                  <a:lnTo>
                    <a:pt x="31818" y="2738"/>
                  </a:lnTo>
                  <a:lnTo>
                    <a:pt x="31632" y="2757"/>
                  </a:lnTo>
                  <a:lnTo>
                    <a:pt x="31427" y="2794"/>
                  </a:lnTo>
                  <a:lnTo>
                    <a:pt x="31203" y="2850"/>
                  </a:lnTo>
                  <a:lnTo>
                    <a:pt x="30998" y="2925"/>
                  </a:lnTo>
                  <a:lnTo>
                    <a:pt x="30793" y="3018"/>
                  </a:lnTo>
                  <a:lnTo>
                    <a:pt x="30588" y="3130"/>
                  </a:lnTo>
                  <a:lnTo>
                    <a:pt x="30402" y="3241"/>
                  </a:lnTo>
                  <a:lnTo>
                    <a:pt x="30253" y="3353"/>
                  </a:lnTo>
                  <a:lnTo>
                    <a:pt x="30123" y="3483"/>
                  </a:lnTo>
                  <a:lnTo>
                    <a:pt x="30011" y="3614"/>
                  </a:lnTo>
                  <a:lnTo>
                    <a:pt x="29936" y="3726"/>
                  </a:lnTo>
                  <a:lnTo>
                    <a:pt x="29918" y="3614"/>
                  </a:lnTo>
                  <a:lnTo>
                    <a:pt x="29862" y="3502"/>
                  </a:lnTo>
                  <a:lnTo>
                    <a:pt x="29787" y="3390"/>
                  </a:lnTo>
                  <a:lnTo>
                    <a:pt x="29694" y="3279"/>
                  </a:lnTo>
                  <a:lnTo>
                    <a:pt x="29489" y="3055"/>
                  </a:lnTo>
                  <a:lnTo>
                    <a:pt x="29229" y="2832"/>
                  </a:lnTo>
                  <a:lnTo>
                    <a:pt x="28968" y="2645"/>
                  </a:lnTo>
                  <a:lnTo>
                    <a:pt x="28688" y="2496"/>
                  </a:lnTo>
                  <a:lnTo>
                    <a:pt x="28539" y="2440"/>
                  </a:lnTo>
                  <a:lnTo>
                    <a:pt x="28409" y="2403"/>
                  </a:lnTo>
                  <a:lnTo>
                    <a:pt x="28297" y="2384"/>
                  </a:lnTo>
                  <a:lnTo>
                    <a:pt x="28185" y="2366"/>
                  </a:lnTo>
                  <a:lnTo>
                    <a:pt x="28167" y="2198"/>
                  </a:lnTo>
                  <a:lnTo>
                    <a:pt x="28111" y="2068"/>
                  </a:lnTo>
                  <a:lnTo>
                    <a:pt x="28055" y="1937"/>
                  </a:lnTo>
                  <a:lnTo>
                    <a:pt x="27962" y="1844"/>
                  </a:lnTo>
                  <a:lnTo>
                    <a:pt x="27850" y="1788"/>
                  </a:lnTo>
                  <a:lnTo>
                    <a:pt x="27720" y="1732"/>
                  </a:lnTo>
                  <a:lnTo>
                    <a:pt x="27589" y="1714"/>
                  </a:lnTo>
                  <a:lnTo>
                    <a:pt x="27459" y="1714"/>
                  </a:lnTo>
                  <a:lnTo>
                    <a:pt x="27310" y="1732"/>
                  </a:lnTo>
                  <a:lnTo>
                    <a:pt x="27161" y="1770"/>
                  </a:lnTo>
                  <a:lnTo>
                    <a:pt x="27030" y="1807"/>
                  </a:lnTo>
                  <a:lnTo>
                    <a:pt x="26900" y="1881"/>
                  </a:lnTo>
                  <a:lnTo>
                    <a:pt x="26770" y="1956"/>
                  </a:lnTo>
                  <a:lnTo>
                    <a:pt x="26658" y="2049"/>
                  </a:lnTo>
                  <a:lnTo>
                    <a:pt x="26565" y="2161"/>
                  </a:lnTo>
                  <a:lnTo>
                    <a:pt x="26490" y="2291"/>
                  </a:lnTo>
                  <a:lnTo>
                    <a:pt x="26397" y="2235"/>
                  </a:lnTo>
                  <a:lnTo>
                    <a:pt x="26285" y="2180"/>
                  </a:lnTo>
                  <a:lnTo>
                    <a:pt x="26192" y="2161"/>
                  </a:lnTo>
                  <a:lnTo>
                    <a:pt x="26099" y="2142"/>
                  </a:lnTo>
                  <a:lnTo>
                    <a:pt x="25913" y="2124"/>
                  </a:lnTo>
                  <a:lnTo>
                    <a:pt x="25708" y="2161"/>
                  </a:lnTo>
                  <a:lnTo>
                    <a:pt x="25540" y="2235"/>
                  </a:lnTo>
                  <a:lnTo>
                    <a:pt x="25354" y="2347"/>
                  </a:lnTo>
                  <a:lnTo>
                    <a:pt x="25205" y="2478"/>
                  </a:lnTo>
                  <a:lnTo>
                    <a:pt x="25056" y="2608"/>
                  </a:lnTo>
                  <a:lnTo>
                    <a:pt x="24925" y="2776"/>
                  </a:lnTo>
                  <a:lnTo>
                    <a:pt x="24814" y="2962"/>
                  </a:lnTo>
                  <a:lnTo>
                    <a:pt x="24739" y="3130"/>
                  </a:lnTo>
                  <a:lnTo>
                    <a:pt x="24683" y="3316"/>
                  </a:lnTo>
                  <a:lnTo>
                    <a:pt x="24665" y="3502"/>
                  </a:lnTo>
                  <a:lnTo>
                    <a:pt x="24683" y="3670"/>
                  </a:lnTo>
                  <a:lnTo>
                    <a:pt x="24739" y="3819"/>
                  </a:lnTo>
                  <a:lnTo>
                    <a:pt x="24776" y="3893"/>
                  </a:lnTo>
                  <a:lnTo>
                    <a:pt x="24814" y="3949"/>
                  </a:lnTo>
                  <a:lnTo>
                    <a:pt x="24702" y="3968"/>
                  </a:lnTo>
                  <a:lnTo>
                    <a:pt x="24609" y="3986"/>
                  </a:lnTo>
                  <a:lnTo>
                    <a:pt x="24534" y="4024"/>
                  </a:lnTo>
                  <a:lnTo>
                    <a:pt x="24478" y="4080"/>
                  </a:lnTo>
                  <a:lnTo>
                    <a:pt x="24422" y="4135"/>
                  </a:lnTo>
                  <a:lnTo>
                    <a:pt x="24385" y="4210"/>
                  </a:lnTo>
                  <a:lnTo>
                    <a:pt x="24348" y="4359"/>
                  </a:lnTo>
                  <a:lnTo>
                    <a:pt x="24311" y="4527"/>
                  </a:lnTo>
                  <a:lnTo>
                    <a:pt x="24236" y="4676"/>
                  </a:lnTo>
                  <a:lnTo>
                    <a:pt x="24199" y="4769"/>
                  </a:lnTo>
                  <a:lnTo>
                    <a:pt x="24143" y="4843"/>
                  </a:lnTo>
                  <a:lnTo>
                    <a:pt x="24069" y="4899"/>
                  </a:lnTo>
                  <a:lnTo>
                    <a:pt x="23975" y="4974"/>
                  </a:lnTo>
                  <a:lnTo>
                    <a:pt x="23994" y="4843"/>
                  </a:lnTo>
                  <a:lnTo>
                    <a:pt x="23975" y="4732"/>
                  </a:lnTo>
                  <a:lnTo>
                    <a:pt x="23957" y="4657"/>
                  </a:lnTo>
                  <a:lnTo>
                    <a:pt x="23901" y="4583"/>
                  </a:lnTo>
                  <a:lnTo>
                    <a:pt x="23826" y="4545"/>
                  </a:lnTo>
                  <a:lnTo>
                    <a:pt x="23752" y="4527"/>
                  </a:lnTo>
                  <a:lnTo>
                    <a:pt x="23566" y="4527"/>
                  </a:lnTo>
                  <a:lnTo>
                    <a:pt x="23361" y="4545"/>
                  </a:lnTo>
                  <a:lnTo>
                    <a:pt x="23156" y="4601"/>
                  </a:lnTo>
                  <a:lnTo>
                    <a:pt x="22969" y="4620"/>
                  </a:lnTo>
                  <a:lnTo>
                    <a:pt x="22858" y="4620"/>
                  </a:lnTo>
                  <a:lnTo>
                    <a:pt x="22690" y="4545"/>
                  </a:lnTo>
                  <a:lnTo>
                    <a:pt x="22541" y="4434"/>
                  </a:lnTo>
                  <a:lnTo>
                    <a:pt x="22262" y="4210"/>
                  </a:lnTo>
                  <a:lnTo>
                    <a:pt x="22094" y="4117"/>
                  </a:lnTo>
                  <a:lnTo>
                    <a:pt x="22019" y="4098"/>
                  </a:lnTo>
                  <a:lnTo>
                    <a:pt x="21945" y="4080"/>
                  </a:lnTo>
                  <a:lnTo>
                    <a:pt x="21777" y="4080"/>
                  </a:lnTo>
                  <a:lnTo>
                    <a:pt x="21684" y="4117"/>
                  </a:lnTo>
                  <a:lnTo>
                    <a:pt x="21591" y="4173"/>
                  </a:lnTo>
                  <a:lnTo>
                    <a:pt x="21628" y="4061"/>
                  </a:lnTo>
                  <a:lnTo>
                    <a:pt x="21628" y="3931"/>
                  </a:lnTo>
                  <a:lnTo>
                    <a:pt x="21610" y="3800"/>
                  </a:lnTo>
                  <a:lnTo>
                    <a:pt x="21554" y="3670"/>
                  </a:lnTo>
                  <a:lnTo>
                    <a:pt x="21498" y="3539"/>
                  </a:lnTo>
                  <a:lnTo>
                    <a:pt x="21405" y="3428"/>
                  </a:lnTo>
                  <a:lnTo>
                    <a:pt x="21312" y="3316"/>
                  </a:lnTo>
                  <a:lnTo>
                    <a:pt x="21200" y="3223"/>
                  </a:lnTo>
                  <a:lnTo>
                    <a:pt x="21088" y="3148"/>
                  </a:lnTo>
                  <a:lnTo>
                    <a:pt x="20976" y="3092"/>
                  </a:lnTo>
                  <a:lnTo>
                    <a:pt x="20864" y="3074"/>
                  </a:lnTo>
                  <a:lnTo>
                    <a:pt x="20734" y="3074"/>
                  </a:lnTo>
                  <a:lnTo>
                    <a:pt x="20622" y="3092"/>
                  </a:lnTo>
                  <a:lnTo>
                    <a:pt x="20511" y="3167"/>
                  </a:lnTo>
                  <a:lnTo>
                    <a:pt x="20417" y="3279"/>
                  </a:lnTo>
                  <a:lnTo>
                    <a:pt x="20343" y="3428"/>
                  </a:lnTo>
                  <a:lnTo>
                    <a:pt x="20268" y="3167"/>
                  </a:lnTo>
                  <a:lnTo>
                    <a:pt x="20194" y="2962"/>
                  </a:lnTo>
                  <a:lnTo>
                    <a:pt x="20119" y="2794"/>
                  </a:lnTo>
                  <a:lnTo>
                    <a:pt x="20008" y="2664"/>
                  </a:lnTo>
                  <a:lnTo>
                    <a:pt x="19914" y="2552"/>
                  </a:lnTo>
                  <a:lnTo>
                    <a:pt x="19784" y="2496"/>
                  </a:lnTo>
                  <a:lnTo>
                    <a:pt x="19672" y="2440"/>
                  </a:lnTo>
                  <a:lnTo>
                    <a:pt x="19411" y="2440"/>
                  </a:lnTo>
                  <a:lnTo>
                    <a:pt x="19281" y="2478"/>
                  </a:lnTo>
                  <a:lnTo>
                    <a:pt x="19151" y="2533"/>
                  </a:lnTo>
                  <a:lnTo>
                    <a:pt x="19020" y="2608"/>
                  </a:lnTo>
                  <a:lnTo>
                    <a:pt x="18890" y="2682"/>
                  </a:lnTo>
                  <a:lnTo>
                    <a:pt x="18759" y="2776"/>
                  </a:lnTo>
                  <a:lnTo>
                    <a:pt x="18536" y="2999"/>
                  </a:lnTo>
                  <a:lnTo>
                    <a:pt x="18424" y="3130"/>
                  </a:lnTo>
                  <a:lnTo>
                    <a:pt x="18312" y="3260"/>
                  </a:lnTo>
                  <a:lnTo>
                    <a:pt x="18238" y="3390"/>
                  </a:lnTo>
                  <a:lnTo>
                    <a:pt x="18163" y="3521"/>
                  </a:lnTo>
                  <a:lnTo>
                    <a:pt x="18033" y="3800"/>
                  </a:lnTo>
                  <a:lnTo>
                    <a:pt x="17958" y="4080"/>
                  </a:lnTo>
                  <a:lnTo>
                    <a:pt x="17921" y="4359"/>
                  </a:lnTo>
                  <a:lnTo>
                    <a:pt x="17903" y="4657"/>
                  </a:lnTo>
                  <a:lnTo>
                    <a:pt x="17903" y="4955"/>
                  </a:lnTo>
                  <a:lnTo>
                    <a:pt x="17940" y="5253"/>
                  </a:lnTo>
                  <a:lnTo>
                    <a:pt x="17828" y="5141"/>
                  </a:lnTo>
                  <a:lnTo>
                    <a:pt x="17698" y="5048"/>
                  </a:lnTo>
                  <a:lnTo>
                    <a:pt x="17567" y="4992"/>
                  </a:lnTo>
                  <a:lnTo>
                    <a:pt x="17418" y="4955"/>
                  </a:lnTo>
                  <a:lnTo>
                    <a:pt x="17288" y="4937"/>
                  </a:lnTo>
                  <a:lnTo>
                    <a:pt x="17213" y="4955"/>
                  </a:lnTo>
                  <a:lnTo>
                    <a:pt x="17157" y="4974"/>
                  </a:lnTo>
                  <a:lnTo>
                    <a:pt x="17102" y="5011"/>
                  </a:lnTo>
                  <a:lnTo>
                    <a:pt x="17064" y="5048"/>
                  </a:lnTo>
                  <a:lnTo>
                    <a:pt x="17008" y="5104"/>
                  </a:lnTo>
                  <a:lnTo>
                    <a:pt x="16971" y="5179"/>
                  </a:lnTo>
                  <a:lnTo>
                    <a:pt x="16878" y="5048"/>
                  </a:lnTo>
                  <a:lnTo>
                    <a:pt x="16729" y="4918"/>
                  </a:lnTo>
                  <a:lnTo>
                    <a:pt x="16561" y="4806"/>
                  </a:lnTo>
                  <a:lnTo>
                    <a:pt x="16356" y="4713"/>
                  </a:lnTo>
                  <a:lnTo>
                    <a:pt x="16133" y="4657"/>
                  </a:lnTo>
                  <a:lnTo>
                    <a:pt x="15891" y="4620"/>
                  </a:lnTo>
                  <a:lnTo>
                    <a:pt x="15667" y="4620"/>
                  </a:lnTo>
                  <a:lnTo>
                    <a:pt x="15555" y="4638"/>
                  </a:lnTo>
                  <a:lnTo>
                    <a:pt x="15444" y="4676"/>
                  </a:lnTo>
                  <a:lnTo>
                    <a:pt x="15351" y="4713"/>
                  </a:lnTo>
                  <a:lnTo>
                    <a:pt x="15276" y="4787"/>
                  </a:lnTo>
                  <a:lnTo>
                    <a:pt x="15201" y="4862"/>
                  </a:lnTo>
                  <a:lnTo>
                    <a:pt x="15164" y="4974"/>
                  </a:lnTo>
                  <a:lnTo>
                    <a:pt x="15090" y="5197"/>
                  </a:lnTo>
                  <a:lnTo>
                    <a:pt x="15034" y="5458"/>
                  </a:lnTo>
                  <a:lnTo>
                    <a:pt x="14959" y="5700"/>
                  </a:lnTo>
                  <a:lnTo>
                    <a:pt x="14922" y="5812"/>
                  </a:lnTo>
                  <a:lnTo>
                    <a:pt x="14885" y="5924"/>
                  </a:lnTo>
                  <a:lnTo>
                    <a:pt x="14810" y="6017"/>
                  </a:lnTo>
                  <a:lnTo>
                    <a:pt x="14736" y="6110"/>
                  </a:lnTo>
                  <a:lnTo>
                    <a:pt x="14643" y="6166"/>
                  </a:lnTo>
                  <a:lnTo>
                    <a:pt x="14531" y="6203"/>
                  </a:lnTo>
                  <a:lnTo>
                    <a:pt x="14419" y="6222"/>
                  </a:lnTo>
                  <a:lnTo>
                    <a:pt x="14270" y="6185"/>
                  </a:lnTo>
                  <a:lnTo>
                    <a:pt x="13898" y="6091"/>
                  </a:lnTo>
                  <a:lnTo>
                    <a:pt x="13506" y="5980"/>
                  </a:lnTo>
                  <a:lnTo>
                    <a:pt x="13339" y="5961"/>
                  </a:lnTo>
                  <a:lnTo>
                    <a:pt x="13190" y="5942"/>
                  </a:lnTo>
                  <a:lnTo>
                    <a:pt x="13134" y="5961"/>
                  </a:lnTo>
                  <a:lnTo>
                    <a:pt x="13059" y="5998"/>
                  </a:lnTo>
                  <a:lnTo>
                    <a:pt x="12947" y="6110"/>
                  </a:lnTo>
                  <a:lnTo>
                    <a:pt x="12817" y="6203"/>
                  </a:lnTo>
                  <a:lnTo>
                    <a:pt x="12761" y="6222"/>
                  </a:lnTo>
                  <a:lnTo>
                    <a:pt x="12705" y="6222"/>
                  </a:lnTo>
                  <a:lnTo>
                    <a:pt x="12351" y="6073"/>
                  </a:lnTo>
                  <a:lnTo>
                    <a:pt x="12016" y="5961"/>
                  </a:lnTo>
                  <a:lnTo>
                    <a:pt x="11662" y="5887"/>
                  </a:lnTo>
                  <a:lnTo>
                    <a:pt x="11476" y="5887"/>
                  </a:lnTo>
                  <a:lnTo>
                    <a:pt x="11308" y="5868"/>
                  </a:lnTo>
                  <a:lnTo>
                    <a:pt x="11141" y="5887"/>
                  </a:lnTo>
                  <a:lnTo>
                    <a:pt x="10973" y="5905"/>
                  </a:lnTo>
                  <a:lnTo>
                    <a:pt x="10824" y="5924"/>
                  </a:lnTo>
                  <a:lnTo>
                    <a:pt x="10675" y="5980"/>
                  </a:lnTo>
                  <a:lnTo>
                    <a:pt x="10526" y="6036"/>
                  </a:lnTo>
                  <a:lnTo>
                    <a:pt x="10377" y="6110"/>
                  </a:lnTo>
                  <a:lnTo>
                    <a:pt x="10246" y="6203"/>
                  </a:lnTo>
                  <a:lnTo>
                    <a:pt x="10116" y="6296"/>
                  </a:lnTo>
                  <a:lnTo>
                    <a:pt x="10060" y="6203"/>
                  </a:lnTo>
                  <a:lnTo>
                    <a:pt x="10004" y="6110"/>
                  </a:lnTo>
                  <a:lnTo>
                    <a:pt x="9930" y="6017"/>
                  </a:lnTo>
                  <a:lnTo>
                    <a:pt x="9855" y="5924"/>
                  </a:lnTo>
                  <a:lnTo>
                    <a:pt x="9650" y="5756"/>
                  </a:lnTo>
                  <a:lnTo>
                    <a:pt x="9408" y="5588"/>
                  </a:lnTo>
                  <a:lnTo>
                    <a:pt x="9147" y="5458"/>
                  </a:lnTo>
                  <a:lnTo>
                    <a:pt x="8849" y="5346"/>
                  </a:lnTo>
                  <a:lnTo>
                    <a:pt x="8533" y="5272"/>
                  </a:lnTo>
                  <a:lnTo>
                    <a:pt x="8197" y="5235"/>
                  </a:lnTo>
                  <a:lnTo>
                    <a:pt x="7881" y="5235"/>
                  </a:lnTo>
                  <a:lnTo>
                    <a:pt x="7713" y="5253"/>
                  </a:lnTo>
                  <a:lnTo>
                    <a:pt x="7545" y="5272"/>
                  </a:lnTo>
                  <a:lnTo>
                    <a:pt x="7396" y="5309"/>
                  </a:lnTo>
                  <a:lnTo>
                    <a:pt x="7229" y="5346"/>
                  </a:lnTo>
                  <a:lnTo>
                    <a:pt x="7080" y="5421"/>
                  </a:lnTo>
                  <a:lnTo>
                    <a:pt x="6949" y="5477"/>
                  </a:lnTo>
                  <a:lnTo>
                    <a:pt x="6800" y="5570"/>
                  </a:lnTo>
                  <a:lnTo>
                    <a:pt x="6670" y="5663"/>
                  </a:lnTo>
                  <a:lnTo>
                    <a:pt x="6558" y="5793"/>
                  </a:lnTo>
                  <a:lnTo>
                    <a:pt x="6446" y="5924"/>
                  </a:lnTo>
                  <a:lnTo>
                    <a:pt x="6334" y="6054"/>
                  </a:lnTo>
                  <a:lnTo>
                    <a:pt x="6241" y="6222"/>
                  </a:lnTo>
                  <a:lnTo>
                    <a:pt x="6167" y="6390"/>
                  </a:lnTo>
                  <a:lnTo>
                    <a:pt x="6092" y="6594"/>
                  </a:lnTo>
                  <a:lnTo>
                    <a:pt x="5459" y="6669"/>
                  </a:lnTo>
                  <a:lnTo>
                    <a:pt x="4956" y="6762"/>
                  </a:lnTo>
                  <a:lnTo>
                    <a:pt x="4546" y="6855"/>
                  </a:lnTo>
                  <a:lnTo>
                    <a:pt x="4229" y="6948"/>
                  </a:lnTo>
                  <a:lnTo>
                    <a:pt x="3987" y="7042"/>
                  </a:lnTo>
                  <a:lnTo>
                    <a:pt x="3782" y="7135"/>
                  </a:lnTo>
                  <a:lnTo>
                    <a:pt x="3410" y="7321"/>
                  </a:lnTo>
                  <a:lnTo>
                    <a:pt x="3242" y="7395"/>
                  </a:lnTo>
                  <a:lnTo>
                    <a:pt x="3019" y="7451"/>
                  </a:lnTo>
                  <a:lnTo>
                    <a:pt x="2758" y="7489"/>
                  </a:lnTo>
                  <a:lnTo>
                    <a:pt x="2422" y="7507"/>
                  </a:lnTo>
                  <a:lnTo>
                    <a:pt x="1994" y="7489"/>
                  </a:lnTo>
                  <a:lnTo>
                    <a:pt x="1472" y="7470"/>
                  </a:lnTo>
                  <a:lnTo>
                    <a:pt x="802" y="7395"/>
                  </a:lnTo>
                  <a:lnTo>
                    <a:pt x="1" y="7302"/>
                  </a:lnTo>
                  <a:lnTo>
                    <a:pt x="1" y="12034"/>
                  </a:lnTo>
                  <a:lnTo>
                    <a:pt x="1770" y="12053"/>
                  </a:lnTo>
                  <a:lnTo>
                    <a:pt x="3540" y="12053"/>
                  </a:lnTo>
                  <a:lnTo>
                    <a:pt x="5291" y="12015"/>
                  </a:lnTo>
                  <a:lnTo>
                    <a:pt x="7042" y="11978"/>
                  </a:lnTo>
                  <a:lnTo>
                    <a:pt x="8737" y="11903"/>
                  </a:lnTo>
                  <a:lnTo>
                    <a:pt x="10414" y="11810"/>
                  </a:lnTo>
                  <a:lnTo>
                    <a:pt x="13599" y="11624"/>
                  </a:lnTo>
                  <a:lnTo>
                    <a:pt x="16505" y="11438"/>
                  </a:lnTo>
                  <a:lnTo>
                    <a:pt x="19095" y="11270"/>
                  </a:lnTo>
                  <a:lnTo>
                    <a:pt x="20250" y="11196"/>
                  </a:lnTo>
                  <a:lnTo>
                    <a:pt x="21274" y="11158"/>
                  </a:lnTo>
                  <a:lnTo>
                    <a:pt x="22187" y="11140"/>
                  </a:lnTo>
                  <a:lnTo>
                    <a:pt x="22969" y="11140"/>
                  </a:lnTo>
                  <a:lnTo>
                    <a:pt x="31520" y="11326"/>
                  </a:lnTo>
                  <a:lnTo>
                    <a:pt x="35320" y="11419"/>
                  </a:lnTo>
                  <a:lnTo>
                    <a:pt x="38859" y="11475"/>
                  </a:lnTo>
                  <a:lnTo>
                    <a:pt x="42175" y="11512"/>
                  </a:lnTo>
                  <a:lnTo>
                    <a:pt x="45305" y="11512"/>
                  </a:lnTo>
                  <a:lnTo>
                    <a:pt x="46832" y="11494"/>
                  </a:lnTo>
                  <a:lnTo>
                    <a:pt x="48304" y="11456"/>
                  </a:lnTo>
                  <a:lnTo>
                    <a:pt x="49757" y="11419"/>
                  </a:lnTo>
                  <a:lnTo>
                    <a:pt x="51191" y="11363"/>
                  </a:lnTo>
                  <a:lnTo>
                    <a:pt x="51191" y="5868"/>
                  </a:lnTo>
                  <a:lnTo>
                    <a:pt x="50875" y="5756"/>
                  </a:lnTo>
                  <a:lnTo>
                    <a:pt x="50595" y="5607"/>
                  </a:lnTo>
                  <a:lnTo>
                    <a:pt x="50334" y="5458"/>
                  </a:lnTo>
                  <a:lnTo>
                    <a:pt x="50092" y="5290"/>
                  </a:lnTo>
                  <a:lnTo>
                    <a:pt x="49664" y="4955"/>
                  </a:lnTo>
                  <a:lnTo>
                    <a:pt x="49254" y="4657"/>
                  </a:lnTo>
                  <a:lnTo>
                    <a:pt x="49049" y="4508"/>
                  </a:lnTo>
                  <a:lnTo>
                    <a:pt x="48826" y="4396"/>
                  </a:lnTo>
                  <a:lnTo>
                    <a:pt x="48602" y="4303"/>
                  </a:lnTo>
                  <a:lnTo>
                    <a:pt x="48341" y="4229"/>
                  </a:lnTo>
                  <a:lnTo>
                    <a:pt x="48062" y="4191"/>
                  </a:lnTo>
                  <a:lnTo>
                    <a:pt x="47745" y="4191"/>
                  </a:lnTo>
                  <a:lnTo>
                    <a:pt x="47410" y="4229"/>
                  </a:lnTo>
                  <a:lnTo>
                    <a:pt x="47019" y="4322"/>
                  </a:lnTo>
                  <a:lnTo>
                    <a:pt x="46758" y="3968"/>
                  </a:lnTo>
                  <a:lnTo>
                    <a:pt x="46497" y="3688"/>
                  </a:lnTo>
                  <a:lnTo>
                    <a:pt x="46236" y="3483"/>
                  </a:lnTo>
                  <a:lnTo>
                    <a:pt x="45975" y="3316"/>
                  </a:lnTo>
                  <a:lnTo>
                    <a:pt x="45733" y="3204"/>
                  </a:lnTo>
                  <a:lnTo>
                    <a:pt x="45491" y="3148"/>
                  </a:lnTo>
                  <a:lnTo>
                    <a:pt x="45268" y="3130"/>
                  </a:lnTo>
                  <a:lnTo>
                    <a:pt x="45044" y="3148"/>
                  </a:lnTo>
                  <a:lnTo>
                    <a:pt x="44839" y="3185"/>
                  </a:lnTo>
                  <a:lnTo>
                    <a:pt x="44653" y="3260"/>
                  </a:lnTo>
                  <a:lnTo>
                    <a:pt x="44485" y="3372"/>
                  </a:lnTo>
                  <a:lnTo>
                    <a:pt x="44317" y="3483"/>
                  </a:lnTo>
                  <a:lnTo>
                    <a:pt x="44187" y="3633"/>
                  </a:lnTo>
                  <a:lnTo>
                    <a:pt x="44075" y="3763"/>
                  </a:lnTo>
                  <a:lnTo>
                    <a:pt x="43982" y="3912"/>
                  </a:lnTo>
                  <a:lnTo>
                    <a:pt x="43926" y="4061"/>
                  </a:lnTo>
                  <a:lnTo>
                    <a:pt x="43759" y="3763"/>
                  </a:lnTo>
                  <a:lnTo>
                    <a:pt x="43591" y="3502"/>
                  </a:lnTo>
                  <a:lnTo>
                    <a:pt x="43423" y="3260"/>
                  </a:lnTo>
                  <a:lnTo>
                    <a:pt x="43256" y="3055"/>
                  </a:lnTo>
                  <a:lnTo>
                    <a:pt x="43088" y="2869"/>
                  </a:lnTo>
                  <a:lnTo>
                    <a:pt x="42920" y="2720"/>
                  </a:lnTo>
                  <a:lnTo>
                    <a:pt x="42771" y="2589"/>
                  </a:lnTo>
                  <a:lnTo>
                    <a:pt x="42604" y="2478"/>
                  </a:lnTo>
                  <a:lnTo>
                    <a:pt x="42455" y="2384"/>
                  </a:lnTo>
                  <a:lnTo>
                    <a:pt x="42324" y="2310"/>
                  </a:lnTo>
                  <a:lnTo>
                    <a:pt x="42175" y="2254"/>
                  </a:lnTo>
                  <a:lnTo>
                    <a:pt x="42045" y="2217"/>
                  </a:lnTo>
                  <a:lnTo>
                    <a:pt x="41803" y="2180"/>
                  </a:lnTo>
                  <a:lnTo>
                    <a:pt x="41616" y="2180"/>
                  </a:lnTo>
                  <a:lnTo>
                    <a:pt x="41467" y="2161"/>
                  </a:lnTo>
                  <a:lnTo>
                    <a:pt x="41337" y="2124"/>
                  </a:lnTo>
                  <a:lnTo>
                    <a:pt x="41113" y="2049"/>
                  </a:lnTo>
                  <a:lnTo>
                    <a:pt x="40909" y="1937"/>
                  </a:lnTo>
                  <a:lnTo>
                    <a:pt x="40741" y="1807"/>
                  </a:lnTo>
                  <a:lnTo>
                    <a:pt x="40573" y="1677"/>
                  </a:lnTo>
                  <a:lnTo>
                    <a:pt x="40443" y="1528"/>
                  </a:lnTo>
                  <a:lnTo>
                    <a:pt x="40201" y="1229"/>
                  </a:lnTo>
                  <a:lnTo>
                    <a:pt x="40070" y="1118"/>
                  </a:lnTo>
                  <a:lnTo>
                    <a:pt x="39940" y="1025"/>
                  </a:lnTo>
                  <a:lnTo>
                    <a:pt x="39791" y="950"/>
                  </a:lnTo>
                  <a:lnTo>
                    <a:pt x="39716" y="931"/>
                  </a:lnTo>
                  <a:lnTo>
                    <a:pt x="39456" y="931"/>
                  </a:lnTo>
                  <a:lnTo>
                    <a:pt x="39251" y="1006"/>
                  </a:lnTo>
                  <a:lnTo>
                    <a:pt x="39008" y="1136"/>
                  </a:lnTo>
                  <a:lnTo>
                    <a:pt x="38729" y="1323"/>
                  </a:lnTo>
                  <a:lnTo>
                    <a:pt x="38673" y="1155"/>
                  </a:lnTo>
                  <a:lnTo>
                    <a:pt x="38580" y="987"/>
                  </a:lnTo>
                  <a:lnTo>
                    <a:pt x="38450" y="838"/>
                  </a:lnTo>
                  <a:lnTo>
                    <a:pt x="38301" y="671"/>
                  </a:lnTo>
                  <a:lnTo>
                    <a:pt x="38133" y="540"/>
                  </a:lnTo>
                  <a:lnTo>
                    <a:pt x="37928" y="410"/>
                  </a:lnTo>
                  <a:lnTo>
                    <a:pt x="37742" y="298"/>
                  </a:lnTo>
                  <a:lnTo>
                    <a:pt x="37518" y="186"/>
                  </a:lnTo>
                  <a:lnTo>
                    <a:pt x="37313" y="112"/>
                  </a:lnTo>
                  <a:lnTo>
                    <a:pt x="37108" y="56"/>
                  </a:lnTo>
                  <a:lnTo>
                    <a:pt x="36903"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flipH="1">
              <a:off x="1479775" y="2725875"/>
              <a:ext cx="1555597" cy="366261"/>
            </a:xfrm>
            <a:custGeom>
              <a:avLst/>
              <a:gdLst/>
              <a:ahLst/>
              <a:cxnLst/>
              <a:rect l="l" t="t" r="r" b="b"/>
              <a:pathLst>
                <a:path w="51192" h="12053" extrusionOk="0">
                  <a:moveTo>
                    <a:pt x="36549" y="0"/>
                  </a:moveTo>
                  <a:lnTo>
                    <a:pt x="36400" y="37"/>
                  </a:lnTo>
                  <a:lnTo>
                    <a:pt x="36270" y="93"/>
                  </a:lnTo>
                  <a:lnTo>
                    <a:pt x="36214" y="149"/>
                  </a:lnTo>
                  <a:lnTo>
                    <a:pt x="36177" y="205"/>
                  </a:lnTo>
                  <a:lnTo>
                    <a:pt x="36214" y="279"/>
                  </a:lnTo>
                  <a:lnTo>
                    <a:pt x="36233" y="354"/>
                  </a:lnTo>
                  <a:lnTo>
                    <a:pt x="36214" y="410"/>
                  </a:lnTo>
                  <a:lnTo>
                    <a:pt x="36214" y="466"/>
                  </a:lnTo>
                  <a:lnTo>
                    <a:pt x="36177" y="522"/>
                  </a:lnTo>
                  <a:lnTo>
                    <a:pt x="36121" y="577"/>
                  </a:lnTo>
                  <a:lnTo>
                    <a:pt x="36009" y="689"/>
                  </a:lnTo>
                  <a:lnTo>
                    <a:pt x="35860" y="820"/>
                  </a:lnTo>
                  <a:lnTo>
                    <a:pt x="35711" y="969"/>
                  </a:lnTo>
                  <a:lnTo>
                    <a:pt x="35581" y="1174"/>
                  </a:lnTo>
                  <a:lnTo>
                    <a:pt x="35506" y="1285"/>
                  </a:lnTo>
                  <a:lnTo>
                    <a:pt x="35450" y="1416"/>
                  </a:lnTo>
                  <a:lnTo>
                    <a:pt x="35376" y="1341"/>
                  </a:lnTo>
                  <a:lnTo>
                    <a:pt x="35264" y="1267"/>
                  </a:lnTo>
                  <a:lnTo>
                    <a:pt x="35134" y="1192"/>
                  </a:lnTo>
                  <a:lnTo>
                    <a:pt x="34966" y="1136"/>
                  </a:lnTo>
                  <a:lnTo>
                    <a:pt x="34798" y="1099"/>
                  </a:lnTo>
                  <a:lnTo>
                    <a:pt x="34612" y="1080"/>
                  </a:lnTo>
                  <a:lnTo>
                    <a:pt x="34407" y="1080"/>
                  </a:lnTo>
                  <a:lnTo>
                    <a:pt x="34184" y="1118"/>
                  </a:lnTo>
                  <a:lnTo>
                    <a:pt x="33960" y="1192"/>
                  </a:lnTo>
                  <a:lnTo>
                    <a:pt x="33737" y="1304"/>
                  </a:lnTo>
                  <a:lnTo>
                    <a:pt x="33513" y="1453"/>
                  </a:lnTo>
                  <a:lnTo>
                    <a:pt x="33290" y="1658"/>
                  </a:lnTo>
                  <a:lnTo>
                    <a:pt x="33066" y="1919"/>
                  </a:lnTo>
                  <a:lnTo>
                    <a:pt x="32861" y="2217"/>
                  </a:lnTo>
                  <a:lnTo>
                    <a:pt x="32656" y="2608"/>
                  </a:lnTo>
                  <a:lnTo>
                    <a:pt x="32470" y="3055"/>
                  </a:lnTo>
                  <a:lnTo>
                    <a:pt x="32433" y="2981"/>
                  </a:lnTo>
                  <a:lnTo>
                    <a:pt x="32395" y="2925"/>
                  </a:lnTo>
                  <a:lnTo>
                    <a:pt x="32358" y="2869"/>
                  </a:lnTo>
                  <a:lnTo>
                    <a:pt x="32302" y="2832"/>
                  </a:lnTo>
                  <a:lnTo>
                    <a:pt x="32153" y="2776"/>
                  </a:lnTo>
                  <a:lnTo>
                    <a:pt x="32004" y="2738"/>
                  </a:lnTo>
                  <a:lnTo>
                    <a:pt x="31818" y="2738"/>
                  </a:lnTo>
                  <a:lnTo>
                    <a:pt x="31632" y="2757"/>
                  </a:lnTo>
                  <a:lnTo>
                    <a:pt x="31427" y="2794"/>
                  </a:lnTo>
                  <a:lnTo>
                    <a:pt x="31203" y="2850"/>
                  </a:lnTo>
                  <a:lnTo>
                    <a:pt x="30998" y="2925"/>
                  </a:lnTo>
                  <a:lnTo>
                    <a:pt x="30793" y="3018"/>
                  </a:lnTo>
                  <a:lnTo>
                    <a:pt x="30588" y="3130"/>
                  </a:lnTo>
                  <a:lnTo>
                    <a:pt x="30402" y="3241"/>
                  </a:lnTo>
                  <a:lnTo>
                    <a:pt x="30253" y="3353"/>
                  </a:lnTo>
                  <a:lnTo>
                    <a:pt x="30123" y="3483"/>
                  </a:lnTo>
                  <a:lnTo>
                    <a:pt x="30011" y="3614"/>
                  </a:lnTo>
                  <a:lnTo>
                    <a:pt x="29936" y="3726"/>
                  </a:lnTo>
                  <a:lnTo>
                    <a:pt x="29918" y="3614"/>
                  </a:lnTo>
                  <a:lnTo>
                    <a:pt x="29862" y="3502"/>
                  </a:lnTo>
                  <a:lnTo>
                    <a:pt x="29787" y="3390"/>
                  </a:lnTo>
                  <a:lnTo>
                    <a:pt x="29694" y="3279"/>
                  </a:lnTo>
                  <a:lnTo>
                    <a:pt x="29489" y="3055"/>
                  </a:lnTo>
                  <a:lnTo>
                    <a:pt x="29229" y="2832"/>
                  </a:lnTo>
                  <a:lnTo>
                    <a:pt x="28968" y="2645"/>
                  </a:lnTo>
                  <a:lnTo>
                    <a:pt x="28688" y="2496"/>
                  </a:lnTo>
                  <a:lnTo>
                    <a:pt x="28539" y="2440"/>
                  </a:lnTo>
                  <a:lnTo>
                    <a:pt x="28409" y="2403"/>
                  </a:lnTo>
                  <a:lnTo>
                    <a:pt x="28297" y="2384"/>
                  </a:lnTo>
                  <a:lnTo>
                    <a:pt x="28185" y="2366"/>
                  </a:lnTo>
                  <a:lnTo>
                    <a:pt x="28167" y="2198"/>
                  </a:lnTo>
                  <a:lnTo>
                    <a:pt x="28111" y="2068"/>
                  </a:lnTo>
                  <a:lnTo>
                    <a:pt x="28055" y="1937"/>
                  </a:lnTo>
                  <a:lnTo>
                    <a:pt x="27962" y="1844"/>
                  </a:lnTo>
                  <a:lnTo>
                    <a:pt x="27850" y="1788"/>
                  </a:lnTo>
                  <a:lnTo>
                    <a:pt x="27720" y="1732"/>
                  </a:lnTo>
                  <a:lnTo>
                    <a:pt x="27589" y="1714"/>
                  </a:lnTo>
                  <a:lnTo>
                    <a:pt x="27459" y="1714"/>
                  </a:lnTo>
                  <a:lnTo>
                    <a:pt x="27310" y="1732"/>
                  </a:lnTo>
                  <a:lnTo>
                    <a:pt x="27161" y="1770"/>
                  </a:lnTo>
                  <a:lnTo>
                    <a:pt x="27030" y="1807"/>
                  </a:lnTo>
                  <a:lnTo>
                    <a:pt x="26900" y="1881"/>
                  </a:lnTo>
                  <a:lnTo>
                    <a:pt x="26770" y="1956"/>
                  </a:lnTo>
                  <a:lnTo>
                    <a:pt x="26658" y="2049"/>
                  </a:lnTo>
                  <a:lnTo>
                    <a:pt x="26565" y="2161"/>
                  </a:lnTo>
                  <a:lnTo>
                    <a:pt x="26490" y="2291"/>
                  </a:lnTo>
                  <a:lnTo>
                    <a:pt x="26397" y="2235"/>
                  </a:lnTo>
                  <a:lnTo>
                    <a:pt x="26285" y="2180"/>
                  </a:lnTo>
                  <a:lnTo>
                    <a:pt x="26192" y="2161"/>
                  </a:lnTo>
                  <a:lnTo>
                    <a:pt x="26099" y="2142"/>
                  </a:lnTo>
                  <a:lnTo>
                    <a:pt x="25913" y="2124"/>
                  </a:lnTo>
                  <a:lnTo>
                    <a:pt x="25708" y="2161"/>
                  </a:lnTo>
                  <a:lnTo>
                    <a:pt x="25540" y="2235"/>
                  </a:lnTo>
                  <a:lnTo>
                    <a:pt x="25354" y="2347"/>
                  </a:lnTo>
                  <a:lnTo>
                    <a:pt x="25205" y="2478"/>
                  </a:lnTo>
                  <a:lnTo>
                    <a:pt x="25056" y="2608"/>
                  </a:lnTo>
                  <a:lnTo>
                    <a:pt x="24925" y="2776"/>
                  </a:lnTo>
                  <a:lnTo>
                    <a:pt x="24814" y="2962"/>
                  </a:lnTo>
                  <a:lnTo>
                    <a:pt x="24739" y="3130"/>
                  </a:lnTo>
                  <a:lnTo>
                    <a:pt x="24683" y="3316"/>
                  </a:lnTo>
                  <a:lnTo>
                    <a:pt x="24665" y="3502"/>
                  </a:lnTo>
                  <a:lnTo>
                    <a:pt x="24683" y="3670"/>
                  </a:lnTo>
                  <a:lnTo>
                    <a:pt x="24739" y="3819"/>
                  </a:lnTo>
                  <a:lnTo>
                    <a:pt x="24776" y="3893"/>
                  </a:lnTo>
                  <a:lnTo>
                    <a:pt x="24814" y="3949"/>
                  </a:lnTo>
                  <a:lnTo>
                    <a:pt x="24702" y="3968"/>
                  </a:lnTo>
                  <a:lnTo>
                    <a:pt x="24609" y="3986"/>
                  </a:lnTo>
                  <a:lnTo>
                    <a:pt x="24534" y="4024"/>
                  </a:lnTo>
                  <a:lnTo>
                    <a:pt x="24478" y="4080"/>
                  </a:lnTo>
                  <a:lnTo>
                    <a:pt x="24422" y="4135"/>
                  </a:lnTo>
                  <a:lnTo>
                    <a:pt x="24385" y="4210"/>
                  </a:lnTo>
                  <a:lnTo>
                    <a:pt x="24348" y="4359"/>
                  </a:lnTo>
                  <a:lnTo>
                    <a:pt x="24311" y="4527"/>
                  </a:lnTo>
                  <a:lnTo>
                    <a:pt x="24236" y="4676"/>
                  </a:lnTo>
                  <a:lnTo>
                    <a:pt x="24199" y="4769"/>
                  </a:lnTo>
                  <a:lnTo>
                    <a:pt x="24143" y="4843"/>
                  </a:lnTo>
                  <a:lnTo>
                    <a:pt x="24069" y="4899"/>
                  </a:lnTo>
                  <a:lnTo>
                    <a:pt x="23975" y="4974"/>
                  </a:lnTo>
                  <a:lnTo>
                    <a:pt x="23994" y="4843"/>
                  </a:lnTo>
                  <a:lnTo>
                    <a:pt x="23975" y="4732"/>
                  </a:lnTo>
                  <a:lnTo>
                    <a:pt x="23957" y="4657"/>
                  </a:lnTo>
                  <a:lnTo>
                    <a:pt x="23901" y="4583"/>
                  </a:lnTo>
                  <a:lnTo>
                    <a:pt x="23826" y="4545"/>
                  </a:lnTo>
                  <a:lnTo>
                    <a:pt x="23752" y="4527"/>
                  </a:lnTo>
                  <a:lnTo>
                    <a:pt x="23566" y="4527"/>
                  </a:lnTo>
                  <a:lnTo>
                    <a:pt x="23361" y="4545"/>
                  </a:lnTo>
                  <a:lnTo>
                    <a:pt x="23156" y="4601"/>
                  </a:lnTo>
                  <a:lnTo>
                    <a:pt x="22969" y="4620"/>
                  </a:lnTo>
                  <a:lnTo>
                    <a:pt x="22858" y="4620"/>
                  </a:lnTo>
                  <a:lnTo>
                    <a:pt x="22690" y="4545"/>
                  </a:lnTo>
                  <a:lnTo>
                    <a:pt x="22541" y="4434"/>
                  </a:lnTo>
                  <a:lnTo>
                    <a:pt x="22262" y="4210"/>
                  </a:lnTo>
                  <a:lnTo>
                    <a:pt x="22094" y="4117"/>
                  </a:lnTo>
                  <a:lnTo>
                    <a:pt x="22019" y="4098"/>
                  </a:lnTo>
                  <a:lnTo>
                    <a:pt x="21945" y="4080"/>
                  </a:lnTo>
                  <a:lnTo>
                    <a:pt x="21777" y="4080"/>
                  </a:lnTo>
                  <a:lnTo>
                    <a:pt x="21684" y="4117"/>
                  </a:lnTo>
                  <a:lnTo>
                    <a:pt x="21591" y="4173"/>
                  </a:lnTo>
                  <a:lnTo>
                    <a:pt x="21628" y="4061"/>
                  </a:lnTo>
                  <a:lnTo>
                    <a:pt x="21628" y="3931"/>
                  </a:lnTo>
                  <a:lnTo>
                    <a:pt x="21610" y="3800"/>
                  </a:lnTo>
                  <a:lnTo>
                    <a:pt x="21554" y="3670"/>
                  </a:lnTo>
                  <a:lnTo>
                    <a:pt x="21498" y="3539"/>
                  </a:lnTo>
                  <a:lnTo>
                    <a:pt x="21405" y="3428"/>
                  </a:lnTo>
                  <a:lnTo>
                    <a:pt x="21312" y="3316"/>
                  </a:lnTo>
                  <a:lnTo>
                    <a:pt x="21200" y="3223"/>
                  </a:lnTo>
                  <a:lnTo>
                    <a:pt x="21088" y="3148"/>
                  </a:lnTo>
                  <a:lnTo>
                    <a:pt x="20976" y="3092"/>
                  </a:lnTo>
                  <a:lnTo>
                    <a:pt x="20864" y="3074"/>
                  </a:lnTo>
                  <a:lnTo>
                    <a:pt x="20734" y="3074"/>
                  </a:lnTo>
                  <a:lnTo>
                    <a:pt x="20622" y="3092"/>
                  </a:lnTo>
                  <a:lnTo>
                    <a:pt x="20511" y="3167"/>
                  </a:lnTo>
                  <a:lnTo>
                    <a:pt x="20417" y="3279"/>
                  </a:lnTo>
                  <a:lnTo>
                    <a:pt x="20343" y="3428"/>
                  </a:lnTo>
                  <a:lnTo>
                    <a:pt x="20268" y="3167"/>
                  </a:lnTo>
                  <a:lnTo>
                    <a:pt x="20194" y="2962"/>
                  </a:lnTo>
                  <a:lnTo>
                    <a:pt x="20119" y="2794"/>
                  </a:lnTo>
                  <a:lnTo>
                    <a:pt x="20008" y="2664"/>
                  </a:lnTo>
                  <a:lnTo>
                    <a:pt x="19914" y="2552"/>
                  </a:lnTo>
                  <a:lnTo>
                    <a:pt x="19784" y="2496"/>
                  </a:lnTo>
                  <a:lnTo>
                    <a:pt x="19672" y="2440"/>
                  </a:lnTo>
                  <a:lnTo>
                    <a:pt x="19411" y="2440"/>
                  </a:lnTo>
                  <a:lnTo>
                    <a:pt x="19281" y="2478"/>
                  </a:lnTo>
                  <a:lnTo>
                    <a:pt x="19151" y="2533"/>
                  </a:lnTo>
                  <a:lnTo>
                    <a:pt x="19020" y="2608"/>
                  </a:lnTo>
                  <a:lnTo>
                    <a:pt x="18890" y="2682"/>
                  </a:lnTo>
                  <a:lnTo>
                    <a:pt x="18759" y="2776"/>
                  </a:lnTo>
                  <a:lnTo>
                    <a:pt x="18536" y="2999"/>
                  </a:lnTo>
                  <a:lnTo>
                    <a:pt x="18424" y="3130"/>
                  </a:lnTo>
                  <a:lnTo>
                    <a:pt x="18312" y="3260"/>
                  </a:lnTo>
                  <a:lnTo>
                    <a:pt x="18238" y="3390"/>
                  </a:lnTo>
                  <a:lnTo>
                    <a:pt x="18163" y="3521"/>
                  </a:lnTo>
                  <a:lnTo>
                    <a:pt x="18033" y="3800"/>
                  </a:lnTo>
                  <a:lnTo>
                    <a:pt x="17958" y="4080"/>
                  </a:lnTo>
                  <a:lnTo>
                    <a:pt x="17921" y="4359"/>
                  </a:lnTo>
                  <a:lnTo>
                    <a:pt x="17903" y="4657"/>
                  </a:lnTo>
                  <a:lnTo>
                    <a:pt x="17903" y="4955"/>
                  </a:lnTo>
                  <a:lnTo>
                    <a:pt x="17940" y="5253"/>
                  </a:lnTo>
                  <a:lnTo>
                    <a:pt x="17828" y="5141"/>
                  </a:lnTo>
                  <a:lnTo>
                    <a:pt x="17698" y="5048"/>
                  </a:lnTo>
                  <a:lnTo>
                    <a:pt x="17567" y="4992"/>
                  </a:lnTo>
                  <a:lnTo>
                    <a:pt x="17418" y="4955"/>
                  </a:lnTo>
                  <a:lnTo>
                    <a:pt x="17288" y="4937"/>
                  </a:lnTo>
                  <a:lnTo>
                    <a:pt x="17213" y="4955"/>
                  </a:lnTo>
                  <a:lnTo>
                    <a:pt x="17157" y="4974"/>
                  </a:lnTo>
                  <a:lnTo>
                    <a:pt x="17102" y="5011"/>
                  </a:lnTo>
                  <a:lnTo>
                    <a:pt x="17064" y="5048"/>
                  </a:lnTo>
                  <a:lnTo>
                    <a:pt x="17008" y="5104"/>
                  </a:lnTo>
                  <a:lnTo>
                    <a:pt x="16971" y="5179"/>
                  </a:lnTo>
                  <a:lnTo>
                    <a:pt x="16878" y="5048"/>
                  </a:lnTo>
                  <a:lnTo>
                    <a:pt x="16729" y="4918"/>
                  </a:lnTo>
                  <a:lnTo>
                    <a:pt x="16561" y="4806"/>
                  </a:lnTo>
                  <a:lnTo>
                    <a:pt x="16356" y="4713"/>
                  </a:lnTo>
                  <a:lnTo>
                    <a:pt x="16133" y="4657"/>
                  </a:lnTo>
                  <a:lnTo>
                    <a:pt x="15891" y="4620"/>
                  </a:lnTo>
                  <a:lnTo>
                    <a:pt x="15667" y="4620"/>
                  </a:lnTo>
                  <a:lnTo>
                    <a:pt x="15555" y="4638"/>
                  </a:lnTo>
                  <a:lnTo>
                    <a:pt x="15444" y="4676"/>
                  </a:lnTo>
                  <a:lnTo>
                    <a:pt x="15351" y="4713"/>
                  </a:lnTo>
                  <a:lnTo>
                    <a:pt x="15276" y="4787"/>
                  </a:lnTo>
                  <a:lnTo>
                    <a:pt x="15201" y="4862"/>
                  </a:lnTo>
                  <a:lnTo>
                    <a:pt x="15164" y="4974"/>
                  </a:lnTo>
                  <a:lnTo>
                    <a:pt x="15090" y="5197"/>
                  </a:lnTo>
                  <a:lnTo>
                    <a:pt x="15034" y="5458"/>
                  </a:lnTo>
                  <a:lnTo>
                    <a:pt x="14959" y="5700"/>
                  </a:lnTo>
                  <a:lnTo>
                    <a:pt x="14922" y="5812"/>
                  </a:lnTo>
                  <a:lnTo>
                    <a:pt x="14885" y="5924"/>
                  </a:lnTo>
                  <a:lnTo>
                    <a:pt x="14810" y="6017"/>
                  </a:lnTo>
                  <a:lnTo>
                    <a:pt x="14736" y="6110"/>
                  </a:lnTo>
                  <a:lnTo>
                    <a:pt x="14643" y="6166"/>
                  </a:lnTo>
                  <a:lnTo>
                    <a:pt x="14531" y="6203"/>
                  </a:lnTo>
                  <a:lnTo>
                    <a:pt x="14419" y="6222"/>
                  </a:lnTo>
                  <a:lnTo>
                    <a:pt x="14270" y="6185"/>
                  </a:lnTo>
                  <a:lnTo>
                    <a:pt x="13898" y="6091"/>
                  </a:lnTo>
                  <a:lnTo>
                    <a:pt x="13506" y="5980"/>
                  </a:lnTo>
                  <a:lnTo>
                    <a:pt x="13339" y="5961"/>
                  </a:lnTo>
                  <a:lnTo>
                    <a:pt x="13190" y="5942"/>
                  </a:lnTo>
                  <a:lnTo>
                    <a:pt x="13134" y="5961"/>
                  </a:lnTo>
                  <a:lnTo>
                    <a:pt x="13059" y="5998"/>
                  </a:lnTo>
                  <a:lnTo>
                    <a:pt x="12947" y="6110"/>
                  </a:lnTo>
                  <a:lnTo>
                    <a:pt x="12817" y="6203"/>
                  </a:lnTo>
                  <a:lnTo>
                    <a:pt x="12761" y="6222"/>
                  </a:lnTo>
                  <a:lnTo>
                    <a:pt x="12705" y="6222"/>
                  </a:lnTo>
                  <a:lnTo>
                    <a:pt x="12351" y="6073"/>
                  </a:lnTo>
                  <a:lnTo>
                    <a:pt x="12016" y="5961"/>
                  </a:lnTo>
                  <a:lnTo>
                    <a:pt x="11662" y="5887"/>
                  </a:lnTo>
                  <a:lnTo>
                    <a:pt x="11476" y="5887"/>
                  </a:lnTo>
                  <a:lnTo>
                    <a:pt x="11308" y="5868"/>
                  </a:lnTo>
                  <a:lnTo>
                    <a:pt x="11141" y="5887"/>
                  </a:lnTo>
                  <a:lnTo>
                    <a:pt x="10973" y="5905"/>
                  </a:lnTo>
                  <a:lnTo>
                    <a:pt x="10824" y="5924"/>
                  </a:lnTo>
                  <a:lnTo>
                    <a:pt x="10675" y="5980"/>
                  </a:lnTo>
                  <a:lnTo>
                    <a:pt x="10526" y="6036"/>
                  </a:lnTo>
                  <a:lnTo>
                    <a:pt x="10377" y="6110"/>
                  </a:lnTo>
                  <a:lnTo>
                    <a:pt x="10246" y="6203"/>
                  </a:lnTo>
                  <a:lnTo>
                    <a:pt x="10116" y="6296"/>
                  </a:lnTo>
                  <a:lnTo>
                    <a:pt x="10060" y="6203"/>
                  </a:lnTo>
                  <a:lnTo>
                    <a:pt x="10004" y="6110"/>
                  </a:lnTo>
                  <a:lnTo>
                    <a:pt x="9930" y="6017"/>
                  </a:lnTo>
                  <a:lnTo>
                    <a:pt x="9855" y="5924"/>
                  </a:lnTo>
                  <a:lnTo>
                    <a:pt x="9650" y="5756"/>
                  </a:lnTo>
                  <a:lnTo>
                    <a:pt x="9408" y="5588"/>
                  </a:lnTo>
                  <a:lnTo>
                    <a:pt x="9147" y="5458"/>
                  </a:lnTo>
                  <a:lnTo>
                    <a:pt x="8849" y="5346"/>
                  </a:lnTo>
                  <a:lnTo>
                    <a:pt x="8533" y="5272"/>
                  </a:lnTo>
                  <a:lnTo>
                    <a:pt x="8197" y="5235"/>
                  </a:lnTo>
                  <a:lnTo>
                    <a:pt x="7881" y="5235"/>
                  </a:lnTo>
                  <a:lnTo>
                    <a:pt x="7713" y="5253"/>
                  </a:lnTo>
                  <a:lnTo>
                    <a:pt x="7545" y="5272"/>
                  </a:lnTo>
                  <a:lnTo>
                    <a:pt x="7396" y="5309"/>
                  </a:lnTo>
                  <a:lnTo>
                    <a:pt x="7229" y="5346"/>
                  </a:lnTo>
                  <a:lnTo>
                    <a:pt x="7080" y="5421"/>
                  </a:lnTo>
                  <a:lnTo>
                    <a:pt x="6949" y="5477"/>
                  </a:lnTo>
                  <a:lnTo>
                    <a:pt x="6800" y="5570"/>
                  </a:lnTo>
                  <a:lnTo>
                    <a:pt x="6670" y="5663"/>
                  </a:lnTo>
                  <a:lnTo>
                    <a:pt x="6558" y="5793"/>
                  </a:lnTo>
                  <a:lnTo>
                    <a:pt x="6446" y="5924"/>
                  </a:lnTo>
                  <a:lnTo>
                    <a:pt x="6334" y="6054"/>
                  </a:lnTo>
                  <a:lnTo>
                    <a:pt x="6241" y="6222"/>
                  </a:lnTo>
                  <a:lnTo>
                    <a:pt x="6167" y="6390"/>
                  </a:lnTo>
                  <a:lnTo>
                    <a:pt x="6092" y="6594"/>
                  </a:lnTo>
                  <a:lnTo>
                    <a:pt x="5459" y="6669"/>
                  </a:lnTo>
                  <a:lnTo>
                    <a:pt x="4956" y="6762"/>
                  </a:lnTo>
                  <a:lnTo>
                    <a:pt x="4546" y="6855"/>
                  </a:lnTo>
                  <a:lnTo>
                    <a:pt x="4229" y="6948"/>
                  </a:lnTo>
                  <a:lnTo>
                    <a:pt x="3987" y="7042"/>
                  </a:lnTo>
                  <a:lnTo>
                    <a:pt x="3782" y="7135"/>
                  </a:lnTo>
                  <a:lnTo>
                    <a:pt x="3410" y="7321"/>
                  </a:lnTo>
                  <a:lnTo>
                    <a:pt x="3242" y="7395"/>
                  </a:lnTo>
                  <a:lnTo>
                    <a:pt x="3019" y="7451"/>
                  </a:lnTo>
                  <a:lnTo>
                    <a:pt x="2758" y="7489"/>
                  </a:lnTo>
                  <a:lnTo>
                    <a:pt x="2422" y="7507"/>
                  </a:lnTo>
                  <a:lnTo>
                    <a:pt x="1994" y="7489"/>
                  </a:lnTo>
                  <a:lnTo>
                    <a:pt x="1472" y="7470"/>
                  </a:lnTo>
                  <a:lnTo>
                    <a:pt x="802" y="7395"/>
                  </a:lnTo>
                  <a:lnTo>
                    <a:pt x="1" y="7302"/>
                  </a:lnTo>
                  <a:lnTo>
                    <a:pt x="1" y="12034"/>
                  </a:lnTo>
                  <a:lnTo>
                    <a:pt x="1770" y="12053"/>
                  </a:lnTo>
                  <a:lnTo>
                    <a:pt x="3540" y="12053"/>
                  </a:lnTo>
                  <a:lnTo>
                    <a:pt x="5291" y="12015"/>
                  </a:lnTo>
                  <a:lnTo>
                    <a:pt x="7042" y="11978"/>
                  </a:lnTo>
                  <a:lnTo>
                    <a:pt x="8737" y="11903"/>
                  </a:lnTo>
                  <a:lnTo>
                    <a:pt x="10414" y="11810"/>
                  </a:lnTo>
                  <a:lnTo>
                    <a:pt x="13599" y="11624"/>
                  </a:lnTo>
                  <a:lnTo>
                    <a:pt x="16505" y="11438"/>
                  </a:lnTo>
                  <a:lnTo>
                    <a:pt x="19095" y="11270"/>
                  </a:lnTo>
                  <a:lnTo>
                    <a:pt x="20250" y="11196"/>
                  </a:lnTo>
                  <a:lnTo>
                    <a:pt x="21274" y="11158"/>
                  </a:lnTo>
                  <a:lnTo>
                    <a:pt x="22187" y="11140"/>
                  </a:lnTo>
                  <a:lnTo>
                    <a:pt x="22969" y="11140"/>
                  </a:lnTo>
                  <a:lnTo>
                    <a:pt x="31520" y="11326"/>
                  </a:lnTo>
                  <a:lnTo>
                    <a:pt x="35320" y="11419"/>
                  </a:lnTo>
                  <a:lnTo>
                    <a:pt x="38859" y="11475"/>
                  </a:lnTo>
                  <a:lnTo>
                    <a:pt x="42175" y="11512"/>
                  </a:lnTo>
                  <a:lnTo>
                    <a:pt x="45305" y="11512"/>
                  </a:lnTo>
                  <a:lnTo>
                    <a:pt x="46832" y="11494"/>
                  </a:lnTo>
                  <a:lnTo>
                    <a:pt x="48304" y="11456"/>
                  </a:lnTo>
                  <a:lnTo>
                    <a:pt x="49757" y="11419"/>
                  </a:lnTo>
                  <a:lnTo>
                    <a:pt x="51191" y="11363"/>
                  </a:lnTo>
                  <a:lnTo>
                    <a:pt x="51191" y="5868"/>
                  </a:lnTo>
                  <a:lnTo>
                    <a:pt x="50875" y="5756"/>
                  </a:lnTo>
                  <a:lnTo>
                    <a:pt x="50595" y="5607"/>
                  </a:lnTo>
                  <a:lnTo>
                    <a:pt x="50334" y="5458"/>
                  </a:lnTo>
                  <a:lnTo>
                    <a:pt x="50092" y="5290"/>
                  </a:lnTo>
                  <a:lnTo>
                    <a:pt x="49664" y="4955"/>
                  </a:lnTo>
                  <a:lnTo>
                    <a:pt x="49254" y="4657"/>
                  </a:lnTo>
                  <a:lnTo>
                    <a:pt x="49049" y="4508"/>
                  </a:lnTo>
                  <a:lnTo>
                    <a:pt x="48826" y="4396"/>
                  </a:lnTo>
                  <a:lnTo>
                    <a:pt x="48602" y="4303"/>
                  </a:lnTo>
                  <a:lnTo>
                    <a:pt x="48341" y="4229"/>
                  </a:lnTo>
                  <a:lnTo>
                    <a:pt x="48062" y="4191"/>
                  </a:lnTo>
                  <a:lnTo>
                    <a:pt x="47745" y="4191"/>
                  </a:lnTo>
                  <a:lnTo>
                    <a:pt x="47410" y="4229"/>
                  </a:lnTo>
                  <a:lnTo>
                    <a:pt x="47019" y="4322"/>
                  </a:lnTo>
                  <a:lnTo>
                    <a:pt x="46758" y="3968"/>
                  </a:lnTo>
                  <a:lnTo>
                    <a:pt x="46497" y="3688"/>
                  </a:lnTo>
                  <a:lnTo>
                    <a:pt x="46236" y="3483"/>
                  </a:lnTo>
                  <a:lnTo>
                    <a:pt x="45975" y="3316"/>
                  </a:lnTo>
                  <a:lnTo>
                    <a:pt x="45733" y="3204"/>
                  </a:lnTo>
                  <a:lnTo>
                    <a:pt x="45491" y="3148"/>
                  </a:lnTo>
                  <a:lnTo>
                    <a:pt x="45268" y="3130"/>
                  </a:lnTo>
                  <a:lnTo>
                    <a:pt x="45044" y="3148"/>
                  </a:lnTo>
                  <a:lnTo>
                    <a:pt x="44839" y="3185"/>
                  </a:lnTo>
                  <a:lnTo>
                    <a:pt x="44653" y="3260"/>
                  </a:lnTo>
                  <a:lnTo>
                    <a:pt x="44485" y="3372"/>
                  </a:lnTo>
                  <a:lnTo>
                    <a:pt x="44317" y="3483"/>
                  </a:lnTo>
                  <a:lnTo>
                    <a:pt x="44187" y="3633"/>
                  </a:lnTo>
                  <a:lnTo>
                    <a:pt x="44075" y="3763"/>
                  </a:lnTo>
                  <a:lnTo>
                    <a:pt x="43982" y="3912"/>
                  </a:lnTo>
                  <a:lnTo>
                    <a:pt x="43926" y="4061"/>
                  </a:lnTo>
                  <a:lnTo>
                    <a:pt x="43759" y="3763"/>
                  </a:lnTo>
                  <a:lnTo>
                    <a:pt x="43591" y="3502"/>
                  </a:lnTo>
                  <a:lnTo>
                    <a:pt x="43423" y="3260"/>
                  </a:lnTo>
                  <a:lnTo>
                    <a:pt x="43256" y="3055"/>
                  </a:lnTo>
                  <a:lnTo>
                    <a:pt x="43088" y="2869"/>
                  </a:lnTo>
                  <a:lnTo>
                    <a:pt x="42920" y="2720"/>
                  </a:lnTo>
                  <a:lnTo>
                    <a:pt x="42771" y="2589"/>
                  </a:lnTo>
                  <a:lnTo>
                    <a:pt x="42604" y="2478"/>
                  </a:lnTo>
                  <a:lnTo>
                    <a:pt x="42455" y="2384"/>
                  </a:lnTo>
                  <a:lnTo>
                    <a:pt x="42324" y="2310"/>
                  </a:lnTo>
                  <a:lnTo>
                    <a:pt x="42175" y="2254"/>
                  </a:lnTo>
                  <a:lnTo>
                    <a:pt x="42045" y="2217"/>
                  </a:lnTo>
                  <a:lnTo>
                    <a:pt x="41803" y="2180"/>
                  </a:lnTo>
                  <a:lnTo>
                    <a:pt x="41616" y="2180"/>
                  </a:lnTo>
                  <a:lnTo>
                    <a:pt x="41467" y="2161"/>
                  </a:lnTo>
                  <a:lnTo>
                    <a:pt x="41337" y="2124"/>
                  </a:lnTo>
                  <a:lnTo>
                    <a:pt x="41113" y="2049"/>
                  </a:lnTo>
                  <a:lnTo>
                    <a:pt x="40909" y="1937"/>
                  </a:lnTo>
                  <a:lnTo>
                    <a:pt x="40741" y="1807"/>
                  </a:lnTo>
                  <a:lnTo>
                    <a:pt x="40573" y="1677"/>
                  </a:lnTo>
                  <a:lnTo>
                    <a:pt x="40443" y="1528"/>
                  </a:lnTo>
                  <a:lnTo>
                    <a:pt x="40201" y="1229"/>
                  </a:lnTo>
                  <a:lnTo>
                    <a:pt x="40070" y="1118"/>
                  </a:lnTo>
                  <a:lnTo>
                    <a:pt x="39940" y="1025"/>
                  </a:lnTo>
                  <a:lnTo>
                    <a:pt x="39791" y="950"/>
                  </a:lnTo>
                  <a:lnTo>
                    <a:pt x="39716" y="931"/>
                  </a:lnTo>
                  <a:lnTo>
                    <a:pt x="39456" y="931"/>
                  </a:lnTo>
                  <a:lnTo>
                    <a:pt x="39251" y="1006"/>
                  </a:lnTo>
                  <a:lnTo>
                    <a:pt x="39008" y="1136"/>
                  </a:lnTo>
                  <a:lnTo>
                    <a:pt x="38729" y="1323"/>
                  </a:lnTo>
                  <a:lnTo>
                    <a:pt x="38673" y="1155"/>
                  </a:lnTo>
                  <a:lnTo>
                    <a:pt x="38580" y="987"/>
                  </a:lnTo>
                  <a:lnTo>
                    <a:pt x="38450" y="838"/>
                  </a:lnTo>
                  <a:lnTo>
                    <a:pt x="38301" y="671"/>
                  </a:lnTo>
                  <a:lnTo>
                    <a:pt x="38133" y="540"/>
                  </a:lnTo>
                  <a:lnTo>
                    <a:pt x="37928" y="410"/>
                  </a:lnTo>
                  <a:lnTo>
                    <a:pt x="37742" y="298"/>
                  </a:lnTo>
                  <a:lnTo>
                    <a:pt x="37518" y="186"/>
                  </a:lnTo>
                  <a:lnTo>
                    <a:pt x="37313" y="112"/>
                  </a:lnTo>
                  <a:lnTo>
                    <a:pt x="37108" y="56"/>
                  </a:lnTo>
                  <a:lnTo>
                    <a:pt x="36903"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54;p2"/>
          <p:cNvGrpSpPr/>
          <p:nvPr/>
        </p:nvGrpSpPr>
        <p:grpSpPr>
          <a:xfrm>
            <a:off x="-42475" y="2725875"/>
            <a:ext cx="3077847" cy="366261"/>
            <a:chOff x="-42475" y="2725875"/>
            <a:chExt cx="3077847" cy="366261"/>
          </a:xfrm>
        </p:grpSpPr>
        <p:sp>
          <p:nvSpPr>
            <p:cNvPr id="55" name="Google Shape;55;p2"/>
            <p:cNvSpPr/>
            <p:nvPr/>
          </p:nvSpPr>
          <p:spPr>
            <a:xfrm>
              <a:off x="-42475" y="2725875"/>
              <a:ext cx="1555597" cy="366261"/>
            </a:xfrm>
            <a:custGeom>
              <a:avLst/>
              <a:gdLst/>
              <a:ahLst/>
              <a:cxnLst/>
              <a:rect l="l" t="t" r="r" b="b"/>
              <a:pathLst>
                <a:path w="51192" h="12053" extrusionOk="0">
                  <a:moveTo>
                    <a:pt x="36549" y="0"/>
                  </a:moveTo>
                  <a:lnTo>
                    <a:pt x="36400" y="37"/>
                  </a:lnTo>
                  <a:lnTo>
                    <a:pt x="36270" y="93"/>
                  </a:lnTo>
                  <a:lnTo>
                    <a:pt x="36214" y="149"/>
                  </a:lnTo>
                  <a:lnTo>
                    <a:pt x="36177" y="205"/>
                  </a:lnTo>
                  <a:lnTo>
                    <a:pt x="36214" y="279"/>
                  </a:lnTo>
                  <a:lnTo>
                    <a:pt x="36233" y="354"/>
                  </a:lnTo>
                  <a:lnTo>
                    <a:pt x="36214" y="410"/>
                  </a:lnTo>
                  <a:lnTo>
                    <a:pt x="36214" y="466"/>
                  </a:lnTo>
                  <a:lnTo>
                    <a:pt x="36177" y="522"/>
                  </a:lnTo>
                  <a:lnTo>
                    <a:pt x="36121" y="577"/>
                  </a:lnTo>
                  <a:lnTo>
                    <a:pt x="36009" y="689"/>
                  </a:lnTo>
                  <a:lnTo>
                    <a:pt x="35860" y="820"/>
                  </a:lnTo>
                  <a:lnTo>
                    <a:pt x="35711" y="969"/>
                  </a:lnTo>
                  <a:lnTo>
                    <a:pt x="35581" y="1174"/>
                  </a:lnTo>
                  <a:lnTo>
                    <a:pt x="35506" y="1285"/>
                  </a:lnTo>
                  <a:lnTo>
                    <a:pt x="35450" y="1416"/>
                  </a:lnTo>
                  <a:lnTo>
                    <a:pt x="35376" y="1341"/>
                  </a:lnTo>
                  <a:lnTo>
                    <a:pt x="35264" y="1267"/>
                  </a:lnTo>
                  <a:lnTo>
                    <a:pt x="35134" y="1192"/>
                  </a:lnTo>
                  <a:lnTo>
                    <a:pt x="34966" y="1136"/>
                  </a:lnTo>
                  <a:lnTo>
                    <a:pt x="34798" y="1099"/>
                  </a:lnTo>
                  <a:lnTo>
                    <a:pt x="34612" y="1080"/>
                  </a:lnTo>
                  <a:lnTo>
                    <a:pt x="34407" y="1080"/>
                  </a:lnTo>
                  <a:lnTo>
                    <a:pt x="34184" y="1118"/>
                  </a:lnTo>
                  <a:lnTo>
                    <a:pt x="33960" y="1192"/>
                  </a:lnTo>
                  <a:lnTo>
                    <a:pt x="33737" y="1304"/>
                  </a:lnTo>
                  <a:lnTo>
                    <a:pt x="33513" y="1453"/>
                  </a:lnTo>
                  <a:lnTo>
                    <a:pt x="33290" y="1658"/>
                  </a:lnTo>
                  <a:lnTo>
                    <a:pt x="33066" y="1919"/>
                  </a:lnTo>
                  <a:lnTo>
                    <a:pt x="32861" y="2217"/>
                  </a:lnTo>
                  <a:lnTo>
                    <a:pt x="32656" y="2608"/>
                  </a:lnTo>
                  <a:lnTo>
                    <a:pt x="32470" y="3055"/>
                  </a:lnTo>
                  <a:lnTo>
                    <a:pt x="32433" y="2981"/>
                  </a:lnTo>
                  <a:lnTo>
                    <a:pt x="32395" y="2925"/>
                  </a:lnTo>
                  <a:lnTo>
                    <a:pt x="32358" y="2869"/>
                  </a:lnTo>
                  <a:lnTo>
                    <a:pt x="32302" y="2832"/>
                  </a:lnTo>
                  <a:lnTo>
                    <a:pt x="32153" y="2776"/>
                  </a:lnTo>
                  <a:lnTo>
                    <a:pt x="32004" y="2738"/>
                  </a:lnTo>
                  <a:lnTo>
                    <a:pt x="31818" y="2738"/>
                  </a:lnTo>
                  <a:lnTo>
                    <a:pt x="31632" y="2757"/>
                  </a:lnTo>
                  <a:lnTo>
                    <a:pt x="31427" y="2794"/>
                  </a:lnTo>
                  <a:lnTo>
                    <a:pt x="31203" y="2850"/>
                  </a:lnTo>
                  <a:lnTo>
                    <a:pt x="30998" y="2925"/>
                  </a:lnTo>
                  <a:lnTo>
                    <a:pt x="30793" y="3018"/>
                  </a:lnTo>
                  <a:lnTo>
                    <a:pt x="30588" y="3130"/>
                  </a:lnTo>
                  <a:lnTo>
                    <a:pt x="30402" y="3241"/>
                  </a:lnTo>
                  <a:lnTo>
                    <a:pt x="30253" y="3353"/>
                  </a:lnTo>
                  <a:lnTo>
                    <a:pt x="30123" y="3483"/>
                  </a:lnTo>
                  <a:lnTo>
                    <a:pt x="30011" y="3614"/>
                  </a:lnTo>
                  <a:lnTo>
                    <a:pt x="29936" y="3726"/>
                  </a:lnTo>
                  <a:lnTo>
                    <a:pt x="29918" y="3614"/>
                  </a:lnTo>
                  <a:lnTo>
                    <a:pt x="29862" y="3502"/>
                  </a:lnTo>
                  <a:lnTo>
                    <a:pt x="29787" y="3390"/>
                  </a:lnTo>
                  <a:lnTo>
                    <a:pt x="29694" y="3279"/>
                  </a:lnTo>
                  <a:lnTo>
                    <a:pt x="29489" y="3055"/>
                  </a:lnTo>
                  <a:lnTo>
                    <a:pt x="29229" y="2832"/>
                  </a:lnTo>
                  <a:lnTo>
                    <a:pt x="28968" y="2645"/>
                  </a:lnTo>
                  <a:lnTo>
                    <a:pt x="28688" y="2496"/>
                  </a:lnTo>
                  <a:lnTo>
                    <a:pt x="28539" y="2440"/>
                  </a:lnTo>
                  <a:lnTo>
                    <a:pt x="28409" y="2403"/>
                  </a:lnTo>
                  <a:lnTo>
                    <a:pt x="28297" y="2384"/>
                  </a:lnTo>
                  <a:lnTo>
                    <a:pt x="28185" y="2366"/>
                  </a:lnTo>
                  <a:lnTo>
                    <a:pt x="28167" y="2198"/>
                  </a:lnTo>
                  <a:lnTo>
                    <a:pt x="28111" y="2068"/>
                  </a:lnTo>
                  <a:lnTo>
                    <a:pt x="28055" y="1937"/>
                  </a:lnTo>
                  <a:lnTo>
                    <a:pt x="27962" y="1844"/>
                  </a:lnTo>
                  <a:lnTo>
                    <a:pt x="27850" y="1788"/>
                  </a:lnTo>
                  <a:lnTo>
                    <a:pt x="27720" y="1732"/>
                  </a:lnTo>
                  <a:lnTo>
                    <a:pt x="27589" y="1714"/>
                  </a:lnTo>
                  <a:lnTo>
                    <a:pt x="27459" y="1714"/>
                  </a:lnTo>
                  <a:lnTo>
                    <a:pt x="27310" y="1732"/>
                  </a:lnTo>
                  <a:lnTo>
                    <a:pt x="27161" y="1770"/>
                  </a:lnTo>
                  <a:lnTo>
                    <a:pt x="27030" y="1807"/>
                  </a:lnTo>
                  <a:lnTo>
                    <a:pt x="26900" y="1881"/>
                  </a:lnTo>
                  <a:lnTo>
                    <a:pt x="26770" y="1956"/>
                  </a:lnTo>
                  <a:lnTo>
                    <a:pt x="26658" y="2049"/>
                  </a:lnTo>
                  <a:lnTo>
                    <a:pt x="26565" y="2161"/>
                  </a:lnTo>
                  <a:lnTo>
                    <a:pt x="26490" y="2291"/>
                  </a:lnTo>
                  <a:lnTo>
                    <a:pt x="26397" y="2235"/>
                  </a:lnTo>
                  <a:lnTo>
                    <a:pt x="26285" y="2180"/>
                  </a:lnTo>
                  <a:lnTo>
                    <a:pt x="26192" y="2161"/>
                  </a:lnTo>
                  <a:lnTo>
                    <a:pt x="26099" y="2142"/>
                  </a:lnTo>
                  <a:lnTo>
                    <a:pt x="25913" y="2124"/>
                  </a:lnTo>
                  <a:lnTo>
                    <a:pt x="25708" y="2161"/>
                  </a:lnTo>
                  <a:lnTo>
                    <a:pt x="25540" y="2235"/>
                  </a:lnTo>
                  <a:lnTo>
                    <a:pt x="25354" y="2347"/>
                  </a:lnTo>
                  <a:lnTo>
                    <a:pt x="25205" y="2478"/>
                  </a:lnTo>
                  <a:lnTo>
                    <a:pt x="25056" y="2608"/>
                  </a:lnTo>
                  <a:lnTo>
                    <a:pt x="24925" y="2776"/>
                  </a:lnTo>
                  <a:lnTo>
                    <a:pt x="24814" y="2962"/>
                  </a:lnTo>
                  <a:lnTo>
                    <a:pt x="24739" y="3130"/>
                  </a:lnTo>
                  <a:lnTo>
                    <a:pt x="24683" y="3316"/>
                  </a:lnTo>
                  <a:lnTo>
                    <a:pt x="24665" y="3502"/>
                  </a:lnTo>
                  <a:lnTo>
                    <a:pt x="24683" y="3670"/>
                  </a:lnTo>
                  <a:lnTo>
                    <a:pt x="24739" y="3819"/>
                  </a:lnTo>
                  <a:lnTo>
                    <a:pt x="24776" y="3893"/>
                  </a:lnTo>
                  <a:lnTo>
                    <a:pt x="24814" y="3949"/>
                  </a:lnTo>
                  <a:lnTo>
                    <a:pt x="24702" y="3968"/>
                  </a:lnTo>
                  <a:lnTo>
                    <a:pt x="24609" y="3986"/>
                  </a:lnTo>
                  <a:lnTo>
                    <a:pt x="24534" y="4024"/>
                  </a:lnTo>
                  <a:lnTo>
                    <a:pt x="24478" y="4080"/>
                  </a:lnTo>
                  <a:lnTo>
                    <a:pt x="24422" y="4135"/>
                  </a:lnTo>
                  <a:lnTo>
                    <a:pt x="24385" y="4210"/>
                  </a:lnTo>
                  <a:lnTo>
                    <a:pt x="24348" y="4359"/>
                  </a:lnTo>
                  <a:lnTo>
                    <a:pt x="24311" y="4527"/>
                  </a:lnTo>
                  <a:lnTo>
                    <a:pt x="24236" y="4676"/>
                  </a:lnTo>
                  <a:lnTo>
                    <a:pt x="24199" y="4769"/>
                  </a:lnTo>
                  <a:lnTo>
                    <a:pt x="24143" y="4843"/>
                  </a:lnTo>
                  <a:lnTo>
                    <a:pt x="24069" y="4899"/>
                  </a:lnTo>
                  <a:lnTo>
                    <a:pt x="23975" y="4974"/>
                  </a:lnTo>
                  <a:lnTo>
                    <a:pt x="23994" y="4843"/>
                  </a:lnTo>
                  <a:lnTo>
                    <a:pt x="23975" y="4732"/>
                  </a:lnTo>
                  <a:lnTo>
                    <a:pt x="23957" y="4657"/>
                  </a:lnTo>
                  <a:lnTo>
                    <a:pt x="23901" y="4583"/>
                  </a:lnTo>
                  <a:lnTo>
                    <a:pt x="23826" y="4545"/>
                  </a:lnTo>
                  <a:lnTo>
                    <a:pt x="23752" y="4527"/>
                  </a:lnTo>
                  <a:lnTo>
                    <a:pt x="23566" y="4527"/>
                  </a:lnTo>
                  <a:lnTo>
                    <a:pt x="23361" y="4545"/>
                  </a:lnTo>
                  <a:lnTo>
                    <a:pt x="23156" y="4601"/>
                  </a:lnTo>
                  <a:lnTo>
                    <a:pt x="22969" y="4620"/>
                  </a:lnTo>
                  <a:lnTo>
                    <a:pt x="22858" y="4620"/>
                  </a:lnTo>
                  <a:lnTo>
                    <a:pt x="22690" y="4545"/>
                  </a:lnTo>
                  <a:lnTo>
                    <a:pt x="22541" y="4434"/>
                  </a:lnTo>
                  <a:lnTo>
                    <a:pt x="22262" y="4210"/>
                  </a:lnTo>
                  <a:lnTo>
                    <a:pt x="22094" y="4117"/>
                  </a:lnTo>
                  <a:lnTo>
                    <a:pt x="22019" y="4098"/>
                  </a:lnTo>
                  <a:lnTo>
                    <a:pt x="21945" y="4080"/>
                  </a:lnTo>
                  <a:lnTo>
                    <a:pt x="21777" y="4080"/>
                  </a:lnTo>
                  <a:lnTo>
                    <a:pt x="21684" y="4117"/>
                  </a:lnTo>
                  <a:lnTo>
                    <a:pt x="21591" y="4173"/>
                  </a:lnTo>
                  <a:lnTo>
                    <a:pt x="21628" y="4061"/>
                  </a:lnTo>
                  <a:lnTo>
                    <a:pt x="21628" y="3931"/>
                  </a:lnTo>
                  <a:lnTo>
                    <a:pt x="21610" y="3800"/>
                  </a:lnTo>
                  <a:lnTo>
                    <a:pt x="21554" y="3670"/>
                  </a:lnTo>
                  <a:lnTo>
                    <a:pt x="21498" y="3539"/>
                  </a:lnTo>
                  <a:lnTo>
                    <a:pt x="21405" y="3428"/>
                  </a:lnTo>
                  <a:lnTo>
                    <a:pt x="21312" y="3316"/>
                  </a:lnTo>
                  <a:lnTo>
                    <a:pt x="21200" y="3223"/>
                  </a:lnTo>
                  <a:lnTo>
                    <a:pt x="21088" y="3148"/>
                  </a:lnTo>
                  <a:lnTo>
                    <a:pt x="20976" y="3092"/>
                  </a:lnTo>
                  <a:lnTo>
                    <a:pt x="20864" y="3074"/>
                  </a:lnTo>
                  <a:lnTo>
                    <a:pt x="20734" y="3074"/>
                  </a:lnTo>
                  <a:lnTo>
                    <a:pt x="20622" y="3092"/>
                  </a:lnTo>
                  <a:lnTo>
                    <a:pt x="20511" y="3167"/>
                  </a:lnTo>
                  <a:lnTo>
                    <a:pt x="20417" y="3279"/>
                  </a:lnTo>
                  <a:lnTo>
                    <a:pt x="20343" y="3428"/>
                  </a:lnTo>
                  <a:lnTo>
                    <a:pt x="20268" y="3167"/>
                  </a:lnTo>
                  <a:lnTo>
                    <a:pt x="20194" y="2962"/>
                  </a:lnTo>
                  <a:lnTo>
                    <a:pt x="20119" y="2794"/>
                  </a:lnTo>
                  <a:lnTo>
                    <a:pt x="20008" y="2664"/>
                  </a:lnTo>
                  <a:lnTo>
                    <a:pt x="19914" y="2552"/>
                  </a:lnTo>
                  <a:lnTo>
                    <a:pt x="19784" y="2496"/>
                  </a:lnTo>
                  <a:lnTo>
                    <a:pt x="19672" y="2440"/>
                  </a:lnTo>
                  <a:lnTo>
                    <a:pt x="19411" y="2440"/>
                  </a:lnTo>
                  <a:lnTo>
                    <a:pt x="19281" y="2478"/>
                  </a:lnTo>
                  <a:lnTo>
                    <a:pt x="19151" y="2533"/>
                  </a:lnTo>
                  <a:lnTo>
                    <a:pt x="19020" y="2608"/>
                  </a:lnTo>
                  <a:lnTo>
                    <a:pt x="18890" y="2682"/>
                  </a:lnTo>
                  <a:lnTo>
                    <a:pt x="18759" y="2776"/>
                  </a:lnTo>
                  <a:lnTo>
                    <a:pt x="18536" y="2999"/>
                  </a:lnTo>
                  <a:lnTo>
                    <a:pt x="18424" y="3130"/>
                  </a:lnTo>
                  <a:lnTo>
                    <a:pt x="18312" y="3260"/>
                  </a:lnTo>
                  <a:lnTo>
                    <a:pt x="18238" y="3390"/>
                  </a:lnTo>
                  <a:lnTo>
                    <a:pt x="18163" y="3521"/>
                  </a:lnTo>
                  <a:lnTo>
                    <a:pt x="18033" y="3800"/>
                  </a:lnTo>
                  <a:lnTo>
                    <a:pt x="17958" y="4080"/>
                  </a:lnTo>
                  <a:lnTo>
                    <a:pt x="17921" y="4359"/>
                  </a:lnTo>
                  <a:lnTo>
                    <a:pt x="17903" y="4657"/>
                  </a:lnTo>
                  <a:lnTo>
                    <a:pt x="17903" y="4955"/>
                  </a:lnTo>
                  <a:lnTo>
                    <a:pt x="17940" y="5253"/>
                  </a:lnTo>
                  <a:lnTo>
                    <a:pt x="17828" y="5141"/>
                  </a:lnTo>
                  <a:lnTo>
                    <a:pt x="17698" y="5048"/>
                  </a:lnTo>
                  <a:lnTo>
                    <a:pt x="17567" y="4992"/>
                  </a:lnTo>
                  <a:lnTo>
                    <a:pt x="17418" y="4955"/>
                  </a:lnTo>
                  <a:lnTo>
                    <a:pt x="17288" y="4937"/>
                  </a:lnTo>
                  <a:lnTo>
                    <a:pt x="17213" y="4955"/>
                  </a:lnTo>
                  <a:lnTo>
                    <a:pt x="17157" y="4974"/>
                  </a:lnTo>
                  <a:lnTo>
                    <a:pt x="17102" y="5011"/>
                  </a:lnTo>
                  <a:lnTo>
                    <a:pt x="17064" y="5048"/>
                  </a:lnTo>
                  <a:lnTo>
                    <a:pt x="17008" y="5104"/>
                  </a:lnTo>
                  <a:lnTo>
                    <a:pt x="16971" y="5179"/>
                  </a:lnTo>
                  <a:lnTo>
                    <a:pt x="16878" y="5048"/>
                  </a:lnTo>
                  <a:lnTo>
                    <a:pt x="16729" y="4918"/>
                  </a:lnTo>
                  <a:lnTo>
                    <a:pt x="16561" y="4806"/>
                  </a:lnTo>
                  <a:lnTo>
                    <a:pt x="16356" y="4713"/>
                  </a:lnTo>
                  <a:lnTo>
                    <a:pt x="16133" y="4657"/>
                  </a:lnTo>
                  <a:lnTo>
                    <a:pt x="15891" y="4620"/>
                  </a:lnTo>
                  <a:lnTo>
                    <a:pt x="15667" y="4620"/>
                  </a:lnTo>
                  <a:lnTo>
                    <a:pt x="15555" y="4638"/>
                  </a:lnTo>
                  <a:lnTo>
                    <a:pt x="15444" y="4676"/>
                  </a:lnTo>
                  <a:lnTo>
                    <a:pt x="15351" y="4713"/>
                  </a:lnTo>
                  <a:lnTo>
                    <a:pt x="15276" y="4787"/>
                  </a:lnTo>
                  <a:lnTo>
                    <a:pt x="15201" y="4862"/>
                  </a:lnTo>
                  <a:lnTo>
                    <a:pt x="15164" y="4974"/>
                  </a:lnTo>
                  <a:lnTo>
                    <a:pt x="15090" y="5197"/>
                  </a:lnTo>
                  <a:lnTo>
                    <a:pt x="15034" y="5458"/>
                  </a:lnTo>
                  <a:lnTo>
                    <a:pt x="14959" y="5700"/>
                  </a:lnTo>
                  <a:lnTo>
                    <a:pt x="14922" y="5812"/>
                  </a:lnTo>
                  <a:lnTo>
                    <a:pt x="14885" y="5924"/>
                  </a:lnTo>
                  <a:lnTo>
                    <a:pt x="14810" y="6017"/>
                  </a:lnTo>
                  <a:lnTo>
                    <a:pt x="14736" y="6110"/>
                  </a:lnTo>
                  <a:lnTo>
                    <a:pt x="14643" y="6166"/>
                  </a:lnTo>
                  <a:lnTo>
                    <a:pt x="14531" y="6203"/>
                  </a:lnTo>
                  <a:lnTo>
                    <a:pt x="14419" y="6222"/>
                  </a:lnTo>
                  <a:lnTo>
                    <a:pt x="14270" y="6185"/>
                  </a:lnTo>
                  <a:lnTo>
                    <a:pt x="13898" y="6091"/>
                  </a:lnTo>
                  <a:lnTo>
                    <a:pt x="13506" y="5980"/>
                  </a:lnTo>
                  <a:lnTo>
                    <a:pt x="13339" y="5961"/>
                  </a:lnTo>
                  <a:lnTo>
                    <a:pt x="13190" y="5942"/>
                  </a:lnTo>
                  <a:lnTo>
                    <a:pt x="13134" y="5961"/>
                  </a:lnTo>
                  <a:lnTo>
                    <a:pt x="13059" y="5998"/>
                  </a:lnTo>
                  <a:lnTo>
                    <a:pt x="12947" y="6110"/>
                  </a:lnTo>
                  <a:lnTo>
                    <a:pt x="12817" y="6203"/>
                  </a:lnTo>
                  <a:lnTo>
                    <a:pt x="12761" y="6222"/>
                  </a:lnTo>
                  <a:lnTo>
                    <a:pt x="12705" y="6222"/>
                  </a:lnTo>
                  <a:lnTo>
                    <a:pt x="12351" y="6073"/>
                  </a:lnTo>
                  <a:lnTo>
                    <a:pt x="12016" y="5961"/>
                  </a:lnTo>
                  <a:lnTo>
                    <a:pt x="11662" y="5887"/>
                  </a:lnTo>
                  <a:lnTo>
                    <a:pt x="11476" y="5887"/>
                  </a:lnTo>
                  <a:lnTo>
                    <a:pt x="11308" y="5868"/>
                  </a:lnTo>
                  <a:lnTo>
                    <a:pt x="11141" y="5887"/>
                  </a:lnTo>
                  <a:lnTo>
                    <a:pt x="10973" y="5905"/>
                  </a:lnTo>
                  <a:lnTo>
                    <a:pt x="10824" y="5924"/>
                  </a:lnTo>
                  <a:lnTo>
                    <a:pt x="10675" y="5980"/>
                  </a:lnTo>
                  <a:lnTo>
                    <a:pt x="10526" y="6036"/>
                  </a:lnTo>
                  <a:lnTo>
                    <a:pt x="10377" y="6110"/>
                  </a:lnTo>
                  <a:lnTo>
                    <a:pt x="10246" y="6203"/>
                  </a:lnTo>
                  <a:lnTo>
                    <a:pt x="10116" y="6296"/>
                  </a:lnTo>
                  <a:lnTo>
                    <a:pt x="10060" y="6203"/>
                  </a:lnTo>
                  <a:lnTo>
                    <a:pt x="10004" y="6110"/>
                  </a:lnTo>
                  <a:lnTo>
                    <a:pt x="9930" y="6017"/>
                  </a:lnTo>
                  <a:lnTo>
                    <a:pt x="9855" y="5924"/>
                  </a:lnTo>
                  <a:lnTo>
                    <a:pt x="9650" y="5756"/>
                  </a:lnTo>
                  <a:lnTo>
                    <a:pt x="9408" y="5588"/>
                  </a:lnTo>
                  <a:lnTo>
                    <a:pt x="9147" y="5458"/>
                  </a:lnTo>
                  <a:lnTo>
                    <a:pt x="8849" y="5346"/>
                  </a:lnTo>
                  <a:lnTo>
                    <a:pt x="8533" y="5272"/>
                  </a:lnTo>
                  <a:lnTo>
                    <a:pt x="8197" y="5235"/>
                  </a:lnTo>
                  <a:lnTo>
                    <a:pt x="7881" y="5235"/>
                  </a:lnTo>
                  <a:lnTo>
                    <a:pt x="7713" y="5253"/>
                  </a:lnTo>
                  <a:lnTo>
                    <a:pt x="7545" y="5272"/>
                  </a:lnTo>
                  <a:lnTo>
                    <a:pt x="7396" y="5309"/>
                  </a:lnTo>
                  <a:lnTo>
                    <a:pt x="7229" y="5346"/>
                  </a:lnTo>
                  <a:lnTo>
                    <a:pt x="7080" y="5421"/>
                  </a:lnTo>
                  <a:lnTo>
                    <a:pt x="6949" y="5477"/>
                  </a:lnTo>
                  <a:lnTo>
                    <a:pt x="6800" y="5570"/>
                  </a:lnTo>
                  <a:lnTo>
                    <a:pt x="6670" y="5663"/>
                  </a:lnTo>
                  <a:lnTo>
                    <a:pt x="6558" y="5793"/>
                  </a:lnTo>
                  <a:lnTo>
                    <a:pt x="6446" y="5924"/>
                  </a:lnTo>
                  <a:lnTo>
                    <a:pt x="6334" y="6054"/>
                  </a:lnTo>
                  <a:lnTo>
                    <a:pt x="6241" y="6222"/>
                  </a:lnTo>
                  <a:lnTo>
                    <a:pt x="6167" y="6390"/>
                  </a:lnTo>
                  <a:lnTo>
                    <a:pt x="6092" y="6594"/>
                  </a:lnTo>
                  <a:lnTo>
                    <a:pt x="5459" y="6669"/>
                  </a:lnTo>
                  <a:lnTo>
                    <a:pt x="4956" y="6762"/>
                  </a:lnTo>
                  <a:lnTo>
                    <a:pt x="4546" y="6855"/>
                  </a:lnTo>
                  <a:lnTo>
                    <a:pt x="4229" y="6948"/>
                  </a:lnTo>
                  <a:lnTo>
                    <a:pt x="3987" y="7042"/>
                  </a:lnTo>
                  <a:lnTo>
                    <a:pt x="3782" y="7135"/>
                  </a:lnTo>
                  <a:lnTo>
                    <a:pt x="3410" y="7321"/>
                  </a:lnTo>
                  <a:lnTo>
                    <a:pt x="3242" y="7395"/>
                  </a:lnTo>
                  <a:lnTo>
                    <a:pt x="3019" y="7451"/>
                  </a:lnTo>
                  <a:lnTo>
                    <a:pt x="2758" y="7489"/>
                  </a:lnTo>
                  <a:lnTo>
                    <a:pt x="2422" y="7507"/>
                  </a:lnTo>
                  <a:lnTo>
                    <a:pt x="1994" y="7489"/>
                  </a:lnTo>
                  <a:lnTo>
                    <a:pt x="1472" y="7470"/>
                  </a:lnTo>
                  <a:lnTo>
                    <a:pt x="802" y="7395"/>
                  </a:lnTo>
                  <a:lnTo>
                    <a:pt x="1" y="7302"/>
                  </a:lnTo>
                  <a:lnTo>
                    <a:pt x="1" y="12034"/>
                  </a:lnTo>
                  <a:lnTo>
                    <a:pt x="1770" y="12053"/>
                  </a:lnTo>
                  <a:lnTo>
                    <a:pt x="3540" y="12053"/>
                  </a:lnTo>
                  <a:lnTo>
                    <a:pt x="5291" y="12015"/>
                  </a:lnTo>
                  <a:lnTo>
                    <a:pt x="7042" y="11978"/>
                  </a:lnTo>
                  <a:lnTo>
                    <a:pt x="8737" y="11903"/>
                  </a:lnTo>
                  <a:lnTo>
                    <a:pt x="10414" y="11810"/>
                  </a:lnTo>
                  <a:lnTo>
                    <a:pt x="13599" y="11624"/>
                  </a:lnTo>
                  <a:lnTo>
                    <a:pt x="16505" y="11438"/>
                  </a:lnTo>
                  <a:lnTo>
                    <a:pt x="19095" y="11270"/>
                  </a:lnTo>
                  <a:lnTo>
                    <a:pt x="20250" y="11196"/>
                  </a:lnTo>
                  <a:lnTo>
                    <a:pt x="21274" y="11158"/>
                  </a:lnTo>
                  <a:lnTo>
                    <a:pt x="22187" y="11140"/>
                  </a:lnTo>
                  <a:lnTo>
                    <a:pt x="22969" y="11140"/>
                  </a:lnTo>
                  <a:lnTo>
                    <a:pt x="31520" y="11326"/>
                  </a:lnTo>
                  <a:lnTo>
                    <a:pt x="35320" y="11419"/>
                  </a:lnTo>
                  <a:lnTo>
                    <a:pt x="38859" y="11475"/>
                  </a:lnTo>
                  <a:lnTo>
                    <a:pt x="42175" y="11512"/>
                  </a:lnTo>
                  <a:lnTo>
                    <a:pt x="45305" y="11512"/>
                  </a:lnTo>
                  <a:lnTo>
                    <a:pt x="46832" y="11494"/>
                  </a:lnTo>
                  <a:lnTo>
                    <a:pt x="48304" y="11456"/>
                  </a:lnTo>
                  <a:lnTo>
                    <a:pt x="49757" y="11419"/>
                  </a:lnTo>
                  <a:lnTo>
                    <a:pt x="51191" y="11363"/>
                  </a:lnTo>
                  <a:lnTo>
                    <a:pt x="51191" y="5868"/>
                  </a:lnTo>
                  <a:lnTo>
                    <a:pt x="50875" y="5756"/>
                  </a:lnTo>
                  <a:lnTo>
                    <a:pt x="50595" y="5607"/>
                  </a:lnTo>
                  <a:lnTo>
                    <a:pt x="50334" y="5458"/>
                  </a:lnTo>
                  <a:lnTo>
                    <a:pt x="50092" y="5290"/>
                  </a:lnTo>
                  <a:lnTo>
                    <a:pt x="49664" y="4955"/>
                  </a:lnTo>
                  <a:lnTo>
                    <a:pt x="49254" y="4657"/>
                  </a:lnTo>
                  <a:lnTo>
                    <a:pt x="49049" y="4508"/>
                  </a:lnTo>
                  <a:lnTo>
                    <a:pt x="48826" y="4396"/>
                  </a:lnTo>
                  <a:lnTo>
                    <a:pt x="48602" y="4303"/>
                  </a:lnTo>
                  <a:lnTo>
                    <a:pt x="48341" y="4229"/>
                  </a:lnTo>
                  <a:lnTo>
                    <a:pt x="48062" y="4191"/>
                  </a:lnTo>
                  <a:lnTo>
                    <a:pt x="47745" y="4191"/>
                  </a:lnTo>
                  <a:lnTo>
                    <a:pt x="47410" y="4229"/>
                  </a:lnTo>
                  <a:lnTo>
                    <a:pt x="47019" y="4322"/>
                  </a:lnTo>
                  <a:lnTo>
                    <a:pt x="46758" y="3968"/>
                  </a:lnTo>
                  <a:lnTo>
                    <a:pt x="46497" y="3688"/>
                  </a:lnTo>
                  <a:lnTo>
                    <a:pt x="46236" y="3483"/>
                  </a:lnTo>
                  <a:lnTo>
                    <a:pt x="45975" y="3316"/>
                  </a:lnTo>
                  <a:lnTo>
                    <a:pt x="45733" y="3204"/>
                  </a:lnTo>
                  <a:lnTo>
                    <a:pt x="45491" y="3148"/>
                  </a:lnTo>
                  <a:lnTo>
                    <a:pt x="45268" y="3130"/>
                  </a:lnTo>
                  <a:lnTo>
                    <a:pt x="45044" y="3148"/>
                  </a:lnTo>
                  <a:lnTo>
                    <a:pt x="44839" y="3185"/>
                  </a:lnTo>
                  <a:lnTo>
                    <a:pt x="44653" y="3260"/>
                  </a:lnTo>
                  <a:lnTo>
                    <a:pt x="44485" y="3372"/>
                  </a:lnTo>
                  <a:lnTo>
                    <a:pt x="44317" y="3483"/>
                  </a:lnTo>
                  <a:lnTo>
                    <a:pt x="44187" y="3633"/>
                  </a:lnTo>
                  <a:lnTo>
                    <a:pt x="44075" y="3763"/>
                  </a:lnTo>
                  <a:lnTo>
                    <a:pt x="43982" y="3912"/>
                  </a:lnTo>
                  <a:lnTo>
                    <a:pt x="43926" y="4061"/>
                  </a:lnTo>
                  <a:lnTo>
                    <a:pt x="43759" y="3763"/>
                  </a:lnTo>
                  <a:lnTo>
                    <a:pt x="43591" y="3502"/>
                  </a:lnTo>
                  <a:lnTo>
                    <a:pt x="43423" y="3260"/>
                  </a:lnTo>
                  <a:lnTo>
                    <a:pt x="43256" y="3055"/>
                  </a:lnTo>
                  <a:lnTo>
                    <a:pt x="43088" y="2869"/>
                  </a:lnTo>
                  <a:lnTo>
                    <a:pt x="42920" y="2720"/>
                  </a:lnTo>
                  <a:lnTo>
                    <a:pt x="42771" y="2589"/>
                  </a:lnTo>
                  <a:lnTo>
                    <a:pt x="42604" y="2478"/>
                  </a:lnTo>
                  <a:lnTo>
                    <a:pt x="42455" y="2384"/>
                  </a:lnTo>
                  <a:lnTo>
                    <a:pt x="42324" y="2310"/>
                  </a:lnTo>
                  <a:lnTo>
                    <a:pt x="42175" y="2254"/>
                  </a:lnTo>
                  <a:lnTo>
                    <a:pt x="42045" y="2217"/>
                  </a:lnTo>
                  <a:lnTo>
                    <a:pt x="41803" y="2180"/>
                  </a:lnTo>
                  <a:lnTo>
                    <a:pt x="41616" y="2180"/>
                  </a:lnTo>
                  <a:lnTo>
                    <a:pt x="41467" y="2161"/>
                  </a:lnTo>
                  <a:lnTo>
                    <a:pt x="41337" y="2124"/>
                  </a:lnTo>
                  <a:lnTo>
                    <a:pt x="41113" y="2049"/>
                  </a:lnTo>
                  <a:lnTo>
                    <a:pt x="40909" y="1937"/>
                  </a:lnTo>
                  <a:lnTo>
                    <a:pt x="40741" y="1807"/>
                  </a:lnTo>
                  <a:lnTo>
                    <a:pt x="40573" y="1677"/>
                  </a:lnTo>
                  <a:lnTo>
                    <a:pt x="40443" y="1528"/>
                  </a:lnTo>
                  <a:lnTo>
                    <a:pt x="40201" y="1229"/>
                  </a:lnTo>
                  <a:lnTo>
                    <a:pt x="40070" y="1118"/>
                  </a:lnTo>
                  <a:lnTo>
                    <a:pt x="39940" y="1025"/>
                  </a:lnTo>
                  <a:lnTo>
                    <a:pt x="39791" y="950"/>
                  </a:lnTo>
                  <a:lnTo>
                    <a:pt x="39716" y="931"/>
                  </a:lnTo>
                  <a:lnTo>
                    <a:pt x="39456" y="931"/>
                  </a:lnTo>
                  <a:lnTo>
                    <a:pt x="39251" y="1006"/>
                  </a:lnTo>
                  <a:lnTo>
                    <a:pt x="39008" y="1136"/>
                  </a:lnTo>
                  <a:lnTo>
                    <a:pt x="38729" y="1323"/>
                  </a:lnTo>
                  <a:lnTo>
                    <a:pt x="38673" y="1155"/>
                  </a:lnTo>
                  <a:lnTo>
                    <a:pt x="38580" y="987"/>
                  </a:lnTo>
                  <a:lnTo>
                    <a:pt x="38450" y="838"/>
                  </a:lnTo>
                  <a:lnTo>
                    <a:pt x="38301" y="671"/>
                  </a:lnTo>
                  <a:lnTo>
                    <a:pt x="38133" y="540"/>
                  </a:lnTo>
                  <a:lnTo>
                    <a:pt x="37928" y="410"/>
                  </a:lnTo>
                  <a:lnTo>
                    <a:pt x="37742" y="298"/>
                  </a:lnTo>
                  <a:lnTo>
                    <a:pt x="37518" y="186"/>
                  </a:lnTo>
                  <a:lnTo>
                    <a:pt x="37313" y="112"/>
                  </a:lnTo>
                  <a:lnTo>
                    <a:pt x="37108" y="56"/>
                  </a:lnTo>
                  <a:lnTo>
                    <a:pt x="36903"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flipH="1">
              <a:off x="1479775" y="2725875"/>
              <a:ext cx="1555597" cy="366261"/>
            </a:xfrm>
            <a:custGeom>
              <a:avLst/>
              <a:gdLst/>
              <a:ahLst/>
              <a:cxnLst/>
              <a:rect l="l" t="t" r="r" b="b"/>
              <a:pathLst>
                <a:path w="51192" h="12053" extrusionOk="0">
                  <a:moveTo>
                    <a:pt x="36549" y="0"/>
                  </a:moveTo>
                  <a:lnTo>
                    <a:pt x="36400" y="37"/>
                  </a:lnTo>
                  <a:lnTo>
                    <a:pt x="36270" y="93"/>
                  </a:lnTo>
                  <a:lnTo>
                    <a:pt x="36214" y="149"/>
                  </a:lnTo>
                  <a:lnTo>
                    <a:pt x="36177" y="205"/>
                  </a:lnTo>
                  <a:lnTo>
                    <a:pt x="36214" y="279"/>
                  </a:lnTo>
                  <a:lnTo>
                    <a:pt x="36233" y="354"/>
                  </a:lnTo>
                  <a:lnTo>
                    <a:pt x="36214" y="410"/>
                  </a:lnTo>
                  <a:lnTo>
                    <a:pt x="36214" y="466"/>
                  </a:lnTo>
                  <a:lnTo>
                    <a:pt x="36177" y="522"/>
                  </a:lnTo>
                  <a:lnTo>
                    <a:pt x="36121" y="577"/>
                  </a:lnTo>
                  <a:lnTo>
                    <a:pt x="36009" y="689"/>
                  </a:lnTo>
                  <a:lnTo>
                    <a:pt x="35860" y="820"/>
                  </a:lnTo>
                  <a:lnTo>
                    <a:pt x="35711" y="969"/>
                  </a:lnTo>
                  <a:lnTo>
                    <a:pt x="35581" y="1174"/>
                  </a:lnTo>
                  <a:lnTo>
                    <a:pt x="35506" y="1285"/>
                  </a:lnTo>
                  <a:lnTo>
                    <a:pt x="35450" y="1416"/>
                  </a:lnTo>
                  <a:lnTo>
                    <a:pt x="35376" y="1341"/>
                  </a:lnTo>
                  <a:lnTo>
                    <a:pt x="35264" y="1267"/>
                  </a:lnTo>
                  <a:lnTo>
                    <a:pt x="35134" y="1192"/>
                  </a:lnTo>
                  <a:lnTo>
                    <a:pt x="34966" y="1136"/>
                  </a:lnTo>
                  <a:lnTo>
                    <a:pt x="34798" y="1099"/>
                  </a:lnTo>
                  <a:lnTo>
                    <a:pt x="34612" y="1080"/>
                  </a:lnTo>
                  <a:lnTo>
                    <a:pt x="34407" y="1080"/>
                  </a:lnTo>
                  <a:lnTo>
                    <a:pt x="34184" y="1118"/>
                  </a:lnTo>
                  <a:lnTo>
                    <a:pt x="33960" y="1192"/>
                  </a:lnTo>
                  <a:lnTo>
                    <a:pt x="33737" y="1304"/>
                  </a:lnTo>
                  <a:lnTo>
                    <a:pt x="33513" y="1453"/>
                  </a:lnTo>
                  <a:lnTo>
                    <a:pt x="33290" y="1658"/>
                  </a:lnTo>
                  <a:lnTo>
                    <a:pt x="33066" y="1919"/>
                  </a:lnTo>
                  <a:lnTo>
                    <a:pt x="32861" y="2217"/>
                  </a:lnTo>
                  <a:lnTo>
                    <a:pt x="32656" y="2608"/>
                  </a:lnTo>
                  <a:lnTo>
                    <a:pt x="32470" y="3055"/>
                  </a:lnTo>
                  <a:lnTo>
                    <a:pt x="32433" y="2981"/>
                  </a:lnTo>
                  <a:lnTo>
                    <a:pt x="32395" y="2925"/>
                  </a:lnTo>
                  <a:lnTo>
                    <a:pt x="32358" y="2869"/>
                  </a:lnTo>
                  <a:lnTo>
                    <a:pt x="32302" y="2832"/>
                  </a:lnTo>
                  <a:lnTo>
                    <a:pt x="32153" y="2776"/>
                  </a:lnTo>
                  <a:lnTo>
                    <a:pt x="32004" y="2738"/>
                  </a:lnTo>
                  <a:lnTo>
                    <a:pt x="31818" y="2738"/>
                  </a:lnTo>
                  <a:lnTo>
                    <a:pt x="31632" y="2757"/>
                  </a:lnTo>
                  <a:lnTo>
                    <a:pt x="31427" y="2794"/>
                  </a:lnTo>
                  <a:lnTo>
                    <a:pt x="31203" y="2850"/>
                  </a:lnTo>
                  <a:lnTo>
                    <a:pt x="30998" y="2925"/>
                  </a:lnTo>
                  <a:lnTo>
                    <a:pt x="30793" y="3018"/>
                  </a:lnTo>
                  <a:lnTo>
                    <a:pt x="30588" y="3130"/>
                  </a:lnTo>
                  <a:lnTo>
                    <a:pt x="30402" y="3241"/>
                  </a:lnTo>
                  <a:lnTo>
                    <a:pt x="30253" y="3353"/>
                  </a:lnTo>
                  <a:lnTo>
                    <a:pt x="30123" y="3483"/>
                  </a:lnTo>
                  <a:lnTo>
                    <a:pt x="30011" y="3614"/>
                  </a:lnTo>
                  <a:lnTo>
                    <a:pt x="29936" y="3726"/>
                  </a:lnTo>
                  <a:lnTo>
                    <a:pt x="29918" y="3614"/>
                  </a:lnTo>
                  <a:lnTo>
                    <a:pt x="29862" y="3502"/>
                  </a:lnTo>
                  <a:lnTo>
                    <a:pt x="29787" y="3390"/>
                  </a:lnTo>
                  <a:lnTo>
                    <a:pt x="29694" y="3279"/>
                  </a:lnTo>
                  <a:lnTo>
                    <a:pt x="29489" y="3055"/>
                  </a:lnTo>
                  <a:lnTo>
                    <a:pt x="29229" y="2832"/>
                  </a:lnTo>
                  <a:lnTo>
                    <a:pt x="28968" y="2645"/>
                  </a:lnTo>
                  <a:lnTo>
                    <a:pt x="28688" y="2496"/>
                  </a:lnTo>
                  <a:lnTo>
                    <a:pt x="28539" y="2440"/>
                  </a:lnTo>
                  <a:lnTo>
                    <a:pt x="28409" y="2403"/>
                  </a:lnTo>
                  <a:lnTo>
                    <a:pt x="28297" y="2384"/>
                  </a:lnTo>
                  <a:lnTo>
                    <a:pt x="28185" y="2366"/>
                  </a:lnTo>
                  <a:lnTo>
                    <a:pt x="28167" y="2198"/>
                  </a:lnTo>
                  <a:lnTo>
                    <a:pt x="28111" y="2068"/>
                  </a:lnTo>
                  <a:lnTo>
                    <a:pt x="28055" y="1937"/>
                  </a:lnTo>
                  <a:lnTo>
                    <a:pt x="27962" y="1844"/>
                  </a:lnTo>
                  <a:lnTo>
                    <a:pt x="27850" y="1788"/>
                  </a:lnTo>
                  <a:lnTo>
                    <a:pt x="27720" y="1732"/>
                  </a:lnTo>
                  <a:lnTo>
                    <a:pt x="27589" y="1714"/>
                  </a:lnTo>
                  <a:lnTo>
                    <a:pt x="27459" y="1714"/>
                  </a:lnTo>
                  <a:lnTo>
                    <a:pt x="27310" y="1732"/>
                  </a:lnTo>
                  <a:lnTo>
                    <a:pt x="27161" y="1770"/>
                  </a:lnTo>
                  <a:lnTo>
                    <a:pt x="27030" y="1807"/>
                  </a:lnTo>
                  <a:lnTo>
                    <a:pt x="26900" y="1881"/>
                  </a:lnTo>
                  <a:lnTo>
                    <a:pt x="26770" y="1956"/>
                  </a:lnTo>
                  <a:lnTo>
                    <a:pt x="26658" y="2049"/>
                  </a:lnTo>
                  <a:lnTo>
                    <a:pt x="26565" y="2161"/>
                  </a:lnTo>
                  <a:lnTo>
                    <a:pt x="26490" y="2291"/>
                  </a:lnTo>
                  <a:lnTo>
                    <a:pt x="26397" y="2235"/>
                  </a:lnTo>
                  <a:lnTo>
                    <a:pt x="26285" y="2180"/>
                  </a:lnTo>
                  <a:lnTo>
                    <a:pt x="26192" y="2161"/>
                  </a:lnTo>
                  <a:lnTo>
                    <a:pt x="26099" y="2142"/>
                  </a:lnTo>
                  <a:lnTo>
                    <a:pt x="25913" y="2124"/>
                  </a:lnTo>
                  <a:lnTo>
                    <a:pt x="25708" y="2161"/>
                  </a:lnTo>
                  <a:lnTo>
                    <a:pt x="25540" y="2235"/>
                  </a:lnTo>
                  <a:lnTo>
                    <a:pt x="25354" y="2347"/>
                  </a:lnTo>
                  <a:lnTo>
                    <a:pt x="25205" y="2478"/>
                  </a:lnTo>
                  <a:lnTo>
                    <a:pt x="25056" y="2608"/>
                  </a:lnTo>
                  <a:lnTo>
                    <a:pt x="24925" y="2776"/>
                  </a:lnTo>
                  <a:lnTo>
                    <a:pt x="24814" y="2962"/>
                  </a:lnTo>
                  <a:lnTo>
                    <a:pt x="24739" y="3130"/>
                  </a:lnTo>
                  <a:lnTo>
                    <a:pt x="24683" y="3316"/>
                  </a:lnTo>
                  <a:lnTo>
                    <a:pt x="24665" y="3502"/>
                  </a:lnTo>
                  <a:lnTo>
                    <a:pt x="24683" y="3670"/>
                  </a:lnTo>
                  <a:lnTo>
                    <a:pt x="24739" y="3819"/>
                  </a:lnTo>
                  <a:lnTo>
                    <a:pt x="24776" y="3893"/>
                  </a:lnTo>
                  <a:lnTo>
                    <a:pt x="24814" y="3949"/>
                  </a:lnTo>
                  <a:lnTo>
                    <a:pt x="24702" y="3968"/>
                  </a:lnTo>
                  <a:lnTo>
                    <a:pt x="24609" y="3986"/>
                  </a:lnTo>
                  <a:lnTo>
                    <a:pt x="24534" y="4024"/>
                  </a:lnTo>
                  <a:lnTo>
                    <a:pt x="24478" y="4080"/>
                  </a:lnTo>
                  <a:lnTo>
                    <a:pt x="24422" y="4135"/>
                  </a:lnTo>
                  <a:lnTo>
                    <a:pt x="24385" y="4210"/>
                  </a:lnTo>
                  <a:lnTo>
                    <a:pt x="24348" y="4359"/>
                  </a:lnTo>
                  <a:lnTo>
                    <a:pt x="24311" y="4527"/>
                  </a:lnTo>
                  <a:lnTo>
                    <a:pt x="24236" y="4676"/>
                  </a:lnTo>
                  <a:lnTo>
                    <a:pt x="24199" y="4769"/>
                  </a:lnTo>
                  <a:lnTo>
                    <a:pt x="24143" y="4843"/>
                  </a:lnTo>
                  <a:lnTo>
                    <a:pt x="24069" y="4899"/>
                  </a:lnTo>
                  <a:lnTo>
                    <a:pt x="23975" y="4974"/>
                  </a:lnTo>
                  <a:lnTo>
                    <a:pt x="23994" y="4843"/>
                  </a:lnTo>
                  <a:lnTo>
                    <a:pt x="23975" y="4732"/>
                  </a:lnTo>
                  <a:lnTo>
                    <a:pt x="23957" y="4657"/>
                  </a:lnTo>
                  <a:lnTo>
                    <a:pt x="23901" y="4583"/>
                  </a:lnTo>
                  <a:lnTo>
                    <a:pt x="23826" y="4545"/>
                  </a:lnTo>
                  <a:lnTo>
                    <a:pt x="23752" y="4527"/>
                  </a:lnTo>
                  <a:lnTo>
                    <a:pt x="23566" y="4527"/>
                  </a:lnTo>
                  <a:lnTo>
                    <a:pt x="23361" y="4545"/>
                  </a:lnTo>
                  <a:lnTo>
                    <a:pt x="23156" y="4601"/>
                  </a:lnTo>
                  <a:lnTo>
                    <a:pt x="22969" y="4620"/>
                  </a:lnTo>
                  <a:lnTo>
                    <a:pt x="22858" y="4620"/>
                  </a:lnTo>
                  <a:lnTo>
                    <a:pt x="22690" y="4545"/>
                  </a:lnTo>
                  <a:lnTo>
                    <a:pt x="22541" y="4434"/>
                  </a:lnTo>
                  <a:lnTo>
                    <a:pt x="22262" y="4210"/>
                  </a:lnTo>
                  <a:lnTo>
                    <a:pt x="22094" y="4117"/>
                  </a:lnTo>
                  <a:lnTo>
                    <a:pt x="22019" y="4098"/>
                  </a:lnTo>
                  <a:lnTo>
                    <a:pt x="21945" y="4080"/>
                  </a:lnTo>
                  <a:lnTo>
                    <a:pt x="21777" y="4080"/>
                  </a:lnTo>
                  <a:lnTo>
                    <a:pt x="21684" y="4117"/>
                  </a:lnTo>
                  <a:lnTo>
                    <a:pt x="21591" y="4173"/>
                  </a:lnTo>
                  <a:lnTo>
                    <a:pt x="21628" y="4061"/>
                  </a:lnTo>
                  <a:lnTo>
                    <a:pt x="21628" y="3931"/>
                  </a:lnTo>
                  <a:lnTo>
                    <a:pt x="21610" y="3800"/>
                  </a:lnTo>
                  <a:lnTo>
                    <a:pt x="21554" y="3670"/>
                  </a:lnTo>
                  <a:lnTo>
                    <a:pt x="21498" y="3539"/>
                  </a:lnTo>
                  <a:lnTo>
                    <a:pt x="21405" y="3428"/>
                  </a:lnTo>
                  <a:lnTo>
                    <a:pt x="21312" y="3316"/>
                  </a:lnTo>
                  <a:lnTo>
                    <a:pt x="21200" y="3223"/>
                  </a:lnTo>
                  <a:lnTo>
                    <a:pt x="21088" y="3148"/>
                  </a:lnTo>
                  <a:lnTo>
                    <a:pt x="20976" y="3092"/>
                  </a:lnTo>
                  <a:lnTo>
                    <a:pt x="20864" y="3074"/>
                  </a:lnTo>
                  <a:lnTo>
                    <a:pt x="20734" y="3074"/>
                  </a:lnTo>
                  <a:lnTo>
                    <a:pt x="20622" y="3092"/>
                  </a:lnTo>
                  <a:lnTo>
                    <a:pt x="20511" y="3167"/>
                  </a:lnTo>
                  <a:lnTo>
                    <a:pt x="20417" y="3279"/>
                  </a:lnTo>
                  <a:lnTo>
                    <a:pt x="20343" y="3428"/>
                  </a:lnTo>
                  <a:lnTo>
                    <a:pt x="20268" y="3167"/>
                  </a:lnTo>
                  <a:lnTo>
                    <a:pt x="20194" y="2962"/>
                  </a:lnTo>
                  <a:lnTo>
                    <a:pt x="20119" y="2794"/>
                  </a:lnTo>
                  <a:lnTo>
                    <a:pt x="20008" y="2664"/>
                  </a:lnTo>
                  <a:lnTo>
                    <a:pt x="19914" y="2552"/>
                  </a:lnTo>
                  <a:lnTo>
                    <a:pt x="19784" y="2496"/>
                  </a:lnTo>
                  <a:lnTo>
                    <a:pt x="19672" y="2440"/>
                  </a:lnTo>
                  <a:lnTo>
                    <a:pt x="19411" y="2440"/>
                  </a:lnTo>
                  <a:lnTo>
                    <a:pt x="19281" y="2478"/>
                  </a:lnTo>
                  <a:lnTo>
                    <a:pt x="19151" y="2533"/>
                  </a:lnTo>
                  <a:lnTo>
                    <a:pt x="19020" y="2608"/>
                  </a:lnTo>
                  <a:lnTo>
                    <a:pt x="18890" y="2682"/>
                  </a:lnTo>
                  <a:lnTo>
                    <a:pt x="18759" y="2776"/>
                  </a:lnTo>
                  <a:lnTo>
                    <a:pt x="18536" y="2999"/>
                  </a:lnTo>
                  <a:lnTo>
                    <a:pt x="18424" y="3130"/>
                  </a:lnTo>
                  <a:lnTo>
                    <a:pt x="18312" y="3260"/>
                  </a:lnTo>
                  <a:lnTo>
                    <a:pt x="18238" y="3390"/>
                  </a:lnTo>
                  <a:lnTo>
                    <a:pt x="18163" y="3521"/>
                  </a:lnTo>
                  <a:lnTo>
                    <a:pt x="18033" y="3800"/>
                  </a:lnTo>
                  <a:lnTo>
                    <a:pt x="17958" y="4080"/>
                  </a:lnTo>
                  <a:lnTo>
                    <a:pt x="17921" y="4359"/>
                  </a:lnTo>
                  <a:lnTo>
                    <a:pt x="17903" y="4657"/>
                  </a:lnTo>
                  <a:lnTo>
                    <a:pt x="17903" y="4955"/>
                  </a:lnTo>
                  <a:lnTo>
                    <a:pt x="17940" y="5253"/>
                  </a:lnTo>
                  <a:lnTo>
                    <a:pt x="17828" y="5141"/>
                  </a:lnTo>
                  <a:lnTo>
                    <a:pt x="17698" y="5048"/>
                  </a:lnTo>
                  <a:lnTo>
                    <a:pt x="17567" y="4992"/>
                  </a:lnTo>
                  <a:lnTo>
                    <a:pt x="17418" y="4955"/>
                  </a:lnTo>
                  <a:lnTo>
                    <a:pt x="17288" y="4937"/>
                  </a:lnTo>
                  <a:lnTo>
                    <a:pt x="17213" y="4955"/>
                  </a:lnTo>
                  <a:lnTo>
                    <a:pt x="17157" y="4974"/>
                  </a:lnTo>
                  <a:lnTo>
                    <a:pt x="17102" y="5011"/>
                  </a:lnTo>
                  <a:lnTo>
                    <a:pt x="17064" y="5048"/>
                  </a:lnTo>
                  <a:lnTo>
                    <a:pt x="17008" y="5104"/>
                  </a:lnTo>
                  <a:lnTo>
                    <a:pt x="16971" y="5179"/>
                  </a:lnTo>
                  <a:lnTo>
                    <a:pt x="16878" y="5048"/>
                  </a:lnTo>
                  <a:lnTo>
                    <a:pt x="16729" y="4918"/>
                  </a:lnTo>
                  <a:lnTo>
                    <a:pt x="16561" y="4806"/>
                  </a:lnTo>
                  <a:lnTo>
                    <a:pt x="16356" y="4713"/>
                  </a:lnTo>
                  <a:lnTo>
                    <a:pt x="16133" y="4657"/>
                  </a:lnTo>
                  <a:lnTo>
                    <a:pt x="15891" y="4620"/>
                  </a:lnTo>
                  <a:lnTo>
                    <a:pt x="15667" y="4620"/>
                  </a:lnTo>
                  <a:lnTo>
                    <a:pt x="15555" y="4638"/>
                  </a:lnTo>
                  <a:lnTo>
                    <a:pt x="15444" y="4676"/>
                  </a:lnTo>
                  <a:lnTo>
                    <a:pt x="15351" y="4713"/>
                  </a:lnTo>
                  <a:lnTo>
                    <a:pt x="15276" y="4787"/>
                  </a:lnTo>
                  <a:lnTo>
                    <a:pt x="15201" y="4862"/>
                  </a:lnTo>
                  <a:lnTo>
                    <a:pt x="15164" y="4974"/>
                  </a:lnTo>
                  <a:lnTo>
                    <a:pt x="15090" y="5197"/>
                  </a:lnTo>
                  <a:lnTo>
                    <a:pt x="15034" y="5458"/>
                  </a:lnTo>
                  <a:lnTo>
                    <a:pt x="14959" y="5700"/>
                  </a:lnTo>
                  <a:lnTo>
                    <a:pt x="14922" y="5812"/>
                  </a:lnTo>
                  <a:lnTo>
                    <a:pt x="14885" y="5924"/>
                  </a:lnTo>
                  <a:lnTo>
                    <a:pt x="14810" y="6017"/>
                  </a:lnTo>
                  <a:lnTo>
                    <a:pt x="14736" y="6110"/>
                  </a:lnTo>
                  <a:lnTo>
                    <a:pt x="14643" y="6166"/>
                  </a:lnTo>
                  <a:lnTo>
                    <a:pt x="14531" y="6203"/>
                  </a:lnTo>
                  <a:lnTo>
                    <a:pt x="14419" y="6222"/>
                  </a:lnTo>
                  <a:lnTo>
                    <a:pt x="14270" y="6185"/>
                  </a:lnTo>
                  <a:lnTo>
                    <a:pt x="13898" y="6091"/>
                  </a:lnTo>
                  <a:lnTo>
                    <a:pt x="13506" y="5980"/>
                  </a:lnTo>
                  <a:lnTo>
                    <a:pt x="13339" y="5961"/>
                  </a:lnTo>
                  <a:lnTo>
                    <a:pt x="13190" y="5942"/>
                  </a:lnTo>
                  <a:lnTo>
                    <a:pt x="13134" y="5961"/>
                  </a:lnTo>
                  <a:lnTo>
                    <a:pt x="13059" y="5998"/>
                  </a:lnTo>
                  <a:lnTo>
                    <a:pt x="12947" y="6110"/>
                  </a:lnTo>
                  <a:lnTo>
                    <a:pt x="12817" y="6203"/>
                  </a:lnTo>
                  <a:lnTo>
                    <a:pt x="12761" y="6222"/>
                  </a:lnTo>
                  <a:lnTo>
                    <a:pt x="12705" y="6222"/>
                  </a:lnTo>
                  <a:lnTo>
                    <a:pt x="12351" y="6073"/>
                  </a:lnTo>
                  <a:lnTo>
                    <a:pt x="12016" y="5961"/>
                  </a:lnTo>
                  <a:lnTo>
                    <a:pt x="11662" y="5887"/>
                  </a:lnTo>
                  <a:lnTo>
                    <a:pt x="11476" y="5887"/>
                  </a:lnTo>
                  <a:lnTo>
                    <a:pt x="11308" y="5868"/>
                  </a:lnTo>
                  <a:lnTo>
                    <a:pt x="11141" y="5887"/>
                  </a:lnTo>
                  <a:lnTo>
                    <a:pt x="10973" y="5905"/>
                  </a:lnTo>
                  <a:lnTo>
                    <a:pt x="10824" y="5924"/>
                  </a:lnTo>
                  <a:lnTo>
                    <a:pt x="10675" y="5980"/>
                  </a:lnTo>
                  <a:lnTo>
                    <a:pt x="10526" y="6036"/>
                  </a:lnTo>
                  <a:lnTo>
                    <a:pt x="10377" y="6110"/>
                  </a:lnTo>
                  <a:lnTo>
                    <a:pt x="10246" y="6203"/>
                  </a:lnTo>
                  <a:lnTo>
                    <a:pt x="10116" y="6296"/>
                  </a:lnTo>
                  <a:lnTo>
                    <a:pt x="10060" y="6203"/>
                  </a:lnTo>
                  <a:lnTo>
                    <a:pt x="10004" y="6110"/>
                  </a:lnTo>
                  <a:lnTo>
                    <a:pt x="9930" y="6017"/>
                  </a:lnTo>
                  <a:lnTo>
                    <a:pt x="9855" y="5924"/>
                  </a:lnTo>
                  <a:lnTo>
                    <a:pt x="9650" y="5756"/>
                  </a:lnTo>
                  <a:lnTo>
                    <a:pt x="9408" y="5588"/>
                  </a:lnTo>
                  <a:lnTo>
                    <a:pt x="9147" y="5458"/>
                  </a:lnTo>
                  <a:lnTo>
                    <a:pt x="8849" y="5346"/>
                  </a:lnTo>
                  <a:lnTo>
                    <a:pt x="8533" y="5272"/>
                  </a:lnTo>
                  <a:lnTo>
                    <a:pt x="8197" y="5235"/>
                  </a:lnTo>
                  <a:lnTo>
                    <a:pt x="7881" y="5235"/>
                  </a:lnTo>
                  <a:lnTo>
                    <a:pt x="7713" y="5253"/>
                  </a:lnTo>
                  <a:lnTo>
                    <a:pt x="7545" y="5272"/>
                  </a:lnTo>
                  <a:lnTo>
                    <a:pt x="7396" y="5309"/>
                  </a:lnTo>
                  <a:lnTo>
                    <a:pt x="7229" y="5346"/>
                  </a:lnTo>
                  <a:lnTo>
                    <a:pt x="7080" y="5421"/>
                  </a:lnTo>
                  <a:lnTo>
                    <a:pt x="6949" y="5477"/>
                  </a:lnTo>
                  <a:lnTo>
                    <a:pt x="6800" y="5570"/>
                  </a:lnTo>
                  <a:lnTo>
                    <a:pt x="6670" y="5663"/>
                  </a:lnTo>
                  <a:lnTo>
                    <a:pt x="6558" y="5793"/>
                  </a:lnTo>
                  <a:lnTo>
                    <a:pt x="6446" y="5924"/>
                  </a:lnTo>
                  <a:lnTo>
                    <a:pt x="6334" y="6054"/>
                  </a:lnTo>
                  <a:lnTo>
                    <a:pt x="6241" y="6222"/>
                  </a:lnTo>
                  <a:lnTo>
                    <a:pt x="6167" y="6390"/>
                  </a:lnTo>
                  <a:lnTo>
                    <a:pt x="6092" y="6594"/>
                  </a:lnTo>
                  <a:lnTo>
                    <a:pt x="5459" y="6669"/>
                  </a:lnTo>
                  <a:lnTo>
                    <a:pt x="4956" y="6762"/>
                  </a:lnTo>
                  <a:lnTo>
                    <a:pt x="4546" y="6855"/>
                  </a:lnTo>
                  <a:lnTo>
                    <a:pt x="4229" y="6948"/>
                  </a:lnTo>
                  <a:lnTo>
                    <a:pt x="3987" y="7042"/>
                  </a:lnTo>
                  <a:lnTo>
                    <a:pt x="3782" y="7135"/>
                  </a:lnTo>
                  <a:lnTo>
                    <a:pt x="3410" y="7321"/>
                  </a:lnTo>
                  <a:lnTo>
                    <a:pt x="3242" y="7395"/>
                  </a:lnTo>
                  <a:lnTo>
                    <a:pt x="3019" y="7451"/>
                  </a:lnTo>
                  <a:lnTo>
                    <a:pt x="2758" y="7489"/>
                  </a:lnTo>
                  <a:lnTo>
                    <a:pt x="2422" y="7507"/>
                  </a:lnTo>
                  <a:lnTo>
                    <a:pt x="1994" y="7489"/>
                  </a:lnTo>
                  <a:lnTo>
                    <a:pt x="1472" y="7470"/>
                  </a:lnTo>
                  <a:lnTo>
                    <a:pt x="802" y="7395"/>
                  </a:lnTo>
                  <a:lnTo>
                    <a:pt x="1" y="7302"/>
                  </a:lnTo>
                  <a:lnTo>
                    <a:pt x="1" y="12034"/>
                  </a:lnTo>
                  <a:lnTo>
                    <a:pt x="1770" y="12053"/>
                  </a:lnTo>
                  <a:lnTo>
                    <a:pt x="3540" y="12053"/>
                  </a:lnTo>
                  <a:lnTo>
                    <a:pt x="5291" y="12015"/>
                  </a:lnTo>
                  <a:lnTo>
                    <a:pt x="7042" y="11978"/>
                  </a:lnTo>
                  <a:lnTo>
                    <a:pt x="8737" y="11903"/>
                  </a:lnTo>
                  <a:lnTo>
                    <a:pt x="10414" y="11810"/>
                  </a:lnTo>
                  <a:lnTo>
                    <a:pt x="13599" y="11624"/>
                  </a:lnTo>
                  <a:lnTo>
                    <a:pt x="16505" y="11438"/>
                  </a:lnTo>
                  <a:lnTo>
                    <a:pt x="19095" y="11270"/>
                  </a:lnTo>
                  <a:lnTo>
                    <a:pt x="20250" y="11196"/>
                  </a:lnTo>
                  <a:lnTo>
                    <a:pt x="21274" y="11158"/>
                  </a:lnTo>
                  <a:lnTo>
                    <a:pt x="22187" y="11140"/>
                  </a:lnTo>
                  <a:lnTo>
                    <a:pt x="22969" y="11140"/>
                  </a:lnTo>
                  <a:lnTo>
                    <a:pt x="31520" y="11326"/>
                  </a:lnTo>
                  <a:lnTo>
                    <a:pt x="35320" y="11419"/>
                  </a:lnTo>
                  <a:lnTo>
                    <a:pt x="38859" y="11475"/>
                  </a:lnTo>
                  <a:lnTo>
                    <a:pt x="42175" y="11512"/>
                  </a:lnTo>
                  <a:lnTo>
                    <a:pt x="45305" y="11512"/>
                  </a:lnTo>
                  <a:lnTo>
                    <a:pt x="46832" y="11494"/>
                  </a:lnTo>
                  <a:lnTo>
                    <a:pt x="48304" y="11456"/>
                  </a:lnTo>
                  <a:lnTo>
                    <a:pt x="49757" y="11419"/>
                  </a:lnTo>
                  <a:lnTo>
                    <a:pt x="51191" y="11363"/>
                  </a:lnTo>
                  <a:lnTo>
                    <a:pt x="51191" y="5868"/>
                  </a:lnTo>
                  <a:lnTo>
                    <a:pt x="50875" y="5756"/>
                  </a:lnTo>
                  <a:lnTo>
                    <a:pt x="50595" y="5607"/>
                  </a:lnTo>
                  <a:lnTo>
                    <a:pt x="50334" y="5458"/>
                  </a:lnTo>
                  <a:lnTo>
                    <a:pt x="50092" y="5290"/>
                  </a:lnTo>
                  <a:lnTo>
                    <a:pt x="49664" y="4955"/>
                  </a:lnTo>
                  <a:lnTo>
                    <a:pt x="49254" y="4657"/>
                  </a:lnTo>
                  <a:lnTo>
                    <a:pt x="49049" y="4508"/>
                  </a:lnTo>
                  <a:lnTo>
                    <a:pt x="48826" y="4396"/>
                  </a:lnTo>
                  <a:lnTo>
                    <a:pt x="48602" y="4303"/>
                  </a:lnTo>
                  <a:lnTo>
                    <a:pt x="48341" y="4229"/>
                  </a:lnTo>
                  <a:lnTo>
                    <a:pt x="48062" y="4191"/>
                  </a:lnTo>
                  <a:lnTo>
                    <a:pt x="47745" y="4191"/>
                  </a:lnTo>
                  <a:lnTo>
                    <a:pt x="47410" y="4229"/>
                  </a:lnTo>
                  <a:lnTo>
                    <a:pt x="47019" y="4322"/>
                  </a:lnTo>
                  <a:lnTo>
                    <a:pt x="46758" y="3968"/>
                  </a:lnTo>
                  <a:lnTo>
                    <a:pt x="46497" y="3688"/>
                  </a:lnTo>
                  <a:lnTo>
                    <a:pt x="46236" y="3483"/>
                  </a:lnTo>
                  <a:lnTo>
                    <a:pt x="45975" y="3316"/>
                  </a:lnTo>
                  <a:lnTo>
                    <a:pt x="45733" y="3204"/>
                  </a:lnTo>
                  <a:lnTo>
                    <a:pt x="45491" y="3148"/>
                  </a:lnTo>
                  <a:lnTo>
                    <a:pt x="45268" y="3130"/>
                  </a:lnTo>
                  <a:lnTo>
                    <a:pt x="45044" y="3148"/>
                  </a:lnTo>
                  <a:lnTo>
                    <a:pt x="44839" y="3185"/>
                  </a:lnTo>
                  <a:lnTo>
                    <a:pt x="44653" y="3260"/>
                  </a:lnTo>
                  <a:lnTo>
                    <a:pt x="44485" y="3372"/>
                  </a:lnTo>
                  <a:lnTo>
                    <a:pt x="44317" y="3483"/>
                  </a:lnTo>
                  <a:lnTo>
                    <a:pt x="44187" y="3633"/>
                  </a:lnTo>
                  <a:lnTo>
                    <a:pt x="44075" y="3763"/>
                  </a:lnTo>
                  <a:lnTo>
                    <a:pt x="43982" y="3912"/>
                  </a:lnTo>
                  <a:lnTo>
                    <a:pt x="43926" y="4061"/>
                  </a:lnTo>
                  <a:lnTo>
                    <a:pt x="43759" y="3763"/>
                  </a:lnTo>
                  <a:lnTo>
                    <a:pt x="43591" y="3502"/>
                  </a:lnTo>
                  <a:lnTo>
                    <a:pt x="43423" y="3260"/>
                  </a:lnTo>
                  <a:lnTo>
                    <a:pt x="43256" y="3055"/>
                  </a:lnTo>
                  <a:lnTo>
                    <a:pt x="43088" y="2869"/>
                  </a:lnTo>
                  <a:lnTo>
                    <a:pt x="42920" y="2720"/>
                  </a:lnTo>
                  <a:lnTo>
                    <a:pt x="42771" y="2589"/>
                  </a:lnTo>
                  <a:lnTo>
                    <a:pt x="42604" y="2478"/>
                  </a:lnTo>
                  <a:lnTo>
                    <a:pt x="42455" y="2384"/>
                  </a:lnTo>
                  <a:lnTo>
                    <a:pt x="42324" y="2310"/>
                  </a:lnTo>
                  <a:lnTo>
                    <a:pt x="42175" y="2254"/>
                  </a:lnTo>
                  <a:lnTo>
                    <a:pt x="42045" y="2217"/>
                  </a:lnTo>
                  <a:lnTo>
                    <a:pt x="41803" y="2180"/>
                  </a:lnTo>
                  <a:lnTo>
                    <a:pt x="41616" y="2180"/>
                  </a:lnTo>
                  <a:lnTo>
                    <a:pt x="41467" y="2161"/>
                  </a:lnTo>
                  <a:lnTo>
                    <a:pt x="41337" y="2124"/>
                  </a:lnTo>
                  <a:lnTo>
                    <a:pt x="41113" y="2049"/>
                  </a:lnTo>
                  <a:lnTo>
                    <a:pt x="40909" y="1937"/>
                  </a:lnTo>
                  <a:lnTo>
                    <a:pt x="40741" y="1807"/>
                  </a:lnTo>
                  <a:lnTo>
                    <a:pt x="40573" y="1677"/>
                  </a:lnTo>
                  <a:lnTo>
                    <a:pt x="40443" y="1528"/>
                  </a:lnTo>
                  <a:lnTo>
                    <a:pt x="40201" y="1229"/>
                  </a:lnTo>
                  <a:lnTo>
                    <a:pt x="40070" y="1118"/>
                  </a:lnTo>
                  <a:lnTo>
                    <a:pt x="39940" y="1025"/>
                  </a:lnTo>
                  <a:lnTo>
                    <a:pt x="39791" y="950"/>
                  </a:lnTo>
                  <a:lnTo>
                    <a:pt x="39716" y="931"/>
                  </a:lnTo>
                  <a:lnTo>
                    <a:pt x="39456" y="931"/>
                  </a:lnTo>
                  <a:lnTo>
                    <a:pt x="39251" y="1006"/>
                  </a:lnTo>
                  <a:lnTo>
                    <a:pt x="39008" y="1136"/>
                  </a:lnTo>
                  <a:lnTo>
                    <a:pt x="38729" y="1323"/>
                  </a:lnTo>
                  <a:lnTo>
                    <a:pt x="38673" y="1155"/>
                  </a:lnTo>
                  <a:lnTo>
                    <a:pt x="38580" y="987"/>
                  </a:lnTo>
                  <a:lnTo>
                    <a:pt x="38450" y="838"/>
                  </a:lnTo>
                  <a:lnTo>
                    <a:pt x="38301" y="671"/>
                  </a:lnTo>
                  <a:lnTo>
                    <a:pt x="38133" y="540"/>
                  </a:lnTo>
                  <a:lnTo>
                    <a:pt x="37928" y="410"/>
                  </a:lnTo>
                  <a:lnTo>
                    <a:pt x="37742" y="298"/>
                  </a:lnTo>
                  <a:lnTo>
                    <a:pt x="37518" y="186"/>
                  </a:lnTo>
                  <a:lnTo>
                    <a:pt x="37313" y="112"/>
                  </a:lnTo>
                  <a:lnTo>
                    <a:pt x="37108" y="56"/>
                  </a:lnTo>
                  <a:lnTo>
                    <a:pt x="36903"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57;p2"/>
          <p:cNvGrpSpPr/>
          <p:nvPr/>
        </p:nvGrpSpPr>
        <p:grpSpPr>
          <a:xfrm>
            <a:off x="0" y="2862728"/>
            <a:ext cx="9144020" cy="2328633"/>
            <a:chOff x="0" y="2862728"/>
            <a:chExt cx="9144020" cy="2328633"/>
          </a:xfrm>
        </p:grpSpPr>
        <p:sp>
          <p:nvSpPr>
            <p:cNvPr id="58" name="Google Shape;58;p2"/>
            <p:cNvSpPr/>
            <p:nvPr/>
          </p:nvSpPr>
          <p:spPr>
            <a:xfrm>
              <a:off x="4796409" y="2862728"/>
              <a:ext cx="4347611" cy="2328633"/>
            </a:xfrm>
            <a:custGeom>
              <a:avLst/>
              <a:gdLst/>
              <a:ahLst/>
              <a:cxnLst/>
              <a:rect l="l" t="t" r="r" b="b"/>
              <a:pathLst>
                <a:path w="88411" h="47354" extrusionOk="0">
                  <a:moveTo>
                    <a:pt x="65013" y="1"/>
                  </a:moveTo>
                  <a:lnTo>
                    <a:pt x="62796" y="19"/>
                  </a:lnTo>
                  <a:lnTo>
                    <a:pt x="60561" y="57"/>
                  </a:lnTo>
                  <a:lnTo>
                    <a:pt x="58307" y="150"/>
                  </a:lnTo>
                  <a:lnTo>
                    <a:pt x="56072" y="262"/>
                  </a:lnTo>
                  <a:lnTo>
                    <a:pt x="53818" y="392"/>
                  </a:lnTo>
                  <a:lnTo>
                    <a:pt x="51601" y="560"/>
                  </a:lnTo>
                  <a:lnTo>
                    <a:pt x="49384" y="746"/>
                  </a:lnTo>
                  <a:lnTo>
                    <a:pt x="47205" y="951"/>
                  </a:lnTo>
                  <a:lnTo>
                    <a:pt x="45062" y="1174"/>
                  </a:lnTo>
                  <a:lnTo>
                    <a:pt x="42957" y="1417"/>
                  </a:lnTo>
                  <a:lnTo>
                    <a:pt x="40927" y="1659"/>
                  </a:lnTo>
                  <a:lnTo>
                    <a:pt x="38934" y="1920"/>
                  </a:lnTo>
                  <a:lnTo>
                    <a:pt x="37033" y="2180"/>
                  </a:lnTo>
                  <a:lnTo>
                    <a:pt x="35189" y="2460"/>
                  </a:lnTo>
                  <a:lnTo>
                    <a:pt x="33438" y="2721"/>
                  </a:lnTo>
                  <a:lnTo>
                    <a:pt x="31780" y="3000"/>
                  </a:lnTo>
                  <a:lnTo>
                    <a:pt x="30234" y="3279"/>
                  </a:lnTo>
                  <a:lnTo>
                    <a:pt x="28781" y="3540"/>
                  </a:lnTo>
                  <a:lnTo>
                    <a:pt x="27459" y="3801"/>
                  </a:lnTo>
                  <a:lnTo>
                    <a:pt x="24590" y="4378"/>
                  </a:lnTo>
                  <a:lnTo>
                    <a:pt x="21758" y="4993"/>
                  </a:lnTo>
                  <a:lnTo>
                    <a:pt x="16300" y="6148"/>
                  </a:lnTo>
                  <a:lnTo>
                    <a:pt x="13730" y="6688"/>
                  </a:lnTo>
                  <a:lnTo>
                    <a:pt x="11271" y="7154"/>
                  </a:lnTo>
                  <a:lnTo>
                    <a:pt x="10097" y="7359"/>
                  </a:lnTo>
                  <a:lnTo>
                    <a:pt x="8979" y="7564"/>
                  </a:lnTo>
                  <a:lnTo>
                    <a:pt x="7880" y="7732"/>
                  </a:lnTo>
                  <a:lnTo>
                    <a:pt x="6856" y="7862"/>
                  </a:lnTo>
                  <a:lnTo>
                    <a:pt x="5105" y="8141"/>
                  </a:lnTo>
                  <a:lnTo>
                    <a:pt x="3652" y="8421"/>
                  </a:lnTo>
                  <a:lnTo>
                    <a:pt x="3000" y="8551"/>
                  </a:lnTo>
                  <a:lnTo>
                    <a:pt x="2441" y="8682"/>
                  </a:lnTo>
                  <a:lnTo>
                    <a:pt x="1938" y="8812"/>
                  </a:lnTo>
                  <a:lnTo>
                    <a:pt x="1491" y="8942"/>
                  </a:lnTo>
                  <a:lnTo>
                    <a:pt x="1100" y="9073"/>
                  </a:lnTo>
                  <a:lnTo>
                    <a:pt x="764" y="9203"/>
                  </a:lnTo>
                  <a:lnTo>
                    <a:pt x="503" y="9334"/>
                  </a:lnTo>
                  <a:lnTo>
                    <a:pt x="299" y="9445"/>
                  </a:lnTo>
                  <a:lnTo>
                    <a:pt x="149" y="9576"/>
                  </a:lnTo>
                  <a:lnTo>
                    <a:pt x="38" y="9706"/>
                  </a:lnTo>
                  <a:lnTo>
                    <a:pt x="19" y="9762"/>
                  </a:lnTo>
                  <a:lnTo>
                    <a:pt x="0" y="9837"/>
                  </a:lnTo>
                  <a:lnTo>
                    <a:pt x="0" y="9892"/>
                  </a:lnTo>
                  <a:lnTo>
                    <a:pt x="19" y="9948"/>
                  </a:lnTo>
                  <a:lnTo>
                    <a:pt x="38" y="10023"/>
                  </a:lnTo>
                  <a:lnTo>
                    <a:pt x="75" y="10079"/>
                  </a:lnTo>
                  <a:lnTo>
                    <a:pt x="187" y="10209"/>
                  </a:lnTo>
                  <a:lnTo>
                    <a:pt x="354" y="10321"/>
                  </a:lnTo>
                  <a:lnTo>
                    <a:pt x="559" y="10451"/>
                  </a:lnTo>
                  <a:lnTo>
                    <a:pt x="820" y="10582"/>
                  </a:lnTo>
                  <a:lnTo>
                    <a:pt x="1118" y="10693"/>
                  </a:lnTo>
                  <a:lnTo>
                    <a:pt x="1472" y="10824"/>
                  </a:lnTo>
                  <a:lnTo>
                    <a:pt x="1863" y="10936"/>
                  </a:lnTo>
                  <a:lnTo>
                    <a:pt x="2776" y="11196"/>
                  </a:lnTo>
                  <a:lnTo>
                    <a:pt x="3857" y="11439"/>
                  </a:lnTo>
                  <a:lnTo>
                    <a:pt x="5086" y="11699"/>
                  </a:lnTo>
                  <a:lnTo>
                    <a:pt x="6464" y="11942"/>
                  </a:lnTo>
                  <a:lnTo>
                    <a:pt x="8700" y="12314"/>
                  </a:lnTo>
                  <a:lnTo>
                    <a:pt x="11196" y="12687"/>
                  </a:lnTo>
                  <a:lnTo>
                    <a:pt x="13916" y="13078"/>
                  </a:lnTo>
                  <a:lnTo>
                    <a:pt x="16840" y="13488"/>
                  </a:lnTo>
                  <a:lnTo>
                    <a:pt x="23193" y="14307"/>
                  </a:lnTo>
                  <a:lnTo>
                    <a:pt x="30048" y="15202"/>
                  </a:lnTo>
                  <a:lnTo>
                    <a:pt x="33587" y="15667"/>
                  </a:lnTo>
                  <a:lnTo>
                    <a:pt x="37164" y="16170"/>
                  </a:lnTo>
                  <a:lnTo>
                    <a:pt x="40759" y="16673"/>
                  </a:lnTo>
                  <a:lnTo>
                    <a:pt x="44354" y="17213"/>
                  </a:lnTo>
                  <a:lnTo>
                    <a:pt x="47894" y="17772"/>
                  </a:lnTo>
                  <a:lnTo>
                    <a:pt x="51377" y="18368"/>
                  </a:lnTo>
                  <a:lnTo>
                    <a:pt x="53091" y="18666"/>
                  </a:lnTo>
                  <a:lnTo>
                    <a:pt x="54768" y="18983"/>
                  </a:lnTo>
                  <a:lnTo>
                    <a:pt x="56426" y="19300"/>
                  </a:lnTo>
                  <a:lnTo>
                    <a:pt x="58028" y="19616"/>
                  </a:lnTo>
                  <a:lnTo>
                    <a:pt x="59350" y="19896"/>
                  </a:lnTo>
                  <a:lnTo>
                    <a:pt x="60561" y="20175"/>
                  </a:lnTo>
                  <a:lnTo>
                    <a:pt x="61716" y="20436"/>
                  </a:lnTo>
                  <a:lnTo>
                    <a:pt x="62759" y="20716"/>
                  </a:lnTo>
                  <a:lnTo>
                    <a:pt x="63746" y="20976"/>
                  </a:lnTo>
                  <a:lnTo>
                    <a:pt x="64641" y="21256"/>
                  </a:lnTo>
                  <a:lnTo>
                    <a:pt x="65460" y="21517"/>
                  </a:lnTo>
                  <a:lnTo>
                    <a:pt x="66205" y="21777"/>
                  </a:lnTo>
                  <a:lnTo>
                    <a:pt x="66876" y="22038"/>
                  </a:lnTo>
                  <a:lnTo>
                    <a:pt x="67491" y="22299"/>
                  </a:lnTo>
                  <a:lnTo>
                    <a:pt x="68012" y="22560"/>
                  </a:lnTo>
                  <a:lnTo>
                    <a:pt x="68478" y="22821"/>
                  </a:lnTo>
                  <a:lnTo>
                    <a:pt x="68888" y="23063"/>
                  </a:lnTo>
                  <a:lnTo>
                    <a:pt x="69223" y="23323"/>
                  </a:lnTo>
                  <a:lnTo>
                    <a:pt x="69503" y="23584"/>
                  </a:lnTo>
                  <a:lnTo>
                    <a:pt x="69708" y="23826"/>
                  </a:lnTo>
                  <a:lnTo>
                    <a:pt x="69801" y="23957"/>
                  </a:lnTo>
                  <a:lnTo>
                    <a:pt x="69875" y="24087"/>
                  </a:lnTo>
                  <a:lnTo>
                    <a:pt x="69931" y="24199"/>
                  </a:lnTo>
                  <a:lnTo>
                    <a:pt x="69968" y="24329"/>
                  </a:lnTo>
                  <a:lnTo>
                    <a:pt x="70006" y="24460"/>
                  </a:lnTo>
                  <a:lnTo>
                    <a:pt x="70006" y="24590"/>
                  </a:lnTo>
                  <a:lnTo>
                    <a:pt x="70024" y="24702"/>
                  </a:lnTo>
                  <a:lnTo>
                    <a:pt x="70006" y="24832"/>
                  </a:lnTo>
                  <a:lnTo>
                    <a:pt x="69987" y="24963"/>
                  </a:lnTo>
                  <a:lnTo>
                    <a:pt x="69950" y="25075"/>
                  </a:lnTo>
                  <a:lnTo>
                    <a:pt x="69838" y="25317"/>
                  </a:lnTo>
                  <a:lnTo>
                    <a:pt x="69689" y="25577"/>
                  </a:lnTo>
                  <a:lnTo>
                    <a:pt x="69503" y="25820"/>
                  </a:lnTo>
                  <a:lnTo>
                    <a:pt x="69260" y="26062"/>
                  </a:lnTo>
                  <a:lnTo>
                    <a:pt x="68981" y="26304"/>
                  </a:lnTo>
                  <a:lnTo>
                    <a:pt x="68646" y="26546"/>
                  </a:lnTo>
                  <a:lnTo>
                    <a:pt x="68292" y="26788"/>
                  </a:lnTo>
                  <a:lnTo>
                    <a:pt x="67901" y="27031"/>
                  </a:lnTo>
                  <a:lnTo>
                    <a:pt x="67472" y="27291"/>
                  </a:lnTo>
                  <a:lnTo>
                    <a:pt x="67006" y="27533"/>
                  </a:lnTo>
                  <a:lnTo>
                    <a:pt x="66522" y="27776"/>
                  </a:lnTo>
                  <a:lnTo>
                    <a:pt x="65460" y="28260"/>
                  </a:lnTo>
                  <a:lnTo>
                    <a:pt x="64287" y="28744"/>
                  </a:lnTo>
                  <a:lnTo>
                    <a:pt x="63039" y="29229"/>
                  </a:lnTo>
                  <a:lnTo>
                    <a:pt x="61735" y="29732"/>
                  </a:lnTo>
                  <a:lnTo>
                    <a:pt x="60356" y="30216"/>
                  </a:lnTo>
                  <a:lnTo>
                    <a:pt x="58959" y="30719"/>
                  </a:lnTo>
                  <a:lnTo>
                    <a:pt x="56090" y="31725"/>
                  </a:lnTo>
                  <a:lnTo>
                    <a:pt x="54656" y="32228"/>
                  </a:lnTo>
                  <a:lnTo>
                    <a:pt x="53259" y="32749"/>
                  </a:lnTo>
                  <a:lnTo>
                    <a:pt x="51880" y="33271"/>
                  </a:lnTo>
                  <a:lnTo>
                    <a:pt x="50558" y="33793"/>
                  </a:lnTo>
                  <a:lnTo>
                    <a:pt x="49310" y="34333"/>
                  </a:lnTo>
                  <a:lnTo>
                    <a:pt x="48695" y="34612"/>
                  </a:lnTo>
                  <a:lnTo>
                    <a:pt x="48117" y="34873"/>
                  </a:lnTo>
                  <a:lnTo>
                    <a:pt x="47577" y="35152"/>
                  </a:lnTo>
                  <a:lnTo>
                    <a:pt x="47037" y="35432"/>
                  </a:lnTo>
                  <a:lnTo>
                    <a:pt x="46553" y="35711"/>
                  </a:lnTo>
                  <a:lnTo>
                    <a:pt x="46068" y="35991"/>
                  </a:lnTo>
                  <a:lnTo>
                    <a:pt x="45658" y="36270"/>
                  </a:lnTo>
                  <a:lnTo>
                    <a:pt x="45286" y="36550"/>
                  </a:lnTo>
                  <a:lnTo>
                    <a:pt x="44969" y="36829"/>
                  </a:lnTo>
                  <a:lnTo>
                    <a:pt x="44727" y="37108"/>
                  </a:lnTo>
                  <a:lnTo>
                    <a:pt x="44522" y="37388"/>
                  </a:lnTo>
                  <a:lnTo>
                    <a:pt x="44354" y="37667"/>
                  </a:lnTo>
                  <a:lnTo>
                    <a:pt x="44299" y="37798"/>
                  </a:lnTo>
                  <a:lnTo>
                    <a:pt x="44261" y="37928"/>
                  </a:lnTo>
                  <a:lnTo>
                    <a:pt x="44224" y="38058"/>
                  </a:lnTo>
                  <a:lnTo>
                    <a:pt x="44205" y="38208"/>
                  </a:lnTo>
                  <a:lnTo>
                    <a:pt x="44205" y="38338"/>
                  </a:lnTo>
                  <a:lnTo>
                    <a:pt x="44205" y="38468"/>
                  </a:lnTo>
                  <a:lnTo>
                    <a:pt x="44243" y="38748"/>
                  </a:lnTo>
                  <a:lnTo>
                    <a:pt x="44317" y="39009"/>
                  </a:lnTo>
                  <a:lnTo>
                    <a:pt x="44429" y="39269"/>
                  </a:lnTo>
                  <a:lnTo>
                    <a:pt x="44597" y="39530"/>
                  </a:lnTo>
                  <a:lnTo>
                    <a:pt x="44801" y="39791"/>
                  </a:lnTo>
                  <a:lnTo>
                    <a:pt x="45044" y="40052"/>
                  </a:lnTo>
                  <a:lnTo>
                    <a:pt x="45304" y="40294"/>
                  </a:lnTo>
                  <a:lnTo>
                    <a:pt x="45603" y="40555"/>
                  </a:lnTo>
                  <a:lnTo>
                    <a:pt x="45956" y="40797"/>
                  </a:lnTo>
                  <a:lnTo>
                    <a:pt x="46310" y="41039"/>
                  </a:lnTo>
                  <a:lnTo>
                    <a:pt x="46702" y="41281"/>
                  </a:lnTo>
                  <a:lnTo>
                    <a:pt x="47130" y="41523"/>
                  </a:lnTo>
                  <a:lnTo>
                    <a:pt x="47577" y="41766"/>
                  </a:lnTo>
                  <a:lnTo>
                    <a:pt x="48043" y="42008"/>
                  </a:lnTo>
                  <a:lnTo>
                    <a:pt x="48546" y="42231"/>
                  </a:lnTo>
                  <a:lnTo>
                    <a:pt x="49589" y="42678"/>
                  </a:lnTo>
                  <a:lnTo>
                    <a:pt x="50688" y="43107"/>
                  </a:lnTo>
                  <a:lnTo>
                    <a:pt x="51862" y="43535"/>
                  </a:lnTo>
                  <a:lnTo>
                    <a:pt x="53054" y="43926"/>
                  </a:lnTo>
                  <a:lnTo>
                    <a:pt x="54302" y="44318"/>
                  </a:lnTo>
                  <a:lnTo>
                    <a:pt x="55550" y="44672"/>
                  </a:lnTo>
                  <a:lnTo>
                    <a:pt x="56798" y="45025"/>
                  </a:lnTo>
                  <a:lnTo>
                    <a:pt x="58046" y="45342"/>
                  </a:lnTo>
                  <a:lnTo>
                    <a:pt x="59257" y="45640"/>
                  </a:lnTo>
                  <a:lnTo>
                    <a:pt x="60431" y="45938"/>
                  </a:lnTo>
                  <a:lnTo>
                    <a:pt x="62629" y="46423"/>
                  </a:lnTo>
                  <a:lnTo>
                    <a:pt x="64529" y="46814"/>
                  </a:lnTo>
                  <a:lnTo>
                    <a:pt x="66000" y="47112"/>
                  </a:lnTo>
                  <a:lnTo>
                    <a:pt x="67323" y="47354"/>
                  </a:lnTo>
                  <a:lnTo>
                    <a:pt x="88410" y="47354"/>
                  </a:lnTo>
                  <a:lnTo>
                    <a:pt x="88410" y="3950"/>
                  </a:lnTo>
                  <a:lnTo>
                    <a:pt x="87796" y="3615"/>
                  </a:lnTo>
                  <a:lnTo>
                    <a:pt x="87162" y="3298"/>
                  </a:lnTo>
                  <a:lnTo>
                    <a:pt x="86510" y="3000"/>
                  </a:lnTo>
                  <a:lnTo>
                    <a:pt x="85802" y="2721"/>
                  </a:lnTo>
                  <a:lnTo>
                    <a:pt x="85094" y="2460"/>
                  </a:lnTo>
                  <a:lnTo>
                    <a:pt x="84331" y="2218"/>
                  </a:lnTo>
                  <a:lnTo>
                    <a:pt x="83548" y="1975"/>
                  </a:lnTo>
                  <a:lnTo>
                    <a:pt x="82747" y="1752"/>
                  </a:lnTo>
                  <a:lnTo>
                    <a:pt x="81928" y="1547"/>
                  </a:lnTo>
                  <a:lnTo>
                    <a:pt x="81071" y="1361"/>
                  </a:lnTo>
                  <a:lnTo>
                    <a:pt x="80195" y="1193"/>
                  </a:lnTo>
                  <a:lnTo>
                    <a:pt x="79301" y="1025"/>
                  </a:lnTo>
                  <a:lnTo>
                    <a:pt x="78388" y="876"/>
                  </a:lnTo>
                  <a:lnTo>
                    <a:pt x="77438" y="727"/>
                  </a:lnTo>
                  <a:lnTo>
                    <a:pt x="76488" y="616"/>
                  </a:lnTo>
                  <a:lnTo>
                    <a:pt x="75501" y="504"/>
                  </a:lnTo>
                  <a:lnTo>
                    <a:pt x="74514" y="392"/>
                  </a:lnTo>
                  <a:lnTo>
                    <a:pt x="73508" y="317"/>
                  </a:lnTo>
                  <a:lnTo>
                    <a:pt x="72483" y="224"/>
                  </a:lnTo>
                  <a:lnTo>
                    <a:pt x="71459" y="168"/>
                  </a:lnTo>
                  <a:lnTo>
                    <a:pt x="70397" y="113"/>
                  </a:lnTo>
                  <a:lnTo>
                    <a:pt x="69335" y="75"/>
                  </a:lnTo>
                  <a:lnTo>
                    <a:pt x="67193" y="19"/>
                  </a:lnTo>
                  <a:lnTo>
                    <a:pt x="65013" y="1"/>
                  </a:lnTo>
                  <a:close/>
                </a:path>
              </a:pathLst>
            </a:custGeom>
            <a:gradFill>
              <a:gsLst>
                <a:gs pos="0">
                  <a:srgbClr val="D0E3AB"/>
                </a:gs>
                <a:gs pos="100000">
                  <a:srgbClr val="96BC5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0" y="2932359"/>
              <a:ext cx="6146727" cy="2259001"/>
            </a:xfrm>
            <a:custGeom>
              <a:avLst/>
              <a:gdLst/>
              <a:ahLst/>
              <a:cxnLst/>
              <a:rect l="l" t="t" r="r" b="b"/>
              <a:pathLst>
                <a:path w="124997" h="45938" extrusionOk="0">
                  <a:moveTo>
                    <a:pt x="46981" y="1"/>
                  </a:moveTo>
                  <a:lnTo>
                    <a:pt x="43423" y="19"/>
                  </a:lnTo>
                  <a:lnTo>
                    <a:pt x="39940" y="38"/>
                  </a:lnTo>
                  <a:lnTo>
                    <a:pt x="36531" y="75"/>
                  </a:lnTo>
                  <a:lnTo>
                    <a:pt x="33215" y="112"/>
                  </a:lnTo>
                  <a:lnTo>
                    <a:pt x="29992" y="187"/>
                  </a:lnTo>
                  <a:lnTo>
                    <a:pt x="26881" y="261"/>
                  </a:lnTo>
                  <a:lnTo>
                    <a:pt x="23901" y="355"/>
                  </a:lnTo>
                  <a:lnTo>
                    <a:pt x="21032" y="466"/>
                  </a:lnTo>
                  <a:lnTo>
                    <a:pt x="17940" y="634"/>
                  </a:lnTo>
                  <a:lnTo>
                    <a:pt x="15146" y="802"/>
                  </a:lnTo>
                  <a:lnTo>
                    <a:pt x="12649" y="969"/>
                  </a:lnTo>
                  <a:lnTo>
                    <a:pt x="10433" y="1156"/>
                  </a:lnTo>
                  <a:lnTo>
                    <a:pt x="8458" y="1360"/>
                  </a:lnTo>
                  <a:lnTo>
                    <a:pt x="6744" y="1565"/>
                  </a:lnTo>
                  <a:lnTo>
                    <a:pt x="5273" y="1752"/>
                  </a:lnTo>
                  <a:lnTo>
                    <a:pt x="4006" y="1938"/>
                  </a:lnTo>
                  <a:lnTo>
                    <a:pt x="2944" y="2124"/>
                  </a:lnTo>
                  <a:lnTo>
                    <a:pt x="2068" y="2292"/>
                  </a:lnTo>
                  <a:lnTo>
                    <a:pt x="1379" y="2441"/>
                  </a:lnTo>
                  <a:lnTo>
                    <a:pt x="839" y="2590"/>
                  </a:lnTo>
                  <a:lnTo>
                    <a:pt x="448" y="2702"/>
                  </a:lnTo>
                  <a:lnTo>
                    <a:pt x="187" y="2776"/>
                  </a:lnTo>
                  <a:lnTo>
                    <a:pt x="1" y="2851"/>
                  </a:lnTo>
                  <a:lnTo>
                    <a:pt x="1" y="45938"/>
                  </a:lnTo>
                  <a:lnTo>
                    <a:pt x="32675" y="45938"/>
                  </a:lnTo>
                  <a:lnTo>
                    <a:pt x="31855" y="45584"/>
                  </a:lnTo>
                  <a:lnTo>
                    <a:pt x="31073" y="45230"/>
                  </a:lnTo>
                  <a:lnTo>
                    <a:pt x="30346" y="44858"/>
                  </a:lnTo>
                  <a:lnTo>
                    <a:pt x="29657" y="44504"/>
                  </a:lnTo>
                  <a:lnTo>
                    <a:pt x="29005" y="44150"/>
                  </a:lnTo>
                  <a:lnTo>
                    <a:pt x="28390" y="43796"/>
                  </a:lnTo>
                  <a:lnTo>
                    <a:pt x="27813" y="43442"/>
                  </a:lnTo>
                  <a:lnTo>
                    <a:pt x="27291" y="43069"/>
                  </a:lnTo>
                  <a:lnTo>
                    <a:pt x="26807" y="42715"/>
                  </a:lnTo>
                  <a:lnTo>
                    <a:pt x="26360" y="42361"/>
                  </a:lnTo>
                  <a:lnTo>
                    <a:pt x="25969" y="42007"/>
                  </a:lnTo>
                  <a:lnTo>
                    <a:pt x="25615" y="41653"/>
                  </a:lnTo>
                  <a:lnTo>
                    <a:pt x="25298" y="41300"/>
                  </a:lnTo>
                  <a:lnTo>
                    <a:pt x="25019" y="40964"/>
                  </a:lnTo>
                  <a:lnTo>
                    <a:pt x="24776" y="40610"/>
                  </a:lnTo>
                  <a:lnTo>
                    <a:pt x="24590" y="40256"/>
                  </a:lnTo>
                  <a:lnTo>
                    <a:pt x="24441" y="39921"/>
                  </a:lnTo>
                  <a:lnTo>
                    <a:pt x="24329" y="39567"/>
                  </a:lnTo>
                  <a:lnTo>
                    <a:pt x="24273" y="39232"/>
                  </a:lnTo>
                  <a:lnTo>
                    <a:pt x="24236" y="38878"/>
                  </a:lnTo>
                  <a:lnTo>
                    <a:pt x="24255" y="38543"/>
                  </a:lnTo>
                  <a:lnTo>
                    <a:pt x="24311" y="38207"/>
                  </a:lnTo>
                  <a:lnTo>
                    <a:pt x="24422" y="37872"/>
                  </a:lnTo>
                  <a:lnTo>
                    <a:pt x="24553" y="37555"/>
                  </a:lnTo>
                  <a:lnTo>
                    <a:pt x="24739" y="37220"/>
                  </a:lnTo>
                  <a:lnTo>
                    <a:pt x="24963" y="36885"/>
                  </a:lnTo>
                  <a:lnTo>
                    <a:pt x="25223" y="36568"/>
                  </a:lnTo>
                  <a:lnTo>
                    <a:pt x="25540" y="36251"/>
                  </a:lnTo>
                  <a:lnTo>
                    <a:pt x="25894" y="35935"/>
                  </a:lnTo>
                  <a:lnTo>
                    <a:pt x="26285" y="35618"/>
                  </a:lnTo>
                  <a:lnTo>
                    <a:pt x="26714" y="35320"/>
                  </a:lnTo>
                  <a:lnTo>
                    <a:pt x="27179" y="35003"/>
                  </a:lnTo>
                  <a:lnTo>
                    <a:pt x="27701" y="34705"/>
                  </a:lnTo>
                  <a:lnTo>
                    <a:pt x="28241" y="34407"/>
                  </a:lnTo>
                  <a:lnTo>
                    <a:pt x="28856" y="34109"/>
                  </a:lnTo>
                  <a:lnTo>
                    <a:pt x="29489" y="33830"/>
                  </a:lnTo>
                  <a:lnTo>
                    <a:pt x="30160" y="33532"/>
                  </a:lnTo>
                  <a:lnTo>
                    <a:pt x="30886" y="33252"/>
                  </a:lnTo>
                  <a:lnTo>
                    <a:pt x="31650" y="32973"/>
                  </a:lnTo>
                  <a:lnTo>
                    <a:pt x="32451" y="32712"/>
                  </a:lnTo>
                  <a:lnTo>
                    <a:pt x="33289" y="32432"/>
                  </a:lnTo>
                  <a:lnTo>
                    <a:pt x="34184" y="32172"/>
                  </a:lnTo>
                  <a:lnTo>
                    <a:pt x="35096" y="31911"/>
                  </a:lnTo>
                  <a:lnTo>
                    <a:pt x="36065" y="31669"/>
                  </a:lnTo>
                  <a:lnTo>
                    <a:pt x="37071" y="31408"/>
                  </a:lnTo>
                  <a:lnTo>
                    <a:pt x="38133" y="31166"/>
                  </a:lnTo>
                  <a:lnTo>
                    <a:pt x="39213" y="30942"/>
                  </a:lnTo>
                  <a:lnTo>
                    <a:pt x="40350" y="30700"/>
                  </a:lnTo>
                  <a:lnTo>
                    <a:pt x="41523" y="30477"/>
                  </a:lnTo>
                  <a:lnTo>
                    <a:pt x="42734" y="30253"/>
                  </a:lnTo>
                  <a:lnTo>
                    <a:pt x="44001" y="30048"/>
                  </a:lnTo>
                  <a:lnTo>
                    <a:pt x="45286" y="29843"/>
                  </a:lnTo>
                  <a:lnTo>
                    <a:pt x="46627" y="29638"/>
                  </a:lnTo>
                  <a:lnTo>
                    <a:pt x="48006" y="29452"/>
                  </a:lnTo>
                  <a:lnTo>
                    <a:pt x="49422" y="29266"/>
                  </a:lnTo>
                  <a:lnTo>
                    <a:pt x="50875" y="29079"/>
                  </a:lnTo>
                  <a:lnTo>
                    <a:pt x="52383" y="28912"/>
                  </a:lnTo>
                  <a:lnTo>
                    <a:pt x="53911" y="28744"/>
                  </a:lnTo>
                  <a:lnTo>
                    <a:pt x="57115" y="28427"/>
                  </a:lnTo>
                  <a:lnTo>
                    <a:pt x="60487" y="28148"/>
                  </a:lnTo>
                  <a:lnTo>
                    <a:pt x="64026" y="27887"/>
                  </a:lnTo>
                  <a:lnTo>
                    <a:pt x="67919" y="27626"/>
                  </a:lnTo>
                  <a:lnTo>
                    <a:pt x="71571" y="27366"/>
                  </a:lnTo>
                  <a:lnTo>
                    <a:pt x="74980" y="27105"/>
                  </a:lnTo>
                  <a:lnTo>
                    <a:pt x="78165" y="26844"/>
                  </a:lnTo>
                  <a:lnTo>
                    <a:pt x="81108" y="26583"/>
                  </a:lnTo>
                  <a:lnTo>
                    <a:pt x="83847" y="26322"/>
                  </a:lnTo>
                  <a:lnTo>
                    <a:pt x="86380" y="26080"/>
                  </a:lnTo>
                  <a:lnTo>
                    <a:pt x="88709" y="25838"/>
                  </a:lnTo>
                  <a:lnTo>
                    <a:pt x="90851" y="25596"/>
                  </a:lnTo>
                  <a:lnTo>
                    <a:pt x="92807" y="25354"/>
                  </a:lnTo>
                  <a:lnTo>
                    <a:pt x="94595" y="25130"/>
                  </a:lnTo>
                  <a:lnTo>
                    <a:pt x="96216" y="24907"/>
                  </a:lnTo>
                  <a:lnTo>
                    <a:pt x="97669" y="24683"/>
                  </a:lnTo>
                  <a:lnTo>
                    <a:pt x="98973" y="24478"/>
                  </a:lnTo>
                  <a:lnTo>
                    <a:pt x="100128" y="24273"/>
                  </a:lnTo>
                  <a:lnTo>
                    <a:pt x="101152" y="24087"/>
                  </a:lnTo>
                  <a:lnTo>
                    <a:pt x="102065" y="23901"/>
                  </a:lnTo>
                  <a:lnTo>
                    <a:pt x="102848" y="23714"/>
                  </a:lnTo>
                  <a:lnTo>
                    <a:pt x="103518" y="23547"/>
                  </a:lnTo>
                  <a:lnTo>
                    <a:pt x="104096" y="23379"/>
                  </a:lnTo>
                  <a:lnTo>
                    <a:pt x="104580" y="23230"/>
                  </a:lnTo>
                  <a:lnTo>
                    <a:pt x="104990" y="23100"/>
                  </a:lnTo>
                  <a:lnTo>
                    <a:pt x="105306" y="22969"/>
                  </a:lnTo>
                  <a:lnTo>
                    <a:pt x="105549" y="22858"/>
                  </a:lnTo>
                  <a:lnTo>
                    <a:pt x="105754" y="22746"/>
                  </a:lnTo>
                  <a:lnTo>
                    <a:pt x="105884" y="22653"/>
                  </a:lnTo>
                  <a:lnTo>
                    <a:pt x="105977" y="22578"/>
                  </a:lnTo>
                  <a:lnTo>
                    <a:pt x="106033" y="22504"/>
                  </a:lnTo>
                  <a:lnTo>
                    <a:pt x="106070" y="22466"/>
                  </a:lnTo>
                  <a:lnTo>
                    <a:pt x="106089" y="22429"/>
                  </a:lnTo>
                  <a:lnTo>
                    <a:pt x="106089" y="22392"/>
                  </a:lnTo>
                  <a:lnTo>
                    <a:pt x="106145" y="22317"/>
                  </a:lnTo>
                  <a:lnTo>
                    <a:pt x="106163" y="22243"/>
                  </a:lnTo>
                  <a:lnTo>
                    <a:pt x="106201" y="22168"/>
                  </a:lnTo>
                  <a:lnTo>
                    <a:pt x="106201" y="22094"/>
                  </a:lnTo>
                  <a:lnTo>
                    <a:pt x="106201" y="22001"/>
                  </a:lnTo>
                  <a:lnTo>
                    <a:pt x="106182" y="21926"/>
                  </a:lnTo>
                  <a:lnTo>
                    <a:pt x="106163" y="21852"/>
                  </a:lnTo>
                  <a:lnTo>
                    <a:pt x="106107" y="21758"/>
                  </a:lnTo>
                  <a:lnTo>
                    <a:pt x="105996" y="21591"/>
                  </a:lnTo>
                  <a:lnTo>
                    <a:pt x="105828" y="21423"/>
                  </a:lnTo>
                  <a:lnTo>
                    <a:pt x="105623" y="21255"/>
                  </a:lnTo>
                  <a:lnTo>
                    <a:pt x="105362" y="21088"/>
                  </a:lnTo>
                  <a:lnTo>
                    <a:pt x="105064" y="20902"/>
                  </a:lnTo>
                  <a:lnTo>
                    <a:pt x="104729" y="20734"/>
                  </a:lnTo>
                  <a:lnTo>
                    <a:pt x="104356" y="20548"/>
                  </a:lnTo>
                  <a:lnTo>
                    <a:pt x="103947" y="20361"/>
                  </a:lnTo>
                  <a:lnTo>
                    <a:pt x="103015" y="19970"/>
                  </a:lnTo>
                  <a:lnTo>
                    <a:pt x="101972" y="19579"/>
                  </a:lnTo>
                  <a:lnTo>
                    <a:pt x="100817" y="19188"/>
                  </a:lnTo>
                  <a:lnTo>
                    <a:pt x="99569" y="18778"/>
                  </a:lnTo>
                  <a:lnTo>
                    <a:pt x="98228" y="18368"/>
                  </a:lnTo>
                  <a:lnTo>
                    <a:pt x="96849" y="17958"/>
                  </a:lnTo>
                  <a:lnTo>
                    <a:pt x="93925" y="17120"/>
                  </a:lnTo>
                  <a:lnTo>
                    <a:pt x="90925" y="16263"/>
                  </a:lnTo>
                  <a:lnTo>
                    <a:pt x="87964" y="15406"/>
                  </a:lnTo>
                  <a:lnTo>
                    <a:pt x="86548" y="14978"/>
                  </a:lnTo>
                  <a:lnTo>
                    <a:pt x="85169" y="14549"/>
                  </a:lnTo>
                  <a:lnTo>
                    <a:pt x="83865" y="14139"/>
                  </a:lnTo>
                  <a:lnTo>
                    <a:pt x="82636" y="13730"/>
                  </a:lnTo>
                  <a:lnTo>
                    <a:pt x="81518" y="13301"/>
                  </a:lnTo>
                  <a:lnTo>
                    <a:pt x="80512" y="12910"/>
                  </a:lnTo>
                  <a:lnTo>
                    <a:pt x="80046" y="12705"/>
                  </a:lnTo>
                  <a:lnTo>
                    <a:pt x="79618" y="12500"/>
                  </a:lnTo>
                  <a:lnTo>
                    <a:pt x="79227" y="12314"/>
                  </a:lnTo>
                  <a:lnTo>
                    <a:pt x="78892" y="12128"/>
                  </a:lnTo>
                  <a:lnTo>
                    <a:pt x="78575" y="11923"/>
                  </a:lnTo>
                  <a:lnTo>
                    <a:pt x="78295" y="11736"/>
                  </a:lnTo>
                  <a:lnTo>
                    <a:pt x="78072" y="11550"/>
                  </a:lnTo>
                  <a:lnTo>
                    <a:pt x="77886" y="11364"/>
                  </a:lnTo>
                  <a:lnTo>
                    <a:pt x="77755" y="11178"/>
                  </a:lnTo>
                  <a:lnTo>
                    <a:pt x="77662" y="11010"/>
                  </a:lnTo>
                  <a:lnTo>
                    <a:pt x="77643" y="10917"/>
                  </a:lnTo>
                  <a:lnTo>
                    <a:pt x="77625" y="10824"/>
                  </a:lnTo>
                  <a:lnTo>
                    <a:pt x="77625" y="10749"/>
                  </a:lnTo>
                  <a:lnTo>
                    <a:pt x="77643" y="10656"/>
                  </a:lnTo>
                  <a:lnTo>
                    <a:pt x="77662" y="10581"/>
                  </a:lnTo>
                  <a:lnTo>
                    <a:pt x="77699" y="10488"/>
                  </a:lnTo>
                  <a:lnTo>
                    <a:pt x="77755" y="10414"/>
                  </a:lnTo>
                  <a:lnTo>
                    <a:pt x="77830" y="10321"/>
                  </a:lnTo>
                  <a:lnTo>
                    <a:pt x="77997" y="10153"/>
                  </a:lnTo>
                  <a:lnTo>
                    <a:pt x="78240" y="10004"/>
                  </a:lnTo>
                  <a:lnTo>
                    <a:pt x="78444" y="9892"/>
                  </a:lnTo>
                  <a:lnTo>
                    <a:pt x="78649" y="9799"/>
                  </a:lnTo>
                  <a:lnTo>
                    <a:pt x="79171" y="9594"/>
                  </a:lnTo>
                  <a:lnTo>
                    <a:pt x="79767" y="9408"/>
                  </a:lnTo>
                  <a:lnTo>
                    <a:pt x="80456" y="9222"/>
                  </a:lnTo>
                  <a:lnTo>
                    <a:pt x="81220" y="9035"/>
                  </a:lnTo>
                  <a:lnTo>
                    <a:pt x="82058" y="8849"/>
                  </a:lnTo>
                  <a:lnTo>
                    <a:pt x="82971" y="8681"/>
                  </a:lnTo>
                  <a:lnTo>
                    <a:pt x="83921" y="8514"/>
                  </a:lnTo>
                  <a:lnTo>
                    <a:pt x="84946" y="8365"/>
                  </a:lnTo>
                  <a:lnTo>
                    <a:pt x="85989" y="8197"/>
                  </a:lnTo>
                  <a:lnTo>
                    <a:pt x="88187" y="7918"/>
                  </a:lnTo>
                  <a:lnTo>
                    <a:pt x="90460" y="7638"/>
                  </a:lnTo>
                  <a:lnTo>
                    <a:pt x="92732" y="7396"/>
                  </a:lnTo>
                  <a:lnTo>
                    <a:pt x="94986" y="7191"/>
                  </a:lnTo>
                  <a:lnTo>
                    <a:pt x="97110" y="6986"/>
                  </a:lnTo>
                  <a:lnTo>
                    <a:pt x="99085" y="6837"/>
                  </a:lnTo>
                  <a:lnTo>
                    <a:pt x="100836" y="6707"/>
                  </a:lnTo>
                  <a:lnTo>
                    <a:pt x="103425" y="6520"/>
                  </a:lnTo>
                  <a:lnTo>
                    <a:pt x="104394" y="6446"/>
                  </a:lnTo>
                  <a:lnTo>
                    <a:pt x="105418" y="6316"/>
                  </a:lnTo>
                  <a:lnTo>
                    <a:pt x="106517" y="6148"/>
                  </a:lnTo>
                  <a:lnTo>
                    <a:pt x="107654" y="5962"/>
                  </a:lnTo>
                  <a:lnTo>
                    <a:pt x="108827" y="5775"/>
                  </a:lnTo>
                  <a:lnTo>
                    <a:pt x="111268" y="5310"/>
                  </a:lnTo>
                  <a:lnTo>
                    <a:pt x="113857" y="4807"/>
                  </a:lnTo>
                  <a:lnTo>
                    <a:pt x="116558" y="4248"/>
                  </a:lnTo>
                  <a:lnTo>
                    <a:pt x="119315" y="3652"/>
                  </a:lnTo>
                  <a:lnTo>
                    <a:pt x="122146" y="3018"/>
                  </a:lnTo>
                  <a:lnTo>
                    <a:pt x="124997" y="2385"/>
                  </a:lnTo>
                  <a:lnTo>
                    <a:pt x="122985" y="2236"/>
                  </a:lnTo>
                  <a:lnTo>
                    <a:pt x="120787" y="2087"/>
                  </a:lnTo>
                  <a:lnTo>
                    <a:pt x="115869" y="1789"/>
                  </a:lnTo>
                  <a:lnTo>
                    <a:pt x="110355" y="1509"/>
                  </a:lnTo>
                  <a:lnTo>
                    <a:pt x="104319" y="1230"/>
                  </a:lnTo>
                  <a:lnTo>
                    <a:pt x="97818" y="988"/>
                  </a:lnTo>
                  <a:lnTo>
                    <a:pt x="90981" y="746"/>
                  </a:lnTo>
                  <a:lnTo>
                    <a:pt x="83847" y="541"/>
                  </a:lnTo>
                  <a:lnTo>
                    <a:pt x="76526" y="355"/>
                  </a:lnTo>
                  <a:lnTo>
                    <a:pt x="69093" y="205"/>
                  </a:lnTo>
                  <a:lnTo>
                    <a:pt x="61642" y="94"/>
                  </a:lnTo>
                  <a:lnTo>
                    <a:pt x="54228" y="19"/>
                  </a:lnTo>
                  <a:lnTo>
                    <a:pt x="50577" y="1"/>
                  </a:lnTo>
                  <a:close/>
                </a:path>
              </a:pathLst>
            </a:custGeom>
            <a:gradFill>
              <a:gsLst>
                <a:gs pos="0">
                  <a:srgbClr val="D0E3AB"/>
                </a:gs>
                <a:gs pos="100000">
                  <a:srgbClr val="96BC50"/>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191800" y="3249291"/>
              <a:ext cx="7048105" cy="1942068"/>
            </a:xfrm>
            <a:custGeom>
              <a:avLst/>
              <a:gdLst/>
              <a:ahLst/>
              <a:cxnLst/>
              <a:rect l="l" t="t" r="r" b="b"/>
              <a:pathLst>
                <a:path w="143327" h="39493" extrusionOk="0">
                  <a:moveTo>
                    <a:pt x="80158" y="1"/>
                  </a:moveTo>
                  <a:lnTo>
                    <a:pt x="79189" y="75"/>
                  </a:lnTo>
                  <a:lnTo>
                    <a:pt x="76600" y="262"/>
                  </a:lnTo>
                  <a:lnTo>
                    <a:pt x="74849" y="392"/>
                  </a:lnTo>
                  <a:lnTo>
                    <a:pt x="72874" y="541"/>
                  </a:lnTo>
                  <a:lnTo>
                    <a:pt x="70750" y="746"/>
                  </a:lnTo>
                  <a:lnTo>
                    <a:pt x="68496" y="951"/>
                  </a:lnTo>
                  <a:lnTo>
                    <a:pt x="66224" y="1193"/>
                  </a:lnTo>
                  <a:lnTo>
                    <a:pt x="63951" y="1473"/>
                  </a:lnTo>
                  <a:lnTo>
                    <a:pt x="61753" y="1752"/>
                  </a:lnTo>
                  <a:lnTo>
                    <a:pt x="60710" y="1920"/>
                  </a:lnTo>
                  <a:lnTo>
                    <a:pt x="59685" y="2069"/>
                  </a:lnTo>
                  <a:lnTo>
                    <a:pt x="58735" y="2236"/>
                  </a:lnTo>
                  <a:lnTo>
                    <a:pt x="57822" y="2404"/>
                  </a:lnTo>
                  <a:lnTo>
                    <a:pt x="56984" y="2590"/>
                  </a:lnTo>
                  <a:lnTo>
                    <a:pt x="56220" y="2777"/>
                  </a:lnTo>
                  <a:lnTo>
                    <a:pt x="55531" y="2963"/>
                  </a:lnTo>
                  <a:lnTo>
                    <a:pt x="54935" y="3149"/>
                  </a:lnTo>
                  <a:lnTo>
                    <a:pt x="54413" y="3354"/>
                  </a:lnTo>
                  <a:lnTo>
                    <a:pt x="54208" y="3447"/>
                  </a:lnTo>
                  <a:lnTo>
                    <a:pt x="54004" y="3559"/>
                  </a:lnTo>
                  <a:lnTo>
                    <a:pt x="53761" y="3708"/>
                  </a:lnTo>
                  <a:lnTo>
                    <a:pt x="53594" y="3876"/>
                  </a:lnTo>
                  <a:lnTo>
                    <a:pt x="53519" y="3969"/>
                  </a:lnTo>
                  <a:lnTo>
                    <a:pt x="53463" y="4043"/>
                  </a:lnTo>
                  <a:lnTo>
                    <a:pt x="53426" y="4136"/>
                  </a:lnTo>
                  <a:lnTo>
                    <a:pt x="53407" y="4211"/>
                  </a:lnTo>
                  <a:lnTo>
                    <a:pt x="53389" y="4304"/>
                  </a:lnTo>
                  <a:lnTo>
                    <a:pt x="53389" y="4379"/>
                  </a:lnTo>
                  <a:lnTo>
                    <a:pt x="53407" y="4472"/>
                  </a:lnTo>
                  <a:lnTo>
                    <a:pt x="53426" y="4565"/>
                  </a:lnTo>
                  <a:lnTo>
                    <a:pt x="53519" y="4733"/>
                  </a:lnTo>
                  <a:lnTo>
                    <a:pt x="53650" y="4919"/>
                  </a:lnTo>
                  <a:lnTo>
                    <a:pt x="53836" y="5105"/>
                  </a:lnTo>
                  <a:lnTo>
                    <a:pt x="54059" y="5291"/>
                  </a:lnTo>
                  <a:lnTo>
                    <a:pt x="54339" y="5478"/>
                  </a:lnTo>
                  <a:lnTo>
                    <a:pt x="54656" y="5683"/>
                  </a:lnTo>
                  <a:lnTo>
                    <a:pt x="54991" y="5869"/>
                  </a:lnTo>
                  <a:lnTo>
                    <a:pt x="55382" y="6055"/>
                  </a:lnTo>
                  <a:lnTo>
                    <a:pt x="55810" y="6260"/>
                  </a:lnTo>
                  <a:lnTo>
                    <a:pt x="56276" y="6465"/>
                  </a:lnTo>
                  <a:lnTo>
                    <a:pt x="57282" y="6856"/>
                  </a:lnTo>
                  <a:lnTo>
                    <a:pt x="58400" y="7285"/>
                  </a:lnTo>
                  <a:lnTo>
                    <a:pt x="59629" y="7694"/>
                  </a:lnTo>
                  <a:lnTo>
                    <a:pt x="60933" y="8104"/>
                  </a:lnTo>
                  <a:lnTo>
                    <a:pt x="62312" y="8533"/>
                  </a:lnTo>
                  <a:lnTo>
                    <a:pt x="63728" y="8961"/>
                  </a:lnTo>
                  <a:lnTo>
                    <a:pt x="66689" y="9818"/>
                  </a:lnTo>
                  <a:lnTo>
                    <a:pt x="69689" y="10675"/>
                  </a:lnTo>
                  <a:lnTo>
                    <a:pt x="72613" y="11513"/>
                  </a:lnTo>
                  <a:lnTo>
                    <a:pt x="73992" y="11923"/>
                  </a:lnTo>
                  <a:lnTo>
                    <a:pt x="75333" y="12333"/>
                  </a:lnTo>
                  <a:lnTo>
                    <a:pt x="76581" y="12743"/>
                  </a:lnTo>
                  <a:lnTo>
                    <a:pt x="77736" y="13134"/>
                  </a:lnTo>
                  <a:lnTo>
                    <a:pt x="78779" y="13525"/>
                  </a:lnTo>
                  <a:lnTo>
                    <a:pt x="79711" y="13916"/>
                  </a:lnTo>
                  <a:lnTo>
                    <a:pt x="80120" y="14103"/>
                  </a:lnTo>
                  <a:lnTo>
                    <a:pt x="80493" y="14289"/>
                  </a:lnTo>
                  <a:lnTo>
                    <a:pt x="80828" y="14457"/>
                  </a:lnTo>
                  <a:lnTo>
                    <a:pt x="81126" y="14643"/>
                  </a:lnTo>
                  <a:lnTo>
                    <a:pt x="81387" y="14810"/>
                  </a:lnTo>
                  <a:lnTo>
                    <a:pt x="81592" y="14978"/>
                  </a:lnTo>
                  <a:lnTo>
                    <a:pt x="81760" y="15146"/>
                  </a:lnTo>
                  <a:lnTo>
                    <a:pt x="81871" y="15313"/>
                  </a:lnTo>
                  <a:lnTo>
                    <a:pt x="81927" y="15407"/>
                  </a:lnTo>
                  <a:lnTo>
                    <a:pt x="81946" y="15481"/>
                  </a:lnTo>
                  <a:lnTo>
                    <a:pt x="81965" y="15556"/>
                  </a:lnTo>
                  <a:lnTo>
                    <a:pt x="81965" y="15649"/>
                  </a:lnTo>
                  <a:lnTo>
                    <a:pt x="81965" y="15723"/>
                  </a:lnTo>
                  <a:lnTo>
                    <a:pt x="81927" y="15798"/>
                  </a:lnTo>
                  <a:lnTo>
                    <a:pt x="81909" y="15872"/>
                  </a:lnTo>
                  <a:lnTo>
                    <a:pt x="81853" y="15947"/>
                  </a:lnTo>
                  <a:lnTo>
                    <a:pt x="81853" y="15984"/>
                  </a:lnTo>
                  <a:lnTo>
                    <a:pt x="81834" y="16021"/>
                  </a:lnTo>
                  <a:lnTo>
                    <a:pt x="81797" y="16059"/>
                  </a:lnTo>
                  <a:lnTo>
                    <a:pt x="81741" y="16133"/>
                  </a:lnTo>
                  <a:lnTo>
                    <a:pt x="81648" y="16208"/>
                  </a:lnTo>
                  <a:lnTo>
                    <a:pt x="81518" y="16301"/>
                  </a:lnTo>
                  <a:lnTo>
                    <a:pt x="81313" y="16413"/>
                  </a:lnTo>
                  <a:lnTo>
                    <a:pt x="81070" y="16524"/>
                  </a:lnTo>
                  <a:lnTo>
                    <a:pt x="80754" y="16655"/>
                  </a:lnTo>
                  <a:lnTo>
                    <a:pt x="80344" y="16785"/>
                  </a:lnTo>
                  <a:lnTo>
                    <a:pt x="79860" y="16934"/>
                  </a:lnTo>
                  <a:lnTo>
                    <a:pt x="79282" y="17102"/>
                  </a:lnTo>
                  <a:lnTo>
                    <a:pt x="78612" y="17269"/>
                  </a:lnTo>
                  <a:lnTo>
                    <a:pt x="77829" y="17456"/>
                  </a:lnTo>
                  <a:lnTo>
                    <a:pt x="76916" y="17642"/>
                  </a:lnTo>
                  <a:lnTo>
                    <a:pt x="75892" y="17828"/>
                  </a:lnTo>
                  <a:lnTo>
                    <a:pt x="74737" y="18033"/>
                  </a:lnTo>
                  <a:lnTo>
                    <a:pt x="73433" y="18238"/>
                  </a:lnTo>
                  <a:lnTo>
                    <a:pt x="71980" y="18462"/>
                  </a:lnTo>
                  <a:lnTo>
                    <a:pt x="70359" y="18685"/>
                  </a:lnTo>
                  <a:lnTo>
                    <a:pt x="68571" y="18909"/>
                  </a:lnTo>
                  <a:lnTo>
                    <a:pt x="66615" y="19151"/>
                  </a:lnTo>
                  <a:lnTo>
                    <a:pt x="64473" y="19393"/>
                  </a:lnTo>
                  <a:lnTo>
                    <a:pt x="62144" y="19635"/>
                  </a:lnTo>
                  <a:lnTo>
                    <a:pt x="59611" y="19877"/>
                  </a:lnTo>
                  <a:lnTo>
                    <a:pt x="56872" y="20138"/>
                  </a:lnTo>
                  <a:lnTo>
                    <a:pt x="53929" y="20399"/>
                  </a:lnTo>
                  <a:lnTo>
                    <a:pt x="50744" y="20660"/>
                  </a:lnTo>
                  <a:lnTo>
                    <a:pt x="47335" y="20921"/>
                  </a:lnTo>
                  <a:lnTo>
                    <a:pt x="43683" y="21181"/>
                  </a:lnTo>
                  <a:lnTo>
                    <a:pt x="39790" y="21442"/>
                  </a:lnTo>
                  <a:lnTo>
                    <a:pt x="36251" y="21703"/>
                  </a:lnTo>
                  <a:lnTo>
                    <a:pt x="32879" y="21982"/>
                  </a:lnTo>
                  <a:lnTo>
                    <a:pt x="29675" y="22299"/>
                  </a:lnTo>
                  <a:lnTo>
                    <a:pt x="28147" y="22467"/>
                  </a:lnTo>
                  <a:lnTo>
                    <a:pt x="26639" y="22634"/>
                  </a:lnTo>
                  <a:lnTo>
                    <a:pt x="25186" y="22821"/>
                  </a:lnTo>
                  <a:lnTo>
                    <a:pt x="23770" y="23007"/>
                  </a:lnTo>
                  <a:lnTo>
                    <a:pt x="22391" y="23193"/>
                  </a:lnTo>
                  <a:lnTo>
                    <a:pt x="21050" y="23398"/>
                  </a:lnTo>
                  <a:lnTo>
                    <a:pt x="19765" y="23603"/>
                  </a:lnTo>
                  <a:lnTo>
                    <a:pt x="18498" y="23808"/>
                  </a:lnTo>
                  <a:lnTo>
                    <a:pt x="17287" y="24032"/>
                  </a:lnTo>
                  <a:lnTo>
                    <a:pt x="16114" y="24255"/>
                  </a:lnTo>
                  <a:lnTo>
                    <a:pt x="14977" y="24497"/>
                  </a:lnTo>
                  <a:lnTo>
                    <a:pt x="13897" y="24721"/>
                  </a:lnTo>
                  <a:lnTo>
                    <a:pt x="12835" y="24963"/>
                  </a:lnTo>
                  <a:lnTo>
                    <a:pt x="11829" y="25224"/>
                  </a:lnTo>
                  <a:lnTo>
                    <a:pt x="10860" y="25466"/>
                  </a:lnTo>
                  <a:lnTo>
                    <a:pt x="9948" y="25727"/>
                  </a:lnTo>
                  <a:lnTo>
                    <a:pt x="9053" y="25987"/>
                  </a:lnTo>
                  <a:lnTo>
                    <a:pt x="8215" y="26267"/>
                  </a:lnTo>
                  <a:lnTo>
                    <a:pt x="7414" y="26528"/>
                  </a:lnTo>
                  <a:lnTo>
                    <a:pt x="6650" y="26807"/>
                  </a:lnTo>
                  <a:lnTo>
                    <a:pt x="5924" y="27087"/>
                  </a:lnTo>
                  <a:lnTo>
                    <a:pt x="5253" y="27385"/>
                  </a:lnTo>
                  <a:lnTo>
                    <a:pt x="4620" y="27664"/>
                  </a:lnTo>
                  <a:lnTo>
                    <a:pt x="4005" y="27962"/>
                  </a:lnTo>
                  <a:lnTo>
                    <a:pt x="3465" y="28260"/>
                  </a:lnTo>
                  <a:lnTo>
                    <a:pt x="2943" y="28558"/>
                  </a:lnTo>
                  <a:lnTo>
                    <a:pt x="2478" y="28875"/>
                  </a:lnTo>
                  <a:lnTo>
                    <a:pt x="2049" y="29173"/>
                  </a:lnTo>
                  <a:lnTo>
                    <a:pt x="1658" y="29490"/>
                  </a:lnTo>
                  <a:lnTo>
                    <a:pt x="1304" y="29806"/>
                  </a:lnTo>
                  <a:lnTo>
                    <a:pt x="987" y="30123"/>
                  </a:lnTo>
                  <a:lnTo>
                    <a:pt x="727" y="30440"/>
                  </a:lnTo>
                  <a:lnTo>
                    <a:pt x="503" y="30775"/>
                  </a:lnTo>
                  <a:lnTo>
                    <a:pt x="317" y="31110"/>
                  </a:lnTo>
                  <a:lnTo>
                    <a:pt x="186" y="31427"/>
                  </a:lnTo>
                  <a:lnTo>
                    <a:pt x="75" y="31762"/>
                  </a:lnTo>
                  <a:lnTo>
                    <a:pt x="19" y="32098"/>
                  </a:lnTo>
                  <a:lnTo>
                    <a:pt x="0" y="32433"/>
                  </a:lnTo>
                  <a:lnTo>
                    <a:pt x="37" y="32787"/>
                  </a:lnTo>
                  <a:lnTo>
                    <a:pt x="93" y="33122"/>
                  </a:lnTo>
                  <a:lnTo>
                    <a:pt x="205" y="33476"/>
                  </a:lnTo>
                  <a:lnTo>
                    <a:pt x="354" y="33811"/>
                  </a:lnTo>
                  <a:lnTo>
                    <a:pt x="540" y="34165"/>
                  </a:lnTo>
                  <a:lnTo>
                    <a:pt x="783" y="34519"/>
                  </a:lnTo>
                  <a:lnTo>
                    <a:pt x="1062" y="34855"/>
                  </a:lnTo>
                  <a:lnTo>
                    <a:pt x="1379" y="35208"/>
                  </a:lnTo>
                  <a:lnTo>
                    <a:pt x="1733" y="35562"/>
                  </a:lnTo>
                  <a:lnTo>
                    <a:pt x="2124" y="35916"/>
                  </a:lnTo>
                  <a:lnTo>
                    <a:pt x="2571" y="36270"/>
                  </a:lnTo>
                  <a:lnTo>
                    <a:pt x="3055" y="36624"/>
                  </a:lnTo>
                  <a:lnTo>
                    <a:pt x="3577" y="36997"/>
                  </a:lnTo>
                  <a:lnTo>
                    <a:pt x="4154" y="37351"/>
                  </a:lnTo>
                  <a:lnTo>
                    <a:pt x="4769" y="37705"/>
                  </a:lnTo>
                  <a:lnTo>
                    <a:pt x="5421" y="38059"/>
                  </a:lnTo>
                  <a:lnTo>
                    <a:pt x="6110" y="38413"/>
                  </a:lnTo>
                  <a:lnTo>
                    <a:pt x="6837" y="38785"/>
                  </a:lnTo>
                  <a:lnTo>
                    <a:pt x="7619" y="39139"/>
                  </a:lnTo>
                  <a:lnTo>
                    <a:pt x="8439" y="39493"/>
                  </a:lnTo>
                  <a:lnTo>
                    <a:pt x="140625" y="39493"/>
                  </a:lnTo>
                  <a:lnTo>
                    <a:pt x="139302" y="39251"/>
                  </a:lnTo>
                  <a:lnTo>
                    <a:pt x="137831" y="38953"/>
                  </a:lnTo>
                  <a:lnTo>
                    <a:pt x="135931" y="38562"/>
                  </a:lnTo>
                  <a:lnTo>
                    <a:pt x="133733" y="38077"/>
                  </a:lnTo>
                  <a:lnTo>
                    <a:pt x="132559" y="37779"/>
                  </a:lnTo>
                  <a:lnTo>
                    <a:pt x="131348" y="37481"/>
                  </a:lnTo>
                  <a:lnTo>
                    <a:pt x="130100" y="37164"/>
                  </a:lnTo>
                  <a:lnTo>
                    <a:pt x="128852" y="36811"/>
                  </a:lnTo>
                  <a:lnTo>
                    <a:pt x="127604" y="36457"/>
                  </a:lnTo>
                  <a:lnTo>
                    <a:pt x="126356" y="36065"/>
                  </a:lnTo>
                  <a:lnTo>
                    <a:pt x="125164" y="35674"/>
                  </a:lnTo>
                  <a:lnTo>
                    <a:pt x="123990" y="35246"/>
                  </a:lnTo>
                  <a:lnTo>
                    <a:pt x="122891" y="34817"/>
                  </a:lnTo>
                  <a:lnTo>
                    <a:pt x="121848" y="34370"/>
                  </a:lnTo>
                  <a:lnTo>
                    <a:pt x="121345" y="34147"/>
                  </a:lnTo>
                  <a:lnTo>
                    <a:pt x="120879" y="33905"/>
                  </a:lnTo>
                  <a:lnTo>
                    <a:pt x="120432" y="33662"/>
                  </a:lnTo>
                  <a:lnTo>
                    <a:pt x="120004" y="33420"/>
                  </a:lnTo>
                  <a:lnTo>
                    <a:pt x="119612" y="33178"/>
                  </a:lnTo>
                  <a:lnTo>
                    <a:pt x="119258" y="32936"/>
                  </a:lnTo>
                  <a:lnTo>
                    <a:pt x="118905" y="32694"/>
                  </a:lnTo>
                  <a:lnTo>
                    <a:pt x="118606" y="32433"/>
                  </a:lnTo>
                  <a:lnTo>
                    <a:pt x="118346" y="32191"/>
                  </a:lnTo>
                  <a:lnTo>
                    <a:pt x="118103" y="31930"/>
                  </a:lnTo>
                  <a:lnTo>
                    <a:pt x="117899" y="31669"/>
                  </a:lnTo>
                  <a:lnTo>
                    <a:pt x="117731" y="31408"/>
                  </a:lnTo>
                  <a:lnTo>
                    <a:pt x="117619" y="31148"/>
                  </a:lnTo>
                  <a:lnTo>
                    <a:pt x="117545" y="30887"/>
                  </a:lnTo>
                  <a:lnTo>
                    <a:pt x="117507" y="30607"/>
                  </a:lnTo>
                  <a:lnTo>
                    <a:pt x="117507" y="30477"/>
                  </a:lnTo>
                  <a:lnTo>
                    <a:pt x="117507" y="30347"/>
                  </a:lnTo>
                  <a:lnTo>
                    <a:pt x="117526" y="30197"/>
                  </a:lnTo>
                  <a:lnTo>
                    <a:pt x="117563" y="30067"/>
                  </a:lnTo>
                  <a:lnTo>
                    <a:pt x="117601" y="29937"/>
                  </a:lnTo>
                  <a:lnTo>
                    <a:pt x="117656" y="29806"/>
                  </a:lnTo>
                  <a:lnTo>
                    <a:pt x="117824" y="29527"/>
                  </a:lnTo>
                  <a:lnTo>
                    <a:pt x="118029" y="29247"/>
                  </a:lnTo>
                  <a:lnTo>
                    <a:pt x="118271" y="28968"/>
                  </a:lnTo>
                  <a:lnTo>
                    <a:pt x="118588" y="28689"/>
                  </a:lnTo>
                  <a:lnTo>
                    <a:pt x="118960" y="28409"/>
                  </a:lnTo>
                  <a:lnTo>
                    <a:pt x="119370" y="28130"/>
                  </a:lnTo>
                  <a:lnTo>
                    <a:pt x="119855" y="27850"/>
                  </a:lnTo>
                  <a:lnTo>
                    <a:pt x="120339" y="27571"/>
                  </a:lnTo>
                  <a:lnTo>
                    <a:pt x="120879" y="27291"/>
                  </a:lnTo>
                  <a:lnTo>
                    <a:pt x="121419" y="27012"/>
                  </a:lnTo>
                  <a:lnTo>
                    <a:pt x="121997" y="26751"/>
                  </a:lnTo>
                  <a:lnTo>
                    <a:pt x="122612" y="26472"/>
                  </a:lnTo>
                  <a:lnTo>
                    <a:pt x="123860" y="25932"/>
                  </a:lnTo>
                  <a:lnTo>
                    <a:pt x="125182" y="25410"/>
                  </a:lnTo>
                  <a:lnTo>
                    <a:pt x="126561" y="24888"/>
                  </a:lnTo>
                  <a:lnTo>
                    <a:pt x="127958" y="24367"/>
                  </a:lnTo>
                  <a:lnTo>
                    <a:pt x="129392" y="23864"/>
                  </a:lnTo>
                  <a:lnTo>
                    <a:pt x="132261" y="22858"/>
                  </a:lnTo>
                  <a:lnTo>
                    <a:pt x="133658" y="22355"/>
                  </a:lnTo>
                  <a:lnTo>
                    <a:pt x="135037" y="21871"/>
                  </a:lnTo>
                  <a:lnTo>
                    <a:pt x="136341" y="21368"/>
                  </a:lnTo>
                  <a:lnTo>
                    <a:pt x="137589" y="20883"/>
                  </a:lnTo>
                  <a:lnTo>
                    <a:pt x="138762" y="20399"/>
                  </a:lnTo>
                  <a:lnTo>
                    <a:pt x="139824" y="19915"/>
                  </a:lnTo>
                  <a:lnTo>
                    <a:pt x="140308" y="19672"/>
                  </a:lnTo>
                  <a:lnTo>
                    <a:pt x="140774" y="19430"/>
                  </a:lnTo>
                  <a:lnTo>
                    <a:pt x="141203" y="19170"/>
                  </a:lnTo>
                  <a:lnTo>
                    <a:pt x="141594" y="18927"/>
                  </a:lnTo>
                  <a:lnTo>
                    <a:pt x="141948" y="18685"/>
                  </a:lnTo>
                  <a:lnTo>
                    <a:pt x="142283" y="18443"/>
                  </a:lnTo>
                  <a:lnTo>
                    <a:pt x="142562" y="18201"/>
                  </a:lnTo>
                  <a:lnTo>
                    <a:pt x="142805" y="17959"/>
                  </a:lnTo>
                  <a:lnTo>
                    <a:pt x="142991" y="17716"/>
                  </a:lnTo>
                  <a:lnTo>
                    <a:pt x="143140" y="17456"/>
                  </a:lnTo>
                  <a:lnTo>
                    <a:pt x="143252" y="17214"/>
                  </a:lnTo>
                  <a:lnTo>
                    <a:pt x="143289" y="17102"/>
                  </a:lnTo>
                  <a:lnTo>
                    <a:pt x="143308" y="16971"/>
                  </a:lnTo>
                  <a:lnTo>
                    <a:pt x="143326" y="16841"/>
                  </a:lnTo>
                  <a:lnTo>
                    <a:pt x="143308" y="16729"/>
                  </a:lnTo>
                  <a:lnTo>
                    <a:pt x="143308" y="16599"/>
                  </a:lnTo>
                  <a:lnTo>
                    <a:pt x="143270" y="16468"/>
                  </a:lnTo>
                  <a:lnTo>
                    <a:pt x="143233" y="16338"/>
                  </a:lnTo>
                  <a:lnTo>
                    <a:pt x="143177" y="16226"/>
                  </a:lnTo>
                  <a:lnTo>
                    <a:pt x="143103" y="16096"/>
                  </a:lnTo>
                  <a:lnTo>
                    <a:pt x="143010" y="15965"/>
                  </a:lnTo>
                  <a:lnTo>
                    <a:pt x="142805" y="15723"/>
                  </a:lnTo>
                  <a:lnTo>
                    <a:pt x="142525" y="15462"/>
                  </a:lnTo>
                  <a:lnTo>
                    <a:pt x="142190" y="15202"/>
                  </a:lnTo>
                  <a:lnTo>
                    <a:pt x="141780" y="14960"/>
                  </a:lnTo>
                  <a:lnTo>
                    <a:pt x="141314" y="14699"/>
                  </a:lnTo>
                  <a:lnTo>
                    <a:pt x="140793" y="14438"/>
                  </a:lnTo>
                  <a:lnTo>
                    <a:pt x="140178" y="14177"/>
                  </a:lnTo>
                  <a:lnTo>
                    <a:pt x="139507" y="13916"/>
                  </a:lnTo>
                  <a:lnTo>
                    <a:pt x="138762" y="13656"/>
                  </a:lnTo>
                  <a:lnTo>
                    <a:pt x="137943" y="13395"/>
                  </a:lnTo>
                  <a:lnTo>
                    <a:pt x="137048" y="13115"/>
                  </a:lnTo>
                  <a:lnTo>
                    <a:pt x="136061" y="12855"/>
                  </a:lnTo>
                  <a:lnTo>
                    <a:pt x="135018" y="12575"/>
                  </a:lnTo>
                  <a:lnTo>
                    <a:pt x="133863" y="12314"/>
                  </a:lnTo>
                  <a:lnTo>
                    <a:pt x="132652" y="12035"/>
                  </a:lnTo>
                  <a:lnTo>
                    <a:pt x="131330" y="11755"/>
                  </a:lnTo>
                  <a:lnTo>
                    <a:pt x="128591" y="11215"/>
                  </a:lnTo>
                  <a:lnTo>
                    <a:pt x="125741" y="10694"/>
                  </a:lnTo>
                  <a:lnTo>
                    <a:pt x="122816" y="10191"/>
                  </a:lnTo>
                  <a:lnTo>
                    <a:pt x="119855" y="9688"/>
                  </a:lnTo>
                  <a:lnTo>
                    <a:pt x="116837" y="9222"/>
                  </a:lnTo>
                  <a:lnTo>
                    <a:pt x="113800" y="8775"/>
                  </a:lnTo>
                  <a:lnTo>
                    <a:pt x="110745" y="8346"/>
                  </a:lnTo>
                  <a:lnTo>
                    <a:pt x="107728" y="7918"/>
                  </a:lnTo>
                  <a:lnTo>
                    <a:pt x="101748" y="7136"/>
                  </a:lnTo>
                  <a:lnTo>
                    <a:pt x="96010" y="6390"/>
                  </a:lnTo>
                  <a:lnTo>
                    <a:pt x="90627" y="5683"/>
                  </a:lnTo>
                  <a:lnTo>
                    <a:pt x="88112" y="5347"/>
                  </a:lnTo>
                  <a:lnTo>
                    <a:pt x="85746" y="5012"/>
                  </a:lnTo>
                  <a:lnTo>
                    <a:pt x="83529" y="4695"/>
                  </a:lnTo>
                  <a:lnTo>
                    <a:pt x="81480" y="4379"/>
                  </a:lnTo>
                  <a:lnTo>
                    <a:pt x="79636" y="4062"/>
                  </a:lnTo>
                  <a:lnTo>
                    <a:pt x="77978" y="3745"/>
                  </a:lnTo>
                  <a:lnTo>
                    <a:pt x="77233" y="3596"/>
                  </a:lnTo>
                  <a:lnTo>
                    <a:pt x="76544" y="3447"/>
                  </a:lnTo>
                  <a:lnTo>
                    <a:pt x="75929" y="3298"/>
                  </a:lnTo>
                  <a:lnTo>
                    <a:pt x="75370" y="3149"/>
                  </a:lnTo>
                  <a:lnTo>
                    <a:pt x="74867" y="2981"/>
                  </a:lnTo>
                  <a:lnTo>
                    <a:pt x="74420" y="2832"/>
                  </a:lnTo>
                  <a:lnTo>
                    <a:pt x="74066" y="2683"/>
                  </a:lnTo>
                  <a:lnTo>
                    <a:pt x="73768" y="2534"/>
                  </a:lnTo>
                  <a:lnTo>
                    <a:pt x="73545" y="2385"/>
                  </a:lnTo>
                  <a:lnTo>
                    <a:pt x="73451" y="2311"/>
                  </a:lnTo>
                  <a:lnTo>
                    <a:pt x="73396" y="2236"/>
                  </a:lnTo>
                  <a:lnTo>
                    <a:pt x="73340" y="2162"/>
                  </a:lnTo>
                  <a:lnTo>
                    <a:pt x="73302" y="2087"/>
                  </a:lnTo>
                  <a:lnTo>
                    <a:pt x="73302" y="2013"/>
                  </a:lnTo>
                  <a:lnTo>
                    <a:pt x="73321" y="1920"/>
                  </a:lnTo>
                  <a:lnTo>
                    <a:pt x="73340" y="1845"/>
                  </a:lnTo>
                  <a:lnTo>
                    <a:pt x="73396" y="1771"/>
                  </a:lnTo>
                  <a:lnTo>
                    <a:pt x="73470" y="1696"/>
                  </a:lnTo>
                  <a:lnTo>
                    <a:pt x="73563" y="1622"/>
                  </a:lnTo>
                  <a:lnTo>
                    <a:pt x="73805" y="1473"/>
                  </a:lnTo>
                  <a:lnTo>
                    <a:pt x="74141" y="1305"/>
                  </a:lnTo>
                  <a:lnTo>
                    <a:pt x="74569" y="1156"/>
                  </a:lnTo>
                  <a:lnTo>
                    <a:pt x="75072" y="988"/>
                  </a:lnTo>
                  <a:lnTo>
                    <a:pt x="75668" y="839"/>
                  </a:lnTo>
                  <a:lnTo>
                    <a:pt x="76376" y="672"/>
                  </a:lnTo>
                  <a:lnTo>
                    <a:pt x="77177" y="504"/>
                  </a:lnTo>
                  <a:lnTo>
                    <a:pt x="78071" y="336"/>
                  </a:lnTo>
                  <a:lnTo>
                    <a:pt x="79059" y="169"/>
                  </a:lnTo>
                  <a:lnTo>
                    <a:pt x="80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862974" y="3272206"/>
              <a:ext cx="2837938" cy="1919153"/>
            </a:xfrm>
            <a:custGeom>
              <a:avLst/>
              <a:gdLst/>
              <a:ahLst/>
              <a:cxnLst/>
              <a:rect l="l" t="t" r="r" b="b"/>
              <a:pathLst>
                <a:path w="57711" h="39027" extrusionOk="0">
                  <a:moveTo>
                    <a:pt x="19616" y="1"/>
                  </a:moveTo>
                  <a:lnTo>
                    <a:pt x="18610" y="150"/>
                  </a:lnTo>
                  <a:lnTo>
                    <a:pt x="17623" y="317"/>
                  </a:lnTo>
                  <a:lnTo>
                    <a:pt x="16617" y="504"/>
                  </a:lnTo>
                  <a:lnTo>
                    <a:pt x="15629" y="709"/>
                  </a:lnTo>
                  <a:lnTo>
                    <a:pt x="14642" y="932"/>
                  </a:lnTo>
                  <a:lnTo>
                    <a:pt x="14158" y="1062"/>
                  </a:lnTo>
                  <a:lnTo>
                    <a:pt x="13673" y="1212"/>
                  </a:lnTo>
                  <a:lnTo>
                    <a:pt x="13189" y="1379"/>
                  </a:lnTo>
                  <a:lnTo>
                    <a:pt x="12705" y="1565"/>
                  </a:lnTo>
                  <a:lnTo>
                    <a:pt x="12258" y="1770"/>
                  </a:lnTo>
                  <a:lnTo>
                    <a:pt x="12015" y="1882"/>
                  </a:lnTo>
                  <a:lnTo>
                    <a:pt x="11811" y="2031"/>
                  </a:lnTo>
                  <a:lnTo>
                    <a:pt x="11587" y="2180"/>
                  </a:lnTo>
                  <a:lnTo>
                    <a:pt x="11401" y="2348"/>
                  </a:lnTo>
                  <a:lnTo>
                    <a:pt x="11326" y="2460"/>
                  </a:lnTo>
                  <a:lnTo>
                    <a:pt x="11252" y="2571"/>
                  </a:lnTo>
                  <a:lnTo>
                    <a:pt x="11177" y="2683"/>
                  </a:lnTo>
                  <a:lnTo>
                    <a:pt x="11140" y="2814"/>
                  </a:lnTo>
                  <a:lnTo>
                    <a:pt x="11121" y="2944"/>
                  </a:lnTo>
                  <a:lnTo>
                    <a:pt x="11121" y="3093"/>
                  </a:lnTo>
                  <a:lnTo>
                    <a:pt x="11159" y="3223"/>
                  </a:lnTo>
                  <a:lnTo>
                    <a:pt x="11214" y="3354"/>
                  </a:lnTo>
                  <a:lnTo>
                    <a:pt x="11270" y="3466"/>
                  </a:lnTo>
                  <a:lnTo>
                    <a:pt x="11345" y="3577"/>
                  </a:lnTo>
                  <a:lnTo>
                    <a:pt x="11531" y="3782"/>
                  </a:lnTo>
                  <a:lnTo>
                    <a:pt x="11717" y="3950"/>
                  </a:lnTo>
                  <a:lnTo>
                    <a:pt x="11922" y="4099"/>
                  </a:lnTo>
                  <a:lnTo>
                    <a:pt x="12127" y="4248"/>
                  </a:lnTo>
                  <a:lnTo>
                    <a:pt x="12351" y="4397"/>
                  </a:lnTo>
                  <a:lnTo>
                    <a:pt x="12798" y="4639"/>
                  </a:lnTo>
                  <a:lnTo>
                    <a:pt x="13245" y="4863"/>
                  </a:lnTo>
                  <a:lnTo>
                    <a:pt x="13711" y="5068"/>
                  </a:lnTo>
                  <a:lnTo>
                    <a:pt x="14176" y="5272"/>
                  </a:lnTo>
                  <a:lnTo>
                    <a:pt x="15126" y="5626"/>
                  </a:lnTo>
                  <a:lnTo>
                    <a:pt x="16095" y="5943"/>
                  </a:lnTo>
                  <a:lnTo>
                    <a:pt x="17064" y="6260"/>
                  </a:lnTo>
                  <a:lnTo>
                    <a:pt x="18032" y="6539"/>
                  </a:lnTo>
                  <a:lnTo>
                    <a:pt x="19001" y="6819"/>
                  </a:lnTo>
                  <a:lnTo>
                    <a:pt x="20976" y="7340"/>
                  </a:lnTo>
                  <a:lnTo>
                    <a:pt x="22932" y="7806"/>
                  </a:lnTo>
                  <a:lnTo>
                    <a:pt x="24906" y="8272"/>
                  </a:lnTo>
                  <a:lnTo>
                    <a:pt x="26881" y="8719"/>
                  </a:lnTo>
                  <a:lnTo>
                    <a:pt x="28874" y="9147"/>
                  </a:lnTo>
                  <a:lnTo>
                    <a:pt x="30849" y="9557"/>
                  </a:lnTo>
                  <a:lnTo>
                    <a:pt x="32842" y="9948"/>
                  </a:lnTo>
                  <a:lnTo>
                    <a:pt x="36810" y="10731"/>
                  </a:lnTo>
                  <a:lnTo>
                    <a:pt x="40796" y="11494"/>
                  </a:lnTo>
                  <a:lnTo>
                    <a:pt x="44783" y="12221"/>
                  </a:lnTo>
                  <a:lnTo>
                    <a:pt x="48750" y="12947"/>
                  </a:lnTo>
                  <a:lnTo>
                    <a:pt x="52737" y="13674"/>
                  </a:lnTo>
                  <a:lnTo>
                    <a:pt x="53743" y="13860"/>
                  </a:lnTo>
                  <a:lnTo>
                    <a:pt x="54730" y="14065"/>
                  </a:lnTo>
                  <a:lnTo>
                    <a:pt x="55214" y="14158"/>
                  </a:lnTo>
                  <a:lnTo>
                    <a:pt x="55699" y="14289"/>
                  </a:lnTo>
                  <a:lnTo>
                    <a:pt x="56183" y="14438"/>
                  </a:lnTo>
                  <a:lnTo>
                    <a:pt x="56630" y="14605"/>
                  </a:lnTo>
                  <a:lnTo>
                    <a:pt x="56854" y="14717"/>
                  </a:lnTo>
                  <a:lnTo>
                    <a:pt x="57059" y="14829"/>
                  </a:lnTo>
                  <a:lnTo>
                    <a:pt x="57226" y="14959"/>
                  </a:lnTo>
                  <a:lnTo>
                    <a:pt x="57282" y="15034"/>
                  </a:lnTo>
                  <a:lnTo>
                    <a:pt x="57319" y="15108"/>
                  </a:lnTo>
                  <a:lnTo>
                    <a:pt x="57338" y="15183"/>
                  </a:lnTo>
                  <a:lnTo>
                    <a:pt x="57338" y="15239"/>
                  </a:lnTo>
                  <a:lnTo>
                    <a:pt x="57301" y="15313"/>
                  </a:lnTo>
                  <a:lnTo>
                    <a:pt x="57245" y="15406"/>
                  </a:lnTo>
                  <a:lnTo>
                    <a:pt x="57115" y="15555"/>
                  </a:lnTo>
                  <a:lnTo>
                    <a:pt x="56928" y="15704"/>
                  </a:lnTo>
                  <a:lnTo>
                    <a:pt x="56723" y="15835"/>
                  </a:lnTo>
                  <a:lnTo>
                    <a:pt x="56500" y="15947"/>
                  </a:lnTo>
                  <a:lnTo>
                    <a:pt x="56071" y="16170"/>
                  </a:lnTo>
                  <a:lnTo>
                    <a:pt x="55606" y="16356"/>
                  </a:lnTo>
                  <a:lnTo>
                    <a:pt x="55140" y="16543"/>
                  </a:lnTo>
                  <a:lnTo>
                    <a:pt x="54190" y="16859"/>
                  </a:lnTo>
                  <a:lnTo>
                    <a:pt x="53221" y="17157"/>
                  </a:lnTo>
                  <a:lnTo>
                    <a:pt x="52253" y="17418"/>
                  </a:lnTo>
                  <a:lnTo>
                    <a:pt x="51265" y="17679"/>
                  </a:lnTo>
                  <a:lnTo>
                    <a:pt x="49309" y="18163"/>
                  </a:lnTo>
                  <a:lnTo>
                    <a:pt x="47335" y="18629"/>
                  </a:lnTo>
                  <a:lnTo>
                    <a:pt x="45360" y="19076"/>
                  </a:lnTo>
                  <a:lnTo>
                    <a:pt x="43386" y="19505"/>
                  </a:lnTo>
                  <a:lnTo>
                    <a:pt x="39436" y="20343"/>
                  </a:lnTo>
                  <a:lnTo>
                    <a:pt x="35468" y="21162"/>
                  </a:lnTo>
                  <a:lnTo>
                    <a:pt x="31501" y="22001"/>
                  </a:lnTo>
                  <a:lnTo>
                    <a:pt x="27533" y="22858"/>
                  </a:lnTo>
                  <a:lnTo>
                    <a:pt x="23584" y="23733"/>
                  </a:lnTo>
                  <a:lnTo>
                    <a:pt x="21609" y="24199"/>
                  </a:lnTo>
                  <a:lnTo>
                    <a:pt x="19653" y="24665"/>
                  </a:lnTo>
                  <a:lnTo>
                    <a:pt x="17678" y="25168"/>
                  </a:lnTo>
                  <a:lnTo>
                    <a:pt x="15723" y="25671"/>
                  </a:lnTo>
                  <a:lnTo>
                    <a:pt x="13767" y="26211"/>
                  </a:lnTo>
                  <a:lnTo>
                    <a:pt x="11829" y="26788"/>
                  </a:lnTo>
                  <a:lnTo>
                    <a:pt x="10861" y="27086"/>
                  </a:lnTo>
                  <a:lnTo>
                    <a:pt x="9892" y="27384"/>
                  </a:lnTo>
                  <a:lnTo>
                    <a:pt x="8923" y="27701"/>
                  </a:lnTo>
                  <a:lnTo>
                    <a:pt x="7973" y="28036"/>
                  </a:lnTo>
                  <a:lnTo>
                    <a:pt x="7023" y="28390"/>
                  </a:lnTo>
                  <a:lnTo>
                    <a:pt x="6073" y="28763"/>
                  </a:lnTo>
                  <a:lnTo>
                    <a:pt x="5142" y="29173"/>
                  </a:lnTo>
                  <a:lnTo>
                    <a:pt x="4229" y="29601"/>
                  </a:lnTo>
                  <a:lnTo>
                    <a:pt x="3763" y="29825"/>
                  </a:lnTo>
                  <a:lnTo>
                    <a:pt x="3316" y="30067"/>
                  </a:lnTo>
                  <a:lnTo>
                    <a:pt x="2869" y="30309"/>
                  </a:lnTo>
                  <a:lnTo>
                    <a:pt x="2441" y="30570"/>
                  </a:lnTo>
                  <a:lnTo>
                    <a:pt x="2012" y="30868"/>
                  </a:lnTo>
                  <a:lnTo>
                    <a:pt x="1602" y="31166"/>
                  </a:lnTo>
                  <a:lnTo>
                    <a:pt x="1211" y="31483"/>
                  </a:lnTo>
                  <a:lnTo>
                    <a:pt x="839" y="31836"/>
                  </a:lnTo>
                  <a:lnTo>
                    <a:pt x="671" y="32041"/>
                  </a:lnTo>
                  <a:lnTo>
                    <a:pt x="522" y="32246"/>
                  </a:lnTo>
                  <a:lnTo>
                    <a:pt x="373" y="32451"/>
                  </a:lnTo>
                  <a:lnTo>
                    <a:pt x="242" y="32675"/>
                  </a:lnTo>
                  <a:lnTo>
                    <a:pt x="149" y="32917"/>
                  </a:lnTo>
                  <a:lnTo>
                    <a:pt x="56" y="33159"/>
                  </a:lnTo>
                  <a:lnTo>
                    <a:pt x="19" y="33420"/>
                  </a:lnTo>
                  <a:lnTo>
                    <a:pt x="0" y="33681"/>
                  </a:lnTo>
                  <a:lnTo>
                    <a:pt x="19" y="33941"/>
                  </a:lnTo>
                  <a:lnTo>
                    <a:pt x="75" y="34184"/>
                  </a:lnTo>
                  <a:lnTo>
                    <a:pt x="168" y="34426"/>
                  </a:lnTo>
                  <a:lnTo>
                    <a:pt x="280" y="34668"/>
                  </a:lnTo>
                  <a:lnTo>
                    <a:pt x="410" y="34892"/>
                  </a:lnTo>
                  <a:lnTo>
                    <a:pt x="578" y="35096"/>
                  </a:lnTo>
                  <a:lnTo>
                    <a:pt x="727" y="35283"/>
                  </a:lnTo>
                  <a:lnTo>
                    <a:pt x="913" y="35469"/>
                  </a:lnTo>
                  <a:lnTo>
                    <a:pt x="1286" y="35823"/>
                  </a:lnTo>
                  <a:lnTo>
                    <a:pt x="1695" y="36121"/>
                  </a:lnTo>
                  <a:lnTo>
                    <a:pt x="2105" y="36419"/>
                  </a:lnTo>
                  <a:lnTo>
                    <a:pt x="2534" y="36680"/>
                  </a:lnTo>
                  <a:lnTo>
                    <a:pt x="2981" y="36941"/>
                  </a:lnTo>
                  <a:lnTo>
                    <a:pt x="3428" y="37164"/>
                  </a:lnTo>
                  <a:lnTo>
                    <a:pt x="3875" y="37388"/>
                  </a:lnTo>
                  <a:lnTo>
                    <a:pt x="4341" y="37611"/>
                  </a:lnTo>
                  <a:lnTo>
                    <a:pt x="5272" y="38002"/>
                  </a:lnTo>
                  <a:lnTo>
                    <a:pt x="6222" y="38356"/>
                  </a:lnTo>
                  <a:lnTo>
                    <a:pt x="7172" y="38710"/>
                  </a:lnTo>
                  <a:lnTo>
                    <a:pt x="8141" y="39027"/>
                  </a:lnTo>
                  <a:lnTo>
                    <a:pt x="7172" y="38692"/>
                  </a:lnTo>
                  <a:lnTo>
                    <a:pt x="6222" y="38338"/>
                  </a:lnTo>
                  <a:lnTo>
                    <a:pt x="5291" y="37965"/>
                  </a:lnTo>
                  <a:lnTo>
                    <a:pt x="4359" y="37555"/>
                  </a:lnTo>
                  <a:lnTo>
                    <a:pt x="3912" y="37350"/>
                  </a:lnTo>
                  <a:lnTo>
                    <a:pt x="3465" y="37108"/>
                  </a:lnTo>
                  <a:lnTo>
                    <a:pt x="3018" y="36885"/>
                  </a:lnTo>
                  <a:lnTo>
                    <a:pt x="2571" y="36624"/>
                  </a:lnTo>
                  <a:lnTo>
                    <a:pt x="2142" y="36345"/>
                  </a:lnTo>
                  <a:lnTo>
                    <a:pt x="1733" y="36065"/>
                  </a:lnTo>
                  <a:lnTo>
                    <a:pt x="1341" y="35748"/>
                  </a:lnTo>
                  <a:lnTo>
                    <a:pt x="969" y="35413"/>
                  </a:lnTo>
                  <a:lnTo>
                    <a:pt x="801" y="35227"/>
                  </a:lnTo>
                  <a:lnTo>
                    <a:pt x="634" y="35041"/>
                  </a:lnTo>
                  <a:lnTo>
                    <a:pt x="503" y="34836"/>
                  </a:lnTo>
                  <a:lnTo>
                    <a:pt x="373" y="34612"/>
                  </a:lnTo>
                  <a:lnTo>
                    <a:pt x="261" y="34389"/>
                  </a:lnTo>
                  <a:lnTo>
                    <a:pt x="187" y="34165"/>
                  </a:lnTo>
                  <a:lnTo>
                    <a:pt x="131" y="33923"/>
                  </a:lnTo>
                  <a:lnTo>
                    <a:pt x="112" y="33681"/>
                  </a:lnTo>
                  <a:lnTo>
                    <a:pt x="131" y="33439"/>
                  </a:lnTo>
                  <a:lnTo>
                    <a:pt x="168" y="33196"/>
                  </a:lnTo>
                  <a:lnTo>
                    <a:pt x="242" y="32954"/>
                  </a:lnTo>
                  <a:lnTo>
                    <a:pt x="354" y="32731"/>
                  </a:lnTo>
                  <a:lnTo>
                    <a:pt x="466" y="32507"/>
                  </a:lnTo>
                  <a:lnTo>
                    <a:pt x="615" y="32302"/>
                  </a:lnTo>
                  <a:lnTo>
                    <a:pt x="764" y="32116"/>
                  </a:lnTo>
                  <a:lnTo>
                    <a:pt x="932" y="31930"/>
                  </a:lnTo>
                  <a:lnTo>
                    <a:pt x="1304" y="31576"/>
                  </a:lnTo>
                  <a:lnTo>
                    <a:pt x="1695" y="31259"/>
                  </a:lnTo>
                  <a:lnTo>
                    <a:pt x="2087" y="30980"/>
                  </a:lnTo>
                  <a:lnTo>
                    <a:pt x="2515" y="30700"/>
                  </a:lnTo>
                  <a:lnTo>
                    <a:pt x="2944" y="30439"/>
                  </a:lnTo>
                  <a:lnTo>
                    <a:pt x="3391" y="30197"/>
                  </a:lnTo>
                  <a:lnTo>
                    <a:pt x="3838" y="29955"/>
                  </a:lnTo>
                  <a:lnTo>
                    <a:pt x="4285" y="29750"/>
                  </a:lnTo>
                  <a:lnTo>
                    <a:pt x="5216" y="29322"/>
                  </a:lnTo>
                  <a:lnTo>
                    <a:pt x="6148" y="28930"/>
                  </a:lnTo>
                  <a:lnTo>
                    <a:pt x="7079" y="28577"/>
                  </a:lnTo>
                  <a:lnTo>
                    <a:pt x="8029" y="28223"/>
                  </a:lnTo>
                  <a:lnTo>
                    <a:pt x="8998" y="27906"/>
                  </a:lnTo>
                  <a:lnTo>
                    <a:pt x="9948" y="27589"/>
                  </a:lnTo>
                  <a:lnTo>
                    <a:pt x="10916" y="27273"/>
                  </a:lnTo>
                  <a:lnTo>
                    <a:pt x="11885" y="26993"/>
                  </a:lnTo>
                  <a:lnTo>
                    <a:pt x="13822" y="26434"/>
                  </a:lnTo>
                  <a:lnTo>
                    <a:pt x="15778" y="25913"/>
                  </a:lnTo>
                  <a:lnTo>
                    <a:pt x="17734" y="25410"/>
                  </a:lnTo>
                  <a:lnTo>
                    <a:pt x="19709" y="24925"/>
                  </a:lnTo>
                  <a:lnTo>
                    <a:pt x="21684" y="24460"/>
                  </a:lnTo>
                  <a:lnTo>
                    <a:pt x="23658" y="24013"/>
                  </a:lnTo>
                  <a:lnTo>
                    <a:pt x="27607" y="23156"/>
                  </a:lnTo>
                  <a:lnTo>
                    <a:pt x="31575" y="22317"/>
                  </a:lnTo>
                  <a:lnTo>
                    <a:pt x="35524" y="21498"/>
                  </a:lnTo>
                  <a:lnTo>
                    <a:pt x="39492" y="20678"/>
                  </a:lnTo>
                  <a:lnTo>
                    <a:pt x="43460" y="19840"/>
                  </a:lnTo>
                  <a:lnTo>
                    <a:pt x="45435" y="19430"/>
                  </a:lnTo>
                  <a:lnTo>
                    <a:pt x="47428" y="18983"/>
                  </a:lnTo>
                  <a:lnTo>
                    <a:pt x="49402" y="18517"/>
                  </a:lnTo>
                  <a:lnTo>
                    <a:pt x="51358" y="18033"/>
                  </a:lnTo>
                  <a:lnTo>
                    <a:pt x="52346" y="17772"/>
                  </a:lnTo>
                  <a:lnTo>
                    <a:pt x="53314" y="17511"/>
                  </a:lnTo>
                  <a:lnTo>
                    <a:pt x="54302" y="17213"/>
                  </a:lnTo>
                  <a:lnTo>
                    <a:pt x="55270" y="16878"/>
                  </a:lnTo>
                  <a:lnTo>
                    <a:pt x="55736" y="16692"/>
                  </a:lnTo>
                  <a:lnTo>
                    <a:pt x="56220" y="16505"/>
                  </a:lnTo>
                  <a:lnTo>
                    <a:pt x="56686" y="16282"/>
                  </a:lnTo>
                  <a:lnTo>
                    <a:pt x="56910" y="16151"/>
                  </a:lnTo>
                  <a:lnTo>
                    <a:pt x="57133" y="16002"/>
                  </a:lnTo>
                  <a:lnTo>
                    <a:pt x="57357" y="15835"/>
                  </a:lnTo>
                  <a:lnTo>
                    <a:pt x="57450" y="15742"/>
                  </a:lnTo>
                  <a:lnTo>
                    <a:pt x="57543" y="15630"/>
                  </a:lnTo>
                  <a:lnTo>
                    <a:pt x="57636" y="15481"/>
                  </a:lnTo>
                  <a:lnTo>
                    <a:pt x="57673" y="15406"/>
                  </a:lnTo>
                  <a:lnTo>
                    <a:pt x="57692" y="15332"/>
                  </a:lnTo>
                  <a:lnTo>
                    <a:pt x="57711" y="15239"/>
                  </a:lnTo>
                  <a:lnTo>
                    <a:pt x="57711" y="15145"/>
                  </a:lnTo>
                  <a:lnTo>
                    <a:pt x="57692" y="15052"/>
                  </a:lnTo>
                  <a:lnTo>
                    <a:pt x="57673" y="14978"/>
                  </a:lnTo>
                  <a:lnTo>
                    <a:pt x="57580" y="14829"/>
                  </a:lnTo>
                  <a:lnTo>
                    <a:pt x="57487" y="14698"/>
                  </a:lnTo>
                  <a:lnTo>
                    <a:pt x="57375" y="14605"/>
                  </a:lnTo>
                  <a:lnTo>
                    <a:pt x="57264" y="14512"/>
                  </a:lnTo>
                  <a:lnTo>
                    <a:pt x="57021" y="14382"/>
                  </a:lnTo>
                  <a:lnTo>
                    <a:pt x="56779" y="14270"/>
                  </a:lnTo>
                  <a:lnTo>
                    <a:pt x="56537" y="14177"/>
                  </a:lnTo>
                  <a:lnTo>
                    <a:pt x="56295" y="14084"/>
                  </a:lnTo>
                  <a:lnTo>
                    <a:pt x="55792" y="13935"/>
                  </a:lnTo>
                  <a:lnTo>
                    <a:pt x="55308" y="13804"/>
                  </a:lnTo>
                  <a:lnTo>
                    <a:pt x="54805" y="13692"/>
                  </a:lnTo>
                  <a:lnTo>
                    <a:pt x="53799" y="13506"/>
                  </a:lnTo>
                  <a:lnTo>
                    <a:pt x="52811" y="13320"/>
                  </a:lnTo>
                  <a:lnTo>
                    <a:pt x="48825" y="12593"/>
                  </a:lnTo>
                  <a:lnTo>
                    <a:pt x="40852" y="11140"/>
                  </a:lnTo>
                  <a:lnTo>
                    <a:pt x="36884" y="10414"/>
                  </a:lnTo>
                  <a:lnTo>
                    <a:pt x="32898" y="9650"/>
                  </a:lnTo>
                  <a:lnTo>
                    <a:pt x="28930" y="8849"/>
                  </a:lnTo>
                  <a:lnTo>
                    <a:pt x="26955" y="8439"/>
                  </a:lnTo>
                  <a:lnTo>
                    <a:pt x="24962" y="8011"/>
                  </a:lnTo>
                  <a:lnTo>
                    <a:pt x="22988" y="7582"/>
                  </a:lnTo>
                  <a:lnTo>
                    <a:pt x="21032" y="7098"/>
                  </a:lnTo>
                  <a:lnTo>
                    <a:pt x="19076" y="6614"/>
                  </a:lnTo>
                  <a:lnTo>
                    <a:pt x="18088" y="6334"/>
                  </a:lnTo>
                  <a:lnTo>
                    <a:pt x="17120" y="6055"/>
                  </a:lnTo>
                  <a:lnTo>
                    <a:pt x="16151" y="5757"/>
                  </a:lnTo>
                  <a:lnTo>
                    <a:pt x="15201" y="5440"/>
                  </a:lnTo>
                  <a:lnTo>
                    <a:pt x="14251" y="5105"/>
                  </a:lnTo>
                  <a:lnTo>
                    <a:pt x="13785" y="4919"/>
                  </a:lnTo>
                  <a:lnTo>
                    <a:pt x="13319" y="4714"/>
                  </a:lnTo>
                  <a:lnTo>
                    <a:pt x="12872" y="4490"/>
                  </a:lnTo>
                  <a:lnTo>
                    <a:pt x="12425" y="4267"/>
                  </a:lnTo>
                  <a:lnTo>
                    <a:pt x="12202" y="4136"/>
                  </a:lnTo>
                  <a:lnTo>
                    <a:pt x="11997" y="3987"/>
                  </a:lnTo>
                  <a:lnTo>
                    <a:pt x="11811" y="3838"/>
                  </a:lnTo>
                  <a:lnTo>
                    <a:pt x="11624" y="3670"/>
                  </a:lnTo>
                  <a:lnTo>
                    <a:pt x="11457" y="3503"/>
                  </a:lnTo>
                  <a:lnTo>
                    <a:pt x="11382" y="3391"/>
                  </a:lnTo>
                  <a:lnTo>
                    <a:pt x="11326" y="3298"/>
                  </a:lnTo>
                  <a:lnTo>
                    <a:pt x="11289" y="3186"/>
                  </a:lnTo>
                  <a:lnTo>
                    <a:pt x="11252" y="3074"/>
                  </a:lnTo>
                  <a:lnTo>
                    <a:pt x="11252" y="2963"/>
                  </a:lnTo>
                  <a:lnTo>
                    <a:pt x="11270" y="2851"/>
                  </a:lnTo>
                  <a:lnTo>
                    <a:pt x="11289" y="2739"/>
                  </a:lnTo>
                  <a:lnTo>
                    <a:pt x="11345" y="2627"/>
                  </a:lnTo>
                  <a:lnTo>
                    <a:pt x="11419" y="2534"/>
                  </a:lnTo>
                  <a:lnTo>
                    <a:pt x="11494" y="2441"/>
                  </a:lnTo>
                  <a:lnTo>
                    <a:pt x="11662" y="2273"/>
                  </a:lnTo>
                  <a:lnTo>
                    <a:pt x="11866" y="2124"/>
                  </a:lnTo>
                  <a:lnTo>
                    <a:pt x="12071" y="1994"/>
                  </a:lnTo>
                  <a:lnTo>
                    <a:pt x="12295" y="1864"/>
                  </a:lnTo>
                  <a:lnTo>
                    <a:pt x="12761" y="1659"/>
                  </a:lnTo>
                  <a:lnTo>
                    <a:pt x="13226" y="1472"/>
                  </a:lnTo>
                  <a:lnTo>
                    <a:pt x="13692" y="1305"/>
                  </a:lnTo>
                  <a:lnTo>
                    <a:pt x="14176" y="1156"/>
                  </a:lnTo>
                  <a:lnTo>
                    <a:pt x="14661" y="1007"/>
                  </a:lnTo>
                  <a:lnTo>
                    <a:pt x="15648" y="764"/>
                  </a:lnTo>
                  <a:lnTo>
                    <a:pt x="16635" y="541"/>
                  </a:lnTo>
                  <a:lnTo>
                    <a:pt x="17623" y="355"/>
                  </a:lnTo>
                  <a:lnTo>
                    <a:pt x="18629" y="168"/>
                  </a:lnTo>
                  <a:lnTo>
                    <a:pt x="1961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2752705" y="3121043"/>
              <a:ext cx="68747" cy="49519"/>
            </a:xfrm>
            <a:custGeom>
              <a:avLst/>
              <a:gdLst/>
              <a:ahLst/>
              <a:cxnLst/>
              <a:rect l="l" t="t" r="r" b="b"/>
              <a:pathLst>
                <a:path w="1398" h="1007" extrusionOk="0">
                  <a:moveTo>
                    <a:pt x="671" y="1"/>
                  </a:moveTo>
                  <a:lnTo>
                    <a:pt x="560" y="20"/>
                  </a:lnTo>
                  <a:lnTo>
                    <a:pt x="485" y="57"/>
                  </a:lnTo>
                  <a:lnTo>
                    <a:pt x="448" y="94"/>
                  </a:lnTo>
                  <a:lnTo>
                    <a:pt x="411" y="150"/>
                  </a:lnTo>
                  <a:lnTo>
                    <a:pt x="411" y="262"/>
                  </a:lnTo>
                  <a:lnTo>
                    <a:pt x="411" y="299"/>
                  </a:lnTo>
                  <a:lnTo>
                    <a:pt x="355" y="299"/>
                  </a:lnTo>
                  <a:lnTo>
                    <a:pt x="224" y="280"/>
                  </a:lnTo>
                  <a:lnTo>
                    <a:pt x="150" y="299"/>
                  </a:lnTo>
                  <a:lnTo>
                    <a:pt x="75" y="318"/>
                  </a:lnTo>
                  <a:lnTo>
                    <a:pt x="19" y="374"/>
                  </a:lnTo>
                  <a:lnTo>
                    <a:pt x="1" y="448"/>
                  </a:lnTo>
                  <a:lnTo>
                    <a:pt x="1" y="523"/>
                  </a:lnTo>
                  <a:lnTo>
                    <a:pt x="19" y="560"/>
                  </a:lnTo>
                  <a:lnTo>
                    <a:pt x="38" y="597"/>
                  </a:lnTo>
                  <a:lnTo>
                    <a:pt x="94" y="616"/>
                  </a:lnTo>
                  <a:lnTo>
                    <a:pt x="168" y="634"/>
                  </a:lnTo>
                  <a:lnTo>
                    <a:pt x="206" y="634"/>
                  </a:lnTo>
                  <a:lnTo>
                    <a:pt x="187" y="672"/>
                  </a:lnTo>
                  <a:lnTo>
                    <a:pt x="150" y="765"/>
                  </a:lnTo>
                  <a:lnTo>
                    <a:pt x="131" y="821"/>
                  </a:lnTo>
                  <a:lnTo>
                    <a:pt x="150" y="877"/>
                  </a:lnTo>
                  <a:lnTo>
                    <a:pt x="187" y="932"/>
                  </a:lnTo>
                  <a:lnTo>
                    <a:pt x="262" y="970"/>
                  </a:lnTo>
                  <a:lnTo>
                    <a:pt x="355" y="1007"/>
                  </a:lnTo>
                  <a:lnTo>
                    <a:pt x="429" y="1007"/>
                  </a:lnTo>
                  <a:lnTo>
                    <a:pt x="504" y="988"/>
                  </a:lnTo>
                  <a:lnTo>
                    <a:pt x="578" y="970"/>
                  </a:lnTo>
                  <a:lnTo>
                    <a:pt x="671" y="914"/>
                  </a:lnTo>
                  <a:lnTo>
                    <a:pt x="709" y="877"/>
                  </a:lnTo>
                  <a:lnTo>
                    <a:pt x="746" y="914"/>
                  </a:lnTo>
                  <a:lnTo>
                    <a:pt x="839" y="951"/>
                  </a:lnTo>
                  <a:lnTo>
                    <a:pt x="988" y="951"/>
                  </a:lnTo>
                  <a:lnTo>
                    <a:pt x="1063" y="932"/>
                  </a:lnTo>
                  <a:lnTo>
                    <a:pt x="1137" y="895"/>
                  </a:lnTo>
                  <a:lnTo>
                    <a:pt x="1193" y="839"/>
                  </a:lnTo>
                  <a:lnTo>
                    <a:pt x="1230" y="765"/>
                  </a:lnTo>
                  <a:lnTo>
                    <a:pt x="1230" y="709"/>
                  </a:lnTo>
                  <a:lnTo>
                    <a:pt x="1230" y="672"/>
                  </a:lnTo>
                  <a:lnTo>
                    <a:pt x="1193" y="597"/>
                  </a:lnTo>
                  <a:lnTo>
                    <a:pt x="1174" y="560"/>
                  </a:lnTo>
                  <a:lnTo>
                    <a:pt x="1212" y="560"/>
                  </a:lnTo>
                  <a:lnTo>
                    <a:pt x="1305" y="523"/>
                  </a:lnTo>
                  <a:lnTo>
                    <a:pt x="1342" y="485"/>
                  </a:lnTo>
                  <a:lnTo>
                    <a:pt x="1379" y="448"/>
                  </a:lnTo>
                  <a:lnTo>
                    <a:pt x="1398" y="392"/>
                  </a:lnTo>
                  <a:lnTo>
                    <a:pt x="1379" y="318"/>
                  </a:lnTo>
                  <a:lnTo>
                    <a:pt x="1342" y="243"/>
                  </a:lnTo>
                  <a:lnTo>
                    <a:pt x="1267" y="206"/>
                  </a:lnTo>
                  <a:lnTo>
                    <a:pt x="1193" y="187"/>
                  </a:lnTo>
                  <a:lnTo>
                    <a:pt x="1118" y="187"/>
                  </a:lnTo>
                  <a:lnTo>
                    <a:pt x="988" y="225"/>
                  </a:lnTo>
                  <a:lnTo>
                    <a:pt x="932" y="243"/>
                  </a:lnTo>
                  <a:lnTo>
                    <a:pt x="932" y="206"/>
                  </a:lnTo>
                  <a:lnTo>
                    <a:pt x="914" y="131"/>
                  </a:lnTo>
                  <a:lnTo>
                    <a:pt x="895" y="76"/>
                  </a:lnTo>
                  <a:lnTo>
                    <a:pt x="839" y="38"/>
                  </a:lnTo>
                  <a:lnTo>
                    <a:pt x="783" y="20"/>
                  </a:lnTo>
                  <a:lnTo>
                    <a:pt x="671" y="1"/>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590576" y="3077081"/>
              <a:ext cx="55027" cy="38553"/>
            </a:xfrm>
            <a:custGeom>
              <a:avLst/>
              <a:gdLst/>
              <a:ahLst/>
              <a:cxnLst/>
              <a:rect l="l" t="t" r="r" b="b"/>
              <a:pathLst>
                <a:path w="1119" h="784" extrusionOk="0">
                  <a:moveTo>
                    <a:pt x="485" y="1"/>
                  </a:moveTo>
                  <a:lnTo>
                    <a:pt x="429" y="19"/>
                  </a:lnTo>
                  <a:lnTo>
                    <a:pt x="392" y="57"/>
                  </a:lnTo>
                  <a:lnTo>
                    <a:pt x="373" y="113"/>
                  </a:lnTo>
                  <a:lnTo>
                    <a:pt x="354" y="187"/>
                  </a:lnTo>
                  <a:lnTo>
                    <a:pt x="354" y="224"/>
                  </a:lnTo>
                  <a:lnTo>
                    <a:pt x="299" y="206"/>
                  </a:lnTo>
                  <a:lnTo>
                    <a:pt x="150" y="206"/>
                  </a:lnTo>
                  <a:lnTo>
                    <a:pt x="94" y="224"/>
                  </a:lnTo>
                  <a:lnTo>
                    <a:pt x="38" y="262"/>
                  </a:lnTo>
                  <a:lnTo>
                    <a:pt x="1" y="318"/>
                  </a:lnTo>
                  <a:lnTo>
                    <a:pt x="1" y="373"/>
                  </a:lnTo>
                  <a:lnTo>
                    <a:pt x="19" y="411"/>
                  </a:lnTo>
                  <a:lnTo>
                    <a:pt x="38" y="429"/>
                  </a:lnTo>
                  <a:lnTo>
                    <a:pt x="75" y="467"/>
                  </a:lnTo>
                  <a:lnTo>
                    <a:pt x="131" y="467"/>
                  </a:lnTo>
                  <a:lnTo>
                    <a:pt x="168" y="485"/>
                  </a:lnTo>
                  <a:lnTo>
                    <a:pt x="150" y="504"/>
                  </a:lnTo>
                  <a:lnTo>
                    <a:pt x="112" y="578"/>
                  </a:lnTo>
                  <a:lnTo>
                    <a:pt x="94" y="616"/>
                  </a:lnTo>
                  <a:lnTo>
                    <a:pt x="112" y="653"/>
                  </a:lnTo>
                  <a:lnTo>
                    <a:pt x="131" y="709"/>
                  </a:lnTo>
                  <a:lnTo>
                    <a:pt x="187" y="746"/>
                  </a:lnTo>
                  <a:lnTo>
                    <a:pt x="261" y="765"/>
                  </a:lnTo>
                  <a:lnTo>
                    <a:pt x="317" y="783"/>
                  </a:lnTo>
                  <a:lnTo>
                    <a:pt x="392" y="783"/>
                  </a:lnTo>
                  <a:lnTo>
                    <a:pt x="448" y="765"/>
                  </a:lnTo>
                  <a:lnTo>
                    <a:pt x="522" y="727"/>
                  </a:lnTo>
                  <a:lnTo>
                    <a:pt x="559" y="709"/>
                  </a:lnTo>
                  <a:lnTo>
                    <a:pt x="578" y="727"/>
                  </a:lnTo>
                  <a:lnTo>
                    <a:pt x="653" y="765"/>
                  </a:lnTo>
                  <a:lnTo>
                    <a:pt x="820" y="765"/>
                  </a:lnTo>
                  <a:lnTo>
                    <a:pt x="895" y="727"/>
                  </a:lnTo>
                  <a:lnTo>
                    <a:pt x="932" y="690"/>
                  </a:lnTo>
                  <a:lnTo>
                    <a:pt x="969" y="653"/>
                  </a:lnTo>
                  <a:lnTo>
                    <a:pt x="988" y="597"/>
                  </a:lnTo>
                  <a:lnTo>
                    <a:pt x="988" y="560"/>
                  </a:lnTo>
                  <a:lnTo>
                    <a:pt x="951" y="504"/>
                  </a:lnTo>
                  <a:lnTo>
                    <a:pt x="932" y="467"/>
                  </a:lnTo>
                  <a:lnTo>
                    <a:pt x="969" y="467"/>
                  </a:lnTo>
                  <a:lnTo>
                    <a:pt x="1044" y="448"/>
                  </a:lnTo>
                  <a:lnTo>
                    <a:pt x="1081" y="429"/>
                  </a:lnTo>
                  <a:lnTo>
                    <a:pt x="1118" y="392"/>
                  </a:lnTo>
                  <a:lnTo>
                    <a:pt x="1118" y="355"/>
                  </a:lnTo>
                  <a:lnTo>
                    <a:pt x="1118" y="280"/>
                  </a:lnTo>
                  <a:lnTo>
                    <a:pt x="1081" y="224"/>
                  </a:lnTo>
                  <a:lnTo>
                    <a:pt x="1044" y="187"/>
                  </a:lnTo>
                  <a:lnTo>
                    <a:pt x="988" y="187"/>
                  </a:lnTo>
                  <a:lnTo>
                    <a:pt x="932" y="168"/>
                  </a:lnTo>
                  <a:lnTo>
                    <a:pt x="820" y="187"/>
                  </a:lnTo>
                  <a:lnTo>
                    <a:pt x="764" y="206"/>
                  </a:lnTo>
                  <a:lnTo>
                    <a:pt x="783" y="168"/>
                  </a:lnTo>
                  <a:lnTo>
                    <a:pt x="764" y="113"/>
                  </a:lnTo>
                  <a:lnTo>
                    <a:pt x="746" y="75"/>
                  </a:lnTo>
                  <a:lnTo>
                    <a:pt x="708" y="38"/>
                  </a:lnTo>
                  <a:lnTo>
                    <a:pt x="653" y="19"/>
                  </a:lnTo>
                  <a:lnTo>
                    <a:pt x="578" y="1"/>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827845" y="3022152"/>
              <a:ext cx="54092" cy="40324"/>
            </a:xfrm>
            <a:custGeom>
              <a:avLst/>
              <a:gdLst/>
              <a:ahLst/>
              <a:cxnLst/>
              <a:rect l="l" t="t" r="r" b="b"/>
              <a:pathLst>
                <a:path w="1100" h="820" extrusionOk="0">
                  <a:moveTo>
                    <a:pt x="522" y="0"/>
                  </a:moveTo>
                  <a:lnTo>
                    <a:pt x="466" y="19"/>
                  </a:lnTo>
                  <a:lnTo>
                    <a:pt x="429" y="56"/>
                  </a:lnTo>
                  <a:lnTo>
                    <a:pt x="391" y="131"/>
                  </a:lnTo>
                  <a:lnTo>
                    <a:pt x="373" y="168"/>
                  </a:lnTo>
                  <a:lnTo>
                    <a:pt x="336" y="131"/>
                  </a:lnTo>
                  <a:lnTo>
                    <a:pt x="242" y="93"/>
                  </a:lnTo>
                  <a:lnTo>
                    <a:pt x="187" y="75"/>
                  </a:lnTo>
                  <a:lnTo>
                    <a:pt x="131" y="75"/>
                  </a:lnTo>
                  <a:lnTo>
                    <a:pt x="75" y="93"/>
                  </a:lnTo>
                  <a:lnTo>
                    <a:pt x="19" y="149"/>
                  </a:lnTo>
                  <a:lnTo>
                    <a:pt x="0" y="205"/>
                  </a:lnTo>
                  <a:lnTo>
                    <a:pt x="0" y="242"/>
                  </a:lnTo>
                  <a:lnTo>
                    <a:pt x="0" y="280"/>
                  </a:lnTo>
                  <a:lnTo>
                    <a:pt x="38" y="298"/>
                  </a:lnTo>
                  <a:lnTo>
                    <a:pt x="93" y="335"/>
                  </a:lnTo>
                  <a:lnTo>
                    <a:pt x="112" y="354"/>
                  </a:lnTo>
                  <a:lnTo>
                    <a:pt x="93" y="373"/>
                  </a:lnTo>
                  <a:lnTo>
                    <a:pt x="38" y="429"/>
                  </a:lnTo>
                  <a:lnTo>
                    <a:pt x="0" y="466"/>
                  </a:lnTo>
                  <a:lnTo>
                    <a:pt x="0" y="503"/>
                  </a:lnTo>
                  <a:lnTo>
                    <a:pt x="19" y="559"/>
                  </a:lnTo>
                  <a:lnTo>
                    <a:pt x="56" y="615"/>
                  </a:lnTo>
                  <a:lnTo>
                    <a:pt x="112" y="652"/>
                  </a:lnTo>
                  <a:lnTo>
                    <a:pt x="168" y="689"/>
                  </a:lnTo>
                  <a:lnTo>
                    <a:pt x="224" y="708"/>
                  </a:lnTo>
                  <a:lnTo>
                    <a:pt x="280" y="708"/>
                  </a:lnTo>
                  <a:lnTo>
                    <a:pt x="373" y="689"/>
                  </a:lnTo>
                  <a:lnTo>
                    <a:pt x="410" y="689"/>
                  </a:lnTo>
                  <a:lnTo>
                    <a:pt x="429" y="708"/>
                  </a:lnTo>
                  <a:lnTo>
                    <a:pt x="485" y="764"/>
                  </a:lnTo>
                  <a:lnTo>
                    <a:pt x="540" y="783"/>
                  </a:lnTo>
                  <a:lnTo>
                    <a:pt x="596" y="801"/>
                  </a:lnTo>
                  <a:lnTo>
                    <a:pt x="652" y="820"/>
                  </a:lnTo>
                  <a:lnTo>
                    <a:pt x="727" y="801"/>
                  </a:lnTo>
                  <a:lnTo>
                    <a:pt x="783" y="783"/>
                  </a:lnTo>
                  <a:lnTo>
                    <a:pt x="839" y="745"/>
                  </a:lnTo>
                  <a:lnTo>
                    <a:pt x="857" y="708"/>
                  </a:lnTo>
                  <a:lnTo>
                    <a:pt x="876" y="671"/>
                  </a:lnTo>
                  <a:lnTo>
                    <a:pt x="876" y="615"/>
                  </a:lnTo>
                  <a:lnTo>
                    <a:pt x="857" y="578"/>
                  </a:lnTo>
                  <a:lnTo>
                    <a:pt x="894" y="578"/>
                  </a:lnTo>
                  <a:lnTo>
                    <a:pt x="969" y="596"/>
                  </a:lnTo>
                  <a:lnTo>
                    <a:pt x="1006" y="578"/>
                  </a:lnTo>
                  <a:lnTo>
                    <a:pt x="1043" y="559"/>
                  </a:lnTo>
                  <a:lnTo>
                    <a:pt x="1081" y="522"/>
                  </a:lnTo>
                  <a:lnTo>
                    <a:pt x="1099" y="466"/>
                  </a:lnTo>
                  <a:lnTo>
                    <a:pt x="1081" y="391"/>
                  </a:lnTo>
                  <a:lnTo>
                    <a:pt x="1062" y="354"/>
                  </a:lnTo>
                  <a:lnTo>
                    <a:pt x="1006" y="317"/>
                  </a:lnTo>
                  <a:lnTo>
                    <a:pt x="950" y="298"/>
                  </a:lnTo>
                  <a:lnTo>
                    <a:pt x="839" y="280"/>
                  </a:lnTo>
                  <a:lnTo>
                    <a:pt x="783" y="261"/>
                  </a:lnTo>
                  <a:lnTo>
                    <a:pt x="801" y="242"/>
                  </a:lnTo>
                  <a:lnTo>
                    <a:pt x="820" y="186"/>
                  </a:lnTo>
                  <a:lnTo>
                    <a:pt x="820" y="149"/>
                  </a:lnTo>
                  <a:lnTo>
                    <a:pt x="801" y="93"/>
                  </a:lnTo>
                  <a:lnTo>
                    <a:pt x="745" y="56"/>
                  </a:lnTo>
                  <a:lnTo>
                    <a:pt x="671" y="19"/>
                  </a:lnTo>
                  <a:lnTo>
                    <a:pt x="596"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2487063" y="3130239"/>
              <a:ext cx="59600" cy="45831"/>
            </a:xfrm>
            <a:custGeom>
              <a:avLst/>
              <a:gdLst/>
              <a:ahLst/>
              <a:cxnLst/>
              <a:rect l="l" t="t" r="r" b="b"/>
              <a:pathLst>
                <a:path w="1212" h="932" extrusionOk="0">
                  <a:moveTo>
                    <a:pt x="597" y="0"/>
                  </a:moveTo>
                  <a:lnTo>
                    <a:pt x="504" y="19"/>
                  </a:lnTo>
                  <a:lnTo>
                    <a:pt x="429" y="38"/>
                  </a:lnTo>
                  <a:lnTo>
                    <a:pt x="373" y="75"/>
                  </a:lnTo>
                  <a:lnTo>
                    <a:pt x="336" y="131"/>
                  </a:lnTo>
                  <a:lnTo>
                    <a:pt x="317" y="187"/>
                  </a:lnTo>
                  <a:lnTo>
                    <a:pt x="317" y="280"/>
                  </a:lnTo>
                  <a:lnTo>
                    <a:pt x="336" y="317"/>
                  </a:lnTo>
                  <a:lnTo>
                    <a:pt x="280" y="317"/>
                  </a:lnTo>
                  <a:lnTo>
                    <a:pt x="168" y="336"/>
                  </a:lnTo>
                  <a:lnTo>
                    <a:pt x="94" y="354"/>
                  </a:lnTo>
                  <a:lnTo>
                    <a:pt x="38" y="391"/>
                  </a:lnTo>
                  <a:lnTo>
                    <a:pt x="1" y="429"/>
                  </a:lnTo>
                  <a:lnTo>
                    <a:pt x="1" y="503"/>
                  </a:lnTo>
                  <a:lnTo>
                    <a:pt x="1" y="559"/>
                  </a:lnTo>
                  <a:lnTo>
                    <a:pt x="19" y="615"/>
                  </a:lnTo>
                  <a:lnTo>
                    <a:pt x="56" y="634"/>
                  </a:lnTo>
                  <a:lnTo>
                    <a:pt x="94" y="652"/>
                  </a:lnTo>
                  <a:lnTo>
                    <a:pt x="168" y="652"/>
                  </a:lnTo>
                  <a:lnTo>
                    <a:pt x="205" y="634"/>
                  </a:lnTo>
                  <a:lnTo>
                    <a:pt x="187" y="671"/>
                  </a:lnTo>
                  <a:lnTo>
                    <a:pt x="187" y="764"/>
                  </a:lnTo>
                  <a:lnTo>
                    <a:pt x="187" y="801"/>
                  </a:lnTo>
                  <a:lnTo>
                    <a:pt x="205" y="857"/>
                  </a:lnTo>
                  <a:lnTo>
                    <a:pt x="243" y="894"/>
                  </a:lnTo>
                  <a:lnTo>
                    <a:pt x="317" y="932"/>
                  </a:lnTo>
                  <a:lnTo>
                    <a:pt x="466" y="932"/>
                  </a:lnTo>
                  <a:lnTo>
                    <a:pt x="541" y="913"/>
                  </a:lnTo>
                  <a:lnTo>
                    <a:pt x="597" y="876"/>
                  </a:lnTo>
                  <a:lnTo>
                    <a:pt x="671" y="801"/>
                  </a:lnTo>
                  <a:lnTo>
                    <a:pt x="708" y="783"/>
                  </a:lnTo>
                  <a:lnTo>
                    <a:pt x="746" y="783"/>
                  </a:lnTo>
                  <a:lnTo>
                    <a:pt x="820" y="820"/>
                  </a:lnTo>
                  <a:lnTo>
                    <a:pt x="876" y="820"/>
                  </a:lnTo>
                  <a:lnTo>
                    <a:pt x="951" y="801"/>
                  </a:lnTo>
                  <a:lnTo>
                    <a:pt x="1006" y="764"/>
                  </a:lnTo>
                  <a:lnTo>
                    <a:pt x="1062" y="727"/>
                  </a:lnTo>
                  <a:lnTo>
                    <a:pt x="1118" y="652"/>
                  </a:lnTo>
                  <a:lnTo>
                    <a:pt x="1137" y="596"/>
                  </a:lnTo>
                  <a:lnTo>
                    <a:pt x="1137" y="559"/>
                  </a:lnTo>
                  <a:lnTo>
                    <a:pt x="1118" y="503"/>
                  </a:lnTo>
                  <a:lnTo>
                    <a:pt x="1062" y="447"/>
                  </a:lnTo>
                  <a:lnTo>
                    <a:pt x="1044" y="429"/>
                  </a:lnTo>
                  <a:lnTo>
                    <a:pt x="1081" y="410"/>
                  </a:lnTo>
                  <a:lnTo>
                    <a:pt x="1155" y="373"/>
                  </a:lnTo>
                  <a:lnTo>
                    <a:pt x="1193" y="336"/>
                  </a:lnTo>
                  <a:lnTo>
                    <a:pt x="1211" y="298"/>
                  </a:lnTo>
                  <a:lnTo>
                    <a:pt x="1211" y="242"/>
                  </a:lnTo>
                  <a:lnTo>
                    <a:pt x="1174" y="187"/>
                  </a:lnTo>
                  <a:lnTo>
                    <a:pt x="1137" y="131"/>
                  </a:lnTo>
                  <a:lnTo>
                    <a:pt x="1081" y="93"/>
                  </a:lnTo>
                  <a:lnTo>
                    <a:pt x="1006" y="93"/>
                  </a:lnTo>
                  <a:lnTo>
                    <a:pt x="932" y="112"/>
                  </a:lnTo>
                  <a:lnTo>
                    <a:pt x="820" y="149"/>
                  </a:lnTo>
                  <a:lnTo>
                    <a:pt x="783" y="187"/>
                  </a:lnTo>
                  <a:lnTo>
                    <a:pt x="783" y="149"/>
                  </a:lnTo>
                  <a:lnTo>
                    <a:pt x="746" y="75"/>
                  </a:lnTo>
                  <a:lnTo>
                    <a:pt x="727" y="38"/>
                  </a:lnTo>
                  <a:lnTo>
                    <a:pt x="671" y="19"/>
                  </a:lnTo>
                  <a:lnTo>
                    <a:pt x="597"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312100" y="3157727"/>
              <a:ext cx="51339" cy="35750"/>
            </a:xfrm>
            <a:custGeom>
              <a:avLst/>
              <a:gdLst/>
              <a:ahLst/>
              <a:cxnLst/>
              <a:rect l="l" t="t" r="r" b="b"/>
              <a:pathLst>
                <a:path w="1044" h="727" extrusionOk="0">
                  <a:moveTo>
                    <a:pt x="466" y="0"/>
                  </a:moveTo>
                  <a:lnTo>
                    <a:pt x="410" y="19"/>
                  </a:lnTo>
                  <a:lnTo>
                    <a:pt x="373" y="56"/>
                  </a:lnTo>
                  <a:lnTo>
                    <a:pt x="354" y="93"/>
                  </a:lnTo>
                  <a:lnTo>
                    <a:pt x="336" y="168"/>
                  </a:lnTo>
                  <a:lnTo>
                    <a:pt x="336" y="205"/>
                  </a:lnTo>
                  <a:lnTo>
                    <a:pt x="299" y="186"/>
                  </a:lnTo>
                  <a:lnTo>
                    <a:pt x="131" y="186"/>
                  </a:lnTo>
                  <a:lnTo>
                    <a:pt x="94" y="205"/>
                  </a:lnTo>
                  <a:lnTo>
                    <a:pt x="38" y="224"/>
                  </a:lnTo>
                  <a:lnTo>
                    <a:pt x="19" y="280"/>
                  </a:lnTo>
                  <a:lnTo>
                    <a:pt x="1" y="335"/>
                  </a:lnTo>
                  <a:lnTo>
                    <a:pt x="19" y="373"/>
                  </a:lnTo>
                  <a:lnTo>
                    <a:pt x="38" y="391"/>
                  </a:lnTo>
                  <a:lnTo>
                    <a:pt x="75" y="410"/>
                  </a:lnTo>
                  <a:lnTo>
                    <a:pt x="131" y="429"/>
                  </a:lnTo>
                  <a:lnTo>
                    <a:pt x="150" y="429"/>
                  </a:lnTo>
                  <a:lnTo>
                    <a:pt x="131" y="466"/>
                  </a:lnTo>
                  <a:lnTo>
                    <a:pt x="94" y="522"/>
                  </a:lnTo>
                  <a:lnTo>
                    <a:pt x="94" y="559"/>
                  </a:lnTo>
                  <a:lnTo>
                    <a:pt x="94" y="596"/>
                  </a:lnTo>
                  <a:lnTo>
                    <a:pt x="112" y="652"/>
                  </a:lnTo>
                  <a:lnTo>
                    <a:pt x="168" y="689"/>
                  </a:lnTo>
                  <a:lnTo>
                    <a:pt x="224" y="708"/>
                  </a:lnTo>
                  <a:lnTo>
                    <a:pt x="299" y="727"/>
                  </a:lnTo>
                  <a:lnTo>
                    <a:pt x="410" y="708"/>
                  </a:lnTo>
                  <a:lnTo>
                    <a:pt x="485" y="671"/>
                  </a:lnTo>
                  <a:lnTo>
                    <a:pt x="504" y="652"/>
                  </a:lnTo>
                  <a:lnTo>
                    <a:pt x="541" y="671"/>
                  </a:lnTo>
                  <a:lnTo>
                    <a:pt x="597" y="708"/>
                  </a:lnTo>
                  <a:lnTo>
                    <a:pt x="690" y="727"/>
                  </a:lnTo>
                  <a:lnTo>
                    <a:pt x="764" y="708"/>
                  </a:lnTo>
                  <a:lnTo>
                    <a:pt x="820" y="689"/>
                  </a:lnTo>
                  <a:lnTo>
                    <a:pt x="857" y="652"/>
                  </a:lnTo>
                  <a:lnTo>
                    <a:pt x="895" y="615"/>
                  </a:lnTo>
                  <a:lnTo>
                    <a:pt x="913" y="578"/>
                  </a:lnTo>
                  <a:lnTo>
                    <a:pt x="913" y="540"/>
                  </a:lnTo>
                  <a:lnTo>
                    <a:pt x="876" y="466"/>
                  </a:lnTo>
                  <a:lnTo>
                    <a:pt x="876" y="447"/>
                  </a:lnTo>
                  <a:lnTo>
                    <a:pt x="895" y="447"/>
                  </a:lnTo>
                  <a:lnTo>
                    <a:pt x="969" y="429"/>
                  </a:lnTo>
                  <a:lnTo>
                    <a:pt x="1006" y="410"/>
                  </a:lnTo>
                  <a:lnTo>
                    <a:pt x="1025" y="391"/>
                  </a:lnTo>
                  <a:lnTo>
                    <a:pt x="1044" y="335"/>
                  </a:lnTo>
                  <a:lnTo>
                    <a:pt x="1044" y="280"/>
                  </a:lnTo>
                  <a:lnTo>
                    <a:pt x="1025" y="224"/>
                  </a:lnTo>
                  <a:lnTo>
                    <a:pt x="969" y="205"/>
                  </a:lnTo>
                  <a:lnTo>
                    <a:pt x="913" y="186"/>
                  </a:lnTo>
                  <a:lnTo>
                    <a:pt x="857" y="168"/>
                  </a:lnTo>
                  <a:lnTo>
                    <a:pt x="764" y="186"/>
                  </a:lnTo>
                  <a:lnTo>
                    <a:pt x="727" y="186"/>
                  </a:lnTo>
                  <a:lnTo>
                    <a:pt x="727" y="168"/>
                  </a:lnTo>
                  <a:lnTo>
                    <a:pt x="727" y="112"/>
                  </a:lnTo>
                  <a:lnTo>
                    <a:pt x="708" y="75"/>
                  </a:lnTo>
                  <a:lnTo>
                    <a:pt x="671" y="37"/>
                  </a:lnTo>
                  <a:lnTo>
                    <a:pt x="634" y="19"/>
                  </a:lnTo>
                  <a:lnTo>
                    <a:pt x="541"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2936865" y="3051461"/>
              <a:ext cx="49470" cy="36685"/>
            </a:xfrm>
            <a:custGeom>
              <a:avLst/>
              <a:gdLst/>
              <a:ahLst/>
              <a:cxnLst/>
              <a:rect l="l" t="t" r="r" b="b"/>
              <a:pathLst>
                <a:path w="1006" h="746" extrusionOk="0">
                  <a:moveTo>
                    <a:pt x="466" y="0"/>
                  </a:moveTo>
                  <a:lnTo>
                    <a:pt x="428" y="19"/>
                  </a:lnTo>
                  <a:lnTo>
                    <a:pt x="391" y="56"/>
                  </a:lnTo>
                  <a:lnTo>
                    <a:pt x="354" y="131"/>
                  </a:lnTo>
                  <a:lnTo>
                    <a:pt x="335" y="149"/>
                  </a:lnTo>
                  <a:lnTo>
                    <a:pt x="298" y="131"/>
                  </a:lnTo>
                  <a:lnTo>
                    <a:pt x="224" y="93"/>
                  </a:lnTo>
                  <a:lnTo>
                    <a:pt x="112" y="93"/>
                  </a:lnTo>
                  <a:lnTo>
                    <a:pt x="56" y="112"/>
                  </a:lnTo>
                  <a:lnTo>
                    <a:pt x="19" y="149"/>
                  </a:lnTo>
                  <a:lnTo>
                    <a:pt x="0" y="205"/>
                  </a:lnTo>
                  <a:lnTo>
                    <a:pt x="0" y="242"/>
                  </a:lnTo>
                  <a:lnTo>
                    <a:pt x="0" y="280"/>
                  </a:lnTo>
                  <a:lnTo>
                    <a:pt x="37" y="298"/>
                  </a:lnTo>
                  <a:lnTo>
                    <a:pt x="75" y="336"/>
                  </a:lnTo>
                  <a:lnTo>
                    <a:pt x="112" y="336"/>
                  </a:lnTo>
                  <a:lnTo>
                    <a:pt x="75" y="354"/>
                  </a:lnTo>
                  <a:lnTo>
                    <a:pt x="37" y="410"/>
                  </a:lnTo>
                  <a:lnTo>
                    <a:pt x="19" y="447"/>
                  </a:lnTo>
                  <a:lnTo>
                    <a:pt x="0" y="485"/>
                  </a:lnTo>
                  <a:lnTo>
                    <a:pt x="19" y="522"/>
                  </a:lnTo>
                  <a:lnTo>
                    <a:pt x="56" y="578"/>
                  </a:lnTo>
                  <a:lnTo>
                    <a:pt x="112" y="615"/>
                  </a:lnTo>
                  <a:lnTo>
                    <a:pt x="168" y="652"/>
                  </a:lnTo>
                  <a:lnTo>
                    <a:pt x="279" y="652"/>
                  </a:lnTo>
                  <a:lnTo>
                    <a:pt x="354" y="634"/>
                  </a:lnTo>
                  <a:lnTo>
                    <a:pt x="391" y="634"/>
                  </a:lnTo>
                  <a:lnTo>
                    <a:pt x="410" y="652"/>
                  </a:lnTo>
                  <a:lnTo>
                    <a:pt x="466" y="708"/>
                  </a:lnTo>
                  <a:lnTo>
                    <a:pt x="559" y="745"/>
                  </a:lnTo>
                  <a:lnTo>
                    <a:pt x="689" y="745"/>
                  </a:lnTo>
                  <a:lnTo>
                    <a:pt x="745" y="708"/>
                  </a:lnTo>
                  <a:lnTo>
                    <a:pt x="782" y="671"/>
                  </a:lnTo>
                  <a:lnTo>
                    <a:pt x="801" y="652"/>
                  </a:lnTo>
                  <a:lnTo>
                    <a:pt x="820" y="615"/>
                  </a:lnTo>
                  <a:lnTo>
                    <a:pt x="801" y="540"/>
                  </a:lnTo>
                  <a:lnTo>
                    <a:pt x="801" y="522"/>
                  </a:lnTo>
                  <a:lnTo>
                    <a:pt x="931" y="522"/>
                  </a:lnTo>
                  <a:lnTo>
                    <a:pt x="969" y="503"/>
                  </a:lnTo>
                  <a:lnTo>
                    <a:pt x="1006" y="466"/>
                  </a:lnTo>
                  <a:lnTo>
                    <a:pt x="1006" y="410"/>
                  </a:lnTo>
                  <a:lnTo>
                    <a:pt x="1006" y="336"/>
                  </a:lnTo>
                  <a:lnTo>
                    <a:pt x="969" y="298"/>
                  </a:lnTo>
                  <a:lnTo>
                    <a:pt x="913" y="280"/>
                  </a:lnTo>
                  <a:lnTo>
                    <a:pt x="876" y="261"/>
                  </a:lnTo>
                  <a:lnTo>
                    <a:pt x="764" y="242"/>
                  </a:lnTo>
                  <a:lnTo>
                    <a:pt x="727" y="242"/>
                  </a:lnTo>
                  <a:lnTo>
                    <a:pt x="745" y="224"/>
                  </a:lnTo>
                  <a:lnTo>
                    <a:pt x="745" y="149"/>
                  </a:lnTo>
                  <a:lnTo>
                    <a:pt x="745" y="112"/>
                  </a:lnTo>
                  <a:lnTo>
                    <a:pt x="727" y="75"/>
                  </a:lnTo>
                  <a:lnTo>
                    <a:pt x="671" y="56"/>
                  </a:lnTo>
                  <a:lnTo>
                    <a:pt x="615" y="19"/>
                  </a:lnTo>
                  <a:lnTo>
                    <a:pt x="522"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3539600" y="3066115"/>
              <a:ext cx="50404" cy="35750"/>
            </a:xfrm>
            <a:custGeom>
              <a:avLst/>
              <a:gdLst/>
              <a:ahLst/>
              <a:cxnLst/>
              <a:rect l="l" t="t" r="r" b="b"/>
              <a:pathLst>
                <a:path w="1025" h="727" extrusionOk="0">
                  <a:moveTo>
                    <a:pt x="448" y="0"/>
                  </a:moveTo>
                  <a:lnTo>
                    <a:pt x="392" y="38"/>
                  </a:lnTo>
                  <a:lnTo>
                    <a:pt x="373" y="75"/>
                  </a:lnTo>
                  <a:lnTo>
                    <a:pt x="336" y="149"/>
                  </a:lnTo>
                  <a:lnTo>
                    <a:pt x="336" y="168"/>
                  </a:lnTo>
                  <a:lnTo>
                    <a:pt x="299" y="168"/>
                  </a:lnTo>
                  <a:lnTo>
                    <a:pt x="205" y="131"/>
                  </a:lnTo>
                  <a:lnTo>
                    <a:pt x="149" y="131"/>
                  </a:lnTo>
                  <a:lnTo>
                    <a:pt x="94" y="149"/>
                  </a:lnTo>
                  <a:lnTo>
                    <a:pt x="38" y="168"/>
                  </a:lnTo>
                  <a:lnTo>
                    <a:pt x="0" y="224"/>
                  </a:lnTo>
                  <a:lnTo>
                    <a:pt x="0" y="261"/>
                  </a:lnTo>
                  <a:lnTo>
                    <a:pt x="0" y="298"/>
                  </a:lnTo>
                  <a:lnTo>
                    <a:pt x="19" y="336"/>
                  </a:lnTo>
                  <a:lnTo>
                    <a:pt x="38" y="354"/>
                  </a:lnTo>
                  <a:lnTo>
                    <a:pt x="94" y="373"/>
                  </a:lnTo>
                  <a:lnTo>
                    <a:pt x="131" y="391"/>
                  </a:lnTo>
                  <a:lnTo>
                    <a:pt x="112" y="410"/>
                  </a:lnTo>
                  <a:lnTo>
                    <a:pt x="56" y="466"/>
                  </a:lnTo>
                  <a:lnTo>
                    <a:pt x="56" y="503"/>
                  </a:lnTo>
                  <a:lnTo>
                    <a:pt x="56" y="541"/>
                  </a:lnTo>
                  <a:lnTo>
                    <a:pt x="75" y="596"/>
                  </a:lnTo>
                  <a:lnTo>
                    <a:pt x="112" y="634"/>
                  </a:lnTo>
                  <a:lnTo>
                    <a:pt x="168" y="671"/>
                  </a:lnTo>
                  <a:lnTo>
                    <a:pt x="224" y="690"/>
                  </a:lnTo>
                  <a:lnTo>
                    <a:pt x="336" y="690"/>
                  </a:lnTo>
                  <a:lnTo>
                    <a:pt x="429" y="652"/>
                  </a:lnTo>
                  <a:lnTo>
                    <a:pt x="466" y="634"/>
                  </a:lnTo>
                  <a:lnTo>
                    <a:pt x="485" y="652"/>
                  </a:lnTo>
                  <a:lnTo>
                    <a:pt x="541" y="708"/>
                  </a:lnTo>
                  <a:lnTo>
                    <a:pt x="634" y="727"/>
                  </a:lnTo>
                  <a:lnTo>
                    <a:pt x="690" y="727"/>
                  </a:lnTo>
                  <a:lnTo>
                    <a:pt x="764" y="708"/>
                  </a:lnTo>
                  <a:lnTo>
                    <a:pt x="820" y="671"/>
                  </a:lnTo>
                  <a:lnTo>
                    <a:pt x="839" y="634"/>
                  </a:lnTo>
                  <a:lnTo>
                    <a:pt x="857" y="596"/>
                  </a:lnTo>
                  <a:lnTo>
                    <a:pt x="876" y="559"/>
                  </a:lnTo>
                  <a:lnTo>
                    <a:pt x="857" y="503"/>
                  </a:lnTo>
                  <a:lnTo>
                    <a:pt x="839" y="466"/>
                  </a:lnTo>
                  <a:lnTo>
                    <a:pt x="876" y="485"/>
                  </a:lnTo>
                  <a:lnTo>
                    <a:pt x="950" y="466"/>
                  </a:lnTo>
                  <a:lnTo>
                    <a:pt x="988" y="447"/>
                  </a:lnTo>
                  <a:lnTo>
                    <a:pt x="1006" y="429"/>
                  </a:lnTo>
                  <a:lnTo>
                    <a:pt x="1025" y="391"/>
                  </a:lnTo>
                  <a:lnTo>
                    <a:pt x="1025" y="336"/>
                  </a:lnTo>
                  <a:lnTo>
                    <a:pt x="1006" y="280"/>
                  </a:lnTo>
                  <a:lnTo>
                    <a:pt x="969" y="242"/>
                  </a:lnTo>
                  <a:lnTo>
                    <a:pt x="932" y="205"/>
                  </a:lnTo>
                  <a:lnTo>
                    <a:pt x="727" y="205"/>
                  </a:lnTo>
                  <a:lnTo>
                    <a:pt x="727" y="187"/>
                  </a:lnTo>
                  <a:lnTo>
                    <a:pt x="746" y="112"/>
                  </a:lnTo>
                  <a:lnTo>
                    <a:pt x="727" y="93"/>
                  </a:lnTo>
                  <a:lnTo>
                    <a:pt x="690" y="56"/>
                  </a:lnTo>
                  <a:lnTo>
                    <a:pt x="652" y="19"/>
                  </a:lnTo>
                  <a:lnTo>
                    <a:pt x="578" y="0"/>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437907" y="3008383"/>
              <a:ext cx="41258" cy="29357"/>
            </a:xfrm>
            <a:custGeom>
              <a:avLst/>
              <a:gdLst/>
              <a:ahLst/>
              <a:cxnLst/>
              <a:rect l="l" t="t" r="r" b="b"/>
              <a:pathLst>
                <a:path w="839" h="597" extrusionOk="0">
                  <a:moveTo>
                    <a:pt x="355" y="1"/>
                  </a:moveTo>
                  <a:lnTo>
                    <a:pt x="317" y="19"/>
                  </a:lnTo>
                  <a:lnTo>
                    <a:pt x="299" y="57"/>
                  </a:lnTo>
                  <a:lnTo>
                    <a:pt x="280" y="112"/>
                  </a:lnTo>
                  <a:lnTo>
                    <a:pt x="280" y="150"/>
                  </a:lnTo>
                  <a:lnTo>
                    <a:pt x="243" y="131"/>
                  </a:lnTo>
                  <a:lnTo>
                    <a:pt x="168" y="112"/>
                  </a:lnTo>
                  <a:lnTo>
                    <a:pt x="75" y="112"/>
                  </a:lnTo>
                  <a:lnTo>
                    <a:pt x="38" y="131"/>
                  </a:lnTo>
                  <a:lnTo>
                    <a:pt x="19" y="187"/>
                  </a:lnTo>
                  <a:lnTo>
                    <a:pt x="1" y="224"/>
                  </a:lnTo>
                  <a:lnTo>
                    <a:pt x="1" y="243"/>
                  </a:lnTo>
                  <a:lnTo>
                    <a:pt x="38" y="280"/>
                  </a:lnTo>
                  <a:lnTo>
                    <a:pt x="94" y="317"/>
                  </a:lnTo>
                  <a:lnTo>
                    <a:pt x="112" y="317"/>
                  </a:lnTo>
                  <a:lnTo>
                    <a:pt x="94" y="336"/>
                  </a:lnTo>
                  <a:lnTo>
                    <a:pt x="57" y="373"/>
                  </a:lnTo>
                  <a:lnTo>
                    <a:pt x="57" y="411"/>
                  </a:lnTo>
                  <a:lnTo>
                    <a:pt x="57" y="448"/>
                  </a:lnTo>
                  <a:lnTo>
                    <a:pt x="57" y="485"/>
                  </a:lnTo>
                  <a:lnTo>
                    <a:pt x="94" y="504"/>
                  </a:lnTo>
                  <a:lnTo>
                    <a:pt x="150" y="541"/>
                  </a:lnTo>
                  <a:lnTo>
                    <a:pt x="187" y="560"/>
                  </a:lnTo>
                  <a:lnTo>
                    <a:pt x="280" y="560"/>
                  </a:lnTo>
                  <a:lnTo>
                    <a:pt x="355" y="522"/>
                  </a:lnTo>
                  <a:lnTo>
                    <a:pt x="373" y="522"/>
                  </a:lnTo>
                  <a:lnTo>
                    <a:pt x="392" y="541"/>
                  </a:lnTo>
                  <a:lnTo>
                    <a:pt x="448" y="560"/>
                  </a:lnTo>
                  <a:lnTo>
                    <a:pt x="522" y="597"/>
                  </a:lnTo>
                  <a:lnTo>
                    <a:pt x="560" y="578"/>
                  </a:lnTo>
                  <a:lnTo>
                    <a:pt x="615" y="578"/>
                  </a:lnTo>
                  <a:lnTo>
                    <a:pt x="671" y="541"/>
                  </a:lnTo>
                  <a:lnTo>
                    <a:pt x="690" y="522"/>
                  </a:lnTo>
                  <a:lnTo>
                    <a:pt x="709" y="448"/>
                  </a:lnTo>
                  <a:lnTo>
                    <a:pt x="690" y="411"/>
                  </a:lnTo>
                  <a:lnTo>
                    <a:pt x="690" y="392"/>
                  </a:lnTo>
                  <a:lnTo>
                    <a:pt x="709" y="392"/>
                  </a:lnTo>
                  <a:lnTo>
                    <a:pt x="764" y="373"/>
                  </a:lnTo>
                  <a:lnTo>
                    <a:pt x="802" y="373"/>
                  </a:lnTo>
                  <a:lnTo>
                    <a:pt x="820" y="336"/>
                  </a:lnTo>
                  <a:lnTo>
                    <a:pt x="839" y="317"/>
                  </a:lnTo>
                  <a:lnTo>
                    <a:pt x="839" y="262"/>
                  </a:lnTo>
                  <a:lnTo>
                    <a:pt x="820" y="224"/>
                  </a:lnTo>
                  <a:lnTo>
                    <a:pt x="802" y="187"/>
                  </a:lnTo>
                  <a:lnTo>
                    <a:pt x="746" y="168"/>
                  </a:lnTo>
                  <a:lnTo>
                    <a:pt x="597" y="168"/>
                  </a:lnTo>
                  <a:lnTo>
                    <a:pt x="597" y="150"/>
                  </a:lnTo>
                  <a:lnTo>
                    <a:pt x="597" y="94"/>
                  </a:lnTo>
                  <a:lnTo>
                    <a:pt x="597" y="75"/>
                  </a:lnTo>
                  <a:lnTo>
                    <a:pt x="560" y="38"/>
                  </a:lnTo>
                  <a:lnTo>
                    <a:pt x="522" y="19"/>
                  </a:lnTo>
                  <a:lnTo>
                    <a:pt x="466" y="1"/>
                  </a:lnTo>
                  <a:close/>
                </a:path>
              </a:pathLst>
            </a:cu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8506400" y="3033118"/>
              <a:ext cx="44897" cy="32111"/>
            </a:xfrm>
            <a:custGeom>
              <a:avLst/>
              <a:gdLst/>
              <a:ahLst/>
              <a:cxnLst/>
              <a:rect l="l" t="t" r="r" b="b"/>
              <a:pathLst>
                <a:path w="913" h="653" extrusionOk="0">
                  <a:moveTo>
                    <a:pt x="484" y="1"/>
                  </a:moveTo>
                  <a:lnTo>
                    <a:pt x="428" y="19"/>
                  </a:lnTo>
                  <a:lnTo>
                    <a:pt x="354" y="38"/>
                  </a:lnTo>
                  <a:lnTo>
                    <a:pt x="317" y="57"/>
                  </a:lnTo>
                  <a:lnTo>
                    <a:pt x="279" y="75"/>
                  </a:lnTo>
                  <a:lnTo>
                    <a:pt x="279" y="112"/>
                  </a:lnTo>
                  <a:lnTo>
                    <a:pt x="279" y="168"/>
                  </a:lnTo>
                  <a:lnTo>
                    <a:pt x="279" y="187"/>
                  </a:lnTo>
                  <a:lnTo>
                    <a:pt x="112" y="187"/>
                  </a:lnTo>
                  <a:lnTo>
                    <a:pt x="56" y="206"/>
                  </a:lnTo>
                  <a:lnTo>
                    <a:pt x="19" y="243"/>
                  </a:lnTo>
                  <a:lnTo>
                    <a:pt x="0" y="299"/>
                  </a:lnTo>
                  <a:lnTo>
                    <a:pt x="0" y="336"/>
                  </a:lnTo>
                  <a:lnTo>
                    <a:pt x="19" y="373"/>
                  </a:lnTo>
                  <a:lnTo>
                    <a:pt x="56" y="411"/>
                  </a:lnTo>
                  <a:lnTo>
                    <a:pt x="75" y="411"/>
                  </a:lnTo>
                  <a:lnTo>
                    <a:pt x="149" y="429"/>
                  </a:lnTo>
                  <a:lnTo>
                    <a:pt x="168" y="429"/>
                  </a:lnTo>
                  <a:lnTo>
                    <a:pt x="149" y="448"/>
                  </a:lnTo>
                  <a:lnTo>
                    <a:pt x="149" y="504"/>
                  </a:lnTo>
                  <a:lnTo>
                    <a:pt x="149" y="541"/>
                  </a:lnTo>
                  <a:lnTo>
                    <a:pt x="168" y="560"/>
                  </a:lnTo>
                  <a:lnTo>
                    <a:pt x="186" y="597"/>
                  </a:lnTo>
                  <a:lnTo>
                    <a:pt x="242" y="634"/>
                  </a:lnTo>
                  <a:lnTo>
                    <a:pt x="279" y="653"/>
                  </a:lnTo>
                  <a:lnTo>
                    <a:pt x="335" y="653"/>
                  </a:lnTo>
                  <a:lnTo>
                    <a:pt x="428" y="634"/>
                  </a:lnTo>
                  <a:lnTo>
                    <a:pt x="484" y="597"/>
                  </a:lnTo>
                  <a:lnTo>
                    <a:pt x="503" y="578"/>
                  </a:lnTo>
                  <a:lnTo>
                    <a:pt x="522" y="597"/>
                  </a:lnTo>
                  <a:lnTo>
                    <a:pt x="596" y="615"/>
                  </a:lnTo>
                  <a:lnTo>
                    <a:pt x="745" y="615"/>
                  </a:lnTo>
                  <a:lnTo>
                    <a:pt x="801" y="578"/>
                  </a:lnTo>
                  <a:lnTo>
                    <a:pt x="838" y="541"/>
                  </a:lnTo>
                  <a:lnTo>
                    <a:pt x="857" y="504"/>
                  </a:lnTo>
                  <a:lnTo>
                    <a:pt x="857" y="466"/>
                  </a:lnTo>
                  <a:lnTo>
                    <a:pt x="857" y="429"/>
                  </a:lnTo>
                  <a:lnTo>
                    <a:pt x="820" y="373"/>
                  </a:lnTo>
                  <a:lnTo>
                    <a:pt x="801" y="355"/>
                  </a:lnTo>
                  <a:lnTo>
                    <a:pt x="820" y="355"/>
                  </a:lnTo>
                  <a:lnTo>
                    <a:pt x="876" y="336"/>
                  </a:lnTo>
                  <a:lnTo>
                    <a:pt x="913" y="299"/>
                  </a:lnTo>
                  <a:lnTo>
                    <a:pt x="913" y="261"/>
                  </a:lnTo>
                  <a:lnTo>
                    <a:pt x="913" y="224"/>
                  </a:lnTo>
                  <a:lnTo>
                    <a:pt x="876" y="168"/>
                  </a:lnTo>
                  <a:lnTo>
                    <a:pt x="838" y="150"/>
                  </a:lnTo>
                  <a:lnTo>
                    <a:pt x="801" y="131"/>
                  </a:lnTo>
                  <a:lnTo>
                    <a:pt x="745" y="131"/>
                  </a:lnTo>
                  <a:lnTo>
                    <a:pt x="671" y="150"/>
                  </a:lnTo>
                  <a:lnTo>
                    <a:pt x="633" y="168"/>
                  </a:lnTo>
                  <a:lnTo>
                    <a:pt x="615" y="131"/>
                  </a:lnTo>
                  <a:lnTo>
                    <a:pt x="596" y="75"/>
                  </a:lnTo>
                  <a:lnTo>
                    <a:pt x="578" y="38"/>
                  </a:lnTo>
                  <a:lnTo>
                    <a:pt x="540" y="19"/>
                  </a:lnTo>
                  <a:lnTo>
                    <a:pt x="484" y="1"/>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8877374" y="3099062"/>
              <a:ext cx="36685" cy="27538"/>
            </a:xfrm>
            <a:custGeom>
              <a:avLst/>
              <a:gdLst/>
              <a:ahLst/>
              <a:cxnLst/>
              <a:rect l="l" t="t" r="r" b="b"/>
              <a:pathLst>
                <a:path w="746" h="560" extrusionOk="0">
                  <a:moveTo>
                    <a:pt x="317" y="1"/>
                  </a:moveTo>
                  <a:lnTo>
                    <a:pt x="280" y="20"/>
                  </a:lnTo>
                  <a:lnTo>
                    <a:pt x="261" y="38"/>
                  </a:lnTo>
                  <a:lnTo>
                    <a:pt x="261" y="75"/>
                  </a:lnTo>
                  <a:lnTo>
                    <a:pt x="261" y="94"/>
                  </a:lnTo>
                  <a:lnTo>
                    <a:pt x="224" y="94"/>
                  </a:lnTo>
                  <a:lnTo>
                    <a:pt x="150" y="57"/>
                  </a:lnTo>
                  <a:lnTo>
                    <a:pt x="75" y="57"/>
                  </a:lnTo>
                  <a:lnTo>
                    <a:pt x="38" y="75"/>
                  </a:lnTo>
                  <a:lnTo>
                    <a:pt x="0" y="113"/>
                  </a:lnTo>
                  <a:lnTo>
                    <a:pt x="0" y="150"/>
                  </a:lnTo>
                  <a:lnTo>
                    <a:pt x="0" y="187"/>
                  </a:lnTo>
                  <a:lnTo>
                    <a:pt x="38" y="224"/>
                  </a:lnTo>
                  <a:lnTo>
                    <a:pt x="75" y="243"/>
                  </a:lnTo>
                  <a:lnTo>
                    <a:pt x="94" y="262"/>
                  </a:lnTo>
                  <a:lnTo>
                    <a:pt x="94" y="280"/>
                  </a:lnTo>
                  <a:lnTo>
                    <a:pt x="56" y="318"/>
                  </a:lnTo>
                  <a:lnTo>
                    <a:pt x="56" y="373"/>
                  </a:lnTo>
                  <a:lnTo>
                    <a:pt x="75" y="411"/>
                  </a:lnTo>
                  <a:lnTo>
                    <a:pt x="94" y="448"/>
                  </a:lnTo>
                  <a:lnTo>
                    <a:pt x="131" y="467"/>
                  </a:lnTo>
                  <a:lnTo>
                    <a:pt x="168" y="485"/>
                  </a:lnTo>
                  <a:lnTo>
                    <a:pt x="299" y="485"/>
                  </a:lnTo>
                  <a:lnTo>
                    <a:pt x="317" y="467"/>
                  </a:lnTo>
                  <a:lnTo>
                    <a:pt x="336" y="485"/>
                  </a:lnTo>
                  <a:lnTo>
                    <a:pt x="392" y="523"/>
                  </a:lnTo>
                  <a:lnTo>
                    <a:pt x="466" y="560"/>
                  </a:lnTo>
                  <a:lnTo>
                    <a:pt x="522" y="560"/>
                  </a:lnTo>
                  <a:lnTo>
                    <a:pt x="559" y="541"/>
                  </a:lnTo>
                  <a:lnTo>
                    <a:pt x="597" y="523"/>
                  </a:lnTo>
                  <a:lnTo>
                    <a:pt x="634" y="504"/>
                  </a:lnTo>
                  <a:lnTo>
                    <a:pt x="634" y="448"/>
                  </a:lnTo>
                  <a:lnTo>
                    <a:pt x="634" y="392"/>
                  </a:lnTo>
                  <a:lnTo>
                    <a:pt x="615" y="373"/>
                  </a:lnTo>
                  <a:lnTo>
                    <a:pt x="690" y="373"/>
                  </a:lnTo>
                  <a:lnTo>
                    <a:pt x="727" y="355"/>
                  </a:lnTo>
                  <a:lnTo>
                    <a:pt x="746" y="336"/>
                  </a:lnTo>
                  <a:lnTo>
                    <a:pt x="746" y="299"/>
                  </a:lnTo>
                  <a:lnTo>
                    <a:pt x="727" y="243"/>
                  </a:lnTo>
                  <a:lnTo>
                    <a:pt x="708" y="224"/>
                  </a:lnTo>
                  <a:lnTo>
                    <a:pt x="634" y="187"/>
                  </a:lnTo>
                  <a:lnTo>
                    <a:pt x="559" y="169"/>
                  </a:lnTo>
                  <a:lnTo>
                    <a:pt x="522" y="187"/>
                  </a:lnTo>
                  <a:lnTo>
                    <a:pt x="541" y="150"/>
                  </a:lnTo>
                  <a:lnTo>
                    <a:pt x="541" y="94"/>
                  </a:lnTo>
                  <a:lnTo>
                    <a:pt x="522" y="57"/>
                  </a:lnTo>
                  <a:lnTo>
                    <a:pt x="503" y="38"/>
                  </a:lnTo>
                  <a:lnTo>
                    <a:pt x="466" y="20"/>
                  </a:lnTo>
                  <a:lnTo>
                    <a:pt x="410" y="1"/>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8603471" y="2975436"/>
              <a:ext cx="35799" cy="26604"/>
            </a:xfrm>
            <a:custGeom>
              <a:avLst/>
              <a:gdLst/>
              <a:ahLst/>
              <a:cxnLst/>
              <a:rect l="l" t="t" r="r" b="b"/>
              <a:pathLst>
                <a:path w="728" h="541" extrusionOk="0">
                  <a:moveTo>
                    <a:pt x="355" y="0"/>
                  </a:moveTo>
                  <a:lnTo>
                    <a:pt x="299" y="19"/>
                  </a:lnTo>
                  <a:lnTo>
                    <a:pt x="261" y="37"/>
                  </a:lnTo>
                  <a:lnTo>
                    <a:pt x="224" y="56"/>
                  </a:lnTo>
                  <a:lnTo>
                    <a:pt x="206" y="112"/>
                  </a:lnTo>
                  <a:lnTo>
                    <a:pt x="206" y="149"/>
                  </a:lnTo>
                  <a:lnTo>
                    <a:pt x="206" y="168"/>
                  </a:lnTo>
                  <a:lnTo>
                    <a:pt x="112" y="168"/>
                  </a:lnTo>
                  <a:lnTo>
                    <a:pt x="38" y="186"/>
                  </a:lnTo>
                  <a:lnTo>
                    <a:pt x="1" y="224"/>
                  </a:lnTo>
                  <a:lnTo>
                    <a:pt x="1" y="261"/>
                  </a:lnTo>
                  <a:lnTo>
                    <a:pt x="1" y="298"/>
                  </a:lnTo>
                  <a:lnTo>
                    <a:pt x="19" y="335"/>
                  </a:lnTo>
                  <a:lnTo>
                    <a:pt x="57" y="354"/>
                  </a:lnTo>
                  <a:lnTo>
                    <a:pt x="131" y="354"/>
                  </a:lnTo>
                  <a:lnTo>
                    <a:pt x="131" y="373"/>
                  </a:lnTo>
                  <a:lnTo>
                    <a:pt x="112" y="429"/>
                  </a:lnTo>
                  <a:lnTo>
                    <a:pt x="131" y="466"/>
                  </a:lnTo>
                  <a:lnTo>
                    <a:pt x="150" y="503"/>
                  </a:lnTo>
                  <a:lnTo>
                    <a:pt x="187" y="522"/>
                  </a:lnTo>
                  <a:lnTo>
                    <a:pt x="243" y="540"/>
                  </a:lnTo>
                  <a:lnTo>
                    <a:pt x="280" y="540"/>
                  </a:lnTo>
                  <a:lnTo>
                    <a:pt x="355" y="503"/>
                  </a:lnTo>
                  <a:lnTo>
                    <a:pt x="410" y="466"/>
                  </a:lnTo>
                  <a:lnTo>
                    <a:pt x="485" y="484"/>
                  </a:lnTo>
                  <a:lnTo>
                    <a:pt x="559" y="484"/>
                  </a:lnTo>
                  <a:lnTo>
                    <a:pt x="615" y="466"/>
                  </a:lnTo>
                  <a:lnTo>
                    <a:pt x="653" y="447"/>
                  </a:lnTo>
                  <a:lnTo>
                    <a:pt x="671" y="410"/>
                  </a:lnTo>
                  <a:lnTo>
                    <a:pt x="690" y="373"/>
                  </a:lnTo>
                  <a:lnTo>
                    <a:pt x="671" y="317"/>
                  </a:lnTo>
                  <a:lnTo>
                    <a:pt x="653" y="280"/>
                  </a:lnTo>
                  <a:lnTo>
                    <a:pt x="634" y="280"/>
                  </a:lnTo>
                  <a:lnTo>
                    <a:pt x="690" y="242"/>
                  </a:lnTo>
                  <a:lnTo>
                    <a:pt x="727" y="205"/>
                  </a:lnTo>
                  <a:lnTo>
                    <a:pt x="727" y="186"/>
                  </a:lnTo>
                  <a:lnTo>
                    <a:pt x="708" y="149"/>
                  </a:lnTo>
                  <a:lnTo>
                    <a:pt x="690" y="112"/>
                  </a:lnTo>
                  <a:lnTo>
                    <a:pt x="653" y="93"/>
                  </a:lnTo>
                  <a:lnTo>
                    <a:pt x="578" y="93"/>
                  </a:lnTo>
                  <a:lnTo>
                    <a:pt x="504" y="112"/>
                  </a:lnTo>
                  <a:lnTo>
                    <a:pt x="485" y="130"/>
                  </a:lnTo>
                  <a:lnTo>
                    <a:pt x="485" y="112"/>
                  </a:lnTo>
                  <a:lnTo>
                    <a:pt x="448" y="56"/>
                  </a:lnTo>
                  <a:lnTo>
                    <a:pt x="429" y="37"/>
                  </a:lnTo>
                  <a:lnTo>
                    <a:pt x="410" y="19"/>
                  </a:lnTo>
                  <a:lnTo>
                    <a:pt x="355" y="0"/>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8346090" y="2958028"/>
              <a:ext cx="34816" cy="26604"/>
            </a:xfrm>
            <a:custGeom>
              <a:avLst/>
              <a:gdLst/>
              <a:ahLst/>
              <a:cxnLst/>
              <a:rect l="l" t="t" r="r" b="b"/>
              <a:pathLst>
                <a:path w="708" h="541" extrusionOk="0">
                  <a:moveTo>
                    <a:pt x="261" y="0"/>
                  </a:moveTo>
                  <a:lnTo>
                    <a:pt x="224" y="37"/>
                  </a:lnTo>
                  <a:lnTo>
                    <a:pt x="168" y="56"/>
                  </a:lnTo>
                  <a:lnTo>
                    <a:pt x="149" y="93"/>
                  </a:lnTo>
                  <a:lnTo>
                    <a:pt x="130" y="131"/>
                  </a:lnTo>
                  <a:lnTo>
                    <a:pt x="149" y="149"/>
                  </a:lnTo>
                  <a:lnTo>
                    <a:pt x="149" y="186"/>
                  </a:lnTo>
                  <a:lnTo>
                    <a:pt x="168" y="205"/>
                  </a:lnTo>
                  <a:lnTo>
                    <a:pt x="130" y="205"/>
                  </a:lnTo>
                  <a:lnTo>
                    <a:pt x="75" y="242"/>
                  </a:lnTo>
                  <a:lnTo>
                    <a:pt x="19" y="280"/>
                  </a:lnTo>
                  <a:lnTo>
                    <a:pt x="0" y="317"/>
                  </a:lnTo>
                  <a:lnTo>
                    <a:pt x="0" y="354"/>
                  </a:lnTo>
                  <a:lnTo>
                    <a:pt x="19" y="391"/>
                  </a:lnTo>
                  <a:lnTo>
                    <a:pt x="37" y="410"/>
                  </a:lnTo>
                  <a:lnTo>
                    <a:pt x="93" y="429"/>
                  </a:lnTo>
                  <a:lnTo>
                    <a:pt x="149" y="410"/>
                  </a:lnTo>
                  <a:lnTo>
                    <a:pt x="168" y="410"/>
                  </a:lnTo>
                  <a:lnTo>
                    <a:pt x="168" y="429"/>
                  </a:lnTo>
                  <a:lnTo>
                    <a:pt x="168" y="466"/>
                  </a:lnTo>
                  <a:lnTo>
                    <a:pt x="205" y="522"/>
                  </a:lnTo>
                  <a:lnTo>
                    <a:pt x="242" y="540"/>
                  </a:lnTo>
                  <a:lnTo>
                    <a:pt x="335" y="540"/>
                  </a:lnTo>
                  <a:lnTo>
                    <a:pt x="373" y="522"/>
                  </a:lnTo>
                  <a:lnTo>
                    <a:pt x="429" y="484"/>
                  </a:lnTo>
                  <a:lnTo>
                    <a:pt x="447" y="447"/>
                  </a:lnTo>
                  <a:lnTo>
                    <a:pt x="466" y="429"/>
                  </a:lnTo>
                  <a:lnTo>
                    <a:pt x="540" y="429"/>
                  </a:lnTo>
                  <a:lnTo>
                    <a:pt x="615" y="391"/>
                  </a:lnTo>
                  <a:lnTo>
                    <a:pt x="652" y="373"/>
                  </a:lnTo>
                  <a:lnTo>
                    <a:pt x="689" y="335"/>
                  </a:lnTo>
                  <a:lnTo>
                    <a:pt x="708" y="298"/>
                  </a:lnTo>
                  <a:lnTo>
                    <a:pt x="708" y="261"/>
                  </a:lnTo>
                  <a:lnTo>
                    <a:pt x="671" y="205"/>
                  </a:lnTo>
                  <a:lnTo>
                    <a:pt x="633" y="186"/>
                  </a:lnTo>
                  <a:lnTo>
                    <a:pt x="615" y="168"/>
                  </a:lnTo>
                  <a:lnTo>
                    <a:pt x="671" y="131"/>
                  </a:lnTo>
                  <a:lnTo>
                    <a:pt x="671" y="93"/>
                  </a:lnTo>
                  <a:lnTo>
                    <a:pt x="671" y="56"/>
                  </a:lnTo>
                  <a:lnTo>
                    <a:pt x="652" y="37"/>
                  </a:lnTo>
                  <a:lnTo>
                    <a:pt x="615" y="19"/>
                  </a:lnTo>
                  <a:lnTo>
                    <a:pt x="578" y="0"/>
                  </a:lnTo>
                  <a:lnTo>
                    <a:pt x="503" y="19"/>
                  </a:lnTo>
                  <a:lnTo>
                    <a:pt x="447" y="56"/>
                  </a:lnTo>
                  <a:lnTo>
                    <a:pt x="429" y="93"/>
                  </a:lnTo>
                  <a:lnTo>
                    <a:pt x="410" y="56"/>
                  </a:lnTo>
                  <a:lnTo>
                    <a:pt x="373" y="19"/>
                  </a:lnTo>
                  <a:lnTo>
                    <a:pt x="335" y="0"/>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682249" y="3012072"/>
              <a:ext cx="40373" cy="28423"/>
            </a:xfrm>
            <a:custGeom>
              <a:avLst/>
              <a:gdLst/>
              <a:ahLst/>
              <a:cxnLst/>
              <a:rect l="l" t="t" r="r" b="b"/>
              <a:pathLst>
                <a:path w="821" h="578" extrusionOk="0">
                  <a:moveTo>
                    <a:pt x="355" y="0"/>
                  </a:moveTo>
                  <a:lnTo>
                    <a:pt x="317" y="19"/>
                  </a:lnTo>
                  <a:lnTo>
                    <a:pt x="280" y="37"/>
                  </a:lnTo>
                  <a:lnTo>
                    <a:pt x="280" y="75"/>
                  </a:lnTo>
                  <a:lnTo>
                    <a:pt x="261" y="112"/>
                  </a:lnTo>
                  <a:lnTo>
                    <a:pt x="261" y="131"/>
                  </a:lnTo>
                  <a:lnTo>
                    <a:pt x="224" y="131"/>
                  </a:lnTo>
                  <a:lnTo>
                    <a:pt x="150" y="112"/>
                  </a:lnTo>
                  <a:lnTo>
                    <a:pt x="112" y="112"/>
                  </a:lnTo>
                  <a:lnTo>
                    <a:pt x="75" y="131"/>
                  </a:lnTo>
                  <a:lnTo>
                    <a:pt x="38" y="149"/>
                  </a:lnTo>
                  <a:lnTo>
                    <a:pt x="1" y="187"/>
                  </a:lnTo>
                  <a:lnTo>
                    <a:pt x="1" y="224"/>
                  </a:lnTo>
                  <a:lnTo>
                    <a:pt x="1" y="261"/>
                  </a:lnTo>
                  <a:lnTo>
                    <a:pt x="19" y="298"/>
                  </a:lnTo>
                  <a:lnTo>
                    <a:pt x="57" y="317"/>
                  </a:lnTo>
                  <a:lnTo>
                    <a:pt x="94" y="317"/>
                  </a:lnTo>
                  <a:lnTo>
                    <a:pt x="131" y="336"/>
                  </a:lnTo>
                  <a:lnTo>
                    <a:pt x="112" y="354"/>
                  </a:lnTo>
                  <a:lnTo>
                    <a:pt x="94" y="391"/>
                  </a:lnTo>
                  <a:lnTo>
                    <a:pt x="94" y="447"/>
                  </a:lnTo>
                  <a:lnTo>
                    <a:pt x="112" y="485"/>
                  </a:lnTo>
                  <a:lnTo>
                    <a:pt x="150" y="522"/>
                  </a:lnTo>
                  <a:lnTo>
                    <a:pt x="187" y="540"/>
                  </a:lnTo>
                  <a:lnTo>
                    <a:pt x="243" y="559"/>
                  </a:lnTo>
                  <a:lnTo>
                    <a:pt x="317" y="559"/>
                  </a:lnTo>
                  <a:lnTo>
                    <a:pt x="373" y="522"/>
                  </a:lnTo>
                  <a:lnTo>
                    <a:pt x="392" y="522"/>
                  </a:lnTo>
                  <a:lnTo>
                    <a:pt x="410" y="540"/>
                  </a:lnTo>
                  <a:lnTo>
                    <a:pt x="466" y="559"/>
                  </a:lnTo>
                  <a:lnTo>
                    <a:pt x="560" y="578"/>
                  </a:lnTo>
                  <a:lnTo>
                    <a:pt x="597" y="578"/>
                  </a:lnTo>
                  <a:lnTo>
                    <a:pt x="653" y="559"/>
                  </a:lnTo>
                  <a:lnTo>
                    <a:pt x="690" y="540"/>
                  </a:lnTo>
                  <a:lnTo>
                    <a:pt x="709" y="503"/>
                  </a:lnTo>
                  <a:lnTo>
                    <a:pt x="727" y="466"/>
                  </a:lnTo>
                  <a:lnTo>
                    <a:pt x="727" y="447"/>
                  </a:lnTo>
                  <a:lnTo>
                    <a:pt x="709" y="391"/>
                  </a:lnTo>
                  <a:lnTo>
                    <a:pt x="690" y="373"/>
                  </a:lnTo>
                  <a:lnTo>
                    <a:pt x="764" y="354"/>
                  </a:lnTo>
                  <a:lnTo>
                    <a:pt x="802" y="317"/>
                  </a:lnTo>
                  <a:lnTo>
                    <a:pt x="820" y="298"/>
                  </a:lnTo>
                  <a:lnTo>
                    <a:pt x="802" y="261"/>
                  </a:lnTo>
                  <a:lnTo>
                    <a:pt x="802" y="205"/>
                  </a:lnTo>
                  <a:lnTo>
                    <a:pt x="764" y="187"/>
                  </a:lnTo>
                  <a:lnTo>
                    <a:pt x="727" y="168"/>
                  </a:lnTo>
                  <a:lnTo>
                    <a:pt x="560" y="168"/>
                  </a:lnTo>
                  <a:lnTo>
                    <a:pt x="578" y="149"/>
                  </a:lnTo>
                  <a:lnTo>
                    <a:pt x="560" y="93"/>
                  </a:lnTo>
                  <a:lnTo>
                    <a:pt x="541" y="56"/>
                  </a:lnTo>
                  <a:lnTo>
                    <a:pt x="522" y="19"/>
                  </a:lnTo>
                  <a:lnTo>
                    <a:pt x="485" y="0"/>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772927" y="3005630"/>
              <a:ext cx="29357" cy="22030"/>
            </a:xfrm>
            <a:custGeom>
              <a:avLst/>
              <a:gdLst/>
              <a:ahLst/>
              <a:cxnLst/>
              <a:rect l="l" t="t" r="r" b="b"/>
              <a:pathLst>
                <a:path w="597" h="448" extrusionOk="0">
                  <a:moveTo>
                    <a:pt x="299" y="1"/>
                  </a:moveTo>
                  <a:lnTo>
                    <a:pt x="243" y="19"/>
                  </a:lnTo>
                  <a:lnTo>
                    <a:pt x="187" y="38"/>
                  </a:lnTo>
                  <a:lnTo>
                    <a:pt x="150" y="94"/>
                  </a:lnTo>
                  <a:lnTo>
                    <a:pt x="169" y="131"/>
                  </a:lnTo>
                  <a:lnTo>
                    <a:pt x="75" y="150"/>
                  </a:lnTo>
                  <a:lnTo>
                    <a:pt x="19" y="168"/>
                  </a:lnTo>
                  <a:lnTo>
                    <a:pt x="1" y="187"/>
                  </a:lnTo>
                  <a:lnTo>
                    <a:pt x="1" y="224"/>
                  </a:lnTo>
                  <a:lnTo>
                    <a:pt x="1" y="262"/>
                  </a:lnTo>
                  <a:lnTo>
                    <a:pt x="1" y="280"/>
                  </a:lnTo>
                  <a:lnTo>
                    <a:pt x="57" y="299"/>
                  </a:lnTo>
                  <a:lnTo>
                    <a:pt x="113" y="299"/>
                  </a:lnTo>
                  <a:lnTo>
                    <a:pt x="94" y="355"/>
                  </a:lnTo>
                  <a:lnTo>
                    <a:pt x="113" y="392"/>
                  </a:lnTo>
                  <a:lnTo>
                    <a:pt x="169" y="429"/>
                  </a:lnTo>
                  <a:lnTo>
                    <a:pt x="243" y="448"/>
                  </a:lnTo>
                  <a:lnTo>
                    <a:pt x="299" y="429"/>
                  </a:lnTo>
                  <a:lnTo>
                    <a:pt x="336" y="373"/>
                  </a:lnTo>
                  <a:lnTo>
                    <a:pt x="411" y="392"/>
                  </a:lnTo>
                  <a:lnTo>
                    <a:pt x="467" y="392"/>
                  </a:lnTo>
                  <a:lnTo>
                    <a:pt x="541" y="355"/>
                  </a:lnTo>
                  <a:lnTo>
                    <a:pt x="560" y="336"/>
                  </a:lnTo>
                  <a:lnTo>
                    <a:pt x="578" y="299"/>
                  </a:lnTo>
                  <a:lnTo>
                    <a:pt x="560" y="262"/>
                  </a:lnTo>
                  <a:lnTo>
                    <a:pt x="522" y="224"/>
                  </a:lnTo>
                  <a:lnTo>
                    <a:pt x="578" y="187"/>
                  </a:lnTo>
                  <a:lnTo>
                    <a:pt x="597" y="168"/>
                  </a:lnTo>
                  <a:lnTo>
                    <a:pt x="597" y="113"/>
                  </a:lnTo>
                  <a:lnTo>
                    <a:pt x="560" y="94"/>
                  </a:lnTo>
                  <a:lnTo>
                    <a:pt x="541" y="75"/>
                  </a:lnTo>
                  <a:lnTo>
                    <a:pt x="467" y="75"/>
                  </a:lnTo>
                  <a:lnTo>
                    <a:pt x="392" y="94"/>
                  </a:lnTo>
                  <a:lnTo>
                    <a:pt x="392" y="75"/>
                  </a:lnTo>
                  <a:lnTo>
                    <a:pt x="373" y="38"/>
                  </a:lnTo>
                  <a:lnTo>
                    <a:pt x="336" y="1"/>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8447734" y="2964421"/>
              <a:ext cx="32111" cy="23850"/>
            </a:xfrm>
            <a:custGeom>
              <a:avLst/>
              <a:gdLst/>
              <a:ahLst/>
              <a:cxnLst/>
              <a:rect l="l" t="t" r="r" b="b"/>
              <a:pathLst>
                <a:path w="653" h="485" extrusionOk="0">
                  <a:moveTo>
                    <a:pt x="262" y="1"/>
                  </a:moveTo>
                  <a:lnTo>
                    <a:pt x="206" y="19"/>
                  </a:lnTo>
                  <a:lnTo>
                    <a:pt x="168" y="38"/>
                  </a:lnTo>
                  <a:lnTo>
                    <a:pt x="150" y="75"/>
                  </a:lnTo>
                  <a:lnTo>
                    <a:pt x="131" y="131"/>
                  </a:lnTo>
                  <a:lnTo>
                    <a:pt x="150" y="168"/>
                  </a:lnTo>
                  <a:lnTo>
                    <a:pt x="168" y="168"/>
                  </a:lnTo>
                  <a:lnTo>
                    <a:pt x="75" y="205"/>
                  </a:lnTo>
                  <a:lnTo>
                    <a:pt x="19" y="243"/>
                  </a:lnTo>
                  <a:lnTo>
                    <a:pt x="1" y="280"/>
                  </a:lnTo>
                  <a:lnTo>
                    <a:pt x="1" y="317"/>
                  </a:lnTo>
                  <a:lnTo>
                    <a:pt x="1" y="354"/>
                  </a:lnTo>
                  <a:lnTo>
                    <a:pt x="38" y="373"/>
                  </a:lnTo>
                  <a:lnTo>
                    <a:pt x="75" y="373"/>
                  </a:lnTo>
                  <a:lnTo>
                    <a:pt x="150" y="354"/>
                  </a:lnTo>
                  <a:lnTo>
                    <a:pt x="150" y="373"/>
                  </a:lnTo>
                  <a:lnTo>
                    <a:pt x="150" y="429"/>
                  </a:lnTo>
                  <a:lnTo>
                    <a:pt x="168" y="466"/>
                  </a:lnTo>
                  <a:lnTo>
                    <a:pt x="206" y="485"/>
                  </a:lnTo>
                  <a:lnTo>
                    <a:pt x="317" y="485"/>
                  </a:lnTo>
                  <a:lnTo>
                    <a:pt x="373" y="448"/>
                  </a:lnTo>
                  <a:lnTo>
                    <a:pt x="411" y="392"/>
                  </a:lnTo>
                  <a:lnTo>
                    <a:pt x="504" y="392"/>
                  </a:lnTo>
                  <a:lnTo>
                    <a:pt x="560" y="373"/>
                  </a:lnTo>
                  <a:lnTo>
                    <a:pt x="597" y="336"/>
                  </a:lnTo>
                  <a:lnTo>
                    <a:pt x="634" y="317"/>
                  </a:lnTo>
                  <a:lnTo>
                    <a:pt x="653" y="280"/>
                  </a:lnTo>
                  <a:lnTo>
                    <a:pt x="653" y="243"/>
                  </a:lnTo>
                  <a:lnTo>
                    <a:pt x="616" y="205"/>
                  </a:lnTo>
                  <a:lnTo>
                    <a:pt x="578" y="168"/>
                  </a:lnTo>
                  <a:lnTo>
                    <a:pt x="560" y="168"/>
                  </a:lnTo>
                  <a:lnTo>
                    <a:pt x="616" y="131"/>
                  </a:lnTo>
                  <a:lnTo>
                    <a:pt x="634" y="94"/>
                  </a:lnTo>
                  <a:lnTo>
                    <a:pt x="616" y="56"/>
                  </a:lnTo>
                  <a:lnTo>
                    <a:pt x="616" y="38"/>
                  </a:lnTo>
                  <a:lnTo>
                    <a:pt x="578" y="19"/>
                  </a:lnTo>
                  <a:lnTo>
                    <a:pt x="541" y="1"/>
                  </a:lnTo>
                  <a:lnTo>
                    <a:pt x="467" y="19"/>
                  </a:lnTo>
                  <a:lnTo>
                    <a:pt x="411" y="56"/>
                  </a:lnTo>
                  <a:lnTo>
                    <a:pt x="392" y="75"/>
                  </a:lnTo>
                  <a:lnTo>
                    <a:pt x="392" y="56"/>
                  </a:lnTo>
                  <a:lnTo>
                    <a:pt x="355" y="19"/>
                  </a:lnTo>
                  <a:lnTo>
                    <a:pt x="299" y="1"/>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8206827" y="2936932"/>
              <a:ext cx="32111" cy="23899"/>
            </a:xfrm>
            <a:custGeom>
              <a:avLst/>
              <a:gdLst/>
              <a:ahLst/>
              <a:cxnLst/>
              <a:rect l="l" t="t" r="r" b="b"/>
              <a:pathLst>
                <a:path w="653" h="486" extrusionOk="0">
                  <a:moveTo>
                    <a:pt x="299" y="1"/>
                  </a:moveTo>
                  <a:lnTo>
                    <a:pt x="261" y="19"/>
                  </a:lnTo>
                  <a:lnTo>
                    <a:pt x="205" y="38"/>
                  </a:lnTo>
                  <a:lnTo>
                    <a:pt x="187" y="57"/>
                  </a:lnTo>
                  <a:lnTo>
                    <a:pt x="168" y="112"/>
                  </a:lnTo>
                  <a:lnTo>
                    <a:pt x="168" y="150"/>
                  </a:lnTo>
                  <a:lnTo>
                    <a:pt x="187" y="168"/>
                  </a:lnTo>
                  <a:lnTo>
                    <a:pt x="94" y="187"/>
                  </a:lnTo>
                  <a:lnTo>
                    <a:pt x="19" y="224"/>
                  </a:lnTo>
                  <a:lnTo>
                    <a:pt x="1" y="243"/>
                  </a:lnTo>
                  <a:lnTo>
                    <a:pt x="1" y="280"/>
                  </a:lnTo>
                  <a:lnTo>
                    <a:pt x="1" y="317"/>
                  </a:lnTo>
                  <a:lnTo>
                    <a:pt x="19" y="336"/>
                  </a:lnTo>
                  <a:lnTo>
                    <a:pt x="75" y="355"/>
                  </a:lnTo>
                  <a:lnTo>
                    <a:pt x="131" y="355"/>
                  </a:lnTo>
                  <a:lnTo>
                    <a:pt x="131" y="373"/>
                  </a:lnTo>
                  <a:lnTo>
                    <a:pt x="131" y="411"/>
                  </a:lnTo>
                  <a:lnTo>
                    <a:pt x="150" y="466"/>
                  </a:lnTo>
                  <a:lnTo>
                    <a:pt x="187" y="485"/>
                  </a:lnTo>
                  <a:lnTo>
                    <a:pt x="299" y="485"/>
                  </a:lnTo>
                  <a:lnTo>
                    <a:pt x="355" y="466"/>
                  </a:lnTo>
                  <a:lnTo>
                    <a:pt x="410" y="411"/>
                  </a:lnTo>
                  <a:lnTo>
                    <a:pt x="485" y="429"/>
                  </a:lnTo>
                  <a:lnTo>
                    <a:pt x="559" y="411"/>
                  </a:lnTo>
                  <a:lnTo>
                    <a:pt x="597" y="392"/>
                  </a:lnTo>
                  <a:lnTo>
                    <a:pt x="634" y="373"/>
                  </a:lnTo>
                  <a:lnTo>
                    <a:pt x="653" y="336"/>
                  </a:lnTo>
                  <a:lnTo>
                    <a:pt x="653" y="299"/>
                  </a:lnTo>
                  <a:lnTo>
                    <a:pt x="634" y="262"/>
                  </a:lnTo>
                  <a:lnTo>
                    <a:pt x="597" y="224"/>
                  </a:lnTo>
                  <a:lnTo>
                    <a:pt x="597" y="206"/>
                  </a:lnTo>
                  <a:lnTo>
                    <a:pt x="634" y="187"/>
                  </a:lnTo>
                  <a:lnTo>
                    <a:pt x="653" y="150"/>
                  </a:lnTo>
                  <a:lnTo>
                    <a:pt x="653" y="112"/>
                  </a:lnTo>
                  <a:lnTo>
                    <a:pt x="653" y="94"/>
                  </a:lnTo>
                  <a:lnTo>
                    <a:pt x="615" y="57"/>
                  </a:lnTo>
                  <a:lnTo>
                    <a:pt x="504" y="57"/>
                  </a:lnTo>
                  <a:lnTo>
                    <a:pt x="448" y="94"/>
                  </a:lnTo>
                  <a:lnTo>
                    <a:pt x="429" y="94"/>
                  </a:lnTo>
                  <a:lnTo>
                    <a:pt x="429" y="75"/>
                  </a:lnTo>
                  <a:lnTo>
                    <a:pt x="392" y="38"/>
                  </a:lnTo>
                  <a:lnTo>
                    <a:pt x="373" y="19"/>
                  </a:lnTo>
                  <a:lnTo>
                    <a:pt x="336" y="1"/>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8322240" y="2911312"/>
              <a:ext cx="26604" cy="19277"/>
            </a:xfrm>
            <a:custGeom>
              <a:avLst/>
              <a:gdLst/>
              <a:ahLst/>
              <a:cxnLst/>
              <a:rect l="l" t="t" r="r" b="b"/>
              <a:pathLst>
                <a:path w="541" h="392" extrusionOk="0">
                  <a:moveTo>
                    <a:pt x="243" y="0"/>
                  </a:moveTo>
                  <a:lnTo>
                    <a:pt x="206" y="19"/>
                  </a:lnTo>
                  <a:lnTo>
                    <a:pt x="150" y="56"/>
                  </a:lnTo>
                  <a:lnTo>
                    <a:pt x="131" y="93"/>
                  </a:lnTo>
                  <a:lnTo>
                    <a:pt x="131" y="112"/>
                  </a:lnTo>
                  <a:lnTo>
                    <a:pt x="150" y="131"/>
                  </a:lnTo>
                  <a:lnTo>
                    <a:pt x="75" y="149"/>
                  </a:lnTo>
                  <a:lnTo>
                    <a:pt x="19" y="168"/>
                  </a:lnTo>
                  <a:lnTo>
                    <a:pt x="1" y="186"/>
                  </a:lnTo>
                  <a:lnTo>
                    <a:pt x="1" y="224"/>
                  </a:lnTo>
                  <a:lnTo>
                    <a:pt x="1" y="261"/>
                  </a:lnTo>
                  <a:lnTo>
                    <a:pt x="19" y="280"/>
                  </a:lnTo>
                  <a:lnTo>
                    <a:pt x="57" y="298"/>
                  </a:lnTo>
                  <a:lnTo>
                    <a:pt x="113" y="280"/>
                  </a:lnTo>
                  <a:lnTo>
                    <a:pt x="113" y="335"/>
                  </a:lnTo>
                  <a:lnTo>
                    <a:pt x="131" y="373"/>
                  </a:lnTo>
                  <a:lnTo>
                    <a:pt x="168" y="391"/>
                  </a:lnTo>
                  <a:lnTo>
                    <a:pt x="243" y="391"/>
                  </a:lnTo>
                  <a:lnTo>
                    <a:pt x="280" y="373"/>
                  </a:lnTo>
                  <a:lnTo>
                    <a:pt x="317" y="335"/>
                  </a:lnTo>
                  <a:lnTo>
                    <a:pt x="448" y="335"/>
                  </a:lnTo>
                  <a:lnTo>
                    <a:pt x="504" y="298"/>
                  </a:lnTo>
                  <a:lnTo>
                    <a:pt x="522" y="261"/>
                  </a:lnTo>
                  <a:lnTo>
                    <a:pt x="522" y="242"/>
                  </a:lnTo>
                  <a:lnTo>
                    <a:pt x="522" y="205"/>
                  </a:lnTo>
                  <a:lnTo>
                    <a:pt x="466" y="168"/>
                  </a:lnTo>
                  <a:lnTo>
                    <a:pt x="522" y="149"/>
                  </a:lnTo>
                  <a:lnTo>
                    <a:pt x="541" y="112"/>
                  </a:lnTo>
                  <a:lnTo>
                    <a:pt x="522" y="75"/>
                  </a:lnTo>
                  <a:lnTo>
                    <a:pt x="504" y="56"/>
                  </a:lnTo>
                  <a:lnTo>
                    <a:pt x="466" y="37"/>
                  </a:lnTo>
                  <a:lnTo>
                    <a:pt x="411" y="37"/>
                  </a:lnTo>
                  <a:lnTo>
                    <a:pt x="355" y="75"/>
                  </a:lnTo>
                  <a:lnTo>
                    <a:pt x="336" y="56"/>
                  </a:lnTo>
                  <a:lnTo>
                    <a:pt x="317" y="19"/>
                  </a:lnTo>
                  <a:lnTo>
                    <a:pt x="280" y="0"/>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8127115" y="2896658"/>
              <a:ext cx="27538" cy="19277"/>
            </a:xfrm>
            <a:custGeom>
              <a:avLst/>
              <a:gdLst/>
              <a:ahLst/>
              <a:cxnLst/>
              <a:rect l="l" t="t" r="r" b="b"/>
              <a:pathLst>
                <a:path w="560" h="392" extrusionOk="0">
                  <a:moveTo>
                    <a:pt x="262" y="0"/>
                  </a:moveTo>
                  <a:lnTo>
                    <a:pt x="206" y="37"/>
                  </a:lnTo>
                  <a:lnTo>
                    <a:pt x="169" y="56"/>
                  </a:lnTo>
                  <a:lnTo>
                    <a:pt x="169" y="93"/>
                  </a:lnTo>
                  <a:lnTo>
                    <a:pt x="187" y="112"/>
                  </a:lnTo>
                  <a:lnTo>
                    <a:pt x="94" y="93"/>
                  </a:lnTo>
                  <a:lnTo>
                    <a:pt x="38" y="112"/>
                  </a:lnTo>
                  <a:lnTo>
                    <a:pt x="20" y="130"/>
                  </a:lnTo>
                  <a:lnTo>
                    <a:pt x="20" y="149"/>
                  </a:lnTo>
                  <a:lnTo>
                    <a:pt x="1" y="186"/>
                  </a:lnTo>
                  <a:lnTo>
                    <a:pt x="20" y="205"/>
                  </a:lnTo>
                  <a:lnTo>
                    <a:pt x="57" y="242"/>
                  </a:lnTo>
                  <a:lnTo>
                    <a:pt x="94" y="242"/>
                  </a:lnTo>
                  <a:lnTo>
                    <a:pt x="75" y="279"/>
                  </a:lnTo>
                  <a:lnTo>
                    <a:pt x="94" y="335"/>
                  </a:lnTo>
                  <a:lnTo>
                    <a:pt x="131" y="373"/>
                  </a:lnTo>
                  <a:lnTo>
                    <a:pt x="187" y="391"/>
                  </a:lnTo>
                  <a:lnTo>
                    <a:pt x="243" y="373"/>
                  </a:lnTo>
                  <a:lnTo>
                    <a:pt x="299" y="354"/>
                  </a:lnTo>
                  <a:lnTo>
                    <a:pt x="355" y="373"/>
                  </a:lnTo>
                  <a:lnTo>
                    <a:pt x="411" y="391"/>
                  </a:lnTo>
                  <a:lnTo>
                    <a:pt x="485" y="373"/>
                  </a:lnTo>
                  <a:lnTo>
                    <a:pt x="504" y="354"/>
                  </a:lnTo>
                  <a:lnTo>
                    <a:pt x="523" y="317"/>
                  </a:lnTo>
                  <a:lnTo>
                    <a:pt x="504" y="279"/>
                  </a:lnTo>
                  <a:lnTo>
                    <a:pt x="485" y="242"/>
                  </a:lnTo>
                  <a:lnTo>
                    <a:pt x="523" y="224"/>
                  </a:lnTo>
                  <a:lnTo>
                    <a:pt x="560" y="205"/>
                  </a:lnTo>
                  <a:lnTo>
                    <a:pt x="560" y="149"/>
                  </a:lnTo>
                  <a:lnTo>
                    <a:pt x="541" y="130"/>
                  </a:lnTo>
                  <a:lnTo>
                    <a:pt x="523" y="112"/>
                  </a:lnTo>
                  <a:lnTo>
                    <a:pt x="467" y="93"/>
                  </a:lnTo>
                  <a:lnTo>
                    <a:pt x="392" y="112"/>
                  </a:lnTo>
                  <a:lnTo>
                    <a:pt x="392" y="93"/>
                  </a:lnTo>
                  <a:lnTo>
                    <a:pt x="373" y="56"/>
                  </a:lnTo>
                  <a:lnTo>
                    <a:pt x="336" y="19"/>
                  </a:lnTo>
                  <a:lnTo>
                    <a:pt x="318" y="0"/>
                  </a:lnTo>
                  <a:close/>
                </a:path>
              </a:pathLst>
            </a:custGeom>
            <a:solidFill>
              <a:srgbClr val="FFF9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 name="Google Shape;80;p2"/>
          <p:cNvGrpSpPr/>
          <p:nvPr/>
        </p:nvGrpSpPr>
        <p:grpSpPr>
          <a:xfrm>
            <a:off x="8167610" y="169572"/>
            <a:ext cx="743572" cy="253851"/>
            <a:chOff x="720475" y="643675"/>
            <a:chExt cx="3048675" cy="1040800"/>
          </a:xfrm>
        </p:grpSpPr>
        <p:sp>
          <p:nvSpPr>
            <p:cNvPr id="81" name="Google Shape;81;p2"/>
            <p:cNvSpPr/>
            <p:nvPr/>
          </p:nvSpPr>
          <p:spPr>
            <a:xfrm>
              <a:off x="720475" y="643675"/>
              <a:ext cx="3048675" cy="1040800"/>
            </a:xfrm>
            <a:custGeom>
              <a:avLst/>
              <a:gdLst/>
              <a:ahLst/>
              <a:cxnLst/>
              <a:rect l="l" t="t" r="r" b="b"/>
              <a:pathLst>
                <a:path w="121947" h="41632" extrusionOk="0">
                  <a:moveTo>
                    <a:pt x="78718" y="1"/>
                  </a:moveTo>
                  <a:lnTo>
                    <a:pt x="77620" y="26"/>
                  </a:lnTo>
                  <a:lnTo>
                    <a:pt x="76572" y="101"/>
                  </a:lnTo>
                  <a:lnTo>
                    <a:pt x="75499" y="226"/>
                  </a:lnTo>
                  <a:lnTo>
                    <a:pt x="74476" y="375"/>
                  </a:lnTo>
                  <a:lnTo>
                    <a:pt x="73452" y="600"/>
                  </a:lnTo>
                  <a:lnTo>
                    <a:pt x="72429" y="874"/>
                  </a:lnTo>
                  <a:lnTo>
                    <a:pt x="71456" y="1174"/>
                  </a:lnTo>
                  <a:lnTo>
                    <a:pt x="70482" y="1523"/>
                  </a:lnTo>
                  <a:lnTo>
                    <a:pt x="69534" y="1923"/>
                  </a:lnTo>
                  <a:lnTo>
                    <a:pt x="68610" y="2347"/>
                  </a:lnTo>
                  <a:lnTo>
                    <a:pt x="67712" y="2821"/>
                  </a:lnTo>
                  <a:lnTo>
                    <a:pt x="66838" y="3320"/>
                  </a:lnTo>
                  <a:lnTo>
                    <a:pt x="65990" y="3869"/>
                  </a:lnTo>
                  <a:lnTo>
                    <a:pt x="65166" y="4468"/>
                  </a:lnTo>
                  <a:lnTo>
                    <a:pt x="64367" y="5067"/>
                  </a:lnTo>
                  <a:lnTo>
                    <a:pt x="63594" y="5741"/>
                  </a:lnTo>
                  <a:lnTo>
                    <a:pt x="62845" y="6415"/>
                  </a:lnTo>
                  <a:lnTo>
                    <a:pt x="62146" y="7139"/>
                  </a:lnTo>
                  <a:lnTo>
                    <a:pt x="61472" y="7888"/>
                  </a:lnTo>
                  <a:lnTo>
                    <a:pt x="60823" y="8661"/>
                  </a:lnTo>
                  <a:lnTo>
                    <a:pt x="60224" y="9460"/>
                  </a:lnTo>
                  <a:lnTo>
                    <a:pt x="59650" y="10309"/>
                  </a:lnTo>
                  <a:lnTo>
                    <a:pt x="59101" y="11157"/>
                  </a:lnTo>
                  <a:lnTo>
                    <a:pt x="58602" y="12056"/>
                  </a:lnTo>
                  <a:lnTo>
                    <a:pt x="58153" y="12954"/>
                  </a:lnTo>
                  <a:lnTo>
                    <a:pt x="57729" y="13878"/>
                  </a:lnTo>
                  <a:lnTo>
                    <a:pt x="57354" y="14851"/>
                  </a:lnTo>
                  <a:lnTo>
                    <a:pt x="57005" y="15824"/>
                  </a:lnTo>
                  <a:lnTo>
                    <a:pt x="56705" y="16798"/>
                  </a:lnTo>
                  <a:lnTo>
                    <a:pt x="56456" y="17821"/>
                  </a:lnTo>
                  <a:lnTo>
                    <a:pt x="56256" y="18844"/>
                  </a:lnTo>
                  <a:lnTo>
                    <a:pt x="56106" y="19893"/>
                  </a:lnTo>
                  <a:lnTo>
                    <a:pt x="55707" y="19768"/>
                  </a:lnTo>
                  <a:lnTo>
                    <a:pt x="55308" y="19643"/>
                  </a:lnTo>
                  <a:lnTo>
                    <a:pt x="54908" y="19543"/>
                  </a:lnTo>
                  <a:lnTo>
                    <a:pt x="54509" y="19468"/>
                  </a:lnTo>
                  <a:lnTo>
                    <a:pt x="54085" y="19418"/>
                  </a:lnTo>
                  <a:lnTo>
                    <a:pt x="53660" y="19369"/>
                  </a:lnTo>
                  <a:lnTo>
                    <a:pt x="53236" y="19344"/>
                  </a:lnTo>
                  <a:lnTo>
                    <a:pt x="52812" y="19319"/>
                  </a:lnTo>
                  <a:lnTo>
                    <a:pt x="52238" y="19344"/>
                  </a:lnTo>
                  <a:lnTo>
                    <a:pt x="51664" y="19394"/>
                  </a:lnTo>
                  <a:lnTo>
                    <a:pt x="51090" y="19468"/>
                  </a:lnTo>
                  <a:lnTo>
                    <a:pt x="50541" y="19593"/>
                  </a:lnTo>
                  <a:lnTo>
                    <a:pt x="49991" y="19718"/>
                  </a:lnTo>
                  <a:lnTo>
                    <a:pt x="49467" y="19893"/>
                  </a:lnTo>
                  <a:lnTo>
                    <a:pt x="48943" y="20092"/>
                  </a:lnTo>
                  <a:lnTo>
                    <a:pt x="48444" y="20317"/>
                  </a:lnTo>
                  <a:lnTo>
                    <a:pt x="47945" y="20567"/>
                  </a:lnTo>
                  <a:lnTo>
                    <a:pt x="47471" y="20866"/>
                  </a:lnTo>
                  <a:lnTo>
                    <a:pt x="47021" y="21166"/>
                  </a:lnTo>
                  <a:lnTo>
                    <a:pt x="46597" y="21490"/>
                  </a:lnTo>
                  <a:lnTo>
                    <a:pt x="46173" y="21839"/>
                  </a:lnTo>
                  <a:lnTo>
                    <a:pt x="45774" y="22214"/>
                  </a:lnTo>
                  <a:lnTo>
                    <a:pt x="45399" y="22588"/>
                  </a:lnTo>
                  <a:lnTo>
                    <a:pt x="45050" y="23012"/>
                  </a:lnTo>
                  <a:lnTo>
                    <a:pt x="44501" y="22314"/>
                  </a:lnTo>
                  <a:lnTo>
                    <a:pt x="43927" y="21640"/>
                  </a:lnTo>
                  <a:lnTo>
                    <a:pt x="43303" y="21016"/>
                  </a:lnTo>
                  <a:lnTo>
                    <a:pt x="42654" y="20417"/>
                  </a:lnTo>
                  <a:lnTo>
                    <a:pt x="41980" y="19868"/>
                  </a:lnTo>
                  <a:lnTo>
                    <a:pt x="41256" y="19344"/>
                  </a:lnTo>
                  <a:lnTo>
                    <a:pt x="40507" y="18869"/>
                  </a:lnTo>
                  <a:lnTo>
                    <a:pt x="39734" y="18445"/>
                  </a:lnTo>
                  <a:lnTo>
                    <a:pt x="38935" y="18046"/>
                  </a:lnTo>
                  <a:lnTo>
                    <a:pt x="38111" y="17721"/>
                  </a:lnTo>
                  <a:lnTo>
                    <a:pt x="37263" y="17422"/>
                  </a:lnTo>
                  <a:lnTo>
                    <a:pt x="36389" y="17172"/>
                  </a:lnTo>
                  <a:lnTo>
                    <a:pt x="35516" y="16973"/>
                  </a:lnTo>
                  <a:lnTo>
                    <a:pt x="34592" y="16848"/>
                  </a:lnTo>
                  <a:lnTo>
                    <a:pt x="33669" y="16748"/>
                  </a:lnTo>
                  <a:lnTo>
                    <a:pt x="32720" y="16723"/>
                  </a:lnTo>
                  <a:lnTo>
                    <a:pt x="31947" y="16748"/>
                  </a:lnTo>
                  <a:lnTo>
                    <a:pt x="31173" y="16798"/>
                  </a:lnTo>
                  <a:lnTo>
                    <a:pt x="30399" y="16898"/>
                  </a:lnTo>
                  <a:lnTo>
                    <a:pt x="29650" y="17022"/>
                  </a:lnTo>
                  <a:lnTo>
                    <a:pt x="28927" y="17197"/>
                  </a:lnTo>
                  <a:lnTo>
                    <a:pt x="28203" y="17422"/>
                  </a:lnTo>
                  <a:lnTo>
                    <a:pt x="27479" y="17646"/>
                  </a:lnTo>
                  <a:lnTo>
                    <a:pt x="26805" y="17921"/>
                  </a:lnTo>
                  <a:lnTo>
                    <a:pt x="26106" y="18220"/>
                  </a:lnTo>
                  <a:lnTo>
                    <a:pt x="25457" y="18570"/>
                  </a:lnTo>
                  <a:lnTo>
                    <a:pt x="24834" y="18919"/>
                  </a:lnTo>
                  <a:lnTo>
                    <a:pt x="24210" y="19319"/>
                  </a:lnTo>
                  <a:lnTo>
                    <a:pt x="23611" y="19743"/>
                  </a:lnTo>
                  <a:lnTo>
                    <a:pt x="23037" y="20217"/>
                  </a:lnTo>
                  <a:lnTo>
                    <a:pt x="22487" y="20691"/>
                  </a:lnTo>
                  <a:lnTo>
                    <a:pt x="21938" y="21191"/>
                  </a:lnTo>
                  <a:lnTo>
                    <a:pt x="21439" y="21715"/>
                  </a:lnTo>
                  <a:lnTo>
                    <a:pt x="20965" y="22264"/>
                  </a:lnTo>
                  <a:lnTo>
                    <a:pt x="20516" y="22838"/>
                  </a:lnTo>
                  <a:lnTo>
                    <a:pt x="20091" y="23437"/>
                  </a:lnTo>
                  <a:lnTo>
                    <a:pt x="19692" y="24061"/>
                  </a:lnTo>
                  <a:lnTo>
                    <a:pt x="19318" y="24710"/>
                  </a:lnTo>
                  <a:lnTo>
                    <a:pt x="18993" y="25359"/>
                  </a:lnTo>
                  <a:lnTo>
                    <a:pt x="18669" y="26032"/>
                  </a:lnTo>
                  <a:lnTo>
                    <a:pt x="18419" y="26731"/>
                  </a:lnTo>
                  <a:lnTo>
                    <a:pt x="18170" y="27430"/>
                  </a:lnTo>
                  <a:lnTo>
                    <a:pt x="17970" y="28154"/>
                  </a:lnTo>
                  <a:lnTo>
                    <a:pt x="17795" y="28903"/>
                  </a:lnTo>
                  <a:lnTo>
                    <a:pt x="17646" y="29651"/>
                  </a:lnTo>
                  <a:lnTo>
                    <a:pt x="17571" y="30400"/>
                  </a:lnTo>
                  <a:lnTo>
                    <a:pt x="17496" y="31174"/>
                  </a:lnTo>
                  <a:lnTo>
                    <a:pt x="17471" y="31973"/>
                  </a:lnTo>
                  <a:lnTo>
                    <a:pt x="17496" y="32522"/>
                  </a:lnTo>
                  <a:lnTo>
                    <a:pt x="17521" y="33071"/>
                  </a:lnTo>
                  <a:lnTo>
                    <a:pt x="17571" y="33595"/>
                  </a:lnTo>
                  <a:lnTo>
                    <a:pt x="17646" y="34144"/>
                  </a:lnTo>
                  <a:lnTo>
                    <a:pt x="17720" y="34668"/>
                  </a:lnTo>
                  <a:lnTo>
                    <a:pt x="17820" y="35192"/>
                  </a:lnTo>
                  <a:lnTo>
                    <a:pt x="17945" y="35691"/>
                  </a:lnTo>
                  <a:lnTo>
                    <a:pt x="18095" y="36215"/>
                  </a:lnTo>
                  <a:lnTo>
                    <a:pt x="16497" y="36265"/>
                  </a:lnTo>
                  <a:lnTo>
                    <a:pt x="14950" y="36365"/>
                  </a:lnTo>
                  <a:lnTo>
                    <a:pt x="13453" y="36515"/>
                  </a:lnTo>
                  <a:lnTo>
                    <a:pt x="11980" y="36715"/>
                  </a:lnTo>
                  <a:lnTo>
                    <a:pt x="10582" y="36939"/>
                  </a:lnTo>
                  <a:lnTo>
                    <a:pt x="9235" y="37214"/>
                  </a:lnTo>
                  <a:lnTo>
                    <a:pt x="7962" y="37538"/>
                  </a:lnTo>
                  <a:lnTo>
                    <a:pt x="6739" y="37863"/>
                  </a:lnTo>
                  <a:lnTo>
                    <a:pt x="5591" y="38237"/>
                  </a:lnTo>
                  <a:lnTo>
                    <a:pt x="4517" y="38661"/>
                  </a:lnTo>
                  <a:lnTo>
                    <a:pt x="4018" y="38861"/>
                  </a:lnTo>
                  <a:lnTo>
                    <a:pt x="3544" y="39086"/>
                  </a:lnTo>
                  <a:lnTo>
                    <a:pt x="3070" y="39310"/>
                  </a:lnTo>
                  <a:lnTo>
                    <a:pt x="2646" y="39560"/>
                  </a:lnTo>
                  <a:lnTo>
                    <a:pt x="2221" y="39784"/>
                  </a:lnTo>
                  <a:lnTo>
                    <a:pt x="1822" y="40034"/>
                  </a:lnTo>
                  <a:lnTo>
                    <a:pt x="1473" y="40284"/>
                  </a:lnTo>
                  <a:lnTo>
                    <a:pt x="1123" y="40558"/>
                  </a:lnTo>
                  <a:lnTo>
                    <a:pt x="799" y="40808"/>
                  </a:lnTo>
                  <a:lnTo>
                    <a:pt x="524" y="41082"/>
                  </a:lnTo>
                  <a:lnTo>
                    <a:pt x="250" y="41357"/>
                  </a:lnTo>
                  <a:lnTo>
                    <a:pt x="0" y="41631"/>
                  </a:lnTo>
                  <a:lnTo>
                    <a:pt x="121946" y="41631"/>
                  </a:lnTo>
                  <a:lnTo>
                    <a:pt x="121447" y="41257"/>
                  </a:lnTo>
                  <a:lnTo>
                    <a:pt x="120873" y="40858"/>
                  </a:lnTo>
                  <a:lnTo>
                    <a:pt x="120249" y="40508"/>
                  </a:lnTo>
                  <a:lnTo>
                    <a:pt x="119575" y="40159"/>
                  </a:lnTo>
                  <a:lnTo>
                    <a:pt x="118826" y="39809"/>
                  </a:lnTo>
                  <a:lnTo>
                    <a:pt x="118053" y="39485"/>
                  </a:lnTo>
                  <a:lnTo>
                    <a:pt x="117229" y="39185"/>
                  </a:lnTo>
                  <a:lnTo>
                    <a:pt x="116381" y="38911"/>
                  </a:lnTo>
                  <a:lnTo>
                    <a:pt x="115482" y="38636"/>
                  </a:lnTo>
                  <a:lnTo>
                    <a:pt x="114534" y="38387"/>
                  </a:lnTo>
                  <a:lnTo>
                    <a:pt x="113535" y="38162"/>
                  </a:lnTo>
                  <a:lnTo>
                    <a:pt x="112512" y="37963"/>
                  </a:lnTo>
                  <a:lnTo>
                    <a:pt x="111464" y="37788"/>
                  </a:lnTo>
                  <a:lnTo>
                    <a:pt x="110391" y="37613"/>
                  </a:lnTo>
                  <a:lnTo>
                    <a:pt x="109267" y="37488"/>
                  </a:lnTo>
                  <a:lnTo>
                    <a:pt x="108119" y="37364"/>
                  </a:lnTo>
                  <a:lnTo>
                    <a:pt x="108269" y="37039"/>
                  </a:lnTo>
                  <a:lnTo>
                    <a:pt x="108369" y="36690"/>
                  </a:lnTo>
                  <a:lnTo>
                    <a:pt x="108469" y="36315"/>
                  </a:lnTo>
                  <a:lnTo>
                    <a:pt x="108569" y="35966"/>
                  </a:lnTo>
                  <a:lnTo>
                    <a:pt x="108619" y="35591"/>
                  </a:lnTo>
                  <a:lnTo>
                    <a:pt x="108668" y="35217"/>
                  </a:lnTo>
                  <a:lnTo>
                    <a:pt x="108693" y="34843"/>
                  </a:lnTo>
                  <a:lnTo>
                    <a:pt x="108718" y="34443"/>
                  </a:lnTo>
                  <a:lnTo>
                    <a:pt x="108693" y="34069"/>
                  </a:lnTo>
                  <a:lnTo>
                    <a:pt x="108668" y="33670"/>
                  </a:lnTo>
                  <a:lnTo>
                    <a:pt x="108619" y="33295"/>
                  </a:lnTo>
                  <a:lnTo>
                    <a:pt x="108569" y="32921"/>
                  </a:lnTo>
                  <a:lnTo>
                    <a:pt x="108469" y="32547"/>
                  </a:lnTo>
                  <a:lnTo>
                    <a:pt x="108369" y="32197"/>
                  </a:lnTo>
                  <a:lnTo>
                    <a:pt x="108244" y="31848"/>
                  </a:lnTo>
                  <a:lnTo>
                    <a:pt x="108119" y="31498"/>
                  </a:lnTo>
                  <a:lnTo>
                    <a:pt x="107970" y="31149"/>
                  </a:lnTo>
                  <a:lnTo>
                    <a:pt x="107795" y="30824"/>
                  </a:lnTo>
                  <a:lnTo>
                    <a:pt x="107620" y="30500"/>
                  </a:lnTo>
                  <a:lnTo>
                    <a:pt x="107421" y="30200"/>
                  </a:lnTo>
                  <a:lnTo>
                    <a:pt x="107221" y="29901"/>
                  </a:lnTo>
                  <a:lnTo>
                    <a:pt x="106996" y="29601"/>
                  </a:lnTo>
                  <a:lnTo>
                    <a:pt x="106747" y="29327"/>
                  </a:lnTo>
                  <a:lnTo>
                    <a:pt x="106497" y="29077"/>
                  </a:lnTo>
                  <a:lnTo>
                    <a:pt x="106247" y="28803"/>
                  </a:lnTo>
                  <a:lnTo>
                    <a:pt x="105973" y="28578"/>
                  </a:lnTo>
                  <a:lnTo>
                    <a:pt x="105698" y="28354"/>
                  </a:lnTo>
                  <a:lnTo>
                    <a:pt x="105399" y="28129"/>
                  </a:lnTo>
                  <a:lnTo>
                    <a:pt x="105074" y="27929"/>
                  </a:lnTo>
                  <a:lnTo>
                    <a:pt x="104775" y="27730"/>
                  </a:lnTo>
                  <a:lnTo>
                    <a:pt x="104450" y="27580"/>
                  </a:lnTo>
                  <a:lnTo>
                    <a:pt x="104101" y="27405"/>
                  </a:lnTo>
                  <a:lnTo>
                    <a:pt x="103777" y="27280"/>
                  </a:lnTo>
                  <a:lnTo>
                    <a:pt x="103427" y="27156"/>
                  </a:lnTo>
                  <a:lnTo>
                    <a:pt x="103053" y="27031"/>
                  </a:lnTo>
                  <a:lnTo>
                    <a:pt x="102703" y="26956"/>
                  </a:lnTo>
                  <a:lnTo>
                    <a:pt x="102329" y="26881"/>
                  </a:lnTo>
                  <a:lnTo>
                    <a:pt x="101955" y="26831"/>
                  </a:lnTo>
                  <a:lnTo>
                    <a:pt x="101555" y="26781"/>
                  </a:lnTo>
                  <a:lnTo>
                    <a:pt x="101181" y="26781"/>
                  </a:lnTo>
                  <a:lnTo>
                    <a:pt x="101331" y="25808"/>
                  </a:lnTo>
                  <a:lnTo>
                    <a:pt x="101431" y="24809"/>
                  </a:lnTo>
                  <a:lnTo>
                    <a:pt x="101505" y="23811"/>
                  </a:lnTo>
                  <a:lnTo>
                    <a:pt x="101530" y="22788"/>
                  </a:lnTo>
                  <a:lnTo>
                    <a:pt x="101480" y="21615"/>
                  </a:lnTo>
                  <a:lnTo>
                    <a:pt x="101406" y="20467"/>
                  </a:lnTo>
                  <a:lnTo>
                    <a:pt x="101256" y="19319"/>
                  </a:lnTo>
                  <a:lnTo>
                    <a:pt x="101056" y="18196"/>
                  </a:lnTo>
                  <a:lnTo>
                    <a:pt x="100807" y="17097"/>
                  </a:lnTo>
                  <a:lnTo>
                    <a:pt x="100507" y="16024"/>
                  </a:lnTo>
                  <a:lnTo>
                    <a:pt x="100133" y="14951"/>
                  </a:lnTo>
                  <a:lnTo>
                    <a:pt x="99733" y="13928"/>
                  </a:lnTo>
                  <a:lnTo>
                    <a:pt x="99284" y="12904"/>
                  </a:lnTo>
                  <a:lnTo>
                    <a:pt x="98760" y="11931"/>
                  </a:lnTo>
                  <a:lnTo>
                    <a:pt x="98211" y="10983"/>
                  </a:lnTo>
                  <a:lnTo>
                    <a:pt x="97637" y="10034"/>
                  </a:lnTo>
                  <a:lnTo>
                    <a:pt x="96988" y="9161"/>
                  </a:lnTo>
                  <a:lnTo>
                    <a:pt x="96314" y="8287"/>
                  </a:lnTo>
                  <a:lnTo>
                    <a:pt x="95590" y="7463"/>
                  </a:lnTo>
                  <a:lnTo>
                    <a:pt x="94842" y="6665"/>
                  </a:lnTo>
                  <a:lnTo>
                    <a:pt x="94043" y="5916"/>
                  </a:lnTo>
                  <a:lnTo>
                    <a:pt x="93219" y="5192"/>
                  </a:lnTo>
                  <a:lnTo>
                    <a:pt x="92371" y="4518"/>
                  </a:lnTo>
                  <a:lnTo>
                    <a:pt x="91472" y="3894"/>
                  </a:lnTo>
                  <a:lnTo>
                    <a:pt x="90549" y="3295"/>
                  </a:lnTo>
                  <a:lnTo>
                    <a:pt x="89575" y="2746"/>
                  </a:lnTo>
                  <a:lnTo>
                    <a:pt x="88602" y="2247"/>
                  </a:lnTo>
                  <a:lnTo>
                    <a:pt x="87604" y="1773"/>
                  </a:lnTo>
                  <a:lnTo>
                    <a:pt x="86555" y="1374"/>
                  </a:lnTo>
                  <a:lnTo>
                    <a:pt x="85507" y="1024"/>
                  </a:lnTo>
                  <a:lnTo>
                    <a:pt x="84409" y="700"/>
                  </a:lnTo>
                  <a:lnTo>
                    <a:pt x="83311" y="450"/>
                  </a:lnTo>
                  <a:lnTo>
                    <a:pt x="82188" y="250"/>
                  </a:lnTo>
                  <a:lnTo>
                    <a:pt x="81040" y="101"/>
                  </a:lnTo>
                  <a:lnTo>
                    <a:pt x="79892" y="26"/>
                  </a:lnTo>
                  <a:lnTo>
                    <a:pt x="78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720475" y="1298225"/>
              <a:ext cx="3048675" cy="386250"/>
            </a:xfrm>
            <a:custGeom>
              <a:avLst/>
              <a:gdLst/>
              <a:ahLst/>
              <a:cxnLst/>
              <a:rect l="l" t="t" r="r" b="b"/>
              <a:pathLst>
                <a:path w="121947" h="15450" extrusionOk="0">
                  <a:moveTo>
                    <a:pt x="87279" y="0"/>
                  </a:moveTo>
                  <a:lnTo>
                    <a:pt x="86930" y="424"/>
                  </a:lnTo>
                  <a:lnTo>
                    <a:pt x="86580" y="849"/>
                  </a:lnTo>
                  <a:lnTo>
                    <a:pt x="86231" y="1248"/>
                  </a:lnTo>
                  <a:lnTo>
                    <a:pt x="85857" y="1647"/>
                  </a:lnTo>
                  <a:lnTo>
                    <a:pt x="85457" y="2047"/>
                  </a:lnTo>
                  <a:lnTo>
                    <a:pt x="85058" y="2421"/>
                  </a:lnTo>
                  <a:lnTo>
                    <a:pt x="84659" y="2796"/>
                  </a:lnTo>
                  <a:lnTo>
                    <a:pt x="84234" y="3145"/>
                  </a:lnTo>
                  <a:lnTo>
                    <a:pt x="83810" y="3494"/>
                  </a:lnTo>
                  <a:lnTo>
                    <a:pt x="83361" y="3844"/>
                  </a:lnTo>
                  <a:lnTo>
                    <a:pt x="82936" y="4168"/>
                  </a:lnTo>
                  <a:lnTo>
                    <a:pt x="82462" y="4468"/>
                  </a:lnTo>
                  <a:lnTo>
                    <a:pt x="82013" y="4767"/>
                  </a:lnTo>
                  <a:lnTo>
                    <a:pt x="81539" y="5042"/>
                  </a:lnTo>
                  <a:lnTo>
                    <a:pt x="81040" y="5316"/>
                  </a:lnTo>
                  <a:lnTo>
                    <a:pt x="80540" y="5566"/>
                  </a:lnTo>
                  <a:lnTo>
                    <a:pt x="80041" y="5815"/>
                  </a:lnTo>
                  <a:lnTo>
                    <a:pt x="79542" y="6040"/>
                  </a:lnTo>
                  <a:lnTo>
                    <a:pt x="79018" y="6265"/>
                  </a:lnTo>
                  <a:lnTo>
                    <a:pt x="78519" y="6464"/>
                  </a:lnTo>
                  <a:lnTo>
                    <a:pt x="77970" y="6639"/>
                  </a:lnTo>
                  <a:lnTo>
                    <a:pt x="77446" y="6814"/>
                  </a:lnTo>
                  <a:lnTo>
                    <a:pt x="76897" y="6989"/>
                  </a:lnTo>
                  <a:lnTo>
                    <a:pt x="76347" y="7113"/>
                  </a:lnTo>
                  <a:lnTo>
                    <a:pt x="75798" y="7238"/>
                  </a:lnTo>
                  <a:lnTo>
                    <a:pt x="75224" y="7363"/>
                  </a:lnTo>
                  <a:lnTo>
                    <a:pt x="74675" y="7438"/>
                  </a:lnTo>
                  <a:lnTo>
                    <a:pt x="74101" y="7513"/>
                  </a:lnTo>
                  <a:lnTo>
                    <a:pt x="73527" y="7588"/>
                  </a:lnTo>
                  <a:lnTo>
                    <a:pt x="72928" y="7637"/>
                  </a:lnTo>
                  <a:lnTo>
                    <a:pt x="72354" y="7662"/>
                  </a:lnTo>
                  <a:lnTo>
                    <a:pt x="71181" y="7662"/>
                  </a:lnTo>
                  <a:lnTo>
                    <a:pt x="70607" y="7637"/>
                  </a:lnTo>
                  <a:lnTo>
                    <a:pt x="70058" y="7588"/>
                  </a:lnTo>
                  <a:lnTo>
                    <a:pt x="69509" y="7538"/>
                  </a:lnTo>
                  <a:lnTo>
                    <a:pt x="68935" y="7463"/>
                  </a:lnTo>
                  <a:lnTo>
                    <a:pt x="68386" y="7388"/>
                  </a:lnTo>
                  <a:lnTo>
                    <a:pt x="67862" y="7263"/>
                  </a:lnTo>
                  <a:lnTo>
                    <a:pt x="67313" y="7163"/>
                  </a:lnTo>
                  <a:lnTo>
                    <a:pt x="66788" y="7013"/>
                  </a:lnTo>
                  <a:lnTo>
                    <a:pt x="66264" y="6889"/>
                  </a:lnTo>
                  <a:lnTo>
                    <a:pt x="65740" y="6714"/>
                  </a:lnTo>
                  <a:lnTo>
                    <a:pt x="65216" y="6539"/>
                  </a:lnTo>
                  <a:lnTo>
                    <a:pt x="64717" y="6365"/>
                  </a:lnTo>
                  <a:lnTo>
                    <a:pt x="64218" y="6165"/>
                  </a:lnTo>
                  <a:lnTo>
                    <a:pt x="63244" y="5716"/>
                  </a:lnTo>
                  <a:lnTo>
                    <a:pt x="62296" y="5216"/>
                  </a:lnTo>
                  <a:lnTo>
                    <a:pt x="61372" y="4667"/>
                  </a:lnTo>
                  <a:lnTo>
                    <a:pt x="60474" y="4093"/>
                  </a:lnTo>
                  <a:lnTo>
                    <a:pt x="59625" y="3444"/>
                  </a:lnTo>
                  <a:lnTo>
                    <a:pt x="58827" y="2771"/>
                  </a:lnTo>
                  <a:lnTo>
                    <a:pt x="58028" y="2047"/>
                  </a:lnTo>
                  <a:lnTo>
                    <a:pt x="57304" y="1273"/>
                  </a:lnTo>
                  <a:lnTo>
                    <a:pt x="56605" y="474"/>
                  </a:lnTo>
                  <a:lnTo>
                    <a:pt x="56206" y="1073"/>
                  </a:lnTo>
                  <a:lnTo>
                    <a:pt x="55782" y="1622"/>
                  </a:lnTo>
                  <a:lnTo>
                    <a:pt x="55333" y="2172"/>
                  </a:lnTo>
                  <a:lnTo>
                    <a:pt x="54833" y="2671"/>
                  </a:lnTo>
                  <a:lnTo>
                    <a:pt x="54309" y="3145"/>
                  </a:lnTo>
                  <a:lnTo>
                    <a:pt x="53760" y="3569"/>
                  </a:lnTo>
                  <a:lnTo>
                    <a:pt x="53186" y="3994"/>
                  </a:lnTo>
                  <a:lnTo>
                    <a:pt x="52587" y="4368"/>
                  </a:lnTo>
                  <a:lnTo>
                    <a:pt x="51963" y="4692"/>
                  </a:lnTo>
                  <a:lnTo>
                    <a:pt x="51314" y="4992"/>
                  </a:lnTo>
                  <a:lnTo>
                    <a:pt x="50640" y="5241"/>
                  </a:lnTo>
                  <a:lnTo>
                    <a:pt x="49942" y="5441"/>
                  </a:lnTo>
                  <a:lnTo>
                    <a:pt x="49243" y="5616"/>
                  </a:lnTo>
                  <a:lnTo>
                    <a:pt x="48494" y="5741"/>
                  </a:lnTo>
                  <a:lnTo>
                    <a:pt x="47770" y="5815"/>
                  </a:lnTo>
                  <a:lnTo>
                    <a:pt x="47021" y="5840"/>
                  </a:lnTo>
                  <a:lnTo>
                    <a:pt x="46248" y="5815"/>
                  </a:lnTo>
                  <a:lnTo>
                    <a:pt x="45474" y="5716"/>
                  </a:lnTo>
                  <a:lnTo>
                    <a:pt x="44750" y="5591"/>
                  </a:lnTo>
                  <a:lnTo>
                    <a:pt x="44026" y="5416"/>
                  </a:lnTo>
                  <a:lnTo>
                    <a:pt x="43328" y="5216"/>
                  </a:lnTo>
                  <a:lnTo>
                    <a:pt x="42629" y="4942"/>
                  </a:lnTo>
                  <a:lnTo>
                    <a:pt x="41980" y="4642"/>
                  </a:lnTo>
                  <a:lnTo>
                    <a:pt x="41331" y="4293"/>
                  </a:lnTo>
                  <a:lnTo>
                    <a:pt x="41131" y="4767"/>
                  </a:lnTo>
                  <a:lnTo>
                    <a:pt x="40907" y="5241"/>
                  </a:lnTo>
                  <a:lnTo>
                    <a:pt x="40657" y="5716"/>
                  </a:lnTo>
                  <a:lnTo>
                    <a:pt x="40383" y="6165"/>
                  </a:lnTo>
                  <a:lnTo>
                    <a:pt x="40108" y="6614"/>
                  </a:lnTo>
                  <a:lnTo>
                    <a:pt x="39833" y="7038"/>
                  </a:lnTo>
                  <a:lnTo>
                    <a:pt x="39509" y="7463"/>
                  </a:lnTo>
                  <a:lnTo>
                    <a:pt x="39185" y="7887"/>
                  </a:lnTo>
                  <a:lnTo>
                    <a:pt x="38860" y="8261"/>
                  </a:lnTo>
                  <a:lnTo>
                    <a:pt x="38511" y="8661"/>
                  </a:lnTo>
                  <a:lnTo>
                    <a:pt x="38136" y="9035"/>
                  </a:lnTo>
                  <a:lnTo>
                    <a:pt x="37762" y="9385"/>
                  </a:lnTo>
                  <a:lnTo>
                    <a:pt x="37388" y="9734"/>
                  </a:lnTo>
                  <a:lnTo>
                    <a:pt x="36988" y="10058"/>
                  </a:lnTo>
                  <a:lnTo>
                    <a:pt x="36564" y="10383"/>
                  </a:lnTo>
                  <a:lnTo>
                    <a:pt x="36140" y="10682"/>
                  </a:lnTo>
                  <a:lnTo>
                    <a:pt x="35690" y="10957"/>
                  </a:lnTo>
                  <a:lnTo>
                    <a:pt x="35266" y="11231"/>
                  </a:lnTo>
                  <a:lnTo>
                    <a:pt x="34792" y="11481"/>
                  </a:lnTo>
                  <a:lnTo>
                    <a:pt x="34318" y="11731"/>
                  </a:lnTo>
                  <a:lnTo>
                    <a:pt x="33843" y="11955"/>
                  </a:lnTo>
                  <a:lnTo>
                    <a:pt x="33369" y="12155"/>
                  </a:lnTo>
                  <a:lnTo>
                    <a:pt x="32870" y="12330"/>
                  </a:lnTo>
                  <a:lnTo>
                    <a:pt x="32371" y="12504"/>
                  </a:lnTo>
                  <a:lnTo>
                    <a:pt x="31847" y="12654"/>
                  </a:lnTo>
                  <a:lnTo>
                    <a:pt x="31323" y="12779"/>
                  </a:lnTo>
                  <a:lnTo>
                    <a:pt x="30799" y="12904"/>
                  </a:lnTo>
                  <a:lnTo>
                    <a:pt x="30274" y="13003"/>
                  </a:lnTo>
                  <a:lnTo>
                    <a:pt x="29725" y="13078"/>
                  </a:lnTo>
                  <a:lnTo>
                    <a:pt x="29176" y="13128"/>
                  </a:lnTo>
                  <a:lnTo>
                    <a:pt x="28627" y="13153"/>
                  </a:lnTo>
                  <a:lnTo>
                    <a:pt x="27329" y="13153"/>
                  </a:lnTo>
                  <a:lnTo>
                    <a:pt x="26581" y="13078"/>
                  </a:lnTo>
                  <a:lnTo>
                    <a:pt x="25857" y="13003"/>
                  </a:lnTo>
                  <a:lnTo>
                    <a:pt x="25133" y="12854"/>
                  </a:lnTo>
                  <a:lnTo>
                    <a:pt x="24434" y="12704"/>
                  </a:lnTo>
                  <a:lnTo>
                    <a:pt x="23735" y="12504"/>
                  </a:lnTo>
                  <a:lnTo>
                    <a:pt x="23061" y="12255"/>
                  </a:lnTo>
                  <a:lnTo>
                    <a:pt x="22413" y="12005"/>
                  </a:lnTo>
                  <a:lnTo>
                    <a:pt x="21764" y="11706"/>
                  </a:lnTo>
                  <a:lnTo>
                    <a:pt x="21140" y="11381"/>
                  </a:lnTo>
                  <a:lnTo>
                    <a:pt x="20516" y="11032"/>
                  </a:lnTo>
                  <a:lnTo>
                    <a:pt x="19942" y="10632"/>
                  </a:lnTo>
                  <a:lnTo>
                    <a:pt x="19368" y="10233"/>
                  </a:lnTo>
                  <a:lnTo>
                    <a:pt x="18819" y="9784"/>
                  </a:lnTo>
                  <a:lnTo>
                    <a:pt x="18294" y="9335"/>
                  </a:lnTo>
                  <a:lnTo>
                    <a:pt x="17795" y="8835"/>
                  </a:lnTo>
                  <a:lnTo>
                    <a:pt x="17795" y="8835"/>
                  </a:lnTo>
                  <a:lnTo>
                    <a:pt x="17945" y="9434"/>
                  </a:lnTo>
                  <a:lnTo>
                    <a:pt x="18095" y="10033"/>
                  </a:lnTo>
                  <a:lnTo>
                    <a:pt x="16497" y="10083"/>
                  </a:lnTo>
                  <a:lnTo>
                    <a:pt x="14950" y="10183"/>
                  </a:lnTo>
                  <a:lnTo>
                    <a:pt x="13453" y="10333"/>
                  </a:lnTo>
                  <a:lnTo>
                    <a:pt x="11980" y="10533"/>
                  </a:lnTo>
                  <a:lnTo>
                    <a:pt x="10582" y="10757"/>
                  </a:lnTo>
                  <a:lnTo>
                    <a:pt x="9235" y="11032"/>
                  </a:lnTo>
                  <a:lnTo>
                    <a:pt x="7962" y="11356"/>
                  </a:lnTo>
                  <a:lnTo>
                    <a:pt x="6739" y="11681"/>
                  </a:lnTo>
                  <a:lnTo>
                    <a:pt x="5591" y="12055"/>
                  </a:lnTo>
                  <a:lnTo>
                    <a:pt x="4517" y="12479"/>
                  </a:lnTo>
                  <a:lnTo>
                    <a:pt x="4018" y="12679"/>
                  </a:lnTo>
                  <a:lnTo>
                    <a:pt x="3544" y="12904"/>
                  </a:lnTo>
                  <a:lnTo>
                    <a:pt x="3070" y="13128"/>
                  </a:lnTo>
                  <a:lnTo>
                    <a:pt x="2646" y="13378"/>
                  </a:lnTo>
                  <a:lnTo>
                    <a:pt x="2221" y="13602"/>
                  </a:lnTo>
                  <a:lnTo>
                    <a:pt x="1822" y="13852"/>
                  </a:lnTo>
                  <a:lnTo>
                    <a:pt x="1473" y="14102"/>
                  </a:lnTo>
                  <a:lnTo>
                    <a:pt x="1123" y="14376"/>
                  </a:lnTo>
                  <a:lnTo>
                    <a:pt x="799" y="14626"/>
                  </a:lnTo>
                  <a:lnTo>
                    <a:pt x="524" y="14900"/>
                  </a:lnTo>
                  <a:lnTo>
                    <a:pt x="250" y="15175"/>
                  </a:lnTo>
                  <a:lnTo>
                    <a:pt x="0" y="15449"/>
                  </a:lnTo>
                  <a:lnTo>
                    <a:pt x="121946" y="15449"/>
                  </a:lnTo>
                  <a:lnTo>
                    <a:pt x="121447" y="15075"/>
                  </a:lnTo>
                  <a:lnTo>
                    <a:pt x="120873" y="14676"/>
                  </a:lnTo>
                  <a:lnTo>
                    <a:pt x="120249" y="14326"/>
                  </a:lnTo>
                  <a:lnTo>
                    <a:pt x="119575" y="13977"/>
                  </a:lnTo>
                  <a:lnTo>
                    <a:pt x="118826" y="13627"/>
                  </a:lnTo>
                  <a:lnTo>
                    <a:pt x="118053" y="13303"/>
                  </a:lnTo>
                  <a:lnTo>
                    <a:pt x="117229" y="13003"/>
                  </a:lnTo>
                  <a:lnTo>
                    <a:pt x="116381" y="12729"/>
                  </a:lnTo>
                  <a:lnTo>
                    <a:pt x="115482" y="12454"/>
                  </a:lnTo>
                  <a:lnTo>
                    <a:pt x="114534" y="12205"/>
                  </a:lnTo>
                  <a:lnTo>
                    <a:pt x="113535" y="11980"/>
                  </a:lnTo>
                  <a:lnTo>
                    <a:pt x="112512" y="11781"/>
                  </a:lnTo>
                  <a:lnTo>
                    <a:pt x="111464" y="11606"/>
                  </a:lnTo>
                  <a:lnTo>
                    <a:pt x="110391" y="11431"/>
                  </a:lnTo>
                  <a:lnTo>
                    <a:pt x="109267" y="11306"/>
                  </a:lnTo>
                  <a:lnTo>
                    <a:pt x="108119" y="11182"/>
                  </a:lnTo>
                  <a:lnTo>
                    <a:pt x="108244" y="10882"/>
                  </a:lnTo>
                  <a:lnTo>
                    <a:pt x="107520" y="11182"/>
                  </a:lnTo>
                  <a:lnTo>
                    <a:pt x="106772" y="11456"/>
                  </a:lnTo>
                  <a:lnTo>
                    <a:pt x="106023" y="11706"/>
                  </a:lnTo>
                  <a:lnTo>
                    <a:pt x="105249" y="11880"/>
                  </a:lnTo>
                  <a:lnTo>
                    <a:pt x="104450" y="12055"/>
                  </a:lnTo>
                  <a:lnTo>
                    <a:pt x="103652" y="12155"/>
                  </a:lnTo>
                  <a:lnTo>
                    <a:pt x="102828" y="12230"/>
                  </a:lnTo>
                  <a:lnTo>
                    <a:pt x="102005" y="12255"/>
                  </a:lnTo>
                  <a:lnTo>
                    <a:pt x="101306" y="12230"/>
                  </a:lnTo>
                  <a:lnTo>
                    <a:pt x="100632" y="12180"/>
                  </a:lnTo>
                  <a:lnTo>
                    <a:pt x="99983" y="12105"/>
                  </a:lnTo>
                  <a:lnTo>
                    <a:pt x="99309" y="12005"/>
                  </a:lnTo>
                  <a:lnTo>
                    <a:pt x="98660" y="11880"/>
                  </a:lnTo>
                  <a:lnTo>
                    <a:pt x="98036" y="11706"/>
                  </a:lnTo>
                  <a:lnTo>
                    <a:pt x="97387" y="11531"/>
                  </a:lnTo>
                  <a:lnTo>
                    <a:pt x="96788" y="11306"/>
                  </a:lnTo>
                  <a:lnTo>
                    <a:pt x="96189" y="11082"/>
                  </a:lnTo>
                  <a:lnTo>
                    <a:pt x="95590" y="10807"/>
                  </a:lnTo>
                  <a:lnTo>
                    <a:pt x="95016" y="10508"/>
                  </a:lnTo>
                  <a:lnTo>
                    <a:pt x="94467" y="10208"/>
                  </a:lnTo>
                  <a:lnTo>
                    <a:pt x="93918" y="9859"/>
                  </a:lnTo>
                  <a:lnTo>
                    <a:pt x="93369" y="9509"/>
                  </a:lnTo>
                  <a:lnTo>
                    <a:pt x="92870" y="9135"/>
                  </a:lnTo>
                  <a:lnTo>
                    <a:pt x="92371" y="8736"/>
                  </a:lnTo>
                  <a:lnTo>
                    <a:pt x="91896" y="8311"/>
                  </a:lnTo>
                  <a:lnTo>
                    <a:pt x="91422" y="7862"/>
                  </a:lnTo>
                  <a:lnTo>
                    <a:pt x="90998" y="7413"/>
                  </a:lnTo>
                  <a:lnTo>
                    <a:pt x="90574" y="6939"/>
                  </a:lnTo>
                  <a:lnTo>
                    <a:pt x="90174" y="6439"/>
                  </a:lnTo>
                  <a:lnTo>
                    <a:pt x="89775" y="5915"/>
                  </a:lnTo>
                  <a:lnTo>
                    <a:pt x="89426" y="5391"/>
                  </a:lnTo>
                  <a:lnTo>
                    <a:pt x="89076" y="4842"/>
                  </a:lnTo>
                  <a:lnTo>
                    <a:pt x="88777" y="4293"/>
                  </a:lnTo>
                  <a:lnTo>
                    <a:pt x="88477" y="3719"/>
                  </a:lnTo>
                  <a:lnTo>
                    <a:pt x="88228" y="3120"/>
                  </a:lnTo>
                  <a:lnTo>
                    <a:pt x="87978" y="2521"/>
                  </a:lnTo>
                  <a:lnTo>
                    <a:pt x="87753" y="1897"/>
                  </a:lnTo>
                  <a:lnTo>
                    <a:pt x="87579" y="1273"/>
                  </a:lnTo>
                  <a:lnTo>
                    <a:pt x="87404" y="649"/>
                  </a:lnTo>
                  <a:lnTo>
                    <a:pt x="87279"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83;p2"/>
          <p:cNvGrpSpPr/>
          <p:nvPr/>
        </p:nvGrpSpPr>
        <p:grpSpPr>
          <a:xfrm>
            <a:off x="4494940" y="113339"/>
            <a:ext cx="847117" cy="366291"/>
            <a:chOff x="4466075" y="2488725"/>
            <a:chExt cx="2265625" cy="979650"/>
          </a:xfrm>
        </p:grpSpPr>
        <p:sp>
          <p:nvSpPr>
            <p:cNvPr id="84" name="Google Shape;84;p2"/>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6" name="Google Shape;86;p2"/>
          <p:cNvGrpSpPr/>
          <p:nvPr/>
        </p:nvGrpSpPr>
        <p:grpSpPr>
          <a:xfrm>
            <a:off x="82088" y="225751"/>
            <a:ext cx="1417982" cy="253869"/>
            <a:chOff x="4978150" y="-1969200"/>
            <a:chExt cx="2767875" cy="495450"/>
          </a:xfrm>
        </p:grpSpPr>
        <p:sp>
          <p:nvSpPr>
            <p:cNvPr id="87" name="Google Shape;87;p2"/>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2"/>
          <p:cNvSpPr/>
          <p:nvPr/>
        </p:nvSpPr>
        <p:spPr>
          <a:xfrm>
            <a:off x="2098972" y="36187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4080172" y="385685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6670972" y="314160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8221299" y="3543722"/>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4156374" y="3141676"/>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2"/>
          <p:cNvGrpSpPr/>
          <p:nvPr/>
        </p:nvGrpSpPr>
        <p:grpSpPr>
          <a:xfrm>
            <a:off x="323300" y="4174986"/>
            <a:ext cx="559500" cy="254214"/>
            <a:chOff x="504275" y="4275011"/>
            <a:chExt cx="559500" cy="254214"/>
          </a:xfrm>
        </p:grpSpPr>
        <p:sp>
          <p:nvSpPr>
            <p:cNvPr id="95" name="Google Shape;95;p2"/>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6" name="Google Shape;96;p2"/>
            <p:cNvGrpSpPr/>
            <p:nvPr/>
          </p:nvGrpSpPr>
          <p:grpSpPr>
            <a:xfrm>
              <a:off x="534126" y="4275011"/>
              <a:ext cx="499831" cy="253890"/>
              <a:chOff x="10039350" y="1993363"/>
              <a:chExt cx="1715275" cy="871275"/>
            </a:xfrm>
          </p:grpSpPr>
          <p:sp>
            <p:nvSpPr>
              <p:cNvPr id="97" name="Google Shape;97;p2"/>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 name="Google Shape;109;p2"/>
          <p:cNvGrpSpPr/>
          <p:nvPr/>
        </p:nvGrpSpPr>
        <p:grpSpPr>
          <a:xfrm>
            <a:off x="1663905" y="3228966"/>
            <a:ext cx="393552" cy="178814"/>
            <a:chOff x="504275" y="4275011"/>
            <a:chExt cx="559500" cy="254214"/>
          </a:xfrm>
        </p:grpSpPr>
        <p:sp>
          <p:nvSpPr>
            <p:cNvPr id="110" name="Google Shape;110;p2"/>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2"/>
            <p:cNvGrpSpPr/>
            <p:nvPr/>
          </p:nvGrpSpPr>
          <p:grpSpPr>
            <a:xfrm>
              <a:off x="534126" y="4275011"/>
              <a:ext cx="499831" cy="253890"/>
              <a:chOff x="10039350" y="1993363"/>
              <a:chExt cx="1715275" cy="871275"/>
            </a:xfrm>
          </p:grpSpPr>
          <p:sp>
            <p:nvSpPr>
              <p:cNvPr id="112" name="Google Shape;112;p2"/>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4" name="Google Shape;124;p2"/>
          <p:cNvGrpSpPr/>
          <p:nvPr/>
        </p:nvGrpSpPr>
        <p:grpSpPr>
          <a:xfrm>
            <a:off x="7827750" y="3342776"/>
            <a:ext cx="224248" cy="101889"/>
            <a:chOff x="504275" y="4275011"/>
            <a:chExt cx="559500" cy="254214"/>
          </a:xfrm>
        </p:grpSpPr>
        <p:sp>
          <p:nvSpPr>
            <p:cNvPr id="125" name="Google Shape;125;p2"/>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 name="Google Shape;126;p2"/>
            <p:cNvGrpSpPr/>
            <p:nvPr/>
          </p:nvGrpSpPr>
          <p:grpSpPr>
            <a:xfrm>
              <a:off x="534126" y="4275011"/>
              <a:ext cx="499831" cy="253890"/>
              <a:chOff x="10039350" y="1993363"/>
              <a:chExt cx="1715275" cy="871275"/>
            </a:xfrm>
          </p:grpSpPr>
          <p:sp>
            <p:nvSpPr>
              <p:cNvPr id="127" name="Google Shape;127;p2"/>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 name="Google Shape;139;p2"/>
          <p:cNvGrpSpPr/>
          <p:nvPr/>
        </p:nvGrpSpPr>
        <p:grpSpPr>
          <a:xfrm flipH="1">
            <a:off x="8465925" y="4210185"/>
            <a:ext cx="559500" cy="254239"/>
            <a:chOff x="504275" y="4275011"/>
            <a:chExt cx="559500" cy="254214"/>
          </a:xfrm>
        </p:grpSpPr>
        <p:sp>
          <p:nvSpPr>
            <p:cNvPr id="140" name="Google Shape;140;p2"/>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 name="Google Shape;141;p2"/>
            <p:cNvGrpSpPr/>
            <p:nvPr/>
          </p:nvGrpSpPr>
          <p:grpSpPr>
            <a:xfrm>
              <a:off x="534126" y="4275011"/>
              <a:ext cx="499831" cy="253890"/>
              <a:chOff x="10039350" y="1993363"/>
              <a:chExt cx="1715275" cy="871275"/>
            </a:xfrm>
          </p:grpSpPr>
          <p:sp>
            <p:nvSpPr>
              <p:cNvPr id="142" name="Google Shape;142;p2"/>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4" name="Google Shape;154;p2"/>
          <p:cNvGrpSpPr/>
          <p:nvPr/>
        </p:nvGrpSpPr>
        <p:grpSpPr>
          <a:xfrm>
            <a:off x="8567768" y="2750361"/>
            <a:ext cx="425058" cy="702008"/>
            <a:chOff x="8567768" y="2750361"/>
            <a:chExt cx="425058" cy="702008"/>
          </a:xfrm>
        </p:grpSpPr>
        <p:sp>
          <p:nvSpPr>
            <p:cNvPr id="155" name="Google Shape;155;p2"/>
            <p:cNvSpPr/>
            <p:nvPr/>
          </p:nvSpPr>
          <p:spPr>
            <a:xfrm>
              <a:off x="8692188" y="3421469"/>
              <a:ext cx="147600" cy="309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 name="Google Shape;156;p2"/>
            <p:cNvGrpSpPr/>
            <p:nvPr/>
          </p:nvGrpSpPr>
          <p:grpSpPr>
            <a:xfrm flipH="1">
              <a:off x="8567768" y="2750361"/>
              <a:ext cx="425058" cy="694185"/>
              <a:chOff x="5533200" y="-2000250"/>
              <a:chExt cx="1268450" cy="2071575"/>
            </a:xfrm>
          </p:grpSpPr>
          <p:sp>
            <p:nvSpPr>
              <p:cNvPr id="157" name="Google Shape;157;p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09" name="Google Shape;209;p2"/>
          <p:cNvGrpSpPr/>
          <p:nvPr/>
        </p:nvGrpSpPr>
        <p:grpSpPr>
          <a:xfrm>
            <a:off x="7717881" y="2848682"/>
            <a:ext cx="224260" cy="370380"/>
            <a:chOff x="8567768" y="2750361"/>
            <a:chExt cx="425058" cy="702008"/>
          </a:xfrm>
        </p:grpSpPr>
        <p:sp>
          <p:nvSpPr>
            <p:cNvPr id="210" name="Google Shape;210;p2"/>
            <p:cNvSpPr/>
            <p:nvPr/>
          </p:nvSpPr>
          <p:spPr>
            <a:xfrm>
              <a:off x="8692188" y="3421469"/>
              <a:ext cx="147600" cy="309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 name="Google Shape;211;p2"/>
            <p:cNvGrpSpPr/>
            <p:nvPr/>
          </p:nvGrpSpPr>
          <p:grpSpPr>
            <a:xfrm flipH="1">
              <a:off x="8567768" y="2750361"/>
              <a:ext cx="425058" cy="694185"/>
              <a:chOff x="5533200" y="-2000250"/>
              <a:chExt cx="1268450" cy="2071575"/>
            </a:xfrm>
          </p:grpSpPr>
          <p:sp>
            <p:nvSpPr>
              <p:cNvPr id="212" name="Google Shape;212;p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4" name="Google Shape;264;p2"/>
          <p:cNvGrpSpPr/>
          <p:nvPr/>
        </p:nvGrpSpPr>
        <p:grpSpPr>
          <a:xfrm>
            <a:off x="3419872" y="3018586"/>
            <a:ext cx="660667" cy="1091131"/>
            <a:chOff x="8567768" y="2750361"/>
            <a:chExt cx="425058" cy="702008"/>
          </a:xfrm>
        </p:grpSpPr>
        <p:sp>
          <p:nvSpPr>
            <p:cNvPr id="265" name="Google Shape;265;p2"/>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6" name="Google Shape;266;p2"/>
            <p:cNvGrpSpPr/>
            <p:nvPr/>
          </p:nvGrpSpPr>
          <p:grpSpPr>
            <a:xfrm flipH="1">
              <a:off x="8567768" y="2750361"/>
              <a:ext cx="425058" cy="694185"/>
              <a:chOff x="5533200" y="-2000250"/>
              <a:chExt cx="1268450" cy="2071575"/>
            </a:xfrm>
          </p:grpSpPr>
          <p:sp>
            <p:nvSpPr>
              <p:cNvPr id="267" name="Google Shape;267;p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19" name="Google Shape;319;p2"/>
          <p:cNvGrpSpPr/>
          <p:nvPr/>
        </p:nvGrpSpPr>
        <p:grpSpPr>
          <a:xfrm>
            <a:off x="713232" y="3058083"/>
            <a:ext cx="505819" cy="835390"/>
            <a:chOff x="8567768" y="2750361"/>
            <a:chExt cx="425058" cy="702008"/>
          </a:xfrm>
        </p:grpSpPr>
        <p:sp>
          <p:nvSpPr>
            <p:cNvPr id="320" name="Google Shape;320;p2"/>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1" name="Google Shape;321;p2"/>
            <p:cNvGrpSpPr/>
            <p:nvPr/>
          </p:nvGrpSpPr>
          <p:grpSpPr>
            <a:xfrm flipH="1">
              <a:off x="8567768" y="2750361"/>
              <a:ext cx="425058" cy="694185"/>
              <a:chOff x="5533200" y="-2000250"/>
              <a:chExt cx="1268450" cy="2071575"/>
            </a:xfrm>
          </p:grpSpPr>
          <p:sp>
            <p:nvSpPr>
              <p:cNvPr id="322" name="Google Shape;322;p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74" name="Google Shape;374;p2"/>
          <p:cNvSpPr/>
          <p:nvPr/>
        </p:nvSpPr>
        <p:spPr>
          <a:xfrm>
            <a:off x="637028" y="3768201"/>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5" name="Google Shape;375;p2"/>
          <p:cNvGrpSpPr/>
          <p:nvPr/>
        </p:nvGrpSpPr>
        <p:grpSpPr>
          <a:xfrm>
            <a:off x="6854406" y="390760"/>
            <a:ext cx="847085" cy="297493"/>
            <a:chOff x="3844675" y="-2315125"/>
            <a:chExt cx="3283275" cy="1153075"/>
          </a:xfrm>
        </p:grpSpPr>
        <p:sp>
          <p:nvSpPr>
            <p:cNvPr id="376" name="Google Shape;376;p2"/>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8" name="Google Shape;378;p2"/>
          <p:cNvGrpSpPr/>
          <p:nvPr/>
        </p:nvGrpSpPr>
        <p:grpSpPr>
          <a:xfrm>
            <a:off x="2680842" y="2685504"/>
            <a:ext cx="393561" cy="649989"/>
            <a:chOff x="8567768" y="2750361"/>
            <a:chExt cx="425058" cy="702008"/>
          </a:xfrm>
        </p:grpSpPr>
        <p:sp>
          <p:nvSpPr>
            <p:cNvPr id="379" name="Google Shape;379;p2"/>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0" name="Google Shape;380;p2"/>
            <p:cNvGrpSpPr/>
            <p:nvPr/>
          </p:nvGrpSpPr>
          <p:grpSpPr>
            <a:xfrm flipH="1">
              <a:off x="8567768" y="2750361"/>
              <a:ext cx="425058" cy="694185"/>
              <a:chOff x="5533200" y="-2000250"/>
              <a:chExt cx="1268450" cy="2071575"/>
            </a:xfrm>
          </p:grpSpPr>
          <p:sp>
            <p:nvSpPr>
              <p:cNvPr id="381" name="Google Shape;381;p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3" name="Google Shape;433;p2"/>
          <p:cNvSpPr txBox="1">
            <a:spLocks noGrp="1"/>
          </p:cNvSpPr>
          <p:nvPr>
            <p:ph type="subTitle" idx="1"/>
          </p:nvPr>
        </p:nvSpPr>
        <p:spPr>
          <a:xfrm>
            <a:off x="732750" y="2114890"/>
            <a:ext cx="45288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34" name="Google Shape;434;p2"/>
          <p:cNvSpPr txBox="1">
            <a:spLocks noGrp="1"/>
          </p:cNvSpPr>
          <p:nvPr>
            <p:ph type="ctrTitle"/>
          </p:nvPr>
        </p:nvSpPr>
        <p:spPr>
          <a:xfrm>
            <a:off x="732750" y="542650"/>
            <a:ext cx="6561300" cy="16140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Clr>
                <a:srgbClr val="191919"/>
              </a:buClr>
              <a:buSzPts val="5200"/>
              <a:buNone/>
              <a:defRPr sz="9600">
                <a:solidFill>
                  <a:srgbClr val="191919"/>
                </a:solidFill>
              </a:defRPr>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grpSp>
        <p:nvGrpSpPr>
          <p:cNvPr id="435" name="Google Shape;435;p2"/>
          <p:cNvGrpSpPr/>
          <p:nvPr/>
        </p:nvGrpSpPr>
        <p:grpSpPr>
          <a:xfrm>
            <a:off x="4917531" y="2982032"/>
            <a:ext cx="224260" cy="370380"/>
            <a:chOff x="8567768" y="2750361"/>
            <a:chExt cx="425058" cy="702008"/>
          </a:xfrm>
        </p:grpSpPr>
        <p:sp>
          <p:nvSpPr>
            <p:cNvPr id="436" name="Google Shape;436;p2"/>
            <p:cNvSpPr/>
            <p:nvPr/>
          </p:nvSpPr>
          <p:spPr>
            <a:xfrm>
              <a:off x="8692188" y="3421469"/>
              <a:ext cx="147600" cy="309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7" name="Google Shape;437;p2"/>
            <p:cNvGrpSpPr/>
            <p:nvPr/>
          </p:nvGrpSpPr>
          <p:grpSpPr>
            <a:xfrm flipH="1">
              <a:off x="8567768" y="2750361"/>
              <a:ext cx="425058" cy="694185"/>
              <a:chOff x="5533200" y="-2000250"/>
              <a:chExt cx="1268450" cy="2071575"/>
            </a:xfrm>
          </p:grpSpPr>
          <p:sp>
            <p:nvSpPr>
              <p:cNvPr id="438" name="Google Shape;438;p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3">
  <p:cSld name="CUSTOM_20">
    <p:spTree>
      <p:nvGrpSpPr>
        <p:cNvPr id="1" name="Shape 4632"/>
        <p:cNvGrpSpPr/>
        <p:nvPr/>
      </p:nvGrpSpPr>
      <p:grpSpPr>
        <a:xfrm>
          <a:off x="0" y="0"/>
          <a:ext cx="0" cy="0"/>
          <a:chOff x="0" y="0"/>
          <a:chExt cx="0" cy="0"/>
        </a:xfrm>
      </p:grpSpPr>
      <p:grpSp>
        <p:nvGrpSpPr>
          <p:cNvPr id="4633" name="Google Shape;4633;p22"/>
          <p:cNvGrpSpPr/>
          <p:nvPr/>
        </p:nvGrpSpPr>
        <p:grpSpPr>
          <a:xfrm>
            <a:off x="6794331" y="3253405"/>
            <a:ext cx="3142103" cy="990990"/>
            <a:chOff x="5965656" y="2150605"/>
            <a:chExt cx="3142103" cy="990990"/>
          </a:xfrm>
        </p:grpSpPr>
        <p:grpSp>
          <p:nvGrpSpPr>
            <p:cNvPr id="4634" name="Google Shape;4634;p22"/>
            <p:cNvGrpSpPr/>
            <p:nvPr/>
          </p:nvGrpSpPr>
          <p:grpSpPr>
            <a:xfrm>
              <a:off x="5965656" y="2150605"/>
              <a:ext cx="3142103" cy="990990"/>
              <a:chOff x="5965656" y="2150605"/>
              <a:chExt cx="3142103" cy="990990"/>
            </a:xfrm>
          </p:grpSpPr>
          <p:sp>
            <p:nvSpPr>
              <p:cNvPr id="4635" name="Google Shape;4635;p22"/>
              <p:cNvSpPr/>
              <p:nvPr/>
            </p:nvSpPr>
            <p:spPr>
              <a:xfrm>
                <a:off x="5965656" y="2455048"/>
                <a:ext cx="204711" cy="666254"/>
              </a:xfrm>
              <a:custGeom>
                <a:avLst/>
                <a:gdLst/>
                <a:ahLst/>
                <a:cxnLst/>
                <a:rect l="l" t="t" r="r" b="b"/>
                <a:pathLst>
                  <a:path w="4230" h="13767" extrusionOk="0">
                    <a:moveTo>
                      <a:pt x="1435" y="0"/>
                    </a:moveTo>
                    <a:lnTo>
                      <a:pt x="1435" y="1230"/>
                    </a:lnTo>
                    <a:lnTo>
                      <a:pt x="765" y="1230"/>
                    </a:lnTo>
                    <a:lnTo>
                      <a:pt x="765" y="2627"/>
                    </a:lnTo>
                    <a:lnTo>
                      <a:pt x="1" y="2627"/>
                    </a:lnTo>
                    <a:lnTo>
                      <a:pt x="1" y="13766"/>
                    </a:lnTo>
                    <a:lnTo>
                      <a:pt x="4229" y="13766"/>
                    </a:lnTo>
                    <a:lnTo>
                      <a:pt x="4229" y="2627"/>
                    </a:lnTo>
                    <a:lnTo>
                      <a:pt x="3466" y="2627"/>
                    </a:lnTo>
                    <a:lnTo>
                      <a:pt x="3466" y="1230"/>
                    </a:lnTo>
                    <a:lnTo>
                      <a:pt x="2795" y="1230"/>
                    </a:lnTo>
                    <a:lnTo>
                      <a:pt x="2795"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6" name="Google Shape;4636;p22"/>
              <p:cNvGrpSpPr/>
              <p:nvPr/>
            </p:nvGrpSpPr>
            <p:grpSpPr>
              <a:xfrm>
                <a:off x="6144659" y="2177946"/>
                <a:ext cx="336345" cy="897969"/>
                <a:chOff x="3973200" y="2833500"/>
                <a:chExt cx="173750" cy="463875"/>
              </a:xfrm>
            </p:grpSpPr>
            <p:sp>
              <p:nvSpPr>
                <p:cNvPr id="4637" name="Google Shape;4637;p22"/>
                <p:cNvSpPr/>
                <p:nvPr/>
              </p:nvSpPr>
              <p:spPr>
                <a:xfrm>
                  <a:off x="3973200" y="2833500"/>
                  <a:ext cx="173750" cy="463875"/>
                </a:xfrm>
                <a:custGeom>
                  <a:avLst/>
                  <a:gdLst/>
                  <a:ahLst/>
                  <a:cxnLst/>
                  <a:rect l="l" t="t" r="r" b="b"/>
                  <a:pathLst>
                    <a:path w="6950" h="18555" extrusionOk="0">
                      <a:moveTo>
                        <a:pt x="3466" y="1"/>
                      </a:moveTo>
                      <a:lnTo>
                        <a:pt x="1" y="3801"/>
                      </a:lnTo>
                      <a:lnTo>
                        <a:pt x="1" y="18554"/>
                      </a:lnTo>
                      <a:lnTo>
                        <a:pt x="6949" y="18554"/>
                      </a:lnTo>
                      <a:lnTo>
                        <a:pt x="6949" y="3801"/>
                      </a:lnTo>
                      <a:lnTo>
                        <a:pt x="3466"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22"/>
                <p:cNvSpPr/>
                <p:nvPr/>
              </p:nvSpPr>
              <p:spPr>
                <a:xfrm>
                  <a:off x="3982050" y="31231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22"/>
                <p:cNvSpPr/>
                <p:nvPr/>
              </p:nvSpPr>
              <p:spPr>
                <a:xfrm>
                  <a:off x="3982050" y="30849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22"/>
                <p:cNvSpPr/>
                <p:nvPr/>
              </p:nvSpPr>
              <p:spPr>
                <a:xfrm>
                  <a:off x="3982050" y="30472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22"/>
                <p:cNvSpPr/>
                <p:nvPr/>
              </p:nvSpPr>
              <p:spPr>
                <a:xfrm>
                  <a:off x="3982050" y="30090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22"/>
                <p:cNvSpPr/>
                <p:nvPr/>
              </p:nvSpPr>
              <p:spPr>
                <a:xfrm>
                  <a:off x="3982050" y="2971350"/>
                  <a:ext cx="154175" cy="1425"/>
                </a:xfrm>
                <a:custGeom>
                  <a:avLst/>
                  <a:gdLst/>
                  <a:ahLst/>
                  <a:cxnLst/>
                  <a:rect l="l" t="t" r="r" b="b"/>
                  <a:pathLst>
                    <a:path w="6167" h="57" extrusionOk="0">
                      <a:moveTo>
                        <a:pt x="1" y="1"/>
                      </a:moveTo>
                      <a:lnTo>
                        <a:pt x="1" y="57"/>
                      </a:lnTo>
                      <a:lnTo>
                        <a:pt x="6167" y="57"/>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3" name="Google Shape;4643;p22"/>
                <p:cNvSpPr/>
                <p:nvPr/>
              </p:nvSpPr>
              <p:spPr>
                <a:xfrm>
                  <a:off x="3982050" y="2934100"/>
                  <a:ext cx="154175" cy="1425"/>
                </a:xfrm>
                <a:custGeom>
                  <a:avLst/>
                  <a:gdLst/>
                  <a:ahLst/>
                  <a:cxnLst/>
                  <a:rect l="l" t="t" r="r" b="b"/>
                  <a:pathLst>
                    <a:path w="6167" h="57" extrusionOk="0">
                      <a:moveTo>
                        <a:pt x="1" y="0"/>
                      </a:moveTo>
                      <a:lnTo>
                        <a:pt x="1" y="56"/>
                      </a:lnTo>
                      <a:lnTo>
                        <a:pt x="6167" y="56"/>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4" name="Google Shape;4644;p22"/>
                <p:cNvSpPr/>
                <p:nvPr/>
              </p:nvSpPr>
              <p:spPr>
                <a:xfrm>
                  <a:off x="411757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5" name="Google Shape;4645;p22"/>
                <p:cNvSpPr/>
                <p:nvPr/>
              </p:nvSpPr>
              <p:spPr>
                <a:xfrm>
                  <a:off x="40877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6" name="Google Shape;4646;p22"/>
                <p:cNvSpPr/>
                <p:nvPr/>
              </p:nvSpPr>
              <p:spPr>
                <a:xfrm>
                  <a:off x="40579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22"/>
                <p:cNvSpPr/>
                <p:nvPr/>
              </p:nvSpPr>
              <p:spPr>
                <a:xfrm>
                  <a:off x="402862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22"/>
                <p:cNvSpPr/>
                <p:nvPr/>
              </p:nvSpPr>
              <p:spPr>
                <a:xfrm>
                  <a:off x="399882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49" name="Google Shape;4649;p22"/>
              <p:cNvSpPr/>
              <p:nvPr/>
            </p:nvSpPr>
            <p:spPr>
              <a:xfrm>
                <a:off x="6587855" y="2368032"/>
                <a:ext cx="332716" cy="635620"/>
              </a:xfrm>
              <a:custGeom>
                <a:avLst/>
                <a:gdLst/>
                <a:ahLst/>
                <a:cxnLst/>
                <a:rect l="l" t="t" r="r" b="b"/>
                <a:pathLst>
                  <a:path w="6875" h="13134" extrusionOk="0">
                    <a:moveTo>
                      <a:pt x="4080" y="1062"/>
                    </a:moveTo>
                    <a:lnTo>
                      <a:pt x="4080" y="1714"/>
                    </a:lnTo>
                    <a:lnTo>
                      <a:pt x="429" y="1714"/>
                    </a:lnTo>
                    <a:lnTo>
                      <a:pt x="429" y="1062"/>
                    </a:lnTo>
                    <a:close/>
                    <a:moveTo>
                      <a:pt x="4080" y="2515"/>
                    </a:moveTo>
                    <a:lnTo>
                      <a:pt x="4080" y="3186"/>
                    </a:lnTo>
                    <a:lnTo>
                      <a:pt x="429" y="3186"/>
                    </a:lnTo>
                    <a:lnTo>
                      <a:pt x="429" y="2515"/>
                    </a:lnTo>
                    <a:close/>
                    <a:moveTo>
                      <a:pt x="4080" y="4043"/>
                    </a:moveTo>
                    <a:lnTo>
                      <a:pt x="4080" y="4713"/>
                    </a:lnTo>
                    <a:lnTo>
                      <a:pt x="429" y="4713"/>
                    </a:lnTo>
                    <a:lnTo>
                      <a:pt x="429" y="4043"/>
                    </a:lnTo>
                    <a:close/>
                    <a:moveTo>
                      <a:pt x="969" y="0"/>
                    </a:moveTo>
                    <a:lnTo>
                      <a:pt x="764" y="19"/>
                    </a:lnTo>
                    <a:lnTo>
                      <a:pt x="559" y="56"/>
                    </a:lnTo>
                    <a:lnTo>
                      <a:pt x="354" y="112"/>
                    </a:lnTo>
                    <a:lnTo>
                      <a:pt x="280" y="149"/>
                    </a:lnTo>
                    <a:lnTo>
                      <a:pt x="205" y="205"/>
                    </a:lnTo>
                    <a:lnTo>
                      <a:pt x="149" y="261"/>
                    </a:lnTo>
                    <a:lnTo>
                      <a:pt x="112" y="317"/>
                    </a:lnTo>
                    <a:lnTo>
                      <a:pt x="56" y="503"/>
                    </a:lnTo>
                    <a:lnTo>
                      <a:pt x="38" y="745"/>
                    </a:lnTo>
                    <a:lnTo>
                      <a:pt x="19" y="988"/>
                    </a:lnTo>
                    <a:lnTo>
                      <a:pt x="0" y="1248"/>
                    </a:lnTo>
                    <a:lnTo>
                      <a:pt x="19" y="1658"/>
                    </a:lnTo>
                    <a:lnTo>
                      <a:pt x="19" y="1844"/>
                    </a:lnTo>
                    <a:lnTo>
                      <a:pt x="19" y="13133"/>
                    </a:lnTo>
                    <a:lnTo>
                      <a:pt x="6874" y="13133"/>
                    </a:lnTo>
                    <a:lnTo>
                      <a:pt x="6874" y="7060"/>
                    </a:lnTo>
                    <a:lnTo>
                      <a:pt x="6874" y="727"/>
                    </a:lnTo>
                    <a:lnTo>
                      <a:pt x="6856" y="578"/>
                    </a:lnTo>
                    <a:lnTo>
                      <a:pt x="6837" y="466"/>
                    </a:lnTo>
                    <a:lnTo>
                      <a:pt x="6781" y="336"/>
                    </a:lnTo>
                    <a:lnTo>
                      <a:pt x="6707" y="224"/>
                    </a:lnTo>
                    <a:lnTo>
                      <a:pt x="6632" y="131"/>
                    </a:lnTo>
                    <a:lnTo>
                      <a:pt x="6520" y="75"/>
                    </a:lnTo>
                    <a:lnTo>
                      <a:pt x="6390" y="19"/>
                    </a:lnTo>
                    <a:lnTo>
                      <a:pt x="624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0" name="Google Shape;4650;p22"/>
              <p:cNvGrpSpPr/>
              <p:nvPr/>
            </p:nvGrpSpPr>
            <p:grpSpPr>
              <a:xfrm>
                <a:off x="6874481" y="2499791"/>
                <a:ext cx="576142" cy="437297"/>
                <a:chOff x="3118625" y="3019775"/>
                <a:chExt cx="297625" cy="225900"/>
              </a:xfrm>
            </p:grpSpPr>
            <p:sp>
              <p:nvSpPr>
                <p:cNvPr id="4651" name="Google Shape;4651;p22"/>
                <p:cNvSpPr/>
                <p:nvPr/>
              </p:nvSpPr>
              <p:spPr>
                <a:xfrm>
                  <a:off x="3135875" y="3129700"/>
                  <a:ext cx="262200" cy="115975"/>
                </a:xfrm>
                <a:custGeom>
                  <a:avLst/>
                  <a:gdLst/>
                  <a:ahLst/>
                  <a:cxnLst/>
                  <a:rect l="l" t="t" r="r" b="b"/>
                  <a:pathLst>
                    <a:path w="10488" h="4639" extrusionOk="0">
                      <a:moveTo>
                        <a:pt x="1006" y="820"/>
                      </a:moveTo>
                      <a:lnTo>
                        <a:pt x="1006" y="1602"/>
                      </a:lnTo>
                      <a:lnTo>
                        <a:pt x="764" y="1602"/>
                      </a:lnTo>
                      <a:lnTo>
                        <a:pt x="764" y="820"/>
                      </a:lnTo>
                      <a:close/>
                      <a:moveTo>
                        <a:pt x="2049" y="820"/>
                      </a:moveTo>
                      <a:lnTo>
                        <a:pt x="2049" y="1602"/>
                      </a:lnTo>
                      <a:lnTo>
                        <a:pt x="1807" y="1602"/>
                      </a:lnTo>
                      <a:lnTo>
                        <a:pt x="1807" y="820"/>
                      </a:lnTo>
                      <a:close/>
                      <a:moveTo>
                        <a:pt x="4340" y="820"/>
                      </a:moveTo>
                      <a:lnTo>
                        <a:pt x="4340" y="1602"/>
                      </a:lnTo>
                      <a:lnTo>
                        <a:pt x="4098" y="1602"/>
                      </a:lnTo>
                      <a:lnTo>
                        <a:pt x="4098" y="820"/>
                      </a:lnTo>
                      <a:close/>
                      <a:moveTo>
                        <a:pt x="5365" y="820"/>
                      </a:moveTo>
                      <a:lnTo>
                        <a:pt x="5365" y="1602"/>
                      </a:lnTo>
                      <a:lnTo>
                        <a:pt x="5141" y="1602"/>
                      </a:lnTo>
                      <a:lnTo>
                        <a:pt x="5141" y="820"/>
                      </a:lnTo>
                      <a:close/>
                      <a:moveTo>
                        <a:pt x="6408" y="820"/>
                      </a:moveTo>
                      <a:lnTo>
                        <a:pt x="6408" y="1602"/>
                      </a:lnTo>
                      <a:lnTo>
                        <a:pt x="6166" y="1602"/>
                      </a:lnTo>
                      <a:lnTo>
                        <a:pt x="6166" y="820"/>
                      </a:lnTo>
                      <a:close/>
                      <a:moveTo>
                        <a:pt x="8699" y="820"/>
                      </a:moveTo>
                      <a:lnTo>
                        <a:pt x="8699" y="1602"/>
                      </a:lnTo>
                      <a:lnTo>
                        <a:pt x="8457" y="1602"/>
                      </a:lnTo>
                      <a:lnTo>
                        <a:pt x="8457" y="820"/>
                      </a:lnTo>
                      <a:close/>
                      <a:moveTo>
                        <a:pt x="9743" y="820"/>
                      </a:moveTo>
                      <a:lnTo>
                        <a:pt x="9743" y="1602"/>
                      </a:lnTo>
                      <a:lnTo>
                        <a:pt x="9500" y="1602"/>
                      </a:lnTo>
                      <a:lnTo>
                        <a:pt x="9500" y="820"/>
                      </a:lnTo>
                      <a:close/>
                      <a:moveTo>
                        <a:pt x="0" y="0"/>
                      </a:moveTo>
                      <a:lnTo>
                        <a:pt x="0" y="4639"/>
                      </a:lnTo>
                      <a:lnTo>
                        <a:pt x="10488" y="4639"/>
                      </a:lnTo>
                      <a:lnTo>
                        <a:pt x="10488"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22"/>
                <p:cNvSpPr/>
                <p:nvPr/>
              </p:nvSpPr>
              <p:spPr>
                <a:xfrm>
                  <a:off x="3118625" y="3019775"/>
                  <a:ext cx="297625" cy="107625"/>
                </a:xfrm>
                <a:custGeom>
                  <a:avLst/>
                  <a:gdLst/>
                  <a:ahLst/>
                  <a:cxnLst/>
                  <a:rect l="l" t="t" r="r" b="b"/>
                  <a:pathLst>
                    <a:path w="11905" h="4305" extrusionOk="0">
                      <a:moveTo>
                        <a:pt x="5943" y="1696"/>
                      </a:moveTo>
                      <a:lnTo>
                        <a:pt x="5962" y="1715"/>
                      </a:lnTo>
                      <a:lnTo>
                        <a:pt x="6055" y="1845"/>
                      </a:lnTo>
                      <a:lnTo>
                        <a:pt x="6074" y="1901"/>
                      </a:lnTo>
                      <a:lnTo>
                        <a:pt x="6092" y="1957"/>
                      </a:lnTo>
                      <a:lnTo>
                        <a:pt x="6074" y="2106"/>
                      </a:lnTo>
                      <a:lnTo>
                        <a:pt x="6036" y="2236"/>
                      </a:lnTo>
                      <a:lnTo>
                        <a:pt x="6018" y="2292"/>
                      </a:lnTo>
                      <a:lnTo>
                        <a:pt x="6036" y="2758"/>
                      </a:lnTo>
                      <a:lnTo>
                        <a:pt x="5850" y="2758"/>
                      </a:lnTo>
                      <a:lnTo>
                        <a:pt x="5869" y="2292"/>
                      </a:lnTo>
                      <a:lnTo>
                        <a:pt x="5850" y="2236"/>
                      </a:lnTo>
                      <a:lnTo>
                        <a:pt x="5813" y="2106"/>
                      </a:lnTo>
                      <a:lnTo>
                        <a:pt x="5794" y="1957"/>
                      </a:lnTo>
                      <a:lnTo>
                        <a:pt x="5813" y="1901"/>
                      </a:lnTo>
                      <a:lnTo>
                        <a:pt x="5831" y="1845"/>
                      </a:lnTo>
                      <a:lnTo>
                        <a:pt x="5925" y="1696"/>
                      </a:lnTo>
                      <a:close/>
                      <a:moveTo>
                        <a:pt x="5925" y="1"/>
                      </a:moveTo>
                      <a:lnTo>
                        <a:pt x="5850" y="280"/>
                      </a:lnTo>
                      <a:lnTo>
                        <a:pt x="5813" y="392"/>
                      </a:lnTo>
                      <a:lnTo>
                        <a:pt x="5757" y="485"/>
                      </a:lnTo>
                      <a:lnTo>
                        <a:pt x="5701" y="541"/>
                      </a:lnTo>
                      <a:lnTo>
                        <a:pt x="5664" y="597"/>
                      </a:lnTo>
                      <a:lnTo>
                        <a:pt x="5552" y="672"/>
                      </a:lnTo>
                      <a:lnTo>
                        <a:pt x="5329" y="783"/>
                      </a:lnTo>
                      <a:lnTo>
                        <a:pt x="5235" y="877"/>
                      </a:lnTo>
                      <a:lnTo>
                        <a:pt x="5179" y="914"/>
                      </a:lnTo>
                      <a:lnTo>
                        <a:pt x="5142" y="988"/>
                      </a:lnTo>
                      <a:lnTo>
                        <a:pt x="4919" y="1342"/>
                      </a:lnTo>
                      <a:lnTo>
                        <a:pt x="4695" y="1640"/>
                      </a:lnTo>
                      <a:lnTo>
                        <a:pt x="4583" y="1752"/>
                      </a:lnTo>
                      <a:lnTo>
                        <a:pt x="4453" y="1864"/>
                      </a:lnTo>
                      <a:lnTo>
                        <a:pt x="4341" y="1957"/>
                      </a:lnTo>
                      <a:lnTo>
                        <a:pt x="4211" y="2050"/>
                      </a:lnTo>
                      <a:lnTo>
                        <a:pt x="4099" y="2125"/>
                      </a:lnTo>
                      <a:lnTo>
                        <a:pt x="3969" y="2180"/>
                      </a:lnTo>
                      <a:lnTo>
                        <a:pt x="3708" y="2255"/>
                      </a:lnTo>
                      <a:lnTo>
                        <a:pt x="3447" y="2311"/>
                      </a:lnTo>
                      <a:lnTo>
                        <a:pt x="3168" y="2330"/>
                      </a:lnTo>
                      <a:lnTo>
                        <a:pt x="3037" y="2348"/>
                      </a:lnTo>
                      <a:lnTo>
                        <a:pt x="2907" y="2385"/>
                      </a:lnTo>
                      <a:lnTo>
                        <a:pt x="2776" y="2460"/>
                      </a:lnTo>
                      <a:lnTo>
                        <a:pt x="2665" y="2534"/>
                      </a:lnTo>
                      <a:lnTo>
                        <a:pt x="2572" y="2646"/>
                      </a:lnTo>
                      <a:lnTo>
                        <a:pt x="2478" y="2758"/>
                      </a:lnTo>
                      <a:lnTo>
                        <a:pt x="2329" y="3000"/>
                      </a:lnTo>
                      <a:lnTo>
                        <a:pt x="1212" y="3000"/>
                      </a:lnTo>
                      <a:lnTo>
                        <a:pt x="1" y="4304"/>
                      </a:lnTo>
                      <a:lnTo>
                        <a:pt x="11904" y="4304"/>
                      </a:lnTo>
                      <a:lnTo>
                        <a:pt x="10656" y="3000"/>
                      </a:lnTo>
                      <a:lnTo>
                        <a:pt x="9557" y="3000"/>
                      </a:lnTo>
                      <a:lnTo>
                        <a:pt x="9408" y="2758"/>
                      </a:lnTo>
                      <a:lnTo>
                        <a:pt x="9315" y="2646"/>
                      </a:lnTo>
                      <a:lnTo>
                        <a:pt x="9203" y="2534"/>
                      </a:lnTo>
                      <a:lnTo>
                        <a:pt x="9091" y="2460"/>
                      </a:lnTo>
                      <a:lnTo>
                        <a:pt x="8980" y="2385"/>
                      </a:lnTo>
                      <a:lnTo>
                        <a:pt x="8849" y="2348"/>
                      </a:lnTo>
                      <a:lnTo>
                        <a:pt x="8719" y="2330"/>
                      </a:lnTo>
                      <a:lnTo>
                        <a:pt x="8607" y="2311"/>
                      </a:lnTo>
                      <a:lnTo>
                        <a:pt x="8495" y="2292"/>
                      </a:lnTo>
                      <a:lnTo>
                        <a:pt x="8235" y="2218"/>
                      </a:lnTo>
                      <a:lnTo>
                        <a:pt x="7955" y="2069"/>
                      </a:lnTo>
                      <a:lnTo>
                        <a:pt x="7657" y="1901"/>
                      </a:lnTo>
                      <a:lnTo>
                        <a:pt x="7378" y="1696"/>
                      </a:lnTo>
                      <a:lnTo>
                        <a:pt x="7135" y="1473"/>
                      </a:lnTo>
                      <a:lnTo>
                        <a:pt x="6912" y="1230"/>
                      </a:lnTo>
                      <a:lnTo>
                        <a:pt x="6819" y="1119"/>
                      </a:lnTo>
                      <a:lnTo>
                        <a:pt x="6744" y="988"/>
                      </a:lnTo>
                      <a:lnTo>
                        <a:pt x="6707" y="914"/>
                      </a:lnTo>
                      <a:lnTo>
                        <a:pt x="6651" y="877"/>
                      </a:lnTo>
                      <a:lnTo>
                        <a:pt x="6558" y="783"/>
                      </a:lnTo>
                      <a:lnTo>
                        <a:pt x="6334" y="672"/>
                      </a:lnTo>
                      <a:lnTo>
                        <a:pt x="6223" y="597"/>
                      </a:lnTo>
                      <a:lnTo>
                        <a:pt x="6111" y="485"/>
                      </a:lnTo>
                      <a:lnTo>
                        <a:pt x="6074" y="392"/>
                      </a:lnTo>
                      <a:lnTo>
                        <a:pt x="6018" y="280"/>
                      </a:lnTo>
                      <a:lnTo>
                        <a:pt x="5925"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3" name="Google Shape;4653;p22"/>
              <p:cNvSpPr/>
              <p:nvPr/>
            </p:nvSpPr>
            <p:spPr>
              <a:xfrm>
                <a:off x="7414231" y="2366253"/>
                <a:ext cx="375981" cy="593226"/>
              </a:xfrm>
              <a:custGeom>
                <a:avLst/>
                <a:gdLst/>
                <a:ahLst/>
                <a:cxnLst/>
                <a:rect l="l" t="t" r="r" b="b"/>
                <a:pathLst>
                  <a:path w="7769" h="12258" extrusionOk="0">
                    <a:moveTo>
                      <a:pt x="2217" y="0"/>
                    </a:moveTo>
                    <a:lnTo>
                      <a:pt x="2217" y="5347"/>
                    </a:lnTo>
                    <a:lnTo>
                      <a:pt x="1" y="5347"/>
                    </a:lnTo>
                    <a:lnTo>
                      <a:pt x="1" y="12053"/>
                    </a:lnTo>
                    <a:lnTo>
                      <a:pt x="2217" y="12053"/>
                    </a:lnTo>
                    <a:lnTo>
                      <a:pt x="2217" y="12258"/>
                    </a:lnTo>
                    <a:lnTo>
                      <a:pt x="5422" y="12258"/>
                    </a:lnTo>
                    <a:lnTo>
                      <a:pt x="5422" y="11568"/>
                    </a:lnTo>
                    <a:lnTo>
                      <a:pt x="7769" y="11568"/>
                    </a:lnTo>
                    <a:lnTo>
                      <a:pt x="7769" y="5142"/>
                    </a:lnTo>
                    <a:lnTo>
                      <a:pt x="5422" y="5142"/>
                    </a:lnTo>
                    <a:lnTo>
                      <a:pt x="5422"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4" name="Google Shape;4654;p22"/>
              <p:cNvGrpSpPr/>
              <p:nvPr/>
            </p:nvGrpSpPr>
            <p:grpSpPr>
              <a:xfrm>
                <a:off x="7813171" y="2150605"/>
                <a:ext cx="283520" cy="766335"/>
                <a:chOff x="2574939" y="2864700"/>
                <a:chExt cx="146461" cy="395875"/>
              </a:xfrm>
            </p:grpSpPr>
            <p:sp>
              <p:nvSpPr>
                <p:cNvPr id="4655" name="Google Shape;4655;p22"/>
                <p:cNvSpPr/>
                <p:nvPr/>
              </p:nvSpPr>
              <p:spPr>
                <a:xfrm>
                  <a:off x="2662700" y="2864700"/>
                  <a:ext cx="58700" cy="395875"/>
                </a:xfrm>
                <a:custGeom>
                  <a:avLst/>
                  <a:gdLst/>
                  <a:ahLst/>
                  <a:cxnLst/>
                  <a:rect l="l" t="t" r="r" b="b"/>
                  <a:pathLst>
                    <a:path w="2348" h="15835" extrusionOk="0">
                      <a:moveTo>
                        <a:pt x="1174" y="3466"/>
                      </a:moveTo>
                      <a:lnTo>
                        <a:pt x="1305" y="3875"/>
                      </a:lnTo>
                      <a:lnTo>
                        <a:pt x="1323" y="3950"/>
                      </a:lnTo>
                      <a:lnTo>
                        <a:pt x="1361" y="4024"/>
                      </a:lnTo>
                      <a:lnTo>
                        <a:pt x="1398" y="4062"/>
                      </a:lnTo>
                      <a:lnTo>
                        <a:pt x="1379" y="4118"/>
                      </a:lnTo>
                      <a:lnTo>
                        <a:pt x="1361" y="4155"/>
                      </a:lnTo>
                      <a:lnTo>
                        <a:pt x="1323" y="4192"/>
                      </a:lnTo>
                      <a:lnTo>
                        <a:pt x="1323" y="4770"/>
                      </a:lnTo>
                      <a:lnTo>
                        <a:pt x="1044" y="4770"/>
                      </a:lnTo>
                      <a:lnTo>
                        <a:pt x="1044" y="4211"/>
                      </a:lnTo>
                      <a:lnTo>
                        <a:pt x="988" y="4155"/>
                      </a:lnTo>
                      <a:lnTo>
                        <a:pt x="969" y="4118"/>
                      </a:lnTo>
                      <a:lnTo>
                        <a:pt x="951" y="4062"/>
                      </a:lnTo>
                      <a:lnTo>
                        <a:pt x="1007" y="4024"/>
                      </a:lnTo>
                      <a:lnTo>
                        <a:pt x="1025" y="3950"/>
                      </a:lnTo>
                      <a:lnTo>
                        <a:pt x="1044" y="3875"/>
                      </a:lnTo>
                      <a:lnTo>
                        <a:pt x="1174" y="3466"/>
                      </a:lnTo>
                      <a:close/>
                      <a:moveTo>
                        <a:pt x="1193" y="1"/>
                      </a:moveTo>
                      <a:lnTo>
                        <a:pt x="1174" y="355"/>
                      </a:lnTo>
                      <a:lnTo>
                        <a:pt x="783" y="3223"/>
                      </a:lnTo>
                      <a:lnTo>
                        <a:pt x="746" y="3503"/>
                      </a:lnTo>
                      <a:lnTo>
                        <a:pt x="690" y="3764"/>
                      </a:lnTo>
                      <a:lnTo>
                        <a:pt x="634" y="3969"/>
                      </a:lnTo>
                      <a:lnTo>
                        <a:pt x="578" y="4173"/>
                      </a:lnTo>
                      <a:lnTo>
                        <a:pt x="504" y="4323"/>
                      </a:lnTo>
                      <a:lnTo>
                        <a:pt x="448" y="4472"/>
                      </a:lnTo>
                      <a:lnTo>
                        <a:pt x="317" y="4676"/>
                      </a:lnTo>
                      <a:lnTo>
                        <a:pt x="206" y="4807"/>
                      </a:lnTo>
                      <a:lnTo>
                        <a:pt x="94" y="4900"/>
                      </a:lnTo>
                      <a:lnTo>
                        <a:pt x="38" y="4919"/>
                      </a:lnTo>
                      <a:lnTo>
                        <a:pt x="1" y="4937"/>
                      </a:lnTo>
                      <a:lnTo>
                        <a:pt x="1" y="5012"/>
                      </a:lnTo>
                      <a:lnTo>
                        <a:pt x="19" y="5068"/>
                      </a:lnTo>
                      <a:lnTo>
                        <a:pt x="57" y="5086"/>
                      </a:lnTo>
                      <a:lnTo>
                        <a:pt x="94" y="5105"/>
                      </a:lnTo>
                      <a:lnTo>
                        <a:pt x="94" y="5217"/>
                      </a:lnTo>
                      <a:lnTo>
                        <a:pt x="112" y="5571"/>
                      </a:lnTo>
                      <a:lnTo>
                        <a:pt x="112" y="6781"/>
                      </a:lnTo>
                      <a:lnTo>
                        <a:pt x="131" y="10470"/>
                      </a:lnTo>
                      <a:lnTo>
                        <a:pt x="112" y="15835"/>
                      </a:lnTo>
                      <a:lnTo>
                        <a:pt x="2273" y="15835"/>
                      </a:lnTo>
                      <a:lnTo>
                        <a:pt x="2236" y="10470"/>
                      </a:lnTo>
                      <a:lnTo>
                        <a:pt x="2236" y="6781"/>
                      </a:lnTo>
                      <a:lnTo>
                        <a:pt x="2255" y="5571"/>
                      </a:lnTo>
                      <a:lnTo>
                        <a:pt x="2255" y="5217"/>
                      </a:lnTo>
                      <a:lnTo>
                        <a:pt x="2273" y="5105"/>
                      </a:lnTo>
                      <a:lnTo>
                        <a:pt x="2311" y="5086"/>
                      </a:lnTo>
                      <a:lnTo>
                        <a:pt x="2329" y="5068"/>
                      </a:lnTo>
                      <a:lnTo>
                        <a:pt x="2348" y="5012"/>
                      </a:lnTo>
                      <a:lnTo>
                        <a:pt x="2348" y="4937"/>
                      </a:lnTo>
                      <a:lnTo>
                        <a:pt x="2329" y="4919"/>
                      </a:lnTo>
                      <a:lnTo>
                        <a:pt x="2255" y="4900"/>
                      </a:lnTo>
                      <a:lnTo>
                        <a:pt x="2162" y="4807"/>
                      </a:lnTo>
                      <a:lnTo>
                        <a:pt x="2050" y="4676"/>
                      </a:lnTo>
                      <a:lnTo>
                        <a:pt x="1919" y="4472"/>
                      </a:lnTo>
                      <a:lnTo>
                        <a:pt x="1845" y="4323"/>
                      </a:lnTo>
                      <a:lnTo>
                        <a:pt x="1789" y="4173"/>
                      </a:lnTo>
                      <a:lnTo>
                        <a:pt x="1733" y="3969"/>
                      </a:lnTo>
                      <a:lnTo>
                        <a:pt x="1677" y="3764"/>
                      </a:lnTo>
                      <a:lnTo>
                        <a:pt x="1621" y="3503"/>
                      </a:lnTo>
                      <a:lnTo>
                        <a:pt x="1565" y="3223"/>
                      </a:lnTo>
                      <a:lnTo>
                        <a:pt x="1416" y="2031"/>
                      </a:lnTo>
                      <a:lnTo>
                        <a:pt x="1305" y="1007"/>
                      </a:lnTo>
                      <a:lnTo>
                        <a:pt x="1193"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2"/>
                <p:cNvSpPr/>
                <p:nvPr/>
              </p:nvSpPr>
              <p:spPr>
                <a:xfrm>
                  <a:off x="2574939" y="3145050"/>
                  <a:ext cx="100600" cy="111800"/>
                </a:xfrm>
                <a:custGeom>
                  <a:avLst/>
                  <a:gdLst/>
                  <a:ahLst/>
                  <a:cxnLst/>
                  <a:rect l="l" t="t" r="r" b="b"/>
                  <a:pathLst>
                    <a:path w="4024" h="4472" extrusionOk="0">
                      <a:moveTo>
                        <a:pt x="1844" y="1"/>
                      </a:moveTo>
                      <a:lnTo>
                        <a:pt x="1770" y="20"/>
                      </a:lnTo>
                      <a:lnTo>
                        <a:pt x="1714" y="76"/>
                      </a:lnTo>
                      <a:lnTo>
                        <a:pt x="1341" y="429"/>
                      </a:lnTo>
                      <a:lnTo>
                        <a:pt x="932" y="839"/>
                      </a:lnTo>
                      <a:lnTo>
                        <a:pt x="559" y="1193"/>
                      </a:lnTo>
                      <a:lnTo>
                        <a:pt x="410" y="1305"/>
                      </a:lnTo>
                      <a:lnTo>
                        <a:pt x="298" y="1379"/>
                      </a:lnTo>
                      <a:lnTo>
                        <a:pt x="242" y="1417"/>
                      </a:lnTo>
                      <a:lnTo>
                        <a:pt x="186" y="1473"/>
                      </a:lnTo>
                      <a:lnTo>
                        <a:pt x="149" y="1547"/>
                      </a:lnTo>
                      <a:lnTo>
                        <a:pt x="112" y="1640"/>
                      </a:lnTo>
                      <a:lnTo>
                        <a:pt x="56" y="1845"/>
                      </a:lnTo>
                      <a:lnTo>
                        <a:pt x="0" y="2050"/>
                      </a:lnTo>
                      <a:lnTo>
                        <a:pt x="242" y="2069"/>
                      </a:lnTo>
                      <a:lnTo>
                        <a:pt x="447" y="2069"/>
                      </a:lnTo>
                      <a:lnTo>
                        <a:pt x="447" y="4472"/>
                      </a:lnTo>
                      <a:lnTo>
                        <a:pt x="3558" y="4472"/>
                      </a:lnTo>
                      <a:lnTo>
                        <a:pt x="3558" y="2087"/>
                      </a:lnTo>
                      <a:lnTo>
                        <a:pt x="4024" y="2069"/>
                      </a:lnTo>
                      <a:lnTo>
                        <a:pt x="3968" y="1845"/>
                      </a:lnTo>
                      <a:lnTo>
                        <a:pt x="3912" y="1640"/>
                      </a:lnTo>
                      <a:lnTo>
                        <a:pt x="3875" y="1547"/>
                      </a:lnTo>
                      <a:lnTo>
                        <a:pt x="3838" y="1473"/>
                      </a:lnTo>
                      <a:lnTo>
                        <a:pt x="3782" y="1398"/>
                      </a:lnTo>
                      <a:lnTo>
                        <a:pt x="3707" y="1361"/>
                      </a:lnTo>
                      <a:lnTo>
                        <a:pt x="3595" y="1305"/>
                      </a:lnTo>
                      <a:lnTo>
                        <a:pt x="3446" y="1193"/>
                      </a:lnTo>
                      <a:lnTo>
                        <a:pt x="3074" y="858"/>
                      </a:lnTo>
                      <a:lnTo>
                        <a:pt x="2645" y="448"/>
                      </a:lnTo>
                      <a:lnTo>
                        <a:pt x="2291" y="76"/>
                      </a:lnTo>
                      <a:lnTo>
                        <a:pt x="2217" y="20"/>
                      </a:lnTo>
                      <a:lnTo>
                        <a:pt x="2161"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7" name="Google Shape;4657;p22"/>
              <p:cNvSpPr/>
              <p:nvPr/>
            </p:nvSpPr>
            <p:spPr>
              <a:xfrm>
                <a:off x="8058324" y="2478477"/>
                <a:ext cx="242556" cy="414745"/>
              </a:xfrm>
              <a:custGeom>
                <a:avLst/>
                <a:gdLst/>
                <a:ahLst/>
                <a:cxnLst/>
                <a:rect l="l" t="t" r="r" b="b"/>
                <a:pathLst>
                  <a:path w="5012" h="8570" extrusionOk="0">
                    <a:moveTo>
                      <a:pt x="1491" y="0"/>
                    </a:moveTo>
                    <a:lnTo>
                      <a:pt x="820" y="1285"/>
                    </a:lnTo>
                    <a:lnTo>
                      <a:pt x="1" y="2198"/>
                    </a:lnTo>
                    <a:lnTo>
                      <a:pt x="1" y="8569"/>
                    </a:lnTo>
                    <a:lnTo>
                      <a:pt x="5012" y="8569"/>
                    </a:lnTo>
                    <a:lnTo>
                      <a:pt x="5012" y="2198"/>
                    </a:lnTo>
                    <a:lnTo>
                      <a:pt x="4192" y="1285"/>
                    </a:lnTo>
                    <a:lnTo>
                      <a:pt x="352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2"/>
              <p:cNvSpPr/>
              <p:nvPr/>
            </p:nvSpPr>
            <p:spPr>
              <a:xfrm>
                <a:off x="8292816" y="2474117"/>
                <a:ext cx="275900" cy="458010"/>
              </a:xfrm>
              <a:custGeom>
                <a:avLst/>
                <a:gdLst/>
                <a:ahLst/>
                <a:cxnLst/>
                <a:rect l="l" t="t" r="r" b="b"/>
                <a:pathLst>
                  <a:path w="5701" h="9464" extrusionOk="0">
                    <a:moveTo>
                      <a:pt x="4527" y="0"/>
                    </a:moveTo>
                    <a:lnTo>
                      <a:pt x="4266" y="38"/>
                    </a:lnTo>
                    <a:lnTo>
                      <a:pt x="3987" y="75"/>
                    </a:lnTo>
                    <a:lnTo>
                      <a:pt x="3670" y="168"/>
                    </a:lnTo>
                    <a:lnTo>
                      <a:pt x="3335" y="261"/>
                    </a:lnTo>
                    <a:lnTo>
                      <a:pt x="2963" y="410"/>
                    </a:lnTo>
                    <a:lnTo>
                      <a:pt x="2571" y="578"/>
                    </a:lnTo>
                    <a:lnTo>
                      <a:pt x="2255" y="727"/>
                    </a:lnTo>
                    <a:lnTo>
                      <a:pt x="1938" y="857"/>
                    </a:lnTo>
                    <a:lnTo>
                      <a:pt x="1659" y="950"/>
                    </a:lnTo>
                    <a:lnTo>
                      <a:pt x="1416" y="1025"/>
                    </a:lnTo>
                    <a:lnTo>
                      <a:pt x="1174" y="1081"/>
                    </a:lnTo>
                    <a:lnTo>
                      <a:pt x="969" y="1118"/>
                    </a:lnTo>
                    <a:lnTo>
                      <a:pt x="783" y="1137"/>
                    </a:lnTo>
                    <a:lnTo>
                      <a:pt x="336" y="1137"/>
                    </a:lnTo>
                    <a:lnTo>
                      <a:pt x="150" y="1099"/>
                    </a:lnTo>
                    <a:lnTo>
                      <a:pt x="38" y="1062"/>
                    </a:lnTo>
                    <a:lnTo>
                      <a:pt x="1" y="1044"/>
                    </a:lnTo>
                    <a:lnTo>
                      <a:pt x="1" y="9464"/>
                    </a:lnTo>
                    <a:lnTo>
                      <a:pt x="5701" y="9464"/>
                    </a:lnTo>
                    <a:lnTo>
                      <a:pt x="5701" y="187"/>
                    </a:lnTo>
                    <a:lnTo>
                      <a:pt x="5645" y="168"/>
                    </a:lnTo>
                    <a:lnTo>
                      <a:pt x="5515" y="112"/>
                    </a:lnTo>
                    <a:lnTo>
                      <a:pt x="5291" y="38"/>
                    </a:lnTo>
                    <a:lnTo>
                      <a:pt x="5142" y="19"/>
                    </a:lnTo>
                    <a:lnTo>
                      <a:pt x="4956"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9" name="Google Shape;4659;p22"/>
              <p:cNvGrpSpPr/>
              <p:nvPr/>
            </p:nvGrpSpPr>
            <p:grpSpPr>
              <a:xfrm>
                <a:off x="8553298" y="2184148"/>
                <a:ext cx="554462" cy="957447"/>
                <a:chOff x="1686125" y="2815350"/>
                <a:chExt cx="286425" cy="494600"/>
              </a:xfrm>
            </p:grpSpPr>
            <p:sp>
              <p:nvSpPr>
                <p:cNvPr id="4660" name="Google Shape;4660;p22"/>
                <p:cNvSpPr/>
                <p:nvPr/>
              </p:nvSpPr>
              <p:spPr>
                <a:xfrm>
                  <a:off x="1869150" y="3162539"/>
                  <a:ext cx="103400" cy="119250"/>
                </a:xfrm>
                <a:custGeom>
                  <a:avLst/>
                  <a:gdLst/>
                  <a:ahLst/>
                  <a:cxnLst/>
                  <a:rect l="l" t="t" r="r" b="b"/>
                  <a:pathLst>
                    <a:path w="4136" h="4770" extrusionOk="0">
                      <a:moveTo>
                        <a:pt x="0" y="0"/>
                      </a:moveTo>
                      <a:lnTo>
                        <a:pt x="0" y="4769"/>
                      </a:lnTo>
                      <a:lnTo>
                        <a:pt x="4117" y="4769"/>
                      </a:lnTo>
                      <a:lnTo>
                        <a:pt x="4136" y="4229"/>
                      </a:lnTo>
                      <a:lnTo>
                        <a:pt x="1323" y="19"/>
                      </a:lnTo>
                      <a:lnTo>
                        <a:pt x="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2"/>
                <p:cNvSpPr/>
                <p:nvPr/>
              </p:nvSpPr>
              <p:spPr>
                <a:xfrm>
                  <a:off x="1686125" y="2815350"/>
                  <a:ext cx="189550" cy="494600"/>
                </a:xfrm>
                <a:custGeom>
                  <a:avLst/>
                  <a:gdLst/>
                  <a:ahLst/>
                  <a:cxnLst/>
                  <a:rect l="l" t="t" r="r" b="b"/>
                  <a:pathLst>
                    <a:path w="7582" h="19784" extrusionOk="0">
                      <a:moveTo>
                        <a:pt x="3167" y="4154"/>
                      </a:moveTo>
                      <a:lnTo>
                        <a:pt x="3260" y="4508"/>
                      </a:lnTo>
                      <a:lnTo>
                        <a:pt x="3279" y="4583"/>
                      </a:lnTo>
                      <a:lnTo>
                        <a:pt x="3316" y="4639"/>
                      </a:lnTo>
                      <a:lnTo>
                        <a:pt x="3353" y="4676"/>
                      </a:lnTo>
                      <a:lnTo>
                        <a:pt x="3335" y="4713"/>
                      </a:lnTo>
                      <a:lnTo>
                        <a:pt x="3316" y="4750"/>
                      </a:lnTo>
                      <a:lnTo>
                        <a:pt x="3279" y="4788"/>
                      </a:lnTo>
                      <a:lnTo>
                        <a:pt x="3279" y="5291"/>
                      </a:lnTo>
                      <a:lnTo>
                        <a:pt x="3037" y="5291"/>
                      </a:lnTo>
                      <a:lnTo>
                        <a:pt x="3037" y="4788"/>
                      </a:lnTo>
                      <a:lnTo>
                        <a:pt x="2999" y="4750"/>
                      </a:lnTo>
                      <a:lnTo>
                        <a:pt x="2981" y="4713"/>
                      </a:lnTo>
                      <a:lnTo>
                        <a:pt x="2962" y="4676"/>
                      </a:lnTo>
                      <a:lnTo>
                        <a:pt x="2999" y="4639"/>
                      </a:lnTo>
                      <a:lnTo>
                        <a:pt x="3018" y="4583"/>
                      </a:lnTo>
                      <a:lnTo>
                        <a:pt x="3055" y="4508"/>
                      </a:lnTo>
                      <a:lnTo>
                        <a:pt x="3148" y="4154"/>
                      </a:lnTo>
                      <a:close/>
                      <a:moveTo>
                        <a:pt x="3148" y="0"/>
                      </a:moveTo>
                      <a:lnTo>
                        <a:pt x="3130" y="578"/>
                      </a:lnTo>
                      <a:lnTo>
                        <a:pt x="3111" y="1174"/>
                      </a:lnTo>
                      <a:lnTo>
                        <a:pt x="3055" y="1863"/>
                      </a:lnTo>
                      <a:lnTo>
                        <a:pt x="2999" y="2571"/>
                      </a:lnTo>
                      <a:lnTo>
                        <a:pt x="2943" y="2906"/>
                      </a:lnTo>
                      <a:lnTo>
                        <a:pt x="2888" y="3204"/>
                      </a:lnTo>
                      <a:lnTo>
                        <a:pt x="2832" y="3484"/>
                      </a:lnTo>
                      <a:lnTo>
                        <a:pt x="2757" y="3689"/>
                      </a:lnTo>
                      <a:lnTo>
                        <a:pt x="2683" y="3856"/>
                      </a:lnTo>
                      <a:lnTo>
                        <a:pt x="2645" y="3893"/>
                      </a:lnTo>
                      <a:lnTo>
                        <a:pt x="2590" y="3931"/>
                      </a:lnTo>
                      <a:lnTo>
                        <a:pt x="2478" y="4005"/>
                      </a:lnTo>
                      <a:lnTo>
                        <a:pt x="2403" y="4098"/>
                      </a:lnTo>
                      <a:lnTo>
                        <a:pt x="2366" y="4173"/>
                      </a:lnTo>
                      <a:lnTo>
                        <a:pt x="2347" y="4266"/>
                      </a:lnTo>
                      <a:lnTo>
                        <a:pt x="2347" y="4341"/>
                      </a:lnTo>
                      <a:lnTo>
                        <a:pt x="2366" y="4415"/>
                      </a:lnTo>
                      <a:lnTo>
                        <a:pt x="2385" y="4471"/>
                      </a:lnTo>
                      <a:lnTo>
                        <a:pt x="2366" y="8513"/>
                      </a:lnTo>
                      <a:lnTo>
                        <a:pt x="857" y="8513"/>
                      </a:lnTo>
                      <a:lnTo>
                        <a:pt x="485" y="10991"/>
                      </a:lnTo>
                      <a:lnTo>
                        <a:pt x="0" y="10991"/>
                      </a:lnTo>
                      <a:lnTo>
                        <a:pt x="0" y="19783"/>
                      </a:lnTo>
                      <a:lnTo>
                        <a:pt x="7582" y="19783"/>
                      </a:lnTo>
                      <a:lnTo>
                        <a:pt x="7582" y="10805"/>
                      </a:lnTo>
                      <a:lnTo>
                        <a:pt x="5272" y="10805"/>
                      </a:lnTo>
                      <a:lnTo>
                        <a:pt x="4862" y="8513"/>
                      </a:lnTo>
                      <a:lnTo>
                        <a:pt x="3968" y="8513"/>
                      </a:lnTo>
                      <a:lnTo>
                        <a:pt x="3949" y="4471"/>
                      </a:lnTo>
                      <a:lnTo>
                        <a:pt x="3949" y="4415"/>
                      </a:lnTo>
                      <a:lnTo>
                        <a:pt x="3968" y="4359"/>
                      </a:lnTo>
                      <a:lnTo>
                        <a:pt x="3968" y="4285"/>
                      </a:lnTo>
                      <a:lnTo>
                        <a:pt x="3949" y="4192"/>
                      </a:lnTo>
                      <a:lnTo>
                        <a:pt x="3894" y="4098"/>
                      </a:lnTo>
                      <a:lnTo>
                        <a:pt x="3838" y="4024"/>
                      </a:lnTo>
                      <a:lnTo>
                        <a:pt x="3726" y="3931"/>
                      </a:lnTo>
                      <a:lnTo>
                        <a:pt x="3689" y="3893"/>
                      </a:lnTo>
                      <a:lnTo>
                        <a:pt x="3633" y="3838"/>
                      </a:lnTo>
                      <a:lnTo>
                        <a:pt x="3558" y="3670"/>
                      </a:lnTo>
                      <a:lnTo>
                        <a:pt x="3484" y="3446"/>
                      </a:lnTo>
                      <a:lnTo>
                        <a:pt x="3428" y="3186"/>
                      </a:lnTo>
                      <a:lnTo>
                        <a:pt x="3372" y="2869"/>
                      </a:lnTo>
                      <a:lnTo>
                        <a:pt x="3335" y="2552"/>
                      </a:lnTo>
                      <a:lnTo>
                        <a:pt x="3260" y="1844"/>
                      </a:lnTo>
                      <a:lnTo>
                        <a:pt x="3223" y="1155"/>
                      </a:lnTo>
                      <a:lnTo>
                        <a:pt x="3186" y="559"/>
                      </a:lnTo>
                      <a:lnTo>
                        <a:pt x="3167"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62" name="Google Shape;4662;p22"/>
            <p:cNvSpPr/>
            <p:nvPr/>
          </p:nvSpPr>
          <p:spPr>
            <a:xfrm>
              <a:off x="6471550" y="2572689"/>
              <a:ext cx="131634" cy="430957"/>
            </a:xfrm>
            <a:custGeom>
              <a:avLst/>
              <a:gdLst/>
              <a:ahLst/>
              <a:cxnLst/>
              <a:rect l="l" t="t" r="r" b="b"/>
              <a:pathLst>
                <a:path w="2720" h="8905" extrusionOk="0">
                  <a:moveTo>
                    <a:pt x="0" y="0"/>
                  </a:moveTo>
                  <a:lnTo>
                    <a:pt x="0" y="8905"/>
                  </a:lnTo>
                  <a:lnTo>
                    <a:pt x="2720" y="8905"/>
                  </a:lnTo>
                  <a:lnTo>
                    <a:pt x="272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3" name="Google Shape;4663;p22"/>
          <p:cNvGrpSpPr/>
          <p:nvPr/>
        </p:nvGrpSpPr>
        <p:grpSpPr>
          <a:xfrm>
            <a:off x="1763999" y="390192"/>
            <a:ext cx="5616002" cy="763256"/>
            <a:chOff x="1852650" y="-1049375"/>
            <a:chExt cx="5438700" cy="694500"/>
          </a:xfrm>
        </p:grpSpPr>
        <p:sp>
          <p:nvSpPr>
            <p:cNvPr id="4664" name="Google Shape;4664;p22"/>
            <p:cNvSpPr/>
            <p:nvPr/>
          </p:nvSpPr>
          <p:spPr>
            <a:xfrm>
              <a:off x="1852650" y="-1049375"/>
              <a:ext cx="5438700" cy="69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2"/>
            <p:cNvSpPr/>
            <p:nvPr/>
          </p:nvSpPr>
          <p:spPr>
            <a:xfrm>
              <a:off x="1966500" y="-954125"/>
              <a:ext cx="5211000" cy="5040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66" name="Google Shape;4666;p22"/>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667" name="Google Shape;4667;p22"/>
          <p:cNvSpPr txBox="1">
            <a:spLocks noGrp="1"/>
          </p:cNvSpPr>
          <p:nvPr>
            <p:ph type="subTitle" idx="1"/>
          </p:nvPr>
        </p:nvSpPr>
        <p:spPr>
          <a:xfrm>
            <a:off x="877550" y="3253407"/>
            <a:ext cx="14631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b="1">
                <a:solidFill>
                  <a:schemeClr val="dk1"/>
                </a:solidFill>
                <a:latin typeface="Days One"/>
                <a:ea typeface="Days One"/>
                <a:cs typeface="Days One"/>
                <a:sym typeface="Days One"/>
              </a:defRPr>
            </a:lvl1pPr>
            <a:lvl2pPr lvl="1" rtl="0">
              <a:spcBef>
                <a:spcPts val="0"/>
              </a:spcBef>
              <a:spcAft>
                <a:spcPts val="0"/>
              </a:spcAft>
              <a:buSzPts val="1400"/>
              <a:buFont typeface="Pacifico"/>
              <a:buNone/>
              <a:defRPr>
                <a:latin typeface="Pacifico"/>
                <a:ea typeface="Pacifico"/>
                <a:cs typeface="Pacifico"/>
                <a:sym typeface="Pacifico"/>
              </a:defRPr>
            </a:lvl2pPr>
            <a:lvl3pPr lvl="2" rtl="0">
              <a:spcBef>
                <a:spcPts val="0"/>
              </a:spcBef>
              <a:spcAft>
                <a:spcPts val="0"/>
              </a:spcAft>
              <a:buSzPts val="1400"/>
              <a:buFont typeface="Pacifico"/>
              <a:buNone/>
              <a:defRPr>
                <a:latin typeface="Pacifico"/>
                <a:ea typeface="Pacifico"/>
                <a:cs typeface="Pacifico"/>
                <a:sym typeface="Pacifico"/>
              </a:defRPr>
            </a:lvl3pPr>
            <a:lvl4pPr lvl="3" rtl="0">
              <a:spcBef>
                <a:spcPts val="0"/>
              </a:spcBef>
              <a:spcAft>
                <a:spcPts val="0"/>
              </a:spcAft>
              <a:buSzPts val="1400"/>
              <a:buFont typeface="Pacifico"/>
              <a:buNone/>
              <a:defRPr>
                <a:latin typeface="Pacifico"/>
                <a:ea typeface="Pacifico"/>
                <a:cs typeface="Pacifico"/>
                <a:sym typeface="Pacifico"/>
              </a:defRPr>
            </a:lvl4pPr>
            <a:lvl5pPr lvl="4" rtl="0">
              <a:spcBef>
                <a:spcPts val="0"/>
              </a:spcBef>
              <a:spcAft>
                <a:spcPts val="0"/>
              </a:spcAft>
              <a:buSzPts val="1400"/>
              <a:buFont typeface="Pacifico"/>
              <a:buNone/>
              <a:defRPr>
                <a:latin typeface="Pacifico"/>
                <a:ea typeface="Pacifico"/>
                <a:cs typeface="Pacifico"/>
                <a:sym typeface="Pacifico"/>
              </a:defRPr>
            </a:lvl5pPr>
            <a:lvl6pPr lvl="5" rtl="0">
              <a:spcBef>
                <a:spcPts val="0"/>
              </a:spcBef>
              <a:spcAft>
                <a:spcPts val="0"/>
              </a:spcAft>
              <a:buSzPts val="1400"/>
              <a:buFont typeface="Pacifico"/>
              <a:buNone/>
              <a:defRPr>
                <a:latin typeface="Pacifico"/>
                <a:ea typeface="Pacifico"/>
                <a:cs typeface="Pacifico"/>
                <a:sym typeface="Pacifico"/>
              </a:defRPr>
            </a:lvl6pPr>
            <a:lvl7pPr lvl="6" rtl="0">
              <a:spcBef>
                <a:spcPts val="0"/>
              </a:spcBef>
              <a:spcAft>
                <a:spcPts val="0"/>
              </a:spcAft>
              <a:buSzPts val="1400"/>
              <a:buFont typeface="Pacifico"/>
              <a:buNone/>
              <a:defRPr>
                <a:latin typeface="Pacifico"/>
                <a:ea typeface="Pacifico"/>
                <a:cs typeface="Pacifico"/>
                <a:sym typeface="Pacifico"/>
              </a:defRPr>
            </a:lvl7pPr>
            <a:lvl8pPr lvl="7" rtl="0">
              <a:spcBef>
                <a:spcPts val="0"/>
              </a:spcBef>
              <a:spcAft>
                <a:spcPts val="0"/>
              </a:spcAft>
              <a:buSzPts val="1400"/>
              <a:buFont typeface="Pacifico"/>
              <a:buNone/>
              <a:defRPr>
                <a:latin typeface="Pacifico"/>
                <a:ea typeface="Pacifico"/>
                <a:cs typeface="Pacifico"/>
                <a:sym typeface="Pacifico"/>
              </a:defRPr>
            </a:lvl8pPr>
            <a:lvl9pPr lvl="8" rtl="0">
              <a:spcBef>
                <a:spcPts val="0"/>
              </a:spcBef>
              <a:spcAft>
                <a:spcPts val="0"/>
              </a:spcAft>
              <a:buSzPts val="1400"/>
              <a:buFont typeface="Pacifico"/>
              <a:buNone/>
              <a:defRPr>
                <a:latin typeface="Pacifico"/>
                <a:ea typeface="Pacifico"/>
                <a:cs typeface="Pacifico"/>
                <a:sym typeface="Pacifico"/>
              </a:defRPr>
            </a:lvl9pPr>
          </a:lstStyle>
          <a:p>
            <a:endParaRPr/>
          </a:p>
        </p:txBody>
      </p:sp>
      <p:sp>
        <p:nvSpPr>
          <p:cNvPr id="4668" name="Google Shape;4668;p22"/>
          <p:cNvSpPr txBox="1">
            <a:spLocks noGrp="1"/>
          </p:cNvSpPr>
          <p:nvPr>
            <p:ph type="subTitle" idx="2"/>
          </p:nvPr>
        </p:nvSpPr>
        <p:spPr>
          <a:xfrm>
            <a:off x="711800" y="3605241"/>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69" name="Google Shape;4669;p22"/>
          <p:cNvSpPr txBox="1">
            <a:spLocks noGrp="1"/>
          </p:cNvSpPr>
          <p:nvPr>
            <p:ph type="subTitle" idx="3"/>
          </p:nvPr>
        </p:nvSpPr>
        <p:spPr>
          <a:xfrm>
            <a:off x="2944475" y="3253407"/>
            <a:ext cx="1463100" cy="224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Font typeface="Pacifico"/>
              <a:buNone/>
              <a:defRPr sz="2000" b="1">
                <a:solidFill>
                  <a:schemeClr val="dk1"/>
                </a:solidFill>
                <a:latin typeface="Days One"/>
                <a:ea typeface="Days One"/>
                <a:cs typeface="Days One"/>
                <a:sym typeface="Days One"/>
              </a:defRPr>
            </a:lvl1pPr>
            <a:lvl2pPr lvl="1" rtl="0">
              <a:spcBef>
                <a:spcPts val="0"/>
              </a:spcBef>
              <a:spcAft>
                <a:spcPts val="0"/>
              </a:spcAft>
              <a:buSzPts val="1400"/>
              <a:buFont typeface="Pacifico"/>
              <a:buNone/>
              <a:defRPr>
                <a:latin typeface="Pacifico"/>
                <a:ea typeface="Pacifico"/>
                <a:cs typeface="Pacifico"/>
                <a:sym typeface="Pacifico"/>
              </a:defRPr>
            </a:lvl2pPr>
            <a:lvl3pPr lvl="2" rtl="0">
              <a:spcBef>
                <a:spcPts val="0"/>
              </a:spcBef>
              <a:spcAft>
                <a:spcPts val="0"/>
              </a:spcAft>
              <a:buSzPts val="1400"/>
              <a:buFont typeface="Pacifico"/>
              <a:buNone/>
              <a:defRPr>
                <a:latin typeface="Pacifico"/>
                <a:ea typeface="Pacifico"/>
                <a:cs typeface="Pacifico"/>
                <a:sym typeface="Pacifico"/>
              </a:defRPr>
            </a:lvl3pPr>
            <a:lvl4pPr lvl="3" rtl="0">
              <a:spcBef>
                <a:spcPts val="0"/>
              </a:spcBef>
              <a:spcAft>
                <a:spcPts val="0"/>
              </a:spcAft>
              <a:buSzPts val="1400"/>
              <a:buFont typeface="Pacifico"/>
              <a:buNone/>
              <a:defRPr>
                <a:latin typeface="Pacifico"/>
                <a:ea typeface="Pacifico"/>
                <a:cs typeface="Pacifico"/>
                <a:sym typeface="Pacifico"/>
              </a:defRPr>
            </a:lvl4pPr>
            <a:lvl5pPr lvl="4" rtl="0">
              <a:spcBef>
                <a:spcPts val="0"/>
              </a:spcBef>
              <a:spcAft>
                <a:spcPts val="0"/>
              </a:spcAft>
              <a:buSzPts val="1400"/>
              <a:buFont typeface="Pacifico"/>
              <a:buNone/>
              <a:defRPr>
                <a:latin typeface="Pacifico"/>
                <a:ea typeface="Pacifico"/>
                <a:cs typeface="Pacifico"/>
                <a:sym typeface="Pacifico"/>
              </a:defRPr>
            </a:lvl5pPr>
            <a:lvl6pPr lvl="5" rtl="0">
              <a:spcBef>
                <a:spcPts val="0"/>
              </a:spcBef>
              <a:spcAft>
                <a:spcPts val="0"/>
              </a:spcAft>
              <a:buSzPts val="1400"/>
              <a:buFont typeface="Pacifico"/>
              <a:buNone/>
              <a:defRPr>
                <a:latin typeface="Pacifico"/>
                <a:ea typeface="Pacifico"/>
                <a:cs typeface="Pacifico"/>
                <a:sym typeface="Pacifico"/>
              </a:defRPr>
            </a:lvl6pPr>
            <a:lvl7pPr lvl="6" rtl="0">
              <a:spcBef>
                <a:spcPts val="0"/>
              </a:spcBef>
              <a:spcAft>
                <a:spcPts val="0"/>
              </a:spcAft>
              <a:buSzPts val="1400"/>
              <a:buFont typeface="Pacifico"/>
              <a:buNone/>
              <a:defRPr>
                <a:latin typeface="Pacifico"/>
                <a:ea typeface="Pacifico"/>
                <a:cs typeface="Pacifico"/>
                <a:sym typeface="Pacifico"/>
              </a:defRPr>
            </a:lvl7pPr>
            <a:lvl8pPr lvl="7" rtl="0">
              <a:spcBef>
                <a:spcPts val="0"/>
              </a:spcBef>
              <a:spcAft>
                <a:spcPts val="0"/>
              </a:spcAft>
              <a:buSzPts val="1400"/>
              <a:buFont typeface="Pacifico"/>
              <a:buNone/>
              <a:defRPr>
                <a:latin typeface="Pacifico"/>
                <a:ea typeface="Pacifico"/>
                <a:cs typeface="Pacifico"/>
                <a:sym typeface="Pacifico"/>
              </a:defRPr>
            </a:lvl8pPr>
            <a:lvl9pPr lvl="8" rtl="0">
              <a:spcBef>
                <a:spcPts val="0"/>
              </a:spcBef>
              <a:spcAft>
                <a:spcPts val="0"/>
              </a:spcAft>
              <a:buSzPts val="1400"/>
              <a:buFont typeface="Pacifico"/>
              <a:buNone/>
              <a:defRPr>
                <a:latin typeface="Pacifico"/>
                <a:ea typeface="Pacifico"/>
                <a:cs typeface="Pacifico"/>
                <a:sym typeface="Pacifico"/>
              </a:defRPr>
            </a:lvl9pPr>
          </a:lstStyle>
          <a:p>
            <a:endParaRPr/>
          </a:p>
        </p:txBody>
      </p:sp>
      <p:sp>
        <p:nvSpPr>
          <p:cNvPr id="4670" name="Google Shape;4670;p22"/>
          <p:cNvSpPr txBox="1">
            <a:spLocks noGrp="1"/>
          </p:cNvSpPr>
          <p:nvPr>
            <p:ph type="subTitle" idx="4"/>
          </p:nvPr>
        </p:nvSpPr>
        <p:spPr>
          <a:xfrm>
            <a:off x="2778725" y="3605241"/>
            <a:ext cx="17946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671" name="Google Shape;4671;p22"/>
          <p:cNvSpPr txBox="1">
            <a:spLocks noGrp="1"/>
          </p:cNvSpPr>
          <p:nvPr>
            <p:ph type="subTitle" idx="5"/>
          </p:nvPr>
        </p:nvSpPr>
        <p:spPr>
          <a:xfrm>
            <a:off x="717825" y="1594489"/>
            <a:ext cx="3858900" cy="548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grpSp>
        <p:nvGrpSpPr>
          <p:cNvPr id="4672" name="Google Shape;4672;p22"/>
          <p:cNvGrpSpPr/>
          <p:nvPr/>
        </p:nvGrpSpPr>
        <p:grpSpPr>
          <a:xfrm>
            <a:off x="2374650" y="1"/>
            <a:ext cx="4394700" cy="390639"/>
            <a:chOff x="2374650" y="1"/>
            <a:chExt cx="4394700" cy="390639"/>
          </a:xfrm>
        </p:grpSpPr>
        <p:grpSp>
          <p:nvGrpSpPr>
            <p:cNvPr id="4673" name="Google Shape;4673;p22"/>
            <p:cNvGrpSpPr/>
            <p:nvPr/>
          </p:nvGrpSpPr>
          <p:grpSpPr>
            <a:xfrm>
              <a:off x="2374650" y="1"/>
              <a:ext cx="203700" cy="390639"/>
              <a:chOff x="2498075" y="1"/>
              <a:chExt cx="203700" cy="390639"/>
            </a:xfrm>
          </p:grpSpPr>
          <p:sp>
            <p:nvSpPr>
              <p:cNvPr id="4674" name="Google Shape;4674;p22"/>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2"/>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76" name="Google Shape;4676;p22"/>
            <p:cNvGrpSpPr/>
            <p:nvPr/>
          </p:nvGrpSpPr>
          <p:grpSpPr>
            <a:xfrm>
              <a:off x="6565650" y="1"/>
              <a:ext cx="203700" cy="390639"/>
              <a:chOff x="2498075" y="1"/>
              <a:chExt cx="203700" cy="390639"/>
            </a:xfrm>
          </p:grpSpPr>
          <p:sp>
            <p:nvSpPr>
              <p:cNvPr id="4677" name="Google Shape;4677;p22"/>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2"/>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79" name="Google Shape;4679;p22"/>
          <p:cNvSpPr/>
          <p:nvPr/>
        </p:nvSpPr>
        <p:spPr>
          <a:xfrm>
            <a:off x="-807034" y="3924541"/>
            <a:ext cx="10380825" cy="1473000"/>
          </a:xfrm>
          <a:custGeom>
            <a:avLst/>
            <a:gdLst/>
            <a:ahLst/>
            <a:cxnLst/>
            <a:rect l="l" t="t" r="r" b="b"/>
            <a:pathLst>
              <a:path w="415233" h="58920" extrusionOk="0">
                <a:moveTo>
                  <a:pt x="402522" y="4398"/>
                </a:moveTo>
                <a:cubicBezTo>
                  <a:pt x="392616" y="-4238"/>
                  <a:pt x="370645" y="2493"/>
                  <a:pt x="350706" y="2874"/>
                </a:cubicBezTo>
                <a:cubicBezTo>
                  <a:pt x="330767" y="3255"/>
                  <a:pt x="301494" y="3700"/>
                  <a:pt x="282888" y="6684"/>
                </a:cubicBezTo>
                <a:cubicBezTo>
                  <a:pt x="264283" y="9669"/>
                  <a:pt x="259647" y="17098"/>
                  <a:pt x="239073" y="20781"/>
                </a:cubicBezTo>
                <a:cubicBezTo>
                  <a:pt x="218499" y="24464"/>
                  <a:pt x="185352" y="27576"/>
                  <a:pt x="159444" y="28782"/>
                </a:cubicBezTo>
                <a:cubicBezTo>
                  <a:pt x="133536" y="29989"/>
                  <a:pt x="102040" y="29608"/>
                  <a:pt x="83625" y="28020"/>
                </a:cubicBezTo>
                <a:cubicBezTo>
                  <a:pt x="65210" y="26433"/>
                  <a:pt x="59241" y="20337"/>
                  <a:pt x="48954" y="19257"/>
                </a:cubicBezTo>
                <a:cubicBezTo>
                  <a:pt x="38667" y="18178"/>
                  <a:pt x="25840" y="15447"/>
                  <a:pt x="21903" y="21543"/>
                </a:cubicBezTo>
                <a:cubicBezTo>
                  <a:pt x="17966" y="27639"/>
                  <a:pt x="-27309" y="50055"/>
                  <a:pt x="25332" y="55833"/>
                </a:cubicBezTo>
                <a:cubicBezTo>
                  <a:pt x="77974" y="61612"/>
                  <a:pt x="273617" y="56405"/>
                  <a:pt x="337752" y="56214"/>
                </a:cubicBezTo>
                <a:cubicBezTo>
                  <a:pt x="401887" y="56024"/>
                  <a:pt x="399347" y="63326"/>
                  <a:pt x="410142" y="54690"/>
                </a:cubicBezTo>
                <a:cubicBezTo>
                  <a:pt x="420937" y="46054"/>
                  <a:pt x="412428" y="13034"/>
                  <a:pt x="402522" y="4398"/>
                </a:cubicBezTo>
                <a:close/>
              </a:path>
            </a:pathLst>
          </a:custGeom>
          <a:gradFill>
            <a:gsLst>
              <a:gs pos="0">
                <a:srgbClr val="D0E3AB"/>
              </a:gs>
              <a:gs pos="100000">
                <a:srgbClr val="96BC50"/>
              </a:gs>
            </a:gsLst>
            <a:lin ang="5400012" scaled="0"/>
          </a:gradFill>
          <a:ln>
            <a:noFill/>
          </a:ln>
        </p:spPr>
      </p:sp>
      <p:sp>
        <p:nvSpPr>
          <p:cNvPr id="4680" name="Google Shape;4680;p22"/>
          <p:cNvSpPr/>
          <p:nvPr/>
        </p:nvSpPr>
        <p:spPr>
          <a:xfrm rot="-5400000" flipH="1">
            <a:off x="7696200" y="197530"/>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2"/>
          <p:cNvSpPr/>
          <p:nvPr/>
        </p:nvSpPr>
        <p:spPr>
          <a:xfrm rot="5400000">
            <a:off x="-725009" y="157888"/>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82" name="Google Shape;4682;p22"/>
          <p:cNvGrpSpPr/>
          <p:nvPr/>
        </p:nvGrpSpPr>
        <p:grpSpPr>
          <a:xfrm>
            <a:off x="3861265" y="149539"/>
            <a:ext cx="847117" cy="366291"/>
            <a:chOff x="4466075" y="2488725"/>
            <a:chExt cx="2265625" cy="979650"/>
          </a:xfrm>
        </p:grpSpPr>
        <p:sp>
          <p:nvSpPr>
            <p:cNvPr id="4683" name="Google Shape;4683;p22"/>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22"/>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85" name="Google Shape;4685;p22"/>
          <p:cNvGrpSpPr/>
          <p:nvPr/>
        </p:nvGrpSpPr>
        <p:grpSpPr>
          <a:xfrm>
            <a:off x="-746587" y="1864051"/>
            <a:ext cx="1417982" cy="253869"/>
            <a:chOff x="4978150" y="-1969200"/>
            <a:chExt cx="2767875" cy="495450"/>
          </a:xfrm>
        </p:grpSpPr>
        <p:sp>
          <p:nvSpPr>
            <p:cNvPr id="4686" name="Google Shape;4686;p22"/>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7" name="Google Shape;4687;p22"/>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8" name="Google Shape;4688;p22"/>
          <p:cNvSpPr/>
          <p:nvPr/>
        </p:nvSpPr>
        <p:spPr>
          <a:xfrm>
            <a:off x="5659371" y="3820603"/>
            <a:ext cx="3896050" cy="1828000"/>
          </a:xfrm>
          <a:custGeom>
            <a:avLst/>
            <a:gdLst/>
            <a:ahLst/>
            <a:cxnLst/>
            <a:rect l="l" t="t" r="r" b="b"/>
            <a:pathLst>
              <a:path w="155842" h="73120" extrusionOk="0">
                <a:moveTo>
                  <a:pt x="234" y="63516"/>
                </a:moveTo>
                <a:cubicBezTo>
                  <a:pt x="-3512" y="53039"/>
                  <a:pt x="98786" y="13669"/>
                  <a:pt x="122535" y="4842"/>
                </a:cubicBezTo>
                <a:cubicBezTo>
                  <a:pt x="146284" y="-3984"/>
                  <a:pt x="138982" y="80"/>
                  <a:pt x="142728" y="10557"/>
                </a:cubicBezTo>
                <a:cubicBezTo>
                  <a:pt x="146475" y="21035"/>
                  <a:pt x="168763" y="58881"/>
                  <a:pt x="145014" y="67707"/>
                </a:cubicBezTo>
                <a:cubicBezTo>
                  <a:pt x="121265" y="76534"/>
                  <a:pt x="3981" y="73994"/>
                  <a:pt x="234" y="63516"/>
                </a:cubicBezTo>
                <a:close/>
              </a:path>
            </a:pathLst>
          </a:custGeom>
          <a:solidFill>
            <a:schemeClr val="dk1"/>
          </a:solidFill>
          <a:ln>
            <a:noFill/>
          </a:ln>
        </p:spPr>
      </p:sp>
      <p:sp>
        <p:nvSpPr>
          <p:cNvPr id="4689" name="Google Shape;4689;p22"/>
          <p:cNvSpPr/>
          <p:nvPr/>
        </p:nvSpPr>
        <p:spPr>
          <a:xfrm>
            <a:off x="3829747" y="488555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22"/>
          <p:cNvSpPr/>
          <p:nvPr/>
        </p:nvSpPr>
        <p:spPr>
          <a:xfrm>
            <a:off x="1597072" y="4500893"/>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22"/>
          <p:cNvSpPr/>
          <p:nvPr/>
        </p:nvSpPr>
        <p:spPr>
          <a:xfrm>
            <a:off x="2901649" y="4588001"/>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2" name="Google Shape;4692;p22"/>
          <p:cNvGrpSpPr/>
          <p:nvPr/>
        </p:nvGrpSpPr>
        <p:grpSpPr>
          <a:xfrm>
            <a:off x="5541734" y="4500553"/>
            <a:ext cx="660658" cy="300201"/>
            <a:chOff x="504275" y="4275011"/>
            <a:chExt cx="559500" cy="254214"/>
          </a:xfrm>
        </p:grpSpPr>
        <p:sp>
          <p:nvSpPr>
            <p:cNvPr id="4693" name="Google Shape;4693;p22"/>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94" name="Google Shape;4694;p22"/>
            <p:cNvGrpSpPr/>
            <p:nvPr/>
          </p:nvGrpSpPr>
          <p:grpSpPr>
            <a:xfrm>
              <a:off x="534126" y="4275011"/>
              <a:ext cx="499831" cy="253890"/>
              <a:chOff x="10039350" y="1993363"/>
              <a:chExt cx="1715275" cy="871275"/>
            </a:xfrm>
          </p:grpSpPr>
          <p:sp>
            <p:nvSpPr>
              <p:cNvPr id="4695" name="Google Shape;4695;p22"/>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2"/>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2"/>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2"/>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2"/>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2"/>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2"/>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2"/>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2"/>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2"/>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2"/>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2"/>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07" name="Google Shape;4707;p22"/>
          <p:cNvGrpSpPr/>
          <p:nvPr/>
        </p:nvGrpSpPr>
        <p:grpSpPr>
          <a:xfrm>
            <a:off x="59335" y="3477809"/>
            <a:ext cx="658499" cy="1087551"/>
            <a:chOff x="8567768" y="2750361"/>
            <a:chExt cx="425058" cy="702008"/>
          </a:xfrm>
        </p:grpSpPr>
        <p:sp>
          <p:nvSpPr>
            <p:cNvPr id="4708" name="Google Shape;4708;p22"/>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09" name="Google Shape;4709;p22"/>
            <p:cNvGrpSpPr/>
            <p:nvPr/>
          </p:nvGrpSpPr>
          <p:grpSpPr>
            <a:xfrm flipH="1">
              <a:off x="8567768" y="2750361"/>
              <a:ext cx="425058" cy="694185"/>
              <a:chOff x="5533200" y="-2000250"/>
              <a:chExt cx="1268450" cy="2071575"/>
            </a:xfrm>
          </p:grpSpPr>
          <p:sp>
            <p:nvSpPr>
              <p:cNvPr id="4710" name="Google Shape;4710;p2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762" name="Google Shape;4762;p22"/>
          <p:cNvGrpSpPr/>
          <p:nvPr/>
        </p:nvGrpSpPr>
        <p:grpSpPr>
          <a:xfrm>
            <a:off x="7045413" y="3560664"/>
            <a:ext cx="332225" cy="548690"/>
            <a:chOff x="8567768" y="2750361"/>
            <a:chExt cx="425058" cy="702008"/>
          </a:xfrm>
        </p:grpSpPr>
        <p:sp>
          <p:nvSpPr>
            <p:cNvPr id="4763" name="Google Shape;4763;p22"/>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4" name="Google Shape;4764;p22"/>
            <p:cNvGrpSpPr/>
            <p:nvPr/>
          </p:nvGrpSpPr>
          <p:grpSpPr>
            <a:xfrm flipH="1">
              <a:off x="8567768" y="2750361"/>
              <a:ext cx="425058" cy="694185"/>
              <a:chOff x="5533200" y="-2000250"/>
              <a:chExt cx="1268450" cy="2071575"/>
            </a:xfrm>
          </p:grpSpPr>
          <p:sp>
            <p:nvSpPr>
              <p:cNvPr id="4765" name="Google Shape;4765;p2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2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2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17" name="Google Shape;4817;p22"/>
          <p:cNvSpPr/>
          <p:nvPr/>
        </p:nvSpPr>
        <p:spPr>
          <a:xfrm>
            <a:off x="7456653" y="3901551"/>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2"/>
          <p:cNvSpPr/>
          <p:nvPr/>
        </p:nvSpPr>
        <p:spPr>
          <a:xfrm>
            <a:off x="7198625" y="4282150"/>
            <a:ext cx="2114550" cy="1123950"/>
          </a:xfrm>
          <a:custGeom>
            <a:avLst/>
            <a:gdLst/>
            <a:ahLst/>
            <a:cxnLst/>
            <a:rect l="l" t="t" r="r" b="b"/>
            <a:pathLst>
              <a:path w="84582" h="44958" extrusionOk="0">
                <a:moveTo>
                  <a:pt x="84582" y="0"/>
                </a:moveTo>
                <a:cubicBezTo>
                  <a:pt x="70485" y="7493"/>
                  <a:pt x="14097" y="37465"/>
                  <a:pt x="0" y="44958"/>
                </a:cubicBezTo>
              </a:path>
            </a:pathLst>
          </a:custGeom>
          <a:noFill/>
          <a:ln w="19050" cap="flat" cmpd="sng">
            <a:solidFill>
              <a:schemeClr val="lt1"/>
            </a:solidFill>
            <a:prstDash val="solid"/>
            <a:round/>
            <a:headEnd type="none" w="med" len="med"/>
            <a:tailEnd type="none" w="med" len="med"/>
          </a:ln>
        </p:spPr>
      </p:sp>
    </p:spTree>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4819"/>
        <p:cNvGrpSpPr/>
        <p:nvPr/>
      </p:nvGrpSpPr>
      <p:grpSpPr>
        <a:xfrm>
          <a:off x="0" y="0"/>
          <a:ext cx="0" cy="0"/>
          <a:chOff x="0" y="0"/>
          <a:chExt cx="0" cy="0"/>
        </a:xfrm>
      </p:grpSpPr>
      <p:sp>
        <p:nvSpPr>
          <p:cNvPr id="4820" name="Google Shape;4820;p23"/>
          <p:cNvSpPr/>
          <p:nvPr/>
        </p:nvSpPr>
        <p:spPr>
          <a:xfrm flipH="1">
            <a:off x="7411094" y="346985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3"/>
          <p:cNvSpPr/>
          <p:nvPr/>
        </p:nvSpPr>
        <p:spPr>
          <a:xfrm flipH="1">
            <a:off x="-76196" y="3426515"/>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22" name="Google Shape;4822;p23"/>
          <p:cNvGrpSpPr/>
          <p:nvPr/>
        </p:nvGrpSpPr>
        <p:grpSpPr>
          <a:xfrm>
            <a:off x="1763999" y="390192"/>
            <a:ext cx="5616002" cy="763256"/>
            <a:chOff x="1852650" y="-1049375"/>
            <a:chExt cx="5438700" cy="694500"/>
          </a:xfrm>
        </p:grpSpPr>
        <p:sp>
          <p:nvSpPr>
            <p:cNvPr id="4823" name="Google Shape;4823;p23"/>
            <p:cNvSpPr/>
            <p:nvPr/>
          </p:nvSpPr>
          <p:spPr>
            <a:xfrm>
              <a:off x="1852650" y="-1049375"/>
              <a:ext cx="5438700" cy="69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3"/>
            <p:cNvSpPr/>
            <p:nvPr/>
          </p:nvSpPr>
          <p:spPr>
            <a:xfrm>
              <a:off x="1966500" y="-954125"/>
              <a:ext cx="5211000" cy="5040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25" name="Google Shape;4825;p23"/>
          <p:cNvSpPr txBox="1">
            <a:spLocks noGrp="1"/>
          </p:cNvSpPr>
          <p:nvPr>
            <p:ph type="title"/>
          </p:nvPr>
        </p:nvSpPr>
        <p:spPr>
          <a:xfrm>
            <a:off x="937626" y="2661468"/>
            <a:ext cx="21753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26" name="Google Shape;4826;p23"/>
          <p:cNvSpPr txBox="1">
            <a:spLocks noGrp="1"/>
          </p:cNvSpPr>
          <p:nvPr>
            <p:ph type="subTitle" idx="1"/>
          </p:nvPr>
        </p:nvSpPr>
        <p:spPr>
          <a:xfrm>
            <a:off x="937626" y="3018084"/>
            <a:ext cx="21753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7" name="Google Shape;4827;p23"/>
          <p:cNvSpPr txBox="1">
            <a:spLocks noGrp="1"/>
          </p:cNvSpPr>
          <p:nvPr>
            <p:ph type="title" idx="2"/>
          </p:nvPr>
        </p:nvSpPr>
        <p:spPr>
          <a:xfrm>
            <a:off x="3484276" y="2661468"/>
            <a:ext cx="21753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28" name="Google Shape;4828;p23"/>
          <p:cNvSpPr txBox="1">
            <a:spLocks noGrp="1"/>
          </p:cNvSpPr>
          <p:nvPr>
            <p:ph type="subTitle" idx="3"/>
          </p:nvPr>
        </p:nvSpPr>
        <p:spPr>
          <a:xfrm>
            <a:off x="3484276" y="3018084"/>
            <a:ext cx="21753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29" name="Google Shape;4829;p23"/>
          <p:cNvSpPr txBox="1">
            <a:spLocks noGrp="1"/>
          </p:cNvSpPr>
          <p:nvPr>
            <p:ph type="title" idx="4"/>
          </p:nvPr>
        </p:nvSpPr>
        <p:spPr>
          <a:xfrm>
            <a:off x="6031074" y="2661468"/>
            <a:ext cx="21753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830" name="Google Shape;4830;p23"/>
          <p:cNvSpPr txBox="1">
            <a:spLocks noGrp="1"/>
          </p:cNvSpPr>
          <p:nvPr>
            <p:ph type="subTitle" idx="5"/>
          </p:nvPr>
        </p:nvSpPr>
        <p:spPr>
          <a:xfrm>
            <a:off x="6031074" y="3018084"/>
            <a:ext cx="21753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31" name="Google Shape;4831;p23"/>
          <p:cNvSpPr txBox="1">
            <a:spLocks noGrp="1"/>
          </p:cNvSpPr>
          <p:nvPr>
            <p:ph type="title" idx="6"/>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4832" name="Google Shape;4832;p23"/>
          <p:cNvGrpSpPr/>
          <p:nvPr/>
        </p:nvGrpSpPr>
        <p:grpSpPr>
          <a:xfrm>
            <a:off x="2374650" y="1"/>
            <a:ext cx="4394700" cy="390639"/>
            <a:chOff x="2374650" y="1"/>
            <a:chExt cx="4394700" cy="390639"/>
          </a:xfrm>
        </p:grpSpPr>
        <p:grpSp>
          <p:nvGrpSpPr>
            <p:cNvPr id="4833" name="Google Shape;4833;p23"/>
            <p:cNvGrpSpPr/>
            <p:nvPr/>
          </p:nvGrpSpPr>
          <p:grpSpPr>
            <a:xfrm>
              <a:off x="2374650" y="1"/>
              <a:ext cx="203700" cy="390639"/>
              <a:chOff x="2498075" y="1"/>
              <a:chExt cx="203700" cy="390639"/>
            </a:xfrm>
          </p:grpSpPr>
          <p:sp>
            <p:nvSpPr>
              <p:cNvPr id="4834" name="Google Shape;4834;p23"/>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3"/>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36" name="Google Shape;4836;p23"/>
            <p:cNvGrpSpPr/>
            <p:nvPr/>
          </p:nvGrpSpPr>
          <p:grpSpPr>
            <a:xfrm>
              <a:off x="6565650" y="1"/>
              <a:ext cx="203700" cy="390639"/>
              <a:chOff x="2498075" y="1"/>
              <a:chExt cx="203700" cy="390639"/>
            </a:xfrm>
          </p:grpSpPr>
          <p:sp>
            <p:nvSpPr>
              <p:cNvPr id="4837" name="Google Shape;4837;p23"/>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3"/>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839" name="Google Shape;4839;p23"/>
          <p:cNvSpPr/>
          <p:nvPr/>
        </p:nvSpPr>
        <p:spPr>
          <a:xfrm flipH="1">
            <a:off x="-551966" y="4533664"/>
            <a:ext cx="10222525" cy="938250"/>
          </a:xfrm>
          <a:custGeom>
            <a:avLst/>
            <a:gdLst/>
            <a:ahLst/>
            <a:cxnLst/>
            <a:rect l="l" t="t" r="r" b="b"/>
            <a:pathLst>
              <a:path w="408901" h="37530" extrusionOk="0">
                <a:moveTo>
                  <a:pt x="22753" y="325"/>
                </a:moveTo>
                <a:cubicBezTo>
                  <a:pt x="34437" y="-1072"/>
                  <a:pt x="64790" y="6231"/>
                  <a:pt x="82570" y="7183"/>
                </a:cubicBezTo>
                <a:cubicBezTo>
                  <a:pt x="100350" y="8136"/>
                  <a:pt x="111272" y="7056"/>
                  <a:pt x="129433" y="6040"/>
                </a:cubicBezTo>
                <a:cubicBezTo>
                  <a:pt x="147594" y="5024"/>
                  <a:pt x="167533" y="1341"/>
                  <a:pt x="191536" y="1087"/>
                </a:cubicBezTo>
                <a:cubicBezTo>
                  <a:pt x="215539" y="833"/>
                  <a:pt x="248623" y="4516"/>
                  <a:pt x="273451" y="4516"/>
                </a:cubicBezTo>
                <a:cubicBezTo>
                  <a:pt x="298280" y="4516"/>
                  <a:pt x="320886" y="1595"/>
                  <a:pt x="340507" y="1087"/>
                </a:cubicBezTo>
                <a:cubicBezTo>
                  <a:pt x="360129" y="579"/>
                  <a:pt x="382354" y="-1199"/>
                  <a:pt x="391180" y="1468"/>
                </a:cubicBezTo>
                <a:cubicBezTo>
                  <a:pt x="400007" y="4135"/>
                  <a:pt x="393530" y="11311"/>
                  <a:pt x="393466" y="17089"/>
                </a:cubicBezTo>
                <a:cubicBezTo>
                  <a:pt x="393403" y="22868"/>
                  <a:pt x="429852" y="33028"/>
                  <a:pt x="390799" y="36139"/>
                </a:cubicBezTo>
                <a:cubicBezTo>
                  <a:pt x="351747" y="39251"/>
                  <a:pt x="222461" y="35885"/>
                  <a:pt x="159151" y="35758"/>
                </a:cubicBezTo>
                <a:cubicBezTo>
                  <a:pt x="95842" y="35631"/>
                  <a:pt x="35390" y="38743"/>
                  <a:pt x="10942" y="35377"/>
                </a:cubicBezTo>
                <a:cubicBezTo>
                  <a:pt x="-13505" y="32012"/>
                  <a:pt x="10498" y="21407"/>
                  <a:pt x="12466" y="15565"/>
                </a:cubicBezTo>
                <a:cubicBezTo>
                  <a:pt x="14435" y="9723"/>
                  <a:pt x="11069" y="1722"/>
                  <a:pt x="22753" y="325"/>
                </a:cubicBezTo>
                <a:close/>
              </a:path>
            </a:pathLst>
          </a:custGeom>
          <a:solidFill>
            <a:schemeClr val="dk2"/>
          </a:solidFill>
          <a:ln>
            <a:noFill/>
          </a:ln>
        </p:spPr>
      </p:sp>
      <p:sp>
        <p:nvSpPr>
          <p:cNvPr id="4840" name="Google Shape;4840;p23"/>
          <p:cNvSpPr/>
          <p:nvPr/>
        </p:nvSpPr>
        <p:spPr>
          <a:xfrm rot="10800000" flipH="1">
            <a:off x="-258284"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3"/>
          <p:cNvSpPr/>
          <p:nvPr/>
        </p:nvSpPr>
        <p:spPr>
          <a:xfrm rot="10800000" flipH="1">
            <a:off x="7710177" y="-2550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42" name="Google Shape;4842;p23"/>
          <p:cNvGrpSpPr/>
          <p:nvPr/>
        </p:nvGrpSpPr>
        <p:grpSpPr>
          <a:xfrm>
            <a:off x="8714515" y="399089"/>
            <a:ext cx="847117" cy="366291"/>
            <a:chOff x="4466075" y="2488725"/>
            <a:chExt cx="2265625" cy="979650"/>
          </a:xfrm>
        </p:grpSpPr>
        <p:sp>
          <p:nvSpPr>
            <p:cNvPr id="4843" name="Google Shape;4843;p23"/>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23"/>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5" name="Google Shape;4845;p23"/>
          <p:cNvGrpSpPr/>
          <p:nvPr/>
        </p:nvGrpSpPr>
        <p:grpSpPr>
          <a:xfrm>
            <a:off x="6947313" y="961851"/>
            <a:ext cx="1417982" cy="253869"/>
            <a:chOff x="4978150" y="-1969200"/>
            <a:chExt cx="2767875" cy="495450"/>
          </a:xfrm>
        </p:grpSpPr>
        <p:sp>
          <p:nvSpPr>
            <p:cNvPr id="4846" name="Google Shape;4846;p23"/>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3"/>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48" name="Google Shape;4848;p23"/>
          <p:cNvGrpSpPr/>
          <p:nvPr/>
        </p:nvGrpSpPr>
        <p:grpSpPr>
          <a:xfrm>
            <a:off x="1253706" y="619360"/>
            <a:ext cx="847085" cy="297493"/>
            <a:chOff x="3844675" y="-2315125"/>
            <a:chExt cx="3283275" cy="1153075"/>
          </a:xfrm>
        </p:grpSpPr>
        <p:sp>
          <p:nvSpPr>
            <p:cNvPr id="4849" name="Google Shape;4849;p23"/>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23"/>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1" name="Google Shape;4851;p23"/>
          <p:cNvGrpSpPr/>
          <p:nvPr/>
        </p:nvGrpSpPr>
        <p:grpSpPr>
          <a:xfrm>
            <a:off x="164448" y="4544875"/>
            <a:ext cx="5922328" cy="2313650"/>
            <a:chOff x="164448" y="4544875"/>
            <a:chExt cx="5922328" cy="2313650"/>
          </a:xfrm>
        </p:grpSpPr>
        <p:sp>
          <p:nvSpPr>
            <p:cNvPr id="4852" name="Google Shape;4852;p23"/>
            <p:cNvSpPr/>
            <p:nvPr/>
          </p:nvSpPr>
          <p:spPr>
            <a:xfrm flipH="1">
              <a:off x="164448" y="4544875"/>
              <a:ext cx="5922328" cy="2313650"/>
            </a:xfrm>
            <a:custGeom>
              <a:avLst/>
              <a:gdLst/>
              <a:ahLst/>
              <a:cxnLst/>
              <a:rect l="l" t="t" r="r" b="b"/>
              <a:pathLst>
                <a:path w="93144" h="92546" extrusionOk="0">
                  <a:moveTo>
                    <a:pt x="93144" y="1"/>
                  </a:moveTo>
                  <a:lnTo>
                    <a:pt x="90503" y="127"/>
                  </a:lnTo>
                  <a:lnTo>
                    <a:pt x="87987" y="221"/>
                  </a:lnTo>
                  <a:lnTo>
                    <a:pt x="85566" y="284"/>
                  </a:lnTo>
                  <a:lnTo>
                    <a:pt x="83270" y="347"/>
                  </a:lnTo>
                  <a:lnTo>
                    <a:pt x="79119" y="378"/>
                  </a:lnTo>
                  <a:lnTo>
                    <a:pt x="75534" y="347"/>
                  </a:lnTo>
                  <a:lnTo>
                    <a:pt x="72641" y="315"/>
                  </a:lnTo>
                  <a:lnTo>
                    <a:pt x="70503" y="252"/>
                  </a:lnTo>
                  <a:lnTo>
                    <a:pt x="68679" y="158"/>
                  </a:lnTo>
                  <a:lnTo>
                    <a:pt x="68207" y="284"/>
                  </a:lnTo>
                  <a:lnTo>
                    <a:pt x="67641" y="441"/>
                  </a:lnTo>
                  <a:lnTo>
                    <a:pt x="66855" y="661"/>
                  </a:lnTo>
                  <a:lnTo>
                    <a:pt x="65880" y="976"/>
                  </a:lnTo>
                  <a:lnTo>
                    <a:pt x="64717" y="1385"/>
                  </a:lnTo>
                  <a:lnTo>
                    <a:pt x="63365" y="1919"/>
                  </a:lnTo>
                  <a:lnTo>
                    <a:pt x="61855" y="2548"/>
                  </a:lnTo>
                  <a:lnTo>
                    <a:pt x="60189" y="3303"/>
                  </a:lnTo>
                  <a:lnTo>
                    <a:pt x="58365" y="4215"/>
                  </a:lnTo>
                  <a:lnTo>
                    <a:pt x="56415" y="5252"/>
                  </a:lnTo>
                  <a:lnTo>
                    <a:pt x="55377" y="5850"/>
                  </a:lnTo>
                  <a:lnTo>
                    <a:pt x="54308" y="6447"/>
                  </a:lnTo>
                  <a:lnTo>
                    <a:pt x="53239" y="7139"/>
                  </a:lnTo>
                  <a:lnTo>
                    <a:pt x="52107" y="7831"/>
                  </a:lnTo>
                  <a:lnTo>
                    <a:pt x="50975" y="8586"/>
                  </a:lnTo>
                  <a:lnTo>
                    <a:pt x="49780" y="9372"/>
                  </a:lnTo>
                  <a:lnTo>
                    <a:pt x="48616" y="10221"/>
                  </a:lnTo>
                  <a:lnTo>
                    <a:pt x="47390" y="11133"/>
                  </a:lnTo>
                  <a:lnTo>
                    <a:pt x="46132" y="12076"/>
                  </a:lnTo>
                  <a:lnTo>
                    <a:pt x="44874" y="13051"/>
                  </a:lnTo>
                  <a:lnTo>
                    <a:pt x="43617" y="14089"/>
                  </a:lnTo>
                  <a:lnTo>
                    <a:pt x="42296" y="15189"/>
                  </a:lnTo>
                  <a:lnTo>
                    <a:pt x="41007" y="16353"/>
                  </a:lnTo>
                  <a:lnTo>
                    <a:pt x="39654" y="17548"/>
                  </a:lnTo>
                  <a:lnTo>
                    <a:pt x="38334" y="18837"/>
                  </a:lnTo>
                  <a:lnTo>
                    <a:pt x="36950" y="20158"/>
                  </a:lnTo>
                  <a:lnTo>
                    <a:pt x="35598" y="21541"/>
                  </a:lnTo>
                  <a:lnTo>
                    <a:pt x="34214" y="22956"/>
                  </a:lnTo>
                  <a:lnTo>
                    <a:pt x="32831" y="24466"/>
                  </a:lnTo>
                  <a:lnTo>
                    <a:pt x="31447" y="26038"/>
                  </a:lnTo>
                  <a:lnTo>
                    <a:pt x="30032" y="27673"/>
                  </a:lnTo>
                  <a:lnTo>
                    <a:pt x="28617" y="29371"/>
                  </a:lnTo>
                  <a:lnTo>
                    <a:pt x="27202" y="31132"/>
                  </a:lnTo>
                  <a:lnTo>
                    <a:pt x="25787" y="32956"/>
                  </a:lnTo>
                  <a:lnTo>
                    <a:pt x="24372" y="34874"/>
                  </a:lnTo>
                  <a:lnTo>
                    <a:pt x="22956" y="36824"/>
                  </a:lnTo>
                  <a:lnTo>
                    <a:pt x="21541" y="38868"/>
                  </a:lnTo>
                  <a:lnTo>
                    <a:pt x="20158" y="41006"/>
                  </a:lnTo>
                  <a:lnTo>
                    <a:pt x="18743" y="43176"/>
                  </a:lnTo>
                  <a:lnTo>
                    <a:pt x="17328" y="45440"/>
                  </a:lnTo>
                  <a:lnTo>
                    <a:pt x="15944" y="47799"/>
                  </a:lnTo>
                  <a:lnTo>
                    <a:pt x="14529" y="50220"/>
                  </a:lnTo>
                  <a:lnTo>
                    <a:pt x="13177" y="52704"/>
                  </a:lnTo>
                  <a:lnTo>
                    <a:pt x="11793" y="55283"/>
                  </a:lnTo>
                  <a:lnTo>
                    <a:pt x="10441" y="57956"/>
                  </a:lnTo>
                  <a:lnTo>
                    <a:pt x="9089" y="60691"/>
                  </a:lnTo>
                  <a:lnTo>
                    <a:pt x="7737" y="63521"/>
                  </a:lnTo>
                  <a:lnTo>
                    <a:pt x="6447" y="66446"/>
                  </a:lnTo>
                  <a:lnTo>
                    <a:pt x="5127" y="69465"/>
                  </a:lnTo>
                  <a:lnTo>
                    <a:pt x="3837" y="72546"/>
                  </a:lnTo>
                  <a:lnTo>
                    <a:pt x="2579" y="75722"/>
                  </a:lnTo>
                  <a:lnTo>
                    <a:pt x="1353" y="78993"/>
                  </a:lnTo>
                  <a:lnTo>
                    <a:pt x="944" y="80156"/>
                  </a:lnTo>
                  <a:lnTo>
                    <a:pt x="630" y="81257"/>
                  </a:lnTo>
                  <a:lnTo>
                    <a:pt x="378" y="82295"/>
                  </a:lnTo>
                  <a:lnTo>
                    <a:pt x="190" y="83238"/>
                  </a:lnTo>
                  <a:lnTo>
                    <a:pt x="64" y="84150"/>
                  </a:lnTo>
                  <a:lnTo>
                    <a:pt x="1" y="84999"/>
                  </a:lnTo>
                  <a:lnTo>
                    <a:pt x="1" y="85785"/>
                  </a:lnTo>
                  <a:lnTo>
                    <a:pt x="32" y="86508"/>
                  </a:lnTo>
                  <a:lnTo>
                    <a:pt x="95" y="87169"/>
                  </a:lnTo>
                  <a:lnTo>
                    <a:pt x="221" y="87798"/>
                  </a:lnTo>
                  <a:lnTo>
                    <a:pt x="347" y="88364"/>
                  </a:lnTo>
                  <a:lnTo>
                    <a:pt x="535" y="88898"/>
                  </a:lnTo>
                  <a:lnTo>
                    <a:pt x="756" y="89370"/>
                  </a:lnTo>
                  <a:lnTo>
                    <a:pt x="1007" y="89810"/>
                  </a:lnTo>
                  <a:lnTo>
                    <a:pt x="1259" y="90219"/>
                  </a:lnTo>
                  <a:lnTo>
                    <a:pt x="1542" y="90565"/>
                  </a:lnTo>
                  <a:lnTo>
                    <a:pt x="1825" y="90879"/>
                  </a:lnTo>
                  <a:lnTo>
                    <a:pt x="2108" y="91162"/>
                  </a:lnTo>
                  <a:lnTo>
                    <a:pt x="2422" y="91414"/>
                  </a:lnTo>
                  <a:lnTo>
                    <a:pt x="2705" y="91634"/>
                  </a:lnTo>
                  <a:lnTo>
                    <a:pt x="3020" y="91823"/>
                  </a:lnTo>
                  <a:lnTo>
                    <a:pt x="3303" y="91980"/>
                  </a:lnTo>
                  <a:lnTo>
                    <a:pt x="3869" y="92232"/>
                  </a:lnTo>
                  <a:lnTo>
                    <a:pt x="4372" y="92389"/>
                  </a:lnTo>
                  <a:lnTo>
                    <a:pt x="4749" y="92483"/>
                  </a:lnTo>
                  <a:lnTo>
                    <a:pt x="5095" y="92546"/>
                  </a:lnTo>
                  <a:lnTo>
                    <a:pt x="51006" y="75219"/>
                  </a:lnTo>
                  <a:lnTo>
                    <a:pt x="52516" y="63176"/>
                  </a:lnTo>
                  <a:lnTo>
                    <a:pt x="52642" y="62515"/>
                  </a:lnTo>
                  <a:lnTo>
                    <a:pt x="53082" y="60566"/>
                  </a:lnTo>
                  <a:lnTo>
                    <a:pt x="53805" y="57547"/>
                  </a:lnTo>
                  <a:lnTo>
                    <a:pt x="54277" y="55691"/>
                  </a:lnTo>
                  <a:lnTo>
                    <a:pt x="54843" y="53616"/>
                  </a:lnTo>
                  <a:lnTo>
                    <a:pt x="55472" y="51383"/>
                  </a:lnTo>
                  <a:lnTo>
                    <a:pt x="56163" y="48994"/>
                  </a:lnTo>
                  <a:lnTo>
                    <a:pt x="56950" y="46446"/>
                  </a:lnTo>
                  <a:lnTo>
                    <a:pt x="57830" y="43774"/>
                  </a:lnTo>
                  <a:lnTo>
                    <a:pt x="58774" y="41038"/>
                  </a:lnTo>
                  <a:lnTo>
                    <a:pt x="59780" y="38208"/>
                  </a:lnTo>
                  <a:lnTo>
                    <a:pt x="60912" y="35346"/>
                  </a:lnTo>
                  <a:lnTo>
                    <a:pt x="62107" y="32422"/>
                  </a:lnTo>
                  <a:lnTo>
                    <a:pt x="62736" y="30975"/>
                  </a:lnTo>
                  <a:lnTo>
                    <a:pt x="63365" y="29529"/>
                  </a:lnTo>
                  <a:lnTo>
                    <a:pt x="64056" y="28082"/>
                  </a:lnTo>
                  <a:lnTo>
                    <a:pt x="64748" y="26636"/>
                  </a:lnTo>
                  <a:lnTo>
                    <a:pt x="65440" y="25189"/>
                  </a:lnTo>
                  <a:lnTo>
                    <a:pt x="66195" y="23774"/>
                  </a:lnTo>
                  <a:lnTo>
                    <a:pt x="66949" y="22359"/>
                  </a:lnTo>
                  <a:lnTo>
                    <a:pt x="67704" y="20975"/>
                  </a:lnTo>
                  <a:lnTo>
                    <a:pt x="68522" y="19592"/>
                  </a:lnTo>
                  <a:lnTo>
                    <a:pt x="69339" y="18271"/>
                  </a:lnTo>
                  <a:lnTo>
                    <a:pt x="70188" y="16950"/>
                  </a:lnTo>
                  <a:lnTo>
                    <a:pt x="71037" y="15629"/>
                  </a:lnTo>
                  <a:lnTo>
                    <a:pt x="71918" y="14372"/>
                  </a:lnTo>
                  <a:lnTo>
                    <a:pt x="72830" y="13145"/>
                  </a:lnTo>
                  <a:lnTo>
                    <a:pt x="73773" y="11950"/>
                  </a:lnTo>
                  <a:lnTo>
                    <a:pt x="74717" y="10818"/>
                  </a:lnTo>
                  <a:lnTo>
                    <a:pt x="75691" y="9718"/>
                  </a:lnTo>
                  <a:lnTo>
                    <a:pt x="76698" y="8649"/>
                  </a:lnTo>
                  <a:lnTo>
                    <a:pt x="77735" y="7611"/>
                  </a:lnTo>
                  <a:lnTo>
                    <a:pt x="78773" y="6667"/>
                  </a:lnTo>
                  <a:lnTo>
                    <a:pt x="79842" y="5755"/>
                  </a:lnTo>
                  <a:lnTo>
                    <a:pt x="80912" y="4875"/>
                  </a:lnTo>
                  <a:lnTo>
                    <a:pt x="82044" y="4089"/>
                  </a:lnTo>
                  <a:lnTo>
                    <a:pt x="83176" y="3334"/>
                  </a:lnTo>
                  <a:lnTo>
                    <a:pt x="84339" y="2674"/>
                  </a:lnTo>
                  <a:lnTo>
                    <a:pt x="85534" y="2076"/>
                  </a:lnTo>
                  <a:lnTo>
                    <a:pt x="86729" y="1542"/>
                  </a:lnTo>
                  <a:lnTo>
                    <a:pt x="87358" y="1290"/>
                  </a:lnTo>
                  <a:lnTo>
                    <a:pt x="87955" y="1070"/>
                  </a:lnTo>
                  <a:lnTo>
                    <a:pt x="88584" y="850"/>
                  </a:lnTo>
                  <a:lnTo>
                    <a:pt x="89213" y="693"/>
                  </a:lnTo>
                  <a:lnTo>
                    <a:pt x="89874" y="504"/>
                  </a:lnTo>
                  <a:lnTo>
                    <a:pt x="90503" y="378"/>
                  </a:lnTo>
                  <a:lnTo>
                    <a:pt x="91163" y="252"/>
                  </a:lnTo>
                  <a:lnTo>
                    <a:pt x="91792" y="127"/>
                  </a:lnTo>
                  <a:lnTo>
                    <a:pt x="92452" y="64"/>
                  </a:lnTo>
                  <a:lnTo>
                    <a:pt x="93144" y="1"/>
                  </a:lnTo>
                  <a:close/>
                </a:path>
              </a:pathLst>
            </a:custGeom>
            <a:solidFill>
              <a:srgbClr val="46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3"/>
            <p:cNvSpPr/>
            <p:nvPr/>
          </p:nvSpPr>
          <p:spPr>
            <a:xfrm>
              <a:off x="1190925" y="4577475"/>
              <a:ext cx="2388100" cy="990600"/>
            </a:xfrm>
            <a:custGeom>
              <a:avLst/>
              <a:gdLst/>
              <a:ahLst/>
              <a:cxnLst/>
              <a:rect l="l" t="t" r="r" b="b"/>
              <a:pathLst>
                <a:path w="95524" h="39624" extrusionOk="0">
                  <a:moveTo>
                    <a:pt x="0" y="0"/>
                  </a:moveTo>
                  <a:cubicBezTo>
                    <a:pt x="7239" y="2413"/>
                    <a:pt x="28385" y="8573"/>
                    <a:pt x="43434" y="14478"/>
                  </a:cubicBezTo>
                  <a:cubicBezTo>
                    <a:pt x="58484" y="20384"/>
                    <a:pt x="81725" y="31242"/>
                    <a:pt x="90297" y="35433"/>
                  </a:cubicBezTo>
                  <a:cubicBezTo>
                    <a:pt x="98870" y="39624"/>
                    <a:pt x="94107" y="38926"/>
                    <a:pt x="94869" y="39624"/>
                  </a:cubicBezTo>
                </a:path>
              </a:pathLst>
            </a:custGeom>
            <a:noFill/>
            <a:ln w="19050" cap="flat" cmpd="sng">
              <a:solidFill>
                <a:schemeClr val="lt1"/>
              </a:solidFill>
              <a:prstDash val="solid"/>
              <a:round/>
              <a:headEnd type="none" w="med" len="med"/>
              <a:tailEnd type="none" w="med" len="med"/>
            </a:ln>
          </p:spPr>
        </p:sp>
      </p:grpSp>
      <p:sp>
        <p:nvSpPr>
          <p:cNvPr id="4854" name="Google Shape;4854;p23"/>
          <p:cNvSpPr/>
          <p:nvPr/>
        </p:nvSpPr>
        <p:spPr>
          <a:xfrm>
            <a:off x="6746935" y="494665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3"/>
          <p:cNvSpPr/>
          <p:nvPr/>
        </p:nvSpPr>
        <p:spPr>
          <a:xfrm>
            <a:off x="8430772" y="4880318"/>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3"/>
          <p:cNvSpPr/>
          <p:nvPr/>
        </p:nvSpPr>
        <p:spPr>
          <a:xfrm>
            <a:off x="441349" y="4856176"/>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7" name="Google Shape;4857;p23"/>
          <p:cNvGrpSpPr/>
          <p:nvPr/>
        </p:nvGrpSpPr>
        <p:grpSpPr>
          <a:xfrm>
            <a:off x="841371" y="5138343"/>
            <a:ext cx="456272" cy="207311"/>
            <a:chOff x="504275" y="4275011"/>
            <a:chExt cx="559500" cy="254214"/>
          </a:xfrm>
        </p:grpSpPr>
        <p:sp>
          <p:nvSpPr>
            <p:cNvPr id="4858" name="Google Shape;4858;p23"/>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59" name="Google Shape;4859;p23"/>
            <p:cNvGrpSpPr/>
            <p:nvPr/>
          </p:nvGrpSpPr>
          <p:grpSpPr>
            <a:xfrm>
              <a:off x="534126" y="4275011"/>
              <a:ext cx="499831" cy="253890"/>
              <a:chOff x="10039350" y="1993363"/>
              <a:chExt cx="1715275" cy="871275"/>
            </a:xfrm>
          </p:grpSpPr>
          <p:sp>
            <p:nvSpPr>
              <p:cNvPr id="4860" name="Google Shape;4860;p23"/>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3"/>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3"/>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3"/>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3"/>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3"/>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3"/>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3"/>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3"/>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3"/>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3"/>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3"/>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2" name="Google Shape;4872;p23"/>
          <p:cNvGrpSpPr/>
          <p:nvPr/>
        </p:nvGrpSpPr>
        <p:grpSpPr>
          <a:xfrm>
            <a:off x="5585697" y="4210724"/>
            <a:ext cx="660667" cy="1091131"/>
            <a:chOff x="8567768" y="2750361"/>
            <a:chExt cx="425058" cy="702008"/>
          </a:xfrm>
        </p:grpSpPr>
        <p:sp>
          <p:nvSpPr>
            <p:cNvPr id="4873" name="Google Shape;4873;p23"/>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4" name="Google Shape;4874;p23"/>
            <p:cNvGrpSpPr/>
            <p:nvPr/>
          </p:nvGrpSpPr>
          <p:grpSpPr>
            <a:xfrm flipH="1">
              <a:off x="8567768" y="2750361"/>
              <a:ext cx="425058" cy="694185"/>
              <a:chOff x="5533200" y="-2000250"/>
              <a:chExt cx="1268450" cy="2071575"/>
            </a:xfrm>
          </p:grpSpPr>
          <p:sp>
            <p:nvSpPr>
              <p:cNvPr id="4875" name="Google Shape;4875;p23"/>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3"/>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3"/>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3"/>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3"/>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3"/>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3"/>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3"/>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3"/>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3"/>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3"/>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3"/>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3"/>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3"/>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3"/>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3"/>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3"/>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3"/>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3"/>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23"/>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23"/>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23"/>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23"/>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23"/>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23"/>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23"/>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23"/>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3"/>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3"/>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3"/>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3"/>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3"/>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3"/>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3"/>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3"/>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3"/>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3"/>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3"/>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3"/>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3"/>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3"/>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3"/>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3"/>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3"/>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3"/>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3"/>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3"/>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3"/>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3"/>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23"/>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27" name="Google Shape;4927;p23"/>
          <p:cNvSpPr/>
          <p:nvPr/>
        </p:nvSpPr>
        <p:spPr>
          <a:xfrm>
            <a:off x="4454440" y="4469476"/>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28" name="Google Shape;4928;p23"/>
          <p:cNvGrpSpPr/>
          <p:nvPr/>
        </p:nvGrpSpPr>
        <p:grpSpPr>
          <a:xfrm>
            <a:off x="370404" y="4210730"/>
            <a:ext cx="342809" cy="566170"/>
            <a:chOff x="8567768" y="2750361"/>
            <a:chExt cx="425058" cy="702008"/>
          </a:xfrm>
        </p:grpSpPr>
        <p:sp>
          <p:nvSpPr>
            <p:cNvPr id="4929" name="Google Shape;4929;p23"/>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30" name="Google Shape;4930;p23"/>
            <p:cNvGrpSpPr/>
            <p:nvPr/>
          </p:nvGrpSpPr>
          <p:grpSpPr>
            <a:xfrm flipH="1">
              <a:off x="8567768" y="2750361"/>
              <a:ext cx="425058" cy="694185"/>
              <a:chOff x="5533200" y="-2000250"/>
              <a:chExt cx="1268450" cy="2071575"/>
            </a:xfrm>
          </p:grpSpPr>
          <p:sp>
            <p:nvSpPr>
              <p:cNvPr id="4931" name="Google Shape;4931;p23"/>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3"/>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3"/>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3"/>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3"/>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3"/>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3"/>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3"/>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3"/>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3"/>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3"/>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3"/>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3"/>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3"/>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3"/>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3"/>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3"/>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3"/>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23"/>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23"/>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23"/>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3"/>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23"/>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23"/>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23"/>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3"/>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3"/>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3"/>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3"/>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3"/>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3"/>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3"/>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3"/>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3"/>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23"/>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23"/>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23"/>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23"/>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23"/>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23"/>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23"/>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23"/>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23"/>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23"/>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23"/>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23"/>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23"/>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23"/>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23"/>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23"/>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3" name="Google Shape;4983;p23"/>
          <p:cNvGrpSpPr/>
          <p:nvPr/>
        </p:nvGrpSpPr>
        <p:grpSpPr>
          <a:xfrm>
            <a:off x="912640" y="4340387"/>
            <a:ext cx="313735" cy="518082"/>
            <a:chOff x="8567768" y="2750361"/>
            <a:chExt cx="425058" cy="702008"/>
          </a:xfrm>
        </p:grpSpPr>
        <p:sp>
          <p:nvSpPr>
            <p:cNvPr id="4984" name="Google Shape;4984;p23"/>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85" name="Google Shape;4985;p23"/>
            <p:cNvGrpSpPr/>
            <p:nvPr/>
          </p:nvGrpSpPr>
          <p:grpSpPr>
            <a:xfrm flipH="1">
              <a:off x="8567768" y="2750361"/>
              <a:ext cx="425058" cy="694185"/>
              <a:chOff x="5533200" y="-2000250"/>
              <a:chExt cx="1268450" cy="2071575"/>
            </a:xfrm>
          </p:grpSpPr>
          <p:sp>
            <p:nvSpPr>
              <p:cNvPr id="4986" name="Google Shape;4986;p23"/>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23"/>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23"/>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23"/>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23"/>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23"/>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23"/>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23"/>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23"/>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23"/>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23"/>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23"/>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23"/>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23"/>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23"/>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23"/>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23"/>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23"/>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23"/>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23"/>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23"/>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23"/>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23"/>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23"/>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23"/>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23"/>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23"/>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23"/>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23"/>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23"/>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23"/>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23"/>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23"/>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23"/>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23"/>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23"/>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23"/>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23"/>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23"/>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23"/>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23"/>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23"/>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23"/>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23"/>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23"/>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23"/>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23"/>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23"/>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23"/>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23"/>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38" name="Google Shape;5038;p23"/>
          <p:cNvGrpSpPr/>
          <p:nvPr/>
        </p:nvGrpSpPr>
        <p:grpSpPr>
          <a:xfrm flipH="1">
            <a:off x="2867540" y="4340377"/>
            <a:ext cx="245386" cy="405199"/>
            <a:chOff x="8567768" y="2750361"/>
            <a:chExt cx="425058" cy="702008"/>
          </a:xfrm>
        </p:grpSpPr>
        <p:sp>
          <p:nvSpPr>
            <p:cNvPr id="5039" name="Google Shape;5039;p23"/>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0" name="Google Shape;5040;p23"/>
            <p:cNvGrpSpPr/>
            <p:nvPr/>
          </p:nvGrpSpPr>
          <p:grpSpPr>
            <a:xfrm flipH="1">
              <a:off x="8567768" y="2750361"/>
              <a:ext cx="425058" cy="694185"/>
              <a:chOff x="5533200" y="-2000250"/>
              <a:chExt cx="1268450" cy="2071575"/>
            </a:xfrm>
          </p:grpSpPr>
          <p:sp>
            <p:nvSpPr>
              <p:cNvPr id="5041" name="Google Shape;5041;p23"/>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23"/>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23"/>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23"/>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23"/>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23"/>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23"/>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23"/>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23"/>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23"/>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23"/>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23"/>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23"/>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23"/>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23"/>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23"/>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23"/>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23"/>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23"/>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23"/>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23"/>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23"/>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23"/>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23"/>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23"/>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23"/>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23"/>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23"/>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23"/>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23"/>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23"/>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23"/>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23"/>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23"/>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23"/>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23"/>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23"/>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23"/>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23"/>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23"/>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23"/>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23"/>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23"/>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23"/>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23"/>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23"/>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23"/>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23"/>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23"/>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23"/>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93" name="Google Shape;5093;p23"/>
          <p:cNvGrpSpPr/>
          <p:nvPr/>
        </p:nvGrpSpPr>
        <p:grpSpPr>
          <a:xfrm flipH="1">
            <a:off x="1425810" y="4599428"/>
            <a:ext cx="456257" cy="753465"/>
            <a:chOff x="8567768" y="2750361"/>
            <a:chExt cx="425058" cy="702008"/>
          </a:xfrm>
        </p:grpSpPr>
        <p:sp>
          <p:nvSpPr>
            <p:cNvPr id="5094" name="Google Shape;5094;p23"/>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95" name="Google Shape;5095;p23"/>
            <p:cNvGrpSpPr/>
            <p:nvPr/>
          </p:nvGrpSpPr>
          <p:grpSpPr>
            <a:xfrm flipH="1">
              <a:off x="8567768" y="2750361"/>
              <a:ext cx="425058" cy="694185"/>
              <a:chOff x="5533200" y="-2000250"/>
              <a:chExt cx="1268450" cy="2071575"/>
            </a:xfrm>
          </p:grpSpPr>
          <p:sp>
            <p:nvSpPr>
              <p:cNvPr id="5096" name="Google Shape;5096;p23"/>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23"/>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23"/>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23"/>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23"/>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23"/>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23"/>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23"/>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23"/>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23"/>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23"/>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23"/>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23"/>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23"/>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23"/>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23"/>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23"/>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23"/>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23"/>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23"/>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23"/>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23"/>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23"/>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0" name="Google Shape;5120;p23"/>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1" name="Google Shape;5121;p23"/>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2" name="Google Shape;5122;p23"/>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3" name="Google Shape;5123;p23"/>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23"/>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23"/>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23"/>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23"/>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23"/>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23"/>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23"/>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23"/>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23"/>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23"/>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23"/>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23"/>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23"/>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23"/>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23"/>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23"/>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23"/>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23"/>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23"/>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23"/>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23"/>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23"/>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23"/>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23"/>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48" name="Google Shape;5148;p23"/>
          <p:cNvGrpSpPr/>
          <p:nvPr/>
        </p:nvGrpSpPr>
        <p:grpSpPr>
          <a:xfrm flipH="1">
            <a:off x="3910221" y="4872505"/>
            <a:ext cx="456272" cy="207311"/>
            <a:chOff x="504275" y="4275011"/>
            <a:chExt cx="559500" cy="254214"/>
          </a:xfrm>
        </p:grpSpPr>
        <p:sp>
          <p:nvSpPr>
            <p:cNvPr id="5149" name="Google Shape;5149;p23"/>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0" name="Google Shape;5150;p23"/>
            <p:cNvGrpSpPr/>
            <p:nvPr/>
          </p:nvGrpSpPr>
          <p:grpSpPr>
            <a:xfrm>
              <a:off x="534126" y="4275011"/>
              <a:ext cx="499831" cy="253890"/>
              <a:chOff x="10039350" y="1993363"/>
              <a:chExt cx="1715275" cy="871275"/>
            </a:xfrm>
          </p:grpSpPr>
          <p:sp>
            <p:nvSpPr>
              <p:cNvPr id="5151" name="Google Shape;5151;p23"/>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23"/>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23"/>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23"/>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23"/>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23"/>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23"/>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23"/>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23"/>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23"/>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23"/>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23"/>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5163"/>
        <p:cNvGrpSpPr/>
        <p:nvPr/>
      </p:nvGrpSpPr>
      <p:grpSpPr>
        <a:xfrm>
          <a:off x="0" y="0"/>
          <a:ext cx="0" cy="0"/>
          <a:chOff x="0" y="0"/>
          <a:chExt cx="0" cy="0"/>
        </a:xfrm>
      </p:grpSpPr>
      <p:sp>
        <p:nvSpPr>
          <p:cNvPr id="5164" name="Google Shape;5164;p24"/>
          <p:cNvSpPr/>
          <p:nvPr/>
        </p:nvSpPr>
        <p:spPr>
          <a:xfrm flipH="1">
            <a:off x="7467600" y="3757680"/>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24"/>
          <p:cNvSpPr/>
          <p:nvPr/>
        </p:nvSpPr>
        <p:spPr>
          <a:xfrm>
            <a:off x="-322514" y="438027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66" name="Google Shape;5166;p24"/>
          <p:cNvGrpSpPr/>
          <p:nvPr/>
        </p:nvGrpSpPr>
        <p:grpSpPr>
          <a:xfrm>
            <a:off x="1763999" y="390192"/>
            <a:ext cx="5616002" cy="763256"/>
            <a:chOff x="1852650" y="-1049375"/>
            <a:chExt cx="5438700" cy="694500"/>
          </a:xfrm>
        </p:grpSpPr>
        <p:sp>
          <p:nvSpPr>
            <p:cNvPr id="5167" name="Google Shape;5167;p24"/>
            <p:cNvSpPr/>
            <p:nvPr/>
          </p:nvSpPr>
          <p:spPr>
            <a:xfrm>
              <a:off x="1852650" y="-1049375"/>
              <a:ext cx="5438700" cy="69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24"/>
            <p:cNvSpPr/>
            <p:nvPr/>
          </p:nvSpPr>
          <p:spPr>
            <a:xfrm>
              <a:off x="1966500" y="-954125"/>
              <a:ext cx="5211000" cy="5040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69" name="Google Shape;5169;p24"/>
          <p:cNvSpPr txBox="1">
            <a:spLocks noGrp="1"/>
          </p:cNvSpPr>
          <p:nvPr>
            <p:ph type="title"/>
          </p:nvPr>
        </p:nvSpPr>
        <p:spPr>
          <a:xfrm>
            <a:off x="1343385" y="1694499"/>
            <a:ext cx="19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70" name="Google Shape;5170;p24"/>
          <p:cNvSpPr txBox="1">
            <a:spLocks noGrp="1"/>
          </p:cNvSpPr>
          <p:nvPr>
            <p:ph type="subTitle" idx="1"/>
          </p:nvPr>
        </p:nvSpPr>
        <p:spPr>
          <a:xfrm>
            <a:off x="1343385" y="2081750"/>
            <a:ext cx="19782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1" name="Google Shape;5171;p24"/>
          <p:cNvSpPr txBox="1">
            <a:spLocks noGrp="1"/>
          </p:cNvSpPr>
          <p:nvPr>
            <p:ph type="title" idx="2"/>
          </p:nvPr>
        </p:nvSpPr>
        <p:spPr>
          <a:xfrm>
            <a:off x="5822415" y="1694499"/>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72" name="Google Shape;5172;p24"/>
          <p:cNvSpPr txBox="1">
            <a:spLocks noGrp="1"/>
          </p:cNvSpPr>
          <p:nvPr>
            <p:ph type="subTitle" idx="3"/>
          </p:nvPr>
        </p:nvSpPr>
        <p:spPr>
          <a:xfrm>
            <a:off x="5822415" y="2081750"/>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3" name="Google Shape;5173;p24"/>
          <p:cNvSpPr txBox="1">
            <a:spLocks noGrp="1"/>
          </p:cNvSpPr>
          <p:nvPr>
            <p:ph type="title" idx="4"/>
          </p:nvPr>
        </p:nvSpPr>
        <p:spPr>
          <a:xfrm>
            <a:off x="1343385" y="3139629"/>
            <a:ext cx="19782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74" name="Google Shape;5174;p24"/>
          <p:cNvSpPr txBox="1">
            <a:spLocks noGrp="1"/>
          </p:cNvSpPr>
          <p:nvPr>
            <p:ph type="subTitle" idx="5"/>
          </p:nvPr>
        </p:nvSpPr>
        <p:spPr>
          <a:xfrm>
            <a:off x="1343385" y="3526881"/>
            <a:ext cx="1978200" cy="548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5" name="Google Shape;5175;p24"/>
          <p:cNvSpPr txBox="1">
            <a:spLocks noGrp="1"/>
          </p:cNvSpPr>
          <p:nvPr>
            <p:ph type="title" idx="6"/>
          </p:nvPr>
        </p:nvSpPr>
        <p:spPr>
          <a:xfrm>
            <a:off x="5822415" y="3139629"/>
            <a:ext cx="1978200" cy="3657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176" name="Google Shape;5176;p24"/>
          <p:cNvSpPr txBox="1">
            <a:spLocks noGrp="1"/>
          </p:cNvSpPr>
          <p:nvPr>
            <p:ph type="subTitle" idx="7"/>
          </p:nvPr>
        </p:nvSpPr>
        <p:spPr>
          <a:xfrm>
            <a:off x="5822415" y="3526881"/>
            <a:ext cx="1978200" cy="548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7" name="Google Shape;5177;p24"/>
          <p:cNvSpPr txBox="1">
            <a:spLocks noGrp="1"/>
          </p:cNvSpPr>
          <p:nvPr>
            <p:ph type="title" idx="8"/>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178" name="Google Shape;5178;p24"/>
          <p:cNvGrpSpPr/>
          <p:nvPr/>
        </p:nvGrpSpPr>
        <p:grpSpPr>
          <a:xfrm>
            <a:off x="2374650" y="1"/>
            <a:ext cx="4394700" cy="390639"/>
            <a:chOff x="2374650" y="1"/>
            <a:chExt cx="4394700" cy="390639"/>
          </a:xfrm>
        </p:grpSpPr>
        <p:grpSp>
          <p:nvGrpSpPr>
            <p:cNvPr id="5179" name="Google Shape;5179;p24"/>
            <p:cNvGrpSpPr/>
            <p:nvPr/>
          </p:nvGrpSpPr>
          <p:grpSpPr>
            <a:xfrm>
              <a:off x="2374650" y="1"/>
              <a:ext cx="203700" cy="390639"/>
              <a:chOff x="2498075" y="1"/>
              <a:chExt cx="203700" cy="390639"/>
            </a:xfrm>
          </p:grpSpPr>
          <p:sp>
            <p:nvSpPr>
              <p:cNvPr id="5180" name="Google Shape;5180;p24"/>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24"/>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2" name="Google Shape;5182;p24"/>
            <p:cNvGrpSpPr/>
            <p:nvPr/>
          </p:nvGrpSpPr>
          <p:grpSpPr>
            <a:xfrm>
              <a:off x="6565650" y="1"/>
              <a:ext cx="203700" cy="390639"/>
              <a:chOff x="2498075" y="1"/>
              <a:chExt cx="203700" cy="390639"/>
            </a:xfrm>
          </p:grpSpPr>
          <p:sp>
            <p:nvSpPr>
              <p:cNvPr id="5183" name="Google Shape;5183;p24"/>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24"/>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185" name="Google Shape;5185;p24"/>
          <p:cNvSpPr/>
          <p:nvPr/>
        </p:nvSpPr>
        <p:spPr>
          <a:xfrm>
            <a:off x="-439754" y="4557203"/>
            <a:ext cx="10262525" cy="767550"/>
          </a:xfrm>
          <a:custGeom>
            <a:avLst/>
            <a:gdLst/>
            <a:ahLst/>
            <a:cxnLst/>
            <a:rect l="l" t="t" r="r" b="b"/>
            <a:pathLst>
              <a:path w="410501" h="30702" extrusionOk="0">
                <a:moveTo>
                  <a:pt x="12927" y="27575"/>
                </a:moveTo>
                <a:cubicBezTo>
                  <a:pt x="-35396" y="23829"/>
                  <a:pt x="65632" y="10875"/>
                  <a:pt x="91032" y="7763"/>
                </a:cubicBezTo>
                <a:cubicBezTo>
                  <a:pt x="116432" y="4652"/>
                  <a:pt x="135419" y="10049"/>
                  <a:pt x="165327" y="8906"/>
                </a:cubicBezTo>
                <a:cubicBezTo>
                  <a:pt x="195236" y="7763"/>
                  <a:pt x="241718" y="2048"/>
                  <a:pt x="270483" y="905"/>
                </a:cubicBezTo>
                <a:cubicBezTo>
                  <a:pt x="299249" y="-238"/>
                  <a:pt x="319823" y="-428"/>
                  <a:pt x="337920" y="2048"/>
                </a:cubicBezTo>
                <a:cubicBezTo>
                  <a:pt x="356018" y="4525"/>
                  <a:pt x="370940" y="11891"/>
                  <a:pt x="379068" y="15764"/>
                </a:cubicBezTo>
                <a:cubicBezTo>
                  <a:pt x="387196" y="19638"/>
                  <a:pt x="386371" y="22876"/>
                  <a:pt x="386688" y="25289"/>
                </a:cubicBezTo>
                <a:cubicBezTo>
                  <a:pt x="387006" y="27702"/>
                  <a:pt x="443267" y="29861"/>
                  <a:pt x="380973" y="30242"/>
                </a:cubicBezTo>
                <a:cubicBezTo>
                  <a:pt x="318680" y="30623"/>
                  <a:pt x="61251" y="31322"/>
                  <a:pt x="12927" y="27575"/>
                </a:cubicBezTo>
                <a:close/>
              </a:path>
            </a:pathLst>
          </a:custGeom>
          <a:gradFill>
            <a:gsLst>
              <a:gs pos="0">
                <a:srgbClr val="D0E3AB"/>
              </a:gs>
              <a:gs pos="100000">
                <a:srgbClr val="96BC50"/>
              </a:gs>
            </a:gsLst>
            <a:lin ang="5400012" scaled="0"/>
          </a:gradFill>
          <a:ln>
            <a:noFill/>
          </a:ln>
        </p:spPr>
      </p:sp>
      <p:sp>
        <p:nvSpPr>
          <p:cNvPr id="5186" name="Google Shape;5186;p24"/>
          <p:cNvSpPr/>
          <p:nvPr/>
        </p:nvSpPr>
        <p:spPr>
          <a:xfrm rot="10800000">
            <a:off x="7414553"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24"/>
          <p:cNvSpPr/>
          <p:nvPr/>
        </p:nvSpPr>
        <p:spPr>
          <a:xfrm rot="10800000" flipH="1">
            <a:off x="-277334" y="-1788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8" name="Google Shape;5188;p24"/>
          <p:cNvGrpSpPr/>
          <p:nvPr/>
        </p:nvGrpSpPr>
        <p:grpSpPr>
          <a:xfrm>
            <a:off x="8130090" y="173214"/>
            <a:ext cx="847117" cy="366291"/>
            <a:chOff x="4466075" y="2488725"/>
            <a:chExt cx="2265625" cy="979650"/>
          </a:xfrm>
        </p:grpSpPr>
        <p:sp>
          <p:nvSpPr>
            <p:cNvPr id="5189" name="Google Shape;5189;p24"/>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24"/>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1" name="Google Shape;5191;p24"/>
          <p:cNvGrpSpPr/>
          <p:nvPr/>
        </p:nvGrpSpPr>
        <p:grpSpPr>
          <a:xfrm>
            <a:off x="7559213" y="990064"/>
            <a:ext cx="1417982" cy="253869"/>
            <a:chOff x="4978150" y="-1969200"/>
            <a:chExt cx="2767875" cy="495450"/>
          </a:xfrm>
        </p:grpSpPr>
        <p:sp>
          <p:nvSpPr>
            <p:cNvPr id="5192" name="Google Shape;5192;p24"/>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24"/>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4" name="Google Shape;5194;p24"/>
          <p:cNvGrpSpPr/>
          <p:nvPr/>
        </p:nvGrpSpPr>
        <p:grpSpPr>
          <a:xfrm>
            <a:off x="1234656" y="619360"/>
            <a:ext cx="847085" cy="297493"/>
            <a:chOff x="3844675" y="-2315125"/>
            <a:chExt cx="3283275" cy="1153075"/>
          </a:xfrm>
        </p:grpSpPr>
        <p:sp>
          <p:nvSpPr>
            <p:cNvPr id="5195" name="Google Shape;5195;p24"/>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24"/>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97" name="Google Shape;5197;p24"/>
          <p:cNvSpPr/>
          <p:nvPr/>
        </p:nvSpPr>
        <p:spPr>
          <a:xfrm>
            <a:off x="3229517" y="4724213"/>
            <a:ext cx="3111125" cy="684800"/>
          </a:xfrm>
          <a:custGeom>
            <a:avLst/>
            <a:gdLst/>
            <a:ahLst/>
            <a:cxnLst/>
            <a:rect l="l" t="t" r="r" b="b"/>
            <a:pathLst>
              <a:path w="124445" h="27392" extrusionOk="0">
                <a:moveTo>
                  <a:pt x="2560" y="3369"/>
                </a:moveTo>
                <a:cubicBezTo>
                  <a:pt x="10371" y="1274"/>
                  <a:pt x="45105" y="-695"/>
                  <a:pt x="58948" y="321"/>
                </a:cubicBezTo>
                <a:cubicBezTo>
                  <a:pt x="72791" y="1337"/>
                  <a:pt x="74950" y="5401"/>
                  <a:pt x="85618" y="9465"/>
                </a:cubicBezTo>
                <a:cubicBezTo>
                  <a:pt x="96286" y="13529"/>
                  <a:pt x="131973" y="21911"/>
                  <a:pt x="122956" y="24705"/>
                </a:cubicBezTo>
                <a:cubicBezTo>
                  <a:pt x="113939" y="27499"/>
                  <a:pt x="49995" y="28198"/>
                  <a:pt x="31516" y="26229"/>
                </a:cubicBezTo>
                <a:cubicBezTo>
                  <a:pt x="13038" y="24261"/>
                  <a:pt x="16911" y="16704"/>
                  <a:pt x="12085" y="12894"/>
                </a:cubicBezTo>
                <a:cubicBezTo>
                  <a:pt x="7259" y="9084"/>
                  <a:pt x="-5250" y="5465"/>
                  <a:pt x="2560" y="3369"/>
                </a:cubicBezTo>
                <a:close/>
              </a:path>
            </a:pathLst>
          </a:custGeom>
          <a:solidFill>
            <a:schemeClr val="dk1"/>
          </a:solidFill>
          <a:ln>
            <a:noFill/>
          </a:ln>
        </p:spPr>
      </p:sp>
      <p:sp>
        <p:nvSpPr>
          <p:cNvPr id="5198" name="Google Shape;5198;p24"/>
          <p:cNvSpPr/>
          <p:nvPr/>
        </p:nvSpPr>
        <p:spPr>
          <a:xfrm>
            <a:off x="3938725" y="4728875"/>
            <a:ext cx="1107350" cy="684830"/>
          </a:xfrm>
          <a:custGeom>
            <a:avLst/>
            <a:gdLst/>
            <a:ahLst/>
            <a:cxnLst/>
            <a:rect l="l" t="t" r="r" b="b"/>
            <a:pathLst>
              <a:path w="43434" h="26495" extrusionOk="0">
                <a:moveTo>
                  <a:pt x="0" y="0"/>
                </a:moveTo>
                <a:cubicBezTo>
                  <a:pt x="5969" y="3937"/>
                  <a:pt x="28575" y="19241"/>
                  <a:pt x="35814" y="23622"/>
                </a:cubicBezTo>
                <a:cubicBezTo>
                  <a:pt x="43053" y="28004"/>
                  <a:pt x="42164" y="25845"/>
                  <a:pt x="43434" y="26289"/>
                </a:cubicBezTo>
              </a:path>
            </a:pathLst>
          </a:custGeom>
          <a:noFill/>
          <a:ln w="19050" cap="flat" cmpd="sng">
            <a:solidFill>
              <a:schemeClr val="lt1"/>
            </a:solidFill>
            <a:prstDash val="solid"/>
            <a:round/>
            <a:headEnd type="none" w="med" len="med"/>
            <a:tailEnd type="none" w="med" len="med"/>
          </a:ln>
        </p:spPr>
      </p:sp>
      <p:sp>
        <p:nvSpPr>
          <p:cNvPr id="5199" name="Google Shape;5199;p24"/>
          <p:cNvSpPr/>
          <p:nvPr/>
        </p:nvSpPr>
        <p:spPr>
          <a:xfrm>
            <a:off x="1774847" y="47990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24"/>
          <p:cNvSpPr/>
          <p:nvPr/>
        </p:nvSpPr>
        <p:spPr>
          <a:xfrm>
            <a:off x="7585097" y="45994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24"/>
          <p:cNvSpPr/>
          <p:nvPr/>
        </p:nvSpPr>
        <p:spPr>
          <a:xfrm>
            <a:off x="6280174" y="4799026"/>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2" name="Google Shape;5202;p24"/>
          <p:cNvGrpSpPr/>
          <p:nvPr/>
        </p:nvGrpSpPr>
        <p:grpSpPr>
          <a:xfrm>
            <a:off x="1108825" y="4809824"/>
            <a:ext cx="559500" cy="254214"/>
            <a:chOff x="504275" y="4275011"/>
            <a:chExt cx="559500" cy="254214"/>
          </a:xfrm>
        </p:grpSpPr>
        <p:sp>
          <p:nvSpPr>
            <p:cNvPr id="5203" name="Google Shape;5203;p24"/>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4" name="Google Shape;5204;p24"/>
            <p:cNvGrpSpPr/>
            <p:nvPr/>
          </p:nvGrpSpPr>
          <p:grpSpPr>
            <a:xfrm>
              <a:off x="534126" y="4275011"/>
              <a:ext cx="499831" cy="253890"/>
              <a:chOff x="10039350" y="1993363"/>
              <a:chExt cx="1715275" cy="871275"/>
            </a:xfrm>
          </p:grpSpPr>
          <p:sp>
            <p:nvSpPr>
              <p:cNvPr id="5205" name="Google Shape;5205;p24"/>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24"/>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24"/>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24"/>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24"/>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24"/>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24"/>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24"/>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24"/>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24"/>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24"/>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24"/>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7" name="Google Shape;5217;p24"/>
          <p:cNvGrpSpPr/>
          <p:nvPr/>
        </p:nvGrpSpPr>
        <p:grpSpPr>
          <a:xfrm>
            <a:off x="266962" y="4261099"/>
            <a:ext cx="456257" cy="753536"/>
            <a:chOff x="8567768" y="2750361"/>
            <a:chExt cx="425058" cy="702008"/>
          </a:xfrm>
        </p:grpSpPr>
        <p:sp>
          <p:nvSpPr>
            <p:cNvPr id="5218" name="Google Shape;5218;p24"/>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19" name="Google Shape;5219;p24"/>
            <p:cNvGrpSpPr/>
            <p:nvPr/>
          </p:nvGrpSpPr>
          <p:grpSpPr>
            <a:xfrm flipH="1">
              <a:off x="8567768" y="2750361"/>
              <a:ext cx="425058" cy="694185"/>
              <a:chOff x="5533200" y="-2000250"/>
              <a:chExt cx="1268450" cy="2071575"/>
            </a:xfrm>
          </p:grpSpPr>
          <p:sp>
            <p:nvSpPr>
              <p:cNvPr id="5220" name="Google Shape;5220;p24"/>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24"/>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24"/>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24"/>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24"/>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24"/>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24"/>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24"/>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24"/>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24"/>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2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2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24"/>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24"/>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24"/>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24"/>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24"/>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24"/>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24"/>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24"/>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24"/>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24"/>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24"/>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24"/>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24"/>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24"/>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24"/>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24"/>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24"/>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24"/>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24"/>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24"/>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24"/>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24"/>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24"/>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24"/>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24"/>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24"/>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24"/>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24"/>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24"/>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24"/>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24"/>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24"/>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24"/>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24"/>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24"/>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24"/>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24"/>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24"/>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24"/>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24"/>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72" name="Google Shape;5272;p24"/>
          <p:cNvSpPr/>
          <p:nvPr/>
        </p:nvSpPr>
        <p:spPr>
          <a:xfrm>
            <a:off x="7800628" y="5030576"/>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3" name="Google Shape;5273;p24"/>
          <p:cNvGrpSpPr/>
          <p:nvPr/>
        </p:nvGrpSpPr>
        <p:grpSpPr>
          <a:xfrm>
            <a:off x="3076837" y="4389974"/>
            <a:ext cx="456257" cy="753536"/>
            <a:chOff x="8567768" y="2750361"/>
            <a:chExt cx="425058" cy="702008"/>
          </a:xfrm>
        </p:grpSpPr>
        <p:sp>
          <p:nvSpPr>
            <p:cNvPr id="5274" name="Google Shape;5274;p24"/>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75" name="Google Shape;5275;p24"/>
            <p:cNvGrpSpPr/>
            <p:nvPr/>
          </p:nvGrpSpPr>
          <p:grpSpPr>
            <a:xfrm flipH="1">
              <a:off x="8567768" y="2750361"/>
              <a:ext cx="425058" cy="694185"/>
              <a:chOff x="5533200" y="-2000250"/>
              <a:chExt cx="1268450" cy="2071575"/>
            </a:xfrm>
          </p:grpSpPr>
          <p:sp>
            <p:nvSpPr>
              <p:cNvPr id="5276" name="Google Shape;5276;p24"/>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24"/>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24"/>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24"/>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24"/>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24"/>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24"/>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24"/>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24"/>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24"/>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2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2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24"/>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24"/>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24"/>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24"/>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24"/>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24"/>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24"/>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24"/>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24"/>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24"/>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24"/>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24"/>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24"/>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24"/>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24"/>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24"/>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24"/>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24"/>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24"/>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24"/>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24"/>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24"/>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24"/>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24"/>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24"/>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24"/>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24"/>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24"/>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24"/>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24"/>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24"/>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24"/>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24"/>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24"/>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24"/>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24"/>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24"/>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24"/>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24"/>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24"/>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28" name="Google Shape;5328;p24"/>
          <p:cNvGrpSpPr/>
          <p:nvPr/>
        </p:nvGrpSpPr>
        <p:grpSpPr>
          <a:xfrm flipH="1">
            <a:off x="5069219" y="4347089"/>
            <a:ext cx="305616" cy="504674"/>
            <a:chOff x="8567768" y="2750361"/>
            <a:chExt cx="425058" cy="702008"/>
          </a:xfrm>
        </p:grpSpPr>
        <p:sp>
          <p:nvSpPr>
            <p:cNvPr id="5329" name="Google Shape;5329;p24"/>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30" name="Google Shape;5330;p24"/>
            <p:cNvGrpSpPr/>
            <p:nvPr/>
          </p:nvGrpSpPr>
          <p:grpSpPr>
            <a:xfrm flipH="1">
              <a:off x="8567768" y="2750361"/>
              <a:ext cx="425058" cy="694185"/>
              <a:chOff x="5533200" y="-2000250"/>
              <a:chExt cx="1268450" cy="2071575"/>
            </a:xfrm>
          </p:grpSpPr>
          <p:sp>
            <p:nvSpPr>
              <p:cNvPr id="5331" name="Google Shape;5331;p24"/>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24"/>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24"/>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24"/>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24"/>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24"/>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24"/>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24"/>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24"/>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24"/>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2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2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24"/>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24"/>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24"/>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24"/>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24"/>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24"/>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24"/>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24"/>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24"/>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24"/>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24"/>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24"/>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24"/>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24"/>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24"/>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24"/>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24"/>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24"/>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24"/>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24"/>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24"/>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24"/>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24"/>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24"/>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24"/>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24"/>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24"/>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24"/>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24"/>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24"/>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24"/>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4" name="Google Shape;5374;p24"/>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5" name="Google Shape;5375;p24"/>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6" name="Google Shape;5376;p24"/>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24"/>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24"/>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24"/>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24"/>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24"/>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2" name="Google Shape;5382;p24"/>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383" name="Google Shape;5383;p24"/>
          <p:cNvGrpSpPr/>
          <p:nvPr/>
        </p:nvGrpSpPr>
        <p:grpSpPr>
          <a:xfrm flipH="1">
            <a:off x="3473944" y="4851739"/>
            <a:ext cx="305616" cy="504674"/>
            <a:chOff x="8567768" y="2750361"/>
            <a:chExt cx="425058" cy="702008"/>
          </a:xfrm>
        </p:grpSpPr>
        <p:sp>
          <p:nvSpPr>
            <p:cNvPr id="5384" name="Google Shape;5384;p24"/>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5" name="Google Shape;5385;p24"/>
            <p:cNvGrpSpPr/>
            <p:nvPr/>
          </p:nvGrpSpPr>
          <p:grpSpPr>
            <a:xfrm flipH="1">
              <a:off x="8567768" y="2750361"/>
              <a:ext cx="425058" cy="694185"/>
              <a:chOff x="5533200" y="-2000250"/>
              <a:chExt cx="1268450" cy="2071575"/>
            </a:xfrm>
          </p:grpSpPr>
          <p:sp>
            <p:nvSpPr>
              <p:cNvPr id="5386" name="Google Shape;5386;p24"/>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24"/>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24"/>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9" name="Google Shape;5389;p24"/>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0" name="Google Shape;5390;p24"/>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24"/>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24"/>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24"/>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24"/>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24"/>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6" name="Google Shape;5396;p2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7" name="Google Shape;5397;p2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24"/>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24"/>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24"/>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24"/>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24"/>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3" name="Google Shape;5403;p24"/>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4" name="Google Shape;5404;p24"/>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24"/>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24"/>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24"/>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24"/>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24"/>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0" name="Google Shape;5410;p24"/>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1" name="Google Shape;5411;p24"/>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2" name="Google Shape;5412;p24"/>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3" name="Google Shape;5413;p24"/>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4" name="Google Shape;5414;p24"/>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5" name="Google Shape;5415;p24"/>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6" name="Google Shape;5416;p24"/>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7" name="Google Shape;5417;p24"/>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8" name="Google Shape;5418;p24"/>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9" name="Google Shape;5419;p24"/>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0" name="Google Shape;5420;p24"/>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1" name="Google Shape;5421;p24"/>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2" name="Google Shape;5422;p24"/>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3" name="Google Shape;5423;p24"/>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24"/>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5" name="Google Shape;5425;p24"/>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6" name="Google Shape;5426;p24"/>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24"/>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8" name="Google Shape;5428;p24"/>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9" name="Google Shape;5429;p24"/>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24"/>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1" name="Google Shape;5431;p24"/>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2" name="Google Shape;5432;p24"/>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24"/>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4" name="Google Shape;5434;p24"/>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5" name="Google Shape;5435;p24"/>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24"/>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7" name="Google Shape;5437;p24"/>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438" name="Google Shape;5438;p24"/>
          <p:cNvGrpSpPr/>
          <p:nvPr/>
        </p:nvGrpSpPr>
        <p:grpSpPr>
          <a:xfrm>
            <a:off x="7176249" y="4916651"/>
            <a:ext cx="305599" cy="138852"/>
            <a:chOff x="504275" y="4275011"/>
            <a:chExt cx="559500" cy="254214"/>
          </a:xfrm>
        </p:grpSpPr>
        <p:sp>
          <p:nvSpPr>
            <p:cNvPr id="5439" name="Google Shape;5439;p24"/>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40" name="Google Shape;5440;p24"/>
            <p:cNvGrpSpPr/>
            <p:nvPr/>
          </p:nvGrpSpPr>
          <p:grpSpPr>
            <a:xfrm>
              <a:off x="534126" y="4275011"/>
              <a:ext cx="499831" cy="253890"/>
              <a:chOff x="10039350" y="1993363"/>
              <a:chExt cx="1715275" cy="871275"/>
            </a:xfrm>
          </p:grpSpPr>
          <p:sp>
            <p:nvSpPr>
              <p:cNvPr id="5441" name="Google Shape;5441;p24"/>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24"/>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3" name="Google Shape;5443;p24"/>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4" name="Google Shape;5444;p24"/>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24"/>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6" name="Google Shape;5446;p24"/>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7" name="Google Shape;5447;p24"/>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24"/>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9" name="Google Shape;5449;p24"/>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0" name="Google Shape;5450;p24"/>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24"/>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2" name="Google Shape;5452;p24"/>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5726"/>
        <p:cNvGrpSpPr/>
        <p:nvPr/>
      </p:nvGrpSpPr>
      <p:grpSpPr>
        <a:xfrm>
          <a:off x="0" y="0"/>
          <a:ext cx="0" cy="0"/>
          <a:chOff x="0" y="0"/>
          <a:chExt cx="0" cy="0"/>
        </a:xfrm>
      </p:grpSpPr>
      <p:sp>
        <p:nvSpPr>
          <p:cNvPr id="5727" name="Google Shape;5727;p26"/>
          <p:cNvSpPr/>
          <p:nvPr/>
        </p:nvSpPr>
        <p:spPr>
          <a:xfrm>
            <a:off x="6612999" y="3712265"/>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26"/>
          <p:cNvSpPr/>
          <p:nvPr/>
        </p:nvSpPr>
        <p:spPr>
          <a:xfrm flipH="1">
            <a:off x="-76212" y="3927340"/>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29" name="Google Shape;5729;p26"/>
          <p:cNvGrpSpPr/>
          <p:nvPr/>
        </p:nvGrpSpPr>
        <p:grpSpPr>
          <a:xfrm>
            <a:off x="1763999" y="390192"/>
            <a:ext cx="5616002" cy="763256"/>
            <a:chOff x="1852650" y="-1049375"/>
            <a:chExt cx="5438700" cy="694500"/>
          </a:xfrm>
        </p:grpSpPr>
        <p:sp>
          <p:nvSpPr>
            <p:cNvPr id="5730" name="Google Shape;5730;p26"/>
            <p:cNvSpPr/>
            <p:nvPr/>
          </p:nvSpPr>
          <p:spPr>
            <a:xfrm>
              <a:off x="1852650" y="-1049375"/>
              <a:ext cx="5438700" cy="69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1" name="Google Shape;5731;p26"/>
            <p:cNvSpPr/>
            <p:nvPr/>
          </p:nvSpPr>
          <p:spPr>
            <a:xfrm>
              <a:off x="1966500" y="-954125"/>
              <a:ext cx="5211000" cy="5040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32" name="Google Shape;5732;p26"/>
          <p:cNvSpPr txBox="1">
            <a:spLocks noGrp="1"/>
          </p:cNvSpPr>
          <p:nvPr>
            <p:ph type="title"/>
          </p:nvPr>
        </p:nvSpPr>
        <p:spPr>
          <a:xfrm>
            <a:off x="1101224" y="1841115"/>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33" name="Google Shape;5733;p26"/>
          <p:cNvSpPr txBox="1">
            <a:spLocks noGrp="1"/>
          </p:cNvSpPr>
          <p:nvPr>
            <p:ph type="subTitle" idx="1"/>
          </p:nvPr>
        </p:nvSpPr>
        <p:spPr>
          <a:xfrm>
            <a:off x="1101224" y="2204906"/>
            <a:ext cx="1986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34" name="Google Shape;5734;p26"/>
          <p:cNvSpPr txBox="1">
            <a:spLocks noGrp="1"/>
          </p:cNvSpPr>
          <p:nvPr>
            <p:ph type="title" idx="2"/>
          </p:nvPr>
        </p:nvSpPr>
        <p:spPr>
          <a:xfrm>
            <a:off x="3579000" y="1841115"/>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35" name="Google Shape;5735;p26"/>
          <p:cNvSpPr txBox="1">
            <a:spLocks noGrp="1"/>
          </p:cNvSpPr>
          <p:nvPr>
            <p:ph type="subTitle" idx="3"/>
          </p:nvPr>
        </p:nvSpPr>
        <p:spPr>
          <a:xfrm>
            <a:off x="3579000" y="2204906"/>
            <a:ext cx="1986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36" name="Google Shape;5736;p26"/>
          <p:cNvSpPr txBox="1">
            <a:spLocks noGrp="1"/>
          </p:cNvSpPr>
          <p:nvPr>
            <p:ph type="title" idx="4"/>
          </p:nvPr>
        </p:nvSpPr>
        <p:spPr>
          <a:xfrm>
            <a:off x="1101224" y="3579315"/>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37" name="Google Shape;5737;p26"/>
          <p:cNvSpPr txBox="1">
            <a:spLocks noGrp="1"/>
          </p:cNvSpPr>
          <p:nvPr>
            <p:ph type="subTitle" idx="5"/>
          </p:nvPr>
        </p:nvSpPr>
        <p:spPr>
          <a:xfrm>
            <a:off x="1101224" y="3943678"/>
            <a:ext cx="1986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38" name="Google Shape;5738;p26"/>
          <p:cNvSpPr txBox="1">
            <a:spLocks noGrp="1"/>
          </p:cNvSpPr>
          <p:nvPr>
            <p:ph type="title" idx="6"/>
          </p:nvPr>
        </p:nvSpPr>
        <p:spPr>
          <a:xfrm>
            <a:off x="3579000" y="3579315"/>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39" name="Google Shape;5739;p26"/>
          <p:cNvSpPr txBox="1">
            <a:spLocks noGrp="1"/>
          </p:cNvSpPr>
          <p:nvPr>
            <p:ph type="subTitle" idx="7"/>
          </p:nvPr>
        </p:nvSpPr>
        <p:spPr>
          <a:xfrm>
            <a:off x="3579000" y="3943678"/>
            <a:ext cx="1986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0" name="Google Shape;5740;p26"/>
          <p:cNvSpPr txBox="1">
            <a:spLocks noGrp="1"/>
          </p:cNvSpPr>
          <p:nvPr>
            <p:ph type="title" idx="8"/>
          </p:nvPr>
        </p:nvSpPr>
        <p:spPr>
          <a:xfrm>
            <a:off x="6056776" y="1841115"/>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41" name="Google Shape;5741;p26"/>
          <p:cNvSpPr txBox="1">
            <a:spLocks noGrp="1"/>
          </p:cNvSpPr>
          <p:nvPr>
            <p:ph type="subTitle" idx="9"/>
          </p:nvPr>
        </p:nvSpPr>
        <p:spPr>
          <a:xfrm>
            <a:off x="6056776" y="2204906"/>
            <a:ext cx="1986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2" name="Google Shape;5742;p26"/>
          <p:cNvSpPr txBox="1">
            <a:spLocks noGrp="1"/>
          </p:cNvSpPr>
          <p:nvPr>
            <p:ph type="title" idx="13"/>
          </p:nvPr>
        </p:nvSpPr>
        <p:spPr>
          <a:xfrm>
            <a:off x="6056776" y="3579315"/>
            <a:ext cx="19860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000">
                <a:solidFill>
                  <a:schemeClr val="dk1"/>
                </a:solidFill>
              </a:defRPr>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5743" name="Google Shape;5743;p26"/>
          <p:cNvSpPr txBox="1">
            <a:spLocks noGrp="1"/>
          </p:cNvSpPr>
          <p:nvPr>
            <p:ph type="subTitle" idx="14"/>
          </p:nvPr>
        </p:nvSpPr>
        <p:spPr>
          <a:xfrm>
            <a:off x="6056776" y="3943678"/>
            <a:ext cx="1986000" cy="54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744" name="Google Shape;5744;p26"/>
          <p:cNvSpPr txBox="1">
            <a:spLocks noGrp="1"/>
          </p:cNvSpPr>
          <p:nvPr>
            <p:ph type="title" idx="15"/>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5745" name="Google Shape;5745;p26"/>
          <p:cNvGrpSpPr/>
          <p:nvPr/>
        </p:nvGrpSpPr>
        <p:grpSpPr>
          <a:xfrm>
            <a:off x="2374650" y="1"/>
            <a:ext cx="4394700" cy="390639"/>
            <a:chOff x="2374650" y="1"/>
            <a:chExt cx="4394700" cy="390639"/>
          </a:xfrm>
        </p:grpSpPr>
        <p:grpSp>
          <p:nvGrpSpPr>
            <p:cNvPr id="5746" name="Google Shape;5746;p26"/>
            <p:cNvGrpSpPr/>
            <p:nvPr/>
          </p:nvGrpSpPr>
          <p:grpSpPr>
            <a:xfrm>
              <a:off x="2374650" y="1"/>
              <a:ext cx="203700" cy="390639"/>
              <a:chOff x="2498075" y="1"/>
              <a:chExt cx="203700" cy="390639"/>
            </a:xfrm>
          </p:grpSpPr>
          <p:sp>
            <p:nvSpPr>
              <p:cNvPr id="5747" name="Google Shape;5747;p26"/>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26"/>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9" name="Google Shape;5749;p26"/>
            <p:cNvGrpSpPr/>
            <p:nvPr/>
          </p:nvGrpSpPr>
          <p:grpSpPr>
            <a:xfrm>
              <a:off x="6565650" y="1"/>
              <a:ext cx="203700" cy="390639"/>
              <a:chOff x="2498075" y="1"/>
              <a:chExt cx="203700" cy="390639"/>
            </a:xfrm>
          </p:grpSpPr>
          <p:sp>
            <p:nvSpPr>
              <p:cNvPr id="5750" name="Google Shape;5750;p26"/>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1" name="Google Shape;5751;p26"/>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752" name="Google Shape;5752;p26"/>
          <p:cNvSpPr/>
          <p:nvPr/>
        </p:nvSpPr>
        <p:spPr>
          <a:xfrm>
            <a:off x="-868988" y="4518911"/>
            <a:ext cx="10643300" cy="826250"/>
          </a:xfrm>
          <a:custGeom>
            <a:avLst/>
            <a:gdLst/>
            <a:ahLst/>
            <a:cxnLst/>
            <a:rect l="l" t="t" r="r" b="b"/>
            <a:pathLst>
              <a:path w="425732" h="33050" extrusionOk="0">
                <a:moveTo>
                  <a:pt x="28954" y="26821"/>
                </a:moveTo>
                <a:cubicBezTo>
                  <a:pt x="32320" y="22376"/>
                  <a:pt x="39940" y="8279"/>
                  <a:pt x="48004" y="4723"/>
                </a:cubicBezTo>
                <a:cubicBezTo>
                  <a:pt x="56069" y="1167"/>
                  <a:pt x="65022" y="4850"/>
                  <a:pt x="77341" y="5485"/>
                </a:cubicBezTo>
                <a:cubicBezTo>
                  <a:pt x="89660" y="6120"/>
                  <a:pt x="101281" y="8089"/>
                  <a:pt x="121918" y="8533"/>
                </a:cubicBezTo>
                <a:cubicBezTo>
                  <a:pt x="142556" y="8978"/>
                  <a:pt x="177798" y="7263"/>
                  <a:pt x="201166" y="8152"/>
                </a:cubicBezTo>
                <a:cubicBezTo>
                  <a:pt x="224534" y="9041"/>
                  <a:pt x="244346" y="12978"/>
                  <a:pt x="262126" y="13867"/>
                </a:cubicBezTo>
                <a:cubicBezTo>
                  <a:pt x="279906" y="14756"/>
                  <a:pt x="291527" y="13550"/>
                  <a:pt x="307846" y="13486"/>
                </a:cubicBezTo>
                <a:cubicBezTo>
                  <a:pt x="324166" y="13423"/>
                  <a:pt x="347216" y="14312"/>
                  <a:pt x="360043" y="13486"/>
                </a:cubicBezTo>
                <a:cubicBezTo>
                  <a:pt x="372870" y="12661"/>
                  <a:pt x="377569" y="10629"/>
                  <a:pt x="384808" y="8533"/>
                </a:cubicBezTo>
                <a:cubicBezTo>
                  <a:pt x="392047" y="6438"/>
                  <a:pt x="399794" y="-2770"/>
                  <a:pt x="403477" y="913"/>
                </a:cubicBezTo>
                <a:cubicBezTo>
                  <a:pt x="407160" y="4596"/>
                  <a:pt x="408430" y="25615"/>
                  <a:pt x="406906" y="30631"/>
                </a:cubicBezTo>
                <a:cubicBezTo>
                  <a:pt x="405382" y="35648"/>
                  <a:pt x="457516" y="30885"/>
                  <a:pt x="394333" y="31012"/>
                </a:cubicBezTo>
                <a:cubicBezTo>
                  <a:pt x="331151" y="31139"/>
                  <a:pt x="88708" y="32092"/>
                  <a:pt x="27811" y="31393"/>
                </a:cubicBezTo>
                <a:cubicBezTo>
                  <a:pt x="-33085" y="30695"/>
                  <a:pt x="25589" y="31266"/>
                  <a:pt x="28954" y="26821"/>
                </a:cubicBezTo>
                <a:close/>
              </a:path>
            </a:pathLst>
          </a:custGeom>
          <a:gradFill>
            <a:gsLst>
              <a:gs pos="0">
                <a:srgbClr val="D0E3AB"/>
              </a:gs>
              <a:gs pos="100000">
                <a:srgbClr val="96BC50"/>
              </a:gs>
            </a:gsLst>
            <a:lin ang="5400012" scaled="0"/>
          </a:gradFill>
          <a:ln>
            <a:noFill/>
          </a:ln>
        </p:spPr>
      </p:sp>
      <p:sp>
        <p:nvSpPr>
          <p:cNvPr id="5753" name="Google Shape;5753;p26"/>
          <p:cNvSpPr/>
          <p:nvPr/>
        </p:nvSpPr>
        <p:spPr>
          <a:xfrm rot="10800000">
            <a:off x="7458225" y="-54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26"/>
          <p:cNvSpPr/>
          <p:nvPr/>
        </p:nvSpPr>
        <p:spPr>
          <a:xfrm rot="5400000">
            <a:off x="-801209" y="27837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55" name="Google Shape;5755;p26"/>
          <p:cNvGrpSpPr/>
          <p:nvPr/>
        </p:nvGrpSpPr>
        <p:grpSpPr>
          <a:xfrm>
            <a:off x="205913" y="691176"/>
            <a:ext cx="1417982" cy="253869"/>
            <a:chOff x="4978150" y="-1969200"/>
            <a:chExt cx="2767875" cy="495450"/>
          </a:xfrm>
        </p:grpSpPr>
        <p:sp>
          <p:nvSpPr>
            <p:cNvPr id="5756" name="Google Shape;5756;p26"/>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26"/>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58" name="Google Shape;5758;p26"/>
          <p:cNvGrpSpPr/>
          <p:nvPr/>
        </p:nvGrpSpPr>
        <p:grpSpPr>
          <a:xfrm>
            <a:off x="3330156" y="-39040"/>
            <a:ext cx="847085" cy="297493"/>
            <a:chOff x="3844675" y="-2315125"/>
            <a:chExt cx="3283275" cy="1153075"/>
          </a:xfrm>
        </p:grpSpPr>
        <p:sp>
          <p:nvSpPr>
            <p:cNvPr id="5759" name="Google Shape;5759;p26"/>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0" name="Google Shape;5760;p26"/>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61" name="Google Shape;5761;p26"/>
          <p:cNvSpPr/>
          <p:nvPr/>
        </p:nvSpPr>
        <p:spPr>
          <a:xfrm>
            <a:off x="4221687" y="4769829"/>
            <a:ext cx="2203575" cy="677100"/>
          </a:xfrm>
          <a:custGeom>
            <a:avLst/>
            <a:gdLst/>
            <a:ahLst/>
            <a:cxnLst/>
            <a:rect l="l" t="t" r="r" b="b"/>
            <a:pathLst>
              <a:path w="88143" h="27084" extrusionOk="0">
                <a:moveTo>
                  <a:pt x="1355" y="25167"/>
                </a:moveTo>
                <a:cubicBezTo>
                  <a:pt x="-6265" y="21230"/>
                  <a:pt x="20596" y="4720"/>
                  <a:pt x="29930" y="1164"/>
                </a:cubicBezTo>
                <a:cubicBezTo>
                  <a:pt x="39265" y="-2392"/>
                  <a:pt x="49361" y="3450"/>
                  <a:pt x="57362" y="3831"/>
                </a:cubicBezTo>
                <a:cubicBezTo>
                  <a:pt x="65363" y="4212"/>
                  <a:pt x="72856" y="3577"/>
                  <a:pt x="77936" y="3450"/>
                </a:cubicBezTo>
                <a:cubicBezTo>
                  <a:pt x="83016" y="3323"/>
                  <a:pt x="86699" y="2434"/>
                  <a:pt x="87842" y="3069"/>
                </a:cubicBezTo>
                <a:cubicBezTo>
                  <a:pt x="88985" y="3704"/>
                  <a:pt x="85810" y="5609"/>
                  <a:pt x="84794" y="7260"/>
                </a:cubicBezTo>
                <a:cubicBezTo>
                  <a:pt x="83778" y="8911"/>
                  <a:pt x="82508" y="10753"/>
                  <a:pt x="81746" y="12975"/>
                </a:cubicBezTo>
                <a:cubicBezTo>
                  <a:pt x="80984" y="15198"/>
                  <a:pt x="81238" y="18627"/>
                  <a:pt x="80222" y="20595"/>
                </a:cubicBezTo>
                <a:cubicBezTo>
                  <a:pt x="79206" y="22564"/>
                  <a:pt x="88795" y="24024"/>
                  <a:pt x="75650" y="24786"/>
                </a:cubicBezTo>
                <a:cubicBezTo>
                  <a:pt x="62506" y="25548"/>
                  <a:pt x="8975" y="29104"/>
                  <a:pt x="1355" y="25167"/>
                </a:cubicBezTo>
                <a:close/>
              </a:path>
            </a:pathLst>
          </a:custGeom>
          <a:solidFill>
            <a:schemeClr val="dk1"/>
          </a:solidFill>
          <a:ln>
            <a:noFill/>
          </a:ln>
        </p:spPr>
      </p:sp>
      <p:sp>
        <p:nvSpPr>
          <p:cNvPr id="5762" name="Google Shape;5762;p26"/>
          <p:cNvSpPr/>
          <p:nvPr/>
        </p:nvSpPr>
        <p:spPr>
          <a:xfrm>
            <a:off x="5227100" y="4835000"/>
            <a:ext cx="502349" cy="659221"/>
          </a:xfrm>
          <a:custGeom>
            <a:avLst/>
            <a:gdLst/>
            <a:ahLst/>
            <a:cxnLst/>
            <a:rect l="l" t="t" r="r" b="b"/>
            <a:pathLst>
              <a:path w="19050" h="24384" extrusionOk="0">
                <a:moveTo>
                  <a:pt x="19050" y="0"/>
                </a:moveTo>
                <a:cubicBezTo>
                  <a:pt x="18034" y="1524"/>
                  <a:pt x="15621" y="5842"/>
                  <a:pt x="12954" y="9144"/>
                </a:cubicBezTo>
                <a:cubicBezTo>
                  <a:pt x="10287" y="12446"/>
                  <a:pt x="5207" y="17272"/>
                  <a:pt x="3048" y="19812"/>
                </a:cubicBezTo>
                <a:cubicBezTo>
                  <a:pt x="889" y="22352"/>
                  <a:pt x="508" y="23622"/>
                  <a:pt x="0" y="24384"/>
                </a:cubicBezTo>
              </a:path>
            </a:pathLst>
          </a:custGeom>
          <a:noFill/>
          <a:ln w="19050" cap="flat" cmpd="sng">
            <a:solidFill>
              <a:schemeClr val="lt1"/>
            </a:solidFill>
            <a:prstDash val="solid"/>
            <a:round/>
            <a:headEnd type="none" w="med" len="med"/>
            <a:tailEnd type="none" w="med" len="med"/>
          </a:ln>
        </p:spPr>
      </p:sp>
      <p:sp>
        <p:nvSpPr>
          <p:cNvPr id="5763" name="Google Shape;5763;p26"/>
          <p:cNvSpPr/>
          <p:nvPr/>
        </p:nvSpPr>
        <p:spPr>
          <a:xfrm>
            <a:off x="3298847" y="498010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4" name="Google Shape;5764;p26"/>
          <p:cNvSpPr/>
          <p:nvPr/>
        </p:nvSpPr>
        <p:spPr>
          <a:xfrm>
            <a:off x="3298847" y="4627318"/>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5" name="Google Shape;5765;p26"/>
          <p:cNvSpPr/>
          <p:nvPr/>
        </p:nvSpPr>
        <p:spPr>
          <a:xfrm>
            <a:off x="7281087" y="4784663"/>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6" name="Google Shape;5766;p26"/>
          <p:cNvGrpSpPr/>
          <p:nvPr/>
        </p:nvGrpSpPr>
        <p:grpSpPr>
          <a:xfrm>
            <a:off x="2285175" y="4725886"/>
            <a:ext cx="559500" cy="254214"/>
            <a:chOff x="504275" y="4275011"/>
            <a:chExt cx="559500" cy="254214"/>
          </a:xfrm>
        </p:grpSpPr>
        <p:sp>
          <p:nvSpPr>
            <p:cNvPr id="5767" name="Google Shape;5767;p26"/>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68" name="Google Shape;5768;p26"/>
            <p:cNvGrpSpPr/>
            <p:nvPr/>
          </p:nvGrpSpPr>
          <p:grpSpPr>
            <a:xfrm>
              <a:off x="534126" y="4275011"/>
              <a:ext cx="499831" cy="253890"/>
              <a:chOff x="10039350" y="1993363"/>
              <a:chExt cx="1715275" cy="871275"/>
            </a:xfrm>
          </p:grpSpPr>
          <p:sp>
            <p:nvSpPr>
              <p:cNvPr id="5769" name="Google Shape;5769;p26"/>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0" name="Google Shape;5770;p26"/>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26"/>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2" name="Google Shape;5772;p26"/>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3" name="Google Shape;5773;p26"/>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26"/>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5" name="Google Shape;5775;p26"/>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6" name="Google Shape;5776;p26"/>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26"/>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8" name="Google Shape;5778;p26"/>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9" name="Google Shape;5779;p26"/>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26"/>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1" name="Google Shape;5781;p26"/>
          <p:cNvGrpSpPr/>
          <p:nvPr/>
        </p:nvGrpSpPr>
        <p:grpSpPr>
          <a:xfrm>
            <a:off x="8485836" y="4429586"/>
            <a:ext cx="355518" cy="587160"/>
            <a:chOff x="8567768" y="2750361"/>
            <a:chExt cx="425058" cy="702008"/>
          </a:xfrm>
        </p:grpSpPr>
        <p:sp>
          <p:nvSpPr>
            <p:cNvPr id="5782" name="Google Shape;5782;p26"/>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83" name="Google Shape;5783;p26"/>
            <p:cNvGrpSpPr/>
            <p:nvPr/>
          </p:nvGrpSpPr>
          <p:grpSpPr>
            <a:xfrm flipH="1">
              <a:off x="8567768" y="2750361"/>
              <a:ext cx="425058" cy="694185"/>
              <a:chOff x="5533200" y="-2000250"/>
              <a:chExt cx="1268450" cy="2071575"/>
            </a:xfrm>
          </p:grpSpPr>
          <p:sp>
            <p:nvSpPr>
              <p:cNvPr id="5784" name="Google Shape;5784;p26"/>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5" name="Google Shape;5785;p26"/>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26"/>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26"/>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26"/>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26"/>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26"/>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26"/>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26"/>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26"/>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4" name="Google Shape;5794;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5" name="Google Shape;5795;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6" name="Google Shape;5796;p26"/>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26"/>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8" name="Google Shape;5798;p26"/>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9" name="Google Shape;5799;p26"/>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0" name="Google Shape;5800;p26"/>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1" name="Google Shape;5801;p26"/>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26"/>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3" name="Google Shape;5803;p26"/>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4" name="Google Shape;5804;p26"/>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26"/>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6" name="Google Shape;5806;p26"/>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7" name="Google Shape;5807;p26"/>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26"/>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9" name="Google Shape;5809;p26"/>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0" name="Google Shape;5810;p26"/>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26"/>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2" name="Google Shape;5812;p26"/>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3" name="Google Shape;5813;p26"/>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26"/>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5" name="Google Shape;5815;p26"/>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6" name="Google Shape;5816;p26"/>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7" name="Google Shape;5817;p26"/>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8" name="Google Shape;5818;p26"/>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26"/>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26"/>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26"/>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26"/>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3" name="Google Shape;5823;p26"/>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26"/>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26"/>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26"/>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26"/>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8" name="Google Shape;5828;p26"/>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9" name="Google Shape;5829;p26"/>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0" name="Google Shape;5830;p26"/>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26"/>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2" name="Google Shape;5832;p26"/>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3" name="Google Shape;5833;p26"/>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26"/>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5" name="Google Shape;5835;p26"/>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836" name="Google Shape;5836;p26"/>
          <p:cNvSpPr/>
          <p:nvPr/>
        </p:nvSpPr>
        <p:spPr>
          <a:xfrm>
            <a:off x="1424003" y="4649664"/>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7" name="Google Shape;5837;p26"/>
          <p:cNvGrpSpPr/>
          <p:nvPr/>
        </p:nvGrpSpPr>
        <p:grpSpPr>
          <a:xfrm>
            <a:off x="6267561" y="4618361"/>
            <a:ext cx="355518" cy="587160"/>
            <a:chOff x="8567768" y="2750361"/>
            <a:chExt cx="425058" cy="702008"/>
          </a:xfrm>
        </p:grpSpPr>
        <p:sp>
          <p:nvSpPr>
            <p:cNvPr id="5838" name="Google Shape;5838;p26"/>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39" name="Google Shape;5839;p26"/>
            <p:cNvGrpSpPr/>
            <p:nvPr/>
          </p:nvGrpSpPr>
          <p:grpSpPr>
            <a:xfrm flipH="1">
              <a:off x="8567768" y="2750361"/>
              <a:ext cx="425058" cy="694185"/>
              <a:chOff x="5533200" y="-2000250"/>
              <a:chExt cx="1268450" cy="2071575"/>
            </a:xfrm>
          </p:grpSpPr>
          <p:sp>
            <p:nvSpPr>
              <p:cNvPr id="5840" name="Google Shape;5840;p26"/>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1" name="Google Shape;5841;p26"/>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2" name="Google Shape;5842;p26"/>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3" name="Google Shape;5843;p26"/>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4" name="Google Shape;5844;p26"/>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26"/>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26"/>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7" name="Google Shape;5847;p26"/>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8" name="Google Shape;5848;p26"/>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26"/>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26"/>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26"/>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26"/>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26"/>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26"/>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7" name="Google Shape;5857;p26"/>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8" name="Google Shape;5858;p26"/>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9" name="Google Shape;5859;p26"/>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0" name="Google Shape;5860;p26"/>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1" name="Google Shape;5861;p26"/>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2" name="Google Shape;5862;p26"/>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3" name="Google Shape;5863;p26"/>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26"/>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26"/>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26"/>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26"/>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26"/>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26"/>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26"/>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26"/>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26"/>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3" name="Google Shape;5873;p26"/>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4" name="Google Shape;5874;p26"/>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26"/>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26"/>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26"/>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26"/>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26"/>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26"/>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26"/>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26"/>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26"/>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4" name="Google Shape;5884;p26"/>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5" name="Google Shape;5885;p26"/>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26"/>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26"/>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26"/>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26"/>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26"/>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26"/>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92" name="Google Shape;5892;p26"/>
          <p:cNvGrpSpPr/>
          <p:nvPr/>
        </p:nvGrpSpPr>
        <p:grpSpPr>
          <a:xfrm>
            <a:off x="226461" y="4200986"/>
            <a:ext cx="355518" cy="587160"/>
            <a:chOff x="8567768" y="2750361"/>
            <a:chExt cx="425058" cy="702008"/>
          </a:xfrm>
        </p:grpSpPr>
        <p:sp>
          <p:nvSpPr>
            <p:cNvPr id="5893" name="Google Shape;5893;p26"/>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94" name="Google Shape;5894;p26"/>
            <p:cNvGrpSpPr/>
            <p:nvPr/>
          </p:nvGrpSpPr>
          <p:grpSpPr>
            <a:xfrm flipH="1">
              <a:off x="8567768" y="2750361"/>
              <a:ext cx="425058" cy="694185"/>
              <a:chOff x="5533200" y="-2000250"/>
              <a:chExt cx="1268450" cy="2071575"/>
            </a:xfrm>
          </p:grpSpPr>
          <p:sp>
            <p:nvSpPr>
              <p:cNvPr id="5895" name="Google Shape;5895;p26"/>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6" name="Google Shape;5896;p26"/>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26"/>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26"/>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26"/>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26"/>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26"/>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26"/>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26"/>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26"/>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6" name="Google Shape;5906;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7" name="Google Shape;5907;p26"/>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26"/>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26"/>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26"/>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26"/>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26"/>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26"/>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26"/>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26"/>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26"/>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7" name="Google Shape;5917;p26"/>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8" name="Google Shape;5918;p26"/>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26"/>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26"/>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26"/>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26"/>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26"/>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26"/>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26"/>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26"/>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26"/>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8" name="Google Shape;5928;p26"/>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9" name="Google Shape;5929;p26"/>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26"/>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26"/>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26"/>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26"/>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26"/>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26"/>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26"/>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26"/>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26"/>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9" name="Google Shape;5939;p26"/>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0" name="Google Shape;5940;p26"/>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26"/>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26"/>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26"/>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26"/>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26"/>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26"/>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47" name="Google Shape;5947;p26"/>
          <p:cNvGrpSpPr/>
          <p:nvPr/>
        </p:nvGrpSpPr>
        <p:grpSpPr>
          <a:xfrm>
            <a:off x="581986" y="4257361"/>
            <a:ext cx="355518" cy="587160"/>
            <a:chOff x="8567768" y="2750361"/>
            <a:chExt cx="425058" cy="702008"/>
          </a:xfrm>
        </p:grpSpPr>
        <p:sp>
          <p:nvSpPr>
            <p:cNvPr id="5948" name="Google Shape;5948;p26"/>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949" name="Google Shape;5949;p26"/>
            <p:cNvGrpSpPr/>
            <p:nvPr/>
          </p:nvGrpSpPr>
          <p:grpSpPr>
            <a:xfrm flipH="1">
              <a:off x="8567768" y="2750361"/>
              <a:ext cx="425058" cy="694185"/>
              <a:chOff x="5533200" y="-2000250"/>
              <a:chExt cx="1268450" cy="2071575"/>
            </a:xfrm>
          </p:grpSpPr>
          <p:sp>
            <p:nvSpPr>
              <p:cNvPr id="5950" name="Google Shape;5950;p26"/>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1" name="Google Shape;5951;p26"/>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26"/>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26"/>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26"/>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26"/>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26"/>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26"/>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26"/>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26"/>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1" name="Google Shape;5961;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2" name="Google Shape;5962;p26"/>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26"/>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26"/>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26"/>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26"/>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26"/>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26"/>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26"/>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26"/>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26"/>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2" name="Google Shape;5972;p26"/>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3" name="Google Shape;5973;p26"/>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4" name="Google Shape;5974;p26"/>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26"/>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26"/>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26"/>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26"/>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9" name="Google Shape;5979;p26"/>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0" name="Google Shape;5980;p26"/>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26"/>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26"/>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26"/>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26"/>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5" name="Google Shape;5985;p26"/>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6" name="Google Shape;5986;p26"/>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26"/>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26"/>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26"/>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26"/>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1" name="Google Shape;5991;p26"/>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2" name="Google Shape;5992;p26"/>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26"/>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26"/>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26"/>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26"/>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7" name="Google Shape;5997;p26"/>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8" name="Google Shape;5998;p26"/>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26"/>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26"/>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26"/>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02" name="Google Shape;6002;p26"/>
          <p:cNvGrpSpPr/>
          <p:nvPr/>
        </p:nvGrpSpPr>
        <p:grpSpPr>
          <a:xfrm>
            <a:off x="3977462" y="4546784"/>
            <a:ext cx="456257" cy="753536"/>
            <a:chOff x="8567768" y="2750361"/>
            <a:chExt cx="425058" cy="702008"/>
          </a:xfrm>
        </p:grpSpPr>
        <p:sp>
          <p:nvSpPr>
            <p:cNvPr id="6003" name="Google Shape;6003;p26"/>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004" name="Google Shape;6004;p26"/>
            <p:cNvGrpSpPr/>
            <p:nvPr/>
          </p:nvGrpSpPr>
          <p:grpSpPr>
            <a:xfrm flipH="1">
              <a:off x="8567768" y="2750361"/>
              <a:ext cx="425058" cy="694185"/>
              <a:chOff x="5533200" y="-2000250"/>
              <a:chExt cx="1268450" cy="2071575"/>
            </a:xfrm>
          </p:grpSpPr>
          <p:sp>
            <p:nvSpPr>
              <p:cNvPr id="6005" name="Google Shape;6005;p26"/>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26"/>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26"/>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26"/>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26"/>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26"/>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26"/>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26"/>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26"/>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26"/>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6" name="Google Shape;6016;p2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7" name="Google Shape;6017;p26"/>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26"/>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9" name="Google Shape;6019;p26"/>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0" name="Google Shape;6020;p26"/>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26"/>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2" name="Google Shape;6022;p26"/>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3" name="Google Shape;6023;p26"/>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26"/>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26"/>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26"/>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26"/>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26"/>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26"/>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26"/>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1" name="Google Shape;6031;p26"/>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2" name="Google Shape;6032;p26"/>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26"/>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26"/>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26"/>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26"/>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7" name="Google Shape;6037;p26"/>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8" name="Google Shape;6038;p26"/>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26"/>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26"/>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26"/>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26"/>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3" name="Google Shape;6043;p26"/>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4" name="Google Shape;6044;p26"/>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5" name="Google Shape;6045;p26"/>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6" name="Google Shape;6046;p26"/>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7" name="Google Shape;6047;p26"/>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8" name="Google Shape;6048;p26"/>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9" name="Google Shape;6049;p26"/>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0" name="Google Shape;6050;p26"/>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1" name="Google Shape;6051;p26"/>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2" name="Google Shape;6052;p26"/>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26"/>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4" name="Google Shape;6054;p26"/>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5" name="Google Shape;6055;p26"/>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26"/>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6871"/>
        <p:cNvGrpSpPr/>
        <p:nvPr/>
      </p:nvGrpSpPr>
      <p:grpSpPr>
        <a:xfrm>
          <a:off x="0" y="0"/>
          <a:ext cx="0" cy="0"/>
          <a:chOff x="0" y="0"/>
          <a:chExt cx="0" cy="0"/>
        </a:xfrm>
      </p:grpSpPr>
      <p:grpSp>
        <p:nvGrpSpPr>
          <p:cNvPr id="6872" name="Google Shape;6872;p31"/>
          <p:cNvGrpSpPr/>
          <p:nvPr/>
        </p:nvGrpSpPr>
        <p:grpSpPr>
          <a:xfrm>
            <a:off x="2607156" y="4076555"/>
            <a:ext cx="3142103" cy="990990"/>
            <a:chOff x="5965656" y="2150605"/>
            <a:chExt cx="3142103" cy="990990"/>
          </a:xfrm>
        </p:grpSpPr>
        <p:grpSp>
          <p:nvGrpSpPr>
            <p:cNvPr id="6873" name="Google Shape;6873;p31"/>
            <p:cNvGrpSpPr/>
            <p:nvPr/>
          </p:nvGrpSpPr>
          <p:grpSpPr>
            <a:xfrm>
              <a:off x="5965656" y="2150605"/>
              <a:ext cx="3142103" cy="990990"/>
              <a:chOff x="5965656" y="2150605"/>
              <a:chExt cx="3142103" cy="990990"/>
            </a:xfrm>
          </p:grpSpPr>
          <p:sp>
            <p:nvSpPr>
              <p:cNvPr id="6874" name="Google Shape;6874;p31"/>
              <p:cNvSpPr/>
              <p:nvPr/>
            </p:nvSpPr>
            <p:spPr>
              <a:xfrm>
                <a:off x="5965656" y="2455048"/>
                <a:ext cx="204711" cy="666254"/>
              </a:xfrm>
              <a:custGeom>
                <a:avLst/>
                <a:gdLst/>
                <a:ahLst/>
                <a:cxnLst/>
                <a:rect l="l" t="t" r="r" b="b"/>
                <a:pathLst>
                  <a:path w="4230" h="13767" extrusionOk="0">
                    <a:moveTo>
                      <a:pt x="1435" y="0"/>
                    </a:moveTo>
                    <a:lnTo>
                      <a:pt x="1435" y="1230"/>
                    </a:lnTo>
                    <a:lnTo>
                      <a:pt x="765" y="1230"/>
                    </a:lnTo>
                    <a:lnTo>
                      <a:pt x="765" y="2627"/>
                    </a:lnTo>
                    <a:lnTo>
                      <a:pt x="1" y="2627"/>
                    </a:lnTo>
                    <a:lnTo>
                      <a:pt x="1" y="13766"/>
                    </a:lnTo>
                    <a:lnTo>
                      <a:pt x="4229" y="13766"/>
                    </a:lnTo>
                    <a:lnTo>
                      <a:pt x="4229" y="2627"/>
                    </a:lnTo>
                    <a:lnTo>
                      <a:pt x="3466" y="2627"/>
                    </a:lnTo>
                    <a:lnTo>
                      <a:pt x="3466" y="1230"/>
                    </a:lnTo>
                    <a:lnTo>
                      <a:pt x="2795" y="1230"/>
                    </a:lnTo>
                    <a:lnTo>
                      <a:pt x="2795"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75" name="Google Shape;6875;p31"/>
              <p:cNvGrpSpPr/>
              <p:nvPr/>
            </p:nvGrpSpPr>
            <p:grpSpPr>
              <a:xfrm>
                <a:off x="6144659" y="2177946"/>
                <a:ext cx="336345" cy="897969"/>
                <a:chOff x="3973200" y="2833500"/>
                <a:chExt cx="173750" cy="463875"/>
              </a:xfrm>
            </p:grpSpPr>
            <p:sp>
              <p:nvSpPr>
                <p:cNvPr id="6876" name="Google Shape;6876;p31"/>
                <p:cNvSpPr/>
                <p:nvPr/>
              </p:nvSpPr>
              <p:spPr>
                <a:xfrm>
                  <a:off x="3973200" y="2833500"/>
                  <a:ext cx="173750" cy="463875"/>
                </a:xfrm>
                <a:custGeom>
                  <a:avLst/>
                  <a:gdLst/>
                  <a:ahLst/>
                  <a:cxnLst/>
                  <a:rect l="l" t="t" r="r" b="b"/>
                  <a:pathLst>
                    <a:path w="6950" h="18555" extrusionOk="0">
                      <a:moveTo>
                        <a:pt x="3466" y="1"/>
                      </a:moveTo>
                      <a:lnTo>
                        <a:pt x="1" y="3801"/>
                      </a:lnTo>
                      <a:lnTo>
                        <a:pt x="1" y="18554"/>
                      </a:lnTo>
                      <a:lnTo>
                        <a:pt x="6949" y="18554"/>
                      </a:lnTo>
                      <a:lnTo>
                        <a:pt x="6949" y="3801"/>
                      </a:lnTo>
                      <a:lnTo>
                        <a:pt x="3466"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7" name="Google Shape;6877;p31"/>
                <p:cNvSpPr/>
                <p:nvPr/>
              </p:nvSpPr>
              <p:spPr>
                <a:xfrm>
                  <a:off x="3982050" y="31231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8" name="Google Shape;6878;p31"/>
                <p:cNvSpPr/>
                <p:nvPr/>
              </p:nvSpPr>
              <p:spPr>
                <a:xfrm>
                  <a:off x="3982050" y="30849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9" name="Google Shape;6879;p31"/>
                <p:cNvSpPr/>
                <p:nvPr/>
              </p:nvSpPr>
              <p:spPr>
                <a:xfrm>
                  <a:off x="3982050" y="30472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0" name="Google Shape;6880;p31"/>
                <p:cNvSpPr/>
                <p:nvPr/>
              </p:nvSpPr>
              <p:spPr>
                <a:xfrm>
                  <a:off x="3982050" y="30090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1" name="Google Shape;6881;p31"/>
                <p:cNvSpPr/>
                <p:nvPr/>
              </p:nvSpPr>
              <p:spPr>
                <a:xfrm>
                  <a:off x="3982050" y="2971350"/>
                  <a:ext cx="154175" cy="1425"/>
                </a:xfrm>
                <a:custGeom>
                  <a:avLst/>
                  <a:gdLst/>
                  <a:ahLst/>
                  <a:cxnLst/>
                  <a:rect l="l" t="t" r="r" b="b"/>
                  <a:pathLst>
                    <a:path w="6167" h="57" extrusionOk="0">
                      <a:moveTo>
                        <a:pt x="1" y="1"/>
                      </a:moveTo>
                      <a:lnTo>
                        <a:pt x="1" y="57"/>
                      </a:lnTo>
                      <a:lnTo>
                        <a:pt x="6167" y="57"/>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2" name="Google Shape;6882;p31"/>
                <p:cNvSpPr/>
                <p:nvPr/>
              </p:nvSpPr>
              <p:spPr>
                <a:xfrm>
                  <a:off x="3982050" y="2934100"/>
                  <a:ext cx="154175" cy="1425"/>
                </a:xfrm>
                <a:custGeom>
                  <a:avLst/>
                  <a:gdLst/>
                  <a:ahLst/>
                  <a:cxnLst/>
                  <a:rect l="l" t="t" r="r" b="b"/>
                  <a:pathLst>
                    <a:path w="6167" h="57" extrusionOk="0">
                      <a:moveTo>
                        <a:pt x="1" y="0"/>
                      </a:moveTo>
                      <a:lnTo>
                        <a:pt x="1" y="56"/>
                      </a:lnTo>
                      <a:lnTo>
                        <a:pt x="6167" y="56"/>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3" name="Google Shape;6883;p31"/>
                <p:cNvSpPr/>
                <p:nvPr/>
              </p:nvSpPr>
              <p:spPr>
                <a:xfrm>
                  <a:off x="411757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4" name="Google Shape;6884;p31"/>
                <p:cNvSpPr/>
                <p:nvPr/>
              </p:nvSpPr>
              <p:spPr>
                <a:xfrm>
                  <a:off x="40877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5" name="Google Shape;6885;p31"/>
                <p:cNvSpPr/>
                <p:nvPr/>
              </p:nvSpPr>
              <p:spPr>
                <a:xfrm>
                  <a:off x="40579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6" name="Google Shape;6886;p31"/>
                <p:cNvSpPr/>
                <p:nvPr/>
              </p:nvSpPr>
              <p:spPr>
                <a:xfrm>
                  <a:off x="402862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7" name="Google Shape;6887;p31"/>
                <p:cNvSpPr/>
                <p:nvPr/>
              </p:nvSpPr>
              <p:spPr>
                <a:xfrm>
                  <a:off x="399882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88" name="Google Shape;6888;p31"/>
              <p:cNvSpPr/>
              <p:nvPr/>
            </p:nvSpPr>
            <p:spPr>
              <a:xfrm>
                <a:off x="6587855" y="2368032"/>
                <a:ext cx="332716" cy="635620"/>
              </a:xfrm>
              <a:custGeom>
                <a:avLst/>
                <a:gdLst/>
                <a:ahLst/>
                <a:cxnLst/>
                <a:rect l="l" t="t" r="r" b="b"/>
                <a:pathLst>
                  <a:path w="6875" h="13134" extrusionOk="0">
                    <a:moveTo>
                      <a:pt x="4080" y="1062"/>
                    </a:moveTo>
                    <a:lnTo>
                      <a:pt x="4080" y="1714"/>
                    </a:lnTo>
                    <a:lnTo>
                      <a:pt x="429" y="1714"/>
                    </a:lnTo>
                    <a:lnTo>
                      <a:pt x="429" y="1062"/>
                    </a:lnTo>
                    <a:close/>
                    <a:moveTo>
                      <a:pt x="4080" y="2515"/>
                    </a:moveTo>
                    <a:lnTo>
                      <a:pt x="4080" y="3186"/>
                    </a:lnTo>
                    <a:lnTo>
                      <a:pt x="429" y="3186"/>
                    </a:lnTo>
                    <a:lnTo>
                      <a:pt x="429" y="2515"/>
                    </a:lnTo>
                    <a:close/>
                    <a:moveTo>
                      <a:pt x="4080" y="4043"/>
                    </a:moveTo>
                    <a:lnTo>
                      <a:pt x="4080" y="4713"/>
                    </a:lnTo>
                    <a:lnTo>
                      <a:pt x="429" y="4713"/>
                    </a:lnTo>
                    <a:lnTo>
                      <a:pt x="429" y="4043"/>
                    </a:lnTo>
                    <a:close/>
                    <a:moveTo>
                      <a:pt x="969" y="0"/>
                    </a:moveTo>
                    <a:lnTo>
                      <a:pt x="764" y="19"/>
                    </a:lnTo>
                    <a:lnTo>
                      <a:pt x="559" y="56"/>
                    </a:lnTo>
                    <a:lnTo>
                      <a:pt x="354" y="112"/>
                    </a:lnTo>
                    <a:lnTo>
                      <a:pt x="280" y="149"/>
                    </a:lnTo>
                    <a:lnTo>
                      <a:pt x="205" y="205"/>
                    </a:lnTo>
                    <a:lnTo>
                      <a:pt x="149" y="261"/>
                    </a:lnTo>
                    <a:lnTo>
                      <a:pt x="112" y="317"/>
                    </a:lnTo>
                    <a:lnTo>
                      <a:pt x="56" y="503"/>
                    </a:lnTo>
                    <a:lnTo>
                      <a:pt x="38" y="745"/>
                    </a:lnTo>
                    <a:lnTo>
                      <a:pt x="19" y="988"/>
                    </a:lnTo>
                    <a:lnTo>
                      <a:pt x="0" y="1248"/>
                    </a:lnTo>
                    <a:lnTo>
                      <a:pt x="19" y="1658"/>
                    </a:lnTo>
                    <a:lnTo>
                      <a:pt x="19" y="1844"/>
                    </a:lnTo>
                    <a:lnTo>
                      <a:pt x="19" y="13133"/>
                    </a:lnTo>
                    <a:lnTo>
                      <a:pt x="6874" y="13133"/>
                    </a:lnTo>
                    <a:lnTo>
                      <a:pt x="6874" y="7060"/>
                    </a:lnTo>
                    <a:lnTo>
                      <a:pt x="6874" y="727"/>
                    </a:lnTo>
                    <a:lnTo>
                      <a:pt x="6856" y="578"/>
                    </a:lnTo>
                    <a:lnTo>
                      <a:pt x="6837" y="466"/>
                    </a:lnTo>
                    <a:lnTo>
                      <a:pt x="6781" y="336"/>
                    </a:lnTo>
                    <a:lnTo>
                      <a:pt x="6707" y="224"/>
                    </a:lnTo>
                    <a:lnTo>
                      <a:pt x="6632" y="131"/>
                    </a:lnTo>
                    <a:lnTo>
                      <a:pt x="6520" y="75"/>
                    </a:lnTo>
                    <a:lnTo>
                      <a:pt x="6390" y="19"/>
                    </a:lnTo>
                    <a:lnTo>
                      <a:pt x="624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9" name="Google Shape;6889;p31"/>
              <p:cNvGrpSpPr/>
              <p:nvPr/>
            </p:nvGrpSpPr>
            <p:grpSpPr>
              <a:xfrm>
                <a:off x="6874481" y="2499791"/>
                <a:ext cx="576142" cy="437297"/>
                <a:chOff x="3118625" y="3019775"/>
                <a:chExt cx="297625" cy="225900"/>
              </a:xfrm>
            </p:grpSpPr>
            <p:sp>
              <p:nvSpPr>
                <p:cNvPr id="6890" name="Google Shape;6890;p31"/>
                <p:cNvSpPr/>
                <p:nvPr/>
              </p:nvSpPr>
              <p:spPr>
                <a:xfrm>
                  <a:off x="3135875" y="3129700"/>
                  <a:ext cx="262200" cy="115975"/>
                </a:xfrm>
                <a:custGeom>
                  <a:avLst/>
                  <a:gdLst/>
                  <a:ahLst/>
                  <a:cxnLst/>
                  <a:rect l="l" t="t" r="r" b="b"/>
                  <a:pathLst>
                    <a:path w="10488" h="4639" extrusionOk="0">
                      <a:moveTo>
                        <a:pt x="1006" y="820"/>
                      </a:moveTo>
                      <a:lnTo>
                        <a:pt x="1006" y="1602"/>
                      </a:lnTo>
                      <a:lnTo>
                        <a:pt x="764" y="1602"/>
                      </a:lnTo>
                      <a:lnTo>
                        <a:pt x="764" y="820"/>
                      </a:lnTo>
                      <a:close/>
                      <a:moveTo>
                        <a:pt x="2049" y="820"/>
                      </a:moveTo>
                      <a:lnTo>
                        <a:pt x="2049" y="1602"/>
                      </a:lnTo>
                      <a:lnTo>
                        <a:pt x="1807" y="1602"/>
                      </a:lnTo>
                      <a:lnTo>
                        <a:pt x="1807" y="820"/>
                      </a:lnTo>
                      <a:close/>
                      <a:moveTo>
                        <a:pt x="4340" y="820"/>
                      </a:moveTo>
                      <a:lnTo>
                        <a:pt x="4340" y="1602"/>
                      </a:lnTo>
                      <a:lnTo>
                        <a:pt x="4098" y="1602"/>
                      </a:lnTo>
                      <a:lnTo>
                        <a:pt x="4098" y="820"/>
                      </a:lnTo>
                      <a:close/>
                      <a:moveTo>
                        <a:pt x="5365" y="820"/>
                      </a:moveTo>
                      <a:lnTo>
                        <a:pt x="5365" y="1602"/>
                      </a:lnTo>
                      <a:lnTo>
                        <a:pt x="5141" y="1602"/>
                      </a:lnTo>
                      <a:lnTo>
                        <a:pt x="5141" y="820"/>
                      </a:lnTo>
                      <a:close/>
                      <a:moveTo>
                        <a:pt x="6408" y="820"/>
                      </a:moveTo>
                      <a:lnTo>
                        <a:pt x="6408" y="1602"/>
                      </a:lnTo>
                      <a:lnTo>
                        <a:pt x="6166" y="1602"/>
                      </a:lnTo>
                      <a:lnTo>
                        <a:pt x="6166" y="820"/>
                      </a:lnTo>
                      <a:close/>
                      <a:moveTo>
                        <a:pt x="8699" y="820"/>
                      </a:moveTo>
                      <a:lnTo>
                        <a:pt x="8699" y="1602"/>
                      </a:lnTo>
                      <a:lnTo>
                        <a:pt x="8457" y="1602"/>
                      </a:lnTo>
                      <a:lnTo>
                        <a:pt x="8457" y="820"/>
                      </a:lnTo>
                      <a:close/>
                      <a:moveTo>
                        <a:pt x="9743" y="820"/>
                      </a:moveTo>
                      <a:lnTo>
                        <a:pt x="9743" y="1602"/>
                      </a:lnTo>
                      <a:lnTo>
                        <a:pt x="9500" y="1602"/>
                      </a:lnTo>
                      <a:lnTo>
                        <a:pt x="9500" y="820"/>
                      </a:lnTo>
                      <a:close/>
                      <a:moveTo>
                        <a:pt x="0" y="0"/>
                      </a:moveTo>
                      <a:lnTo>
                        <a:pt x="0" y="4639"/>
                      </a:lnTo>
                      <a:lnTo>
                        <a:pt x="10488" y="4639"/>
                      </a:lnTo>
                      <a:lnTo>
                        <a:pt x="10488"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1" name="Google Shape;6891;p31"/>
                <p:cNvSpPr/>
                <p:nvPr/>
              </p:nvSpPr>
              <p:spPr>
                <a:xfrm>
                  <a:off x="3118625" y="3019775"/>
                  <a:ext cx="297625" cy="107625"/>
                </a:xfrm>
                <a:custGeom>
                  <a:avLst/>
                  <a:gdLst/>
                  <a:ahLst/>
                  <a:cxnLst/>
                  <a:rect l="l" t="t" r="r" b="b"/>
                  <a:pathLst>
                    <a:path w="11905" h="4305" extrusionOk="0">
                      <a:moveTo>
                        <a:pt x="5943" y="1696"/>
                      </a:moveTo>
                      <a:lnTo>
                        <a:pt x="5962" y="1715"/>
                      </a:lnTo>
                      <a:lnTo>
                        <a:pt x="6055" y="1845"/>
                      </a:lnTo>
                      <a:lnTo>
                        <a:pt x="6074" y="1901"/>
                      </a:lnTo>
                      <a:lnTo>
                        <a:pt x="6092" y="1957"/>
                      </a:lnTo>
                      <a:lnTo>
                        <a:pt x="6074" y="2106"/>
                      </a:lnTo>
                      <a:lnTo>
                        <a:pt x="6036" y="2236"/>
                      </a:lnTo>
                      <a:lnTo>
                        <a:pt x="6018" y="2292"/>
                      </a:lnTo>
                      <a:lnTo>
                        <a:pt x="6036" y="2758"/>
                      </a:lnTo>
                      <a:lnTo>
                        <a:pt x="5850" y="2758"/>
                      </a:lnTo>
                      <a:lnTo>
                        <a:pt x="5869" y="2292"/>
                      </a:lnTo>
                      <a:lnTo>
                        <a:pt x="5850" y="2236"/>
                      </a:lnTo>
                      <a:lnTo>
                        <a:pt x="5813" y="2106"/>
                      </a:lnTo>
                      <a:lnTo>
                        <a:pt x="5794" y="1957"/>
                      </a:lnTo>
                      <a:lnTo>
                        <a:pt x="5813" y="1901"/>
                      </a:lnTo>
                      <a:lnTo>
                        <a:pt x="5831" y="1845"/>
                      </a:lnTo>
                      <a:lnTo>
                        <a:pt x="5925" y="1696"/>
                      </a:lnTo>
                      <a:close/>
                      <a:moveTo>
                        <a:pt x="5925" y="1"/>
                      </a:moveTo>
                      <a:lnTo>
                        <a:pt x="5850" y="280"/>
                      </a:lnTo>
                      <a:lnTo>
                        <a:pt x="5813" y="392"/>
                      </a:lnTo>
                      <a:lnTo>
                        <a:pt x="5757" y="485"/>
                      </a:lnTo>
                      <a:lnTo>
                        <a:pt x="5701" y="541"/>
                      </a:lnTo>
                      <a:lnTo>
                        <a:pt x="5664" y="597"/>
                      </a:lnTo>
                      <a:lnTo>
                        <a:pt x="5552" y="672"/>
                      </a:lnTo>
                      <a:lnTo>
                        <a:pt x="5329" y="783"/>
                      </a:lnTo>
                      <a:lnTo>
                        <a:pt x="5235" y="877"/>
                      </a:lnTo>
                      <a:lnTo>
                        <a:pt x="5179" y="914"/>
                      </a:lnTo>
                      <a:lnTo>
                        <a:pt x="5142" y="988"/>
                      </a:lnTo>
                      <a:lnTo>
                        <a:pt x="4919" y="1342"/>
                      </a:lnTo>
                      <a:lnTo>
                        <a:pt x="4695" y="1640"/>
                      </a:lnTo>
                      <a:lnTo>
                        <a:pt x="4583" y="1752"/>
                      </a:lnTo>
                      <a:lnTo>
                        <a:pt x="4453" y="1864"/>
                      </a:lnTo>
                      <a:lnTo>
                        <a:pt x="4341" y="1957"/>
                      </a:lnTo>
                      <a:lnTo>
                        <a:pt x="4211" y="2050"/>
                      </a:lnTo>
                      <a:lnTo>
                        <a:pt x="4099" y="2125"/>
                      </a:lnTo>
                      <a:lnTo>
                        <a:pt x="3969" y="2180"/>
                      </a:lnTo>
                      <a:lnTo>
                        <a:pt x="3708" y="2255"/>
                      </a:lnTo>
                      <a:lnTo>
                        <a:pt x="3447" y="2311"/>
                      </a:lnTo>
                      <a:lnTo>
                        <a:pt x="3168" y="2330"/>
                      </a:lnTo>
                      <a:lnTo>
                        <a:pt x="3037" y="2348"/>
                      </a:lnTo>
                      <a:lnTo>
                        <a:pt x="2907" y="2385"/>
                      </a:lnTo>
                      <a:lnTo>
                        <a:pt x="2776" y="2460"/>
                      </a:lnTo>
                      <a:lnTo>
                        <a:pt x="2665" y="2534"/>
                      </a:lnTo>
                      <a:lnTo>
                        <a:pt x="2572" y="2646"/>
                      </a:lnTo>
                      <a:lnTo>
                        <a:pt x="2478" y="2758"/>
                      </a:lnTo>
                      <a:lnTo>
                        <a:pt x="2329" y="3000"/>
                      </a:lnTo>
                      <a:lnTo>
                        <a:pt x="1212" y="3000"/>
                      </a:lnTo>
                      <a:lnTo>
                        <a:pt x="1" y="4304"/>
                      </a:lnTo>
                      <a:lnTo>
                        <a:pt x="11904" y="4304"/>
                      </a:lnTo>
                      <a:lnTo>
                        <a:pt x="10656" y="3000"/>
                      </a:lnTo>
                      <a:lnTo>
                        <a:pt x="9557" y="3000"/>
                      </a:lnTo>
                      <a:lnTo>
                        <a:pt x="9408" y="2758"/>
                      </a:lnTo>
                      <a:lnTo>
                        <a:pt x="9315" y="2646"/>
                      </a:lnTo>
                      <a:lnTo>
                        <a:pt x="9203" y="2534"/>
                      </a:lnTo>
                      <a:lnTo>
                        <a:pt x="9091" y="2460"/>
                      </a:lnTo>
                      <a:lnTo>
                        <a:pt x="8980" y="2385"/>
                      </a:lnTo>
                      <a:lnTo>
                        <a:pt x="8849" y="2348"/>
                      </a:lnTo>
                      <a:lnTo>
                        <a:pt x="8719" y="2330"/>
                      </a:lnTo>
                      <a:lnTo>
                        <a:pt x="8607" y="2311"/>
                      </a:lnTo>
                      <a:lnTo>
                        <a:pt x="8495" y="2292"/>
                      </a:lnTo>
                      <a:lnTo>
                        <a:pt x="8235" y="2218"/>
                      </a:lnTo>
                      <a:lnTo>
                        <a:pt x="7955" y="2069"/>
                      </a:lnTo>
                      <a:lnTo>
                        <a:pt x="7657" y="1901"/>
                      </a:lnTo>
                      <a:lnTo>
                        <a:pt x="7378" y="1696"/>
                      </a:lnTo>
                      <a:lnTo>
                        <a:pt x="7135" y="1473"/>
                      </a:lnTo>
                      <a:lnTo>
                        <a:pt x="6912" y="1230"/>
                      </a:lnTo>
                      <a:lnTo>
                        <a:pt x="6819" y="1119"/>
                      </a:lnTo>
                      <a:lnTo>
                        <a:pt x="6744" y="988"/>
                      </a:lnTo>
                      <a:lnTo>
                        <a:pt x="6707" y="914"/>
                      </a:lnTo>
                      <a:lnTo>
                        <a:pt x="6651" y="877"/>
                      </a:lnTo>
                      <a:lnTo>
                        <a:pt x="6558" y="783"/>
                      </a:lnTo>
                      <a:lnTo>
                        <a:pt x="6334" y="672"/>
                      </a:lnTo>
                      <a:lnTo>
                        <a:pt x="6223" y="597"/>
                      </a:lnTo>
                      <a:lnTo>
                        <a:pt x="6111" y="485"/>
                      </a:lnTo>
                      <a:lnTo>
                        <a:pt x="6074" y="392"/>
                      </a:lnTo>
                      <a:lnTo>
                        <a:pt x="6018" y="280"/>
                      </a:lnTo>
                      <a:lnTo>
                        <a:pt x="5925"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2" name="Google Shape;6892;p31"/>
              <p:cNvSpPr/>
              <p:nvPr/>
            </p:nvSpPr>
            <p:spPr>
              <a:xfrm>
                <a:off x="7414231" y="2366253"/>
                <a:ext cx="375981" cy="593226"/>
              </a:xfrm>
              <a:custGeom>
                <a:avLst/>
                <a:gdLst/>
                <a:ahLst/>
                <a:cxnLst/>
                <a:rect l="l" t="t" r="r" b="b"/>
                <a:pathLst>
                  <a:path w="7769" h="12258" extrusionOk="0">
                    <a:moveTo>
                      <a:pt x="2217" y="0"/>
                    </a:moveTo>
                    <a:lnTo>
                      <a:pt x="2217" y="5347"/>
                    </a:lnTo>
                    <a:lnTo>
                      <a:pt x="1" y="5347"/>
                    </a:lnTo>
                    <a:lnTo>
                      <a:pt x="1" y="12053"/>
                    </a:lnTo>
                    <a:lnTo>
                      <a:pt x="2217" y="12053"/>
                    </a:lnTo>
                    <a:lnTo>
                      <a:pt x="2217" y="12258"/>
                    </a:lnTo>
                    <a:lnTo>
                      <a:pt x="5422" y="12258"/>
                    </a:lnTo>
                    <a:lnTo>
                      <a:pt x="5422" y="11568"/>
                    </a:lnTo>
                    <a:lnTo>
                      <a:pt x="7769" y="11568"/>
                    </a:lnTo>
                    <a:lnTo>
                      <a:pt x="7769" y="5142"/>
                    </a:lnTo>
                    <a:lnTo>
                      <a:pt x="5422" y="5142"/>
                    </a:lnTo>
                    <a:lnTo>
                      <a:pt x="5422"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3" name="Google Shape;6893;p31"/>
              <p:cNvGrpSpPr/>
              <p:nvPr/>
            </p:nvGrpSpPr>
            <p:grpSpPr>
              <a:xfrm>
                <a:off x="7813171" y="2150605"/>
                <a:ext cx="283520" cy="766335"/>
                <a:chOff x="2574939" y="2864700"/>
                <a:chExt cx="146461" cy="395875"/>
              </a:xfrm>
            </p:grpSpPr>
            <p:sp>
              <p:nvSpPr>
                <p:cNvPr id="6894" name="Google Shape;6894;p31"/>
                <p:cNvSpPr/>
                <p:nvPr/>
              </p:nvSpPr>
              <p:spPr>
                <a:xfrm>
                  <a:off x="2662700" y="2864700"/>
                  <a:ext cx="58700" cy="395875"/>
                </a:xfrm>
                <a:custGeom>
                  <a:avLst/>
                  <a:gdLst/>
                  <a:ahLst/>
                  <a:cxnLst/>
                  <a:rect l="l" t="t" r="r" b="b"/>
                  <a:pathLst>
                    <a:path w="2348" h="15835" extrusionOk="0">
                      <a:moveTo>
                        <a:pt x="1174" y="3466"/>
                      </a:moveTo>
                      <a:lnTo>
                        <a:pt x="1305" y="3875"/>
                      </a:lnTo>
                      <a:lnTo>
                        <a:pt x="1323" y="3950"/>
                      </a:lnTo>
                      <a:lnTo>
                        <a:pt x="1361" y="4024"/>
                      </a:lnTo>
                      <a:lnTo>
                        <a:pt x="1398" y="4062"/>
                      </a:lnTo>
                      <a:lnTo>
                        <a:pt x="1379" y="4118"/>
                      </a:lnTo>
                      <a:lnTo>
                        <a:pt x="1361" y="4155"/>
                      </a:lnTo>
                      <a:lnTo>
                        <a:pt x="1323" y="4192"/>
                      </a:lnTo>
                      <a:lnTo>
                        <a:pt x="1323" y="4770"/>
                      </a:lnTo>
                      <a:lnTo>
                        <a:pt x="1044" y="4770"/>
                      </a:lnTo>
                      <a:lnTo>
                        <a:pt x="1044" y="4211"/>
                      </a:lnTo>
                      <a:lnTo>
                        <a:pt x="988" y="4155"/>
                      </a:lnTo>
                      <a:lnTo>
                        <a:pt x="969" y="4118"/>
                      </a:lnTo>
                      <a:lnTo>
                        <a:pt x="951" y="4062"/>
                      </a:lnTo>
                      <a:lnTo>
                        <a:pt x="1007" y="4024"/>
                      </a:lnTo>
                      <a:lnTo>
                        <a:pt x="1025" y="3950"/>
                      </a:lnTo>
                      <a:lnTo>
                        <a:pt x="1044" y="3875"/>
                      </a:lnTo>
                      <a:lnTo>
                        <a:pt x="1174" y="3466"/>
                      </a:lnTo>
                      <a:close/>
                      <a:moveTo>
                        <a:pt x="1193" y="1"/>
                      </a:moveTo>
                      <a:lnTo>
                        <a:pt x="1174" y="355"/>
                      </a:lnTo>
                      <a:lnTo>
                        <a:pt x="783" y="3223"/>
                      </a:lnTo>
                      <a:lnTo>
                        <a:pt x="746" y="3503"/>
                      </a:lnTo>
                      <a:lnTo>
                        <a:pt x="690" y="3764"/>
                      </a:lnTo>
                      <a:lnTo>
                        <a:pt x="634" y="3969"/>
                      </a:lnTo>
                      <a:lnTo>
                        <a:pt x="578" y="4173"/>
                      </a:lnTo>
                      <a:lnTo>
                        <a:pt x="504" y="4323"/>
                      </a:lnTo>
                      <a:lnTo>
                        <a:pt x="448" y="4472"/>
                      </a:lnTo>
                      <a:lnTo>
                        <a:pt x="317" y="4676"/>
                      </a:lnTo>
                      <a:lnTo>
                        <a:pt x="206" y="4807"/>
                      </a:lnTo>
                      <a:lnTo>
                        <a:pt x="94" y="4900"/>
                      </a:lnTo>
                      <a:lnTo>
                        <a:pt x="38" y="4919"/>
                      </a:lnTo>
                      <a:lnTo>
                        <a:pt x="1" y="4937"/>
                      </a:lnTo>
                      <a:lnTo>
                        <a:pt x="1" y="5012"/>
                      </a:lnTo>
                      <a:lnTo>
                        <a:pt x="19" y="5068"/>
                      </a:lnTo>
                      <a:lnTo>
                        <a:pt x="57" y="5086"/>
                      </a:lnTo>
                      <a:lnTo>
                        <a:pt x="94" y="5105"/>
                      </a:lnTo>
                      <a:lnTo>
                        <a:pt x="94" y="5217"/>
                      </a:lnTo>
                      <a:lnTo>
                        <a:pt x="112" y="5571"/>
                      </a:lnTo>
                      <a:lnTo>
                        <a:pt x="112" y="6781"/>
                      </a:lnTo>
                      <a:lnTo>
                        <a:pt x="131" y="10470"/>
                      </a:lnTo>
                      <a:lnTo>
                        <a:pt x="112" y="15835"/>
                      </a:lnTo>
                      <a:lnTo>
                        <a:pt x="2273" y="15835"/>
                      </a:lnTo>
                      <a:lnTo>
                        <a:pt x="2236" y="10470"/>
                      </a:lnTo>
                      <a:lnTo>
                        <a:pt x="2236" y="6781"/>
                      </a:lnTo>
                      <a:lnTo>
                        <a:pt x="2255" y="5571"/>
                      </a:lnTo>
                      <a:lnTo>
                        <a:pt x="2255" y="5217"/>
                      </a:lnTo>
                      <a:lnTo>
                        <a:pt x="2273" y="5105"/>
                      </a:lnTo>
                      <a:lnTo>
                        <a:pt x="2311" y="5086"/>
                      </a:lnTo>
                      <a:lnTo>
                        <a:pt x="2329" y="5068"/>
                      </a:lnTo>
                      <a:lnTo>
                        <a:pt x="2348" y="5012"/>
                      </a:lnTo>
                      <a:lnTo>
                        <a:pt x="2348" y="4937"/>
                      </a:lnTo>
                      <a:lnTo>
                        <a:pt x="2329" y="4919"/>
                      </a:lnTo>
                      <a:lnTo>
                        <a:pt x="2255" y="4900"/>
                      </a:lnTo>
                      <a:lnTo>
                        <a:pt x="2162" y="4807"/>
                      </a:lnTo>
                      <a:lnTo>
                        <a:pt x="2050" y="4676"/>
                      </a:lnTo>
                      <a:lnTo>
                        <a:pt x="1919" y="4472"/>
                      </a:lnTo>
                      <a:lnTo>
                        <a:pt x="1845" y="4323"/>
                      </a:lnTo>
                      <a:lnTo>
                        <a:pt x="1789" y="4173"/>
                      </a:lnTo>
                      <a:lnTo>
                        <a:pt x="1733" y="3969"/>
                      </a:lnTo>
                      <a:lnTo>
                        <a:pt x="1677" y="3764"/>
                      </a:lnTo>
                      <a:lnTo>
                        <a:pt x="1621" y="3503"/>
                      </a:lnTo>
                      <a:lnTo>
                        <a:pt x="1565" y="3223"/>
                      </a:lnTo>
                      <a:lnTo>
                        <a:pt x="1416" y="2031"/>
                      </a:lnTo>
                      <a:lnTo>
                        <a:pt x="1305" y="1007"/>
                      </a:lnTo>
                      <a:lnTo>
                        <a:pt x="1193"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5" name="Google Shape;6895;p31"/>
                <p:cNvSpPr/>
                <p:nvPr/>
              </p:nvSpPr>
              <p:spPr>
                <a:xfrm>
                  <a:off x="2574939" y="3145050"/>
                  <a:ext cx="100600" cy="111800"/>
                </a:xfrm>
                <a:custGeom>
                  <a:avLst/>
                  <a:gdLst/>
                  <a:ahLst/>
                  <a:cxnLst/>
                  <a:rect l="l" t="t" r="r" b="b"/>
                  <a:pathLst>
                    <a:path w="4024" h="4472" extrusionOk="0">
                      <a:moveTo>
                        <a:pt x="1844" y="1"/>
                      </a:moveTo>
                      <a:lnTo>
                        <a:pt x="1770" y="20"/>
                      </a:lnTo>
                      <a:lnTo>
                        <a:pt x="1714" y="76"/>
                      </a:lnTo>
                      <a:lnTo>
                        <a:pt x="1341" y="429"/>
                      </a:lnTo>
                      <a:lnTo>
                        <a:pt x="932" y="839"/>
                      </a:lnTo>
                      <a:lnTo>
                        <a:pt x="559" y="1193"/>
                      </a:lnTo>
                      <a:lnTo>
                        <a:pt x="410" y="1305"/>
                      </a:lnTo>
                      <a:lnTo>
                        <a:pt x="298" y="1379"/>
                      </a:lnTo>
                      <a:lnTo>
                        <a:pt x="242" y="1417"/>
                      </a:lnTo>
                      <a:lnTo>
                        <a:pt x="186" y="1473"/>
                      </a:lnTo>
                      <a:lnTo>
                        <a:pt x="149" y="1547"/>
                      </a:lnTo>
                      <a:lnTo>
                        <a:pt x="112" y="1640"/>
                      </a:lnTo>
                      <a:lnTo>
                        <a:pt x="56" y="1845"/>
                      </a:lnTo>
                      <a:lnTo>
                        <a:pt x="0" y="2050"/>
                      </a:lnTo>
                      <a:lnTo>
                        <a:pt x="242" y="2069"/>
                      </a:lnTo>
                      <a:lnTo>
                        <a:pt x="447" y="2069"/>
                      </a:lnTo>
                      <a:lnTo>
                        <a:pt x="447" y="4472"/>
                      </a:lnTo>
                      <a:lnTo>
                        <a:pt x="3558" y="4472"/>
                      </a:lnTo>
                      <a:lnTo>
                        <a:pt x="3558" y="2087"/>
                      </a:lnTo>
                      <a:lnTo>
                        <a:pt x="4024" y="2069"/>
                      </a:lnTo>
                      <a:lnTo>
                        <a:pt x="3968" y="1845"/>
                      </a:lnTo>
                      <a:lnTo>
                        <a:pt x="3912" y="1640"/>
                      </a:lnTo>
                      <a:lnTo>
                        <a:pt x="3875" y="1547"/>
                      </a:lnTo>
                      <a:lnTo>
                        <a:pt x="3838" y="1473"/>
                      </a:lnTo>
                      <a:lnTo>
                        <a:pt x="3782" y="1398"/>
                      </a:lnTo>
                      <a:lnTo>
                        <a:pt x="3707" y="1361"/>
                      </a:lnTo>
                      <a:lnTo>
                        <a:pt x="3595" y="1305"/>
                      </a:lnTo>
                      <a:lnTo>
                        <a:pt x="3446" y="1193"/>
                      </a:lnTo>
                      <a:lnTo>
                        <a:pt x="3074" y="858"/>
                      </a:lnTo>
                      <a:lnTo>
                        <a:pt x="2645" y="448"/>
                      </a:lnTo>
                      <a:lnTo>
                        <a:pt x="2291" y="76"/>
                      </a:lnTo>
                      <a:lnTo>
                        <a:pt x="2217" y="20"/>
                      </a:lnTo>
                      <a:lnTo>
                        <a:pt x="2161"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96" name="Google Shape;6896;p31"/>
              <p:cNvSpPr/>
              <p:nvPr/>
            </p:nvSpPr>
            <p:spPr>
              <a:xfrm>
                <a:off x="8058324" y="2478477"/>
                <a:ext cx="242556" cy="414745"/>
              </a:xfrm>
              <a:custGeom>
                <a:avLst/>
                <a:gdLst/>
                <a:ahLst/>
                <a:cxnLst/>
                <a:rect l="l" t="t" r="r" b="b"/>
                <a:pathLst>
                  <a:path w="5012" h="8570" extrusionOk="0">
                    <a:moveTo>
                      <a:pt x="1491" y="0"/>
                    </a:moveTo>
                    <a:lnTo>
                      <a:pt x="820" y="1285"/>
                    </a:lnTo>
                    <a:lnTo>
                      <a:pt x="1" y="2198"/>
                    </a:lnTo>
                    <a:lnTo>
                      <a:pt x="1" y="8569"/>
                    </a:lnTo>
                    <a:lnTo>
                      <a:pt x="5012" y="8569"/>
                    </a:lnTo>
                    <a:lnTo>
                      <a:pt x="5012" y="2198"/>
                    </a:lnTo>
                    <a:lnTo>
                      <a:pt x="4192" y="1285"/>
                    </a:lnTo>
                    <a:lnTo>
                      <a:pt x="352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7" name="Google Shape;6897;p31"/>
              <p:cNvSpPr/>
              <p:nvPr/>
            </p:nvSpPr>
            <p:spPr>
              <a:xfrm>
                <a:off x="8292816" y="2474117"/>
                <a:ext cx="275900" cy="458010"/>
              </a:xfrm>
              <a:custGeom>
                <a:avLst/>
                <a:gdLst/>
                <a:ahLst/>
                <a:cxnLst/>
                <a:rect l="l" t="t" r="r" b="b"/>
                <a:pathLst>
                  <a:path w="5701" h="9464" extrusionOk="0">
                    <a:moveTo>
                      <a:pt x="4527" y="0"/>
                    </a:moveTo>
                    <a:lnTo>
                      <a:pt x="4266" y="38"/>
                    </a:lnTo>
                    <a:lnTo>
                      <a:pt x="3987" y="75"/>
                    </a:lnTo>
                    <a:lnTo>
                      <a:pt x="3670" y="168"/>
                    </a:lnTo>
                    <a:lnTo>
                      <a:pt x="3335" y="261"/>
                    </a:lnTo>
                    <a:lnTo>
                      <a:pt x="2963" y="410"/>
                    </a:lnTo>
                    <a:lnTo>
                      <a:pt x="2571" y="578"/>
                    </a:lnTo>
                    <a:lnTo>
                      <a:pt x="2255" y="727"/>
                    </a:lnTo>
                    <a:lnTo>
                      <a:pt x="1938" y="857"/>
                    </a:lnTo>
                    <a:lnTo>
                      <a:pt x="1659" y="950"/>
                    </a:lnTo>
                    <a:lnTo>
                      <a:pt x="1416" y="1025"/>
                    </a:lnTo>
                    <a:lnTo>
                      <a:pt x="1174" y="1081"/>
                    </a:lnTo>
                    <a:lnTo>
                      <a:pt x="969" y="1118"/>
                    </a:lnTo>
                    <a:lnTo>
                      <a:pt x="783" y="1137"/>
                    </a:lnTo>
                    <a:lnTo>
                      <a:pt x="336" y="1137"/>
                    </a:lnTo>
                    <a:lnTo>
                      <a:pt x="150" y="1099"/>
                    </a:lnTo>
                    <a:lnTo>
                      <a:pt x="38" y="1062"/>
                    </a:lnTo>
                    <a:lnTo>
                      <a:pt x="1" y="1044"/>
                    </a:lnTo>
                    <a:lnTo>
                      <a:pt x="1" y="9464"/>
                    </a:lnTo>
                    <a:lnTo>
                      <a:pt x="5701" y="9464"/>
                    </a:lnTo>
                    <a:lnTo>
                      <a:pt x="5701" y="187"/>
                    </a:lnTo>
                    <a:lnTo>
                      <a:pt x="5645" y="168"/>
                    </a:lnTo>
                    <a:lnTo>
                      <a:pt x="5515" y="112"/>
                    </a:lnTo>
                    <a:lnTo>
                      <a:pt x="5291" y="38"/>
                    </a:lnTo>
                    <a:lnTo>
                      <a:pt x="5142" y="19"/>
                    </a:lnTo>
                    <a:lnTo>
                      <a:pt x="4956"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98" name="Google Shape;6898;p31"/>
              <p:cNvGrpSpPr/>
              <p:nvPr/>
            </p:nvGrpSpPr>
            <p:grpSpPr>
              <a:xfrm>
                <a:off x="8553298" y="2184148"/>
                <a:ext cx="554462" cy="957447"/>
                <a:chOff x="1686125" y="2815350"/>
                <a:chExt cx="286425" cy="494600"/>
              </a:xfrm>
            </p:grpSpPr>
            <p:sp>
              <p:nvSpPr>
                <p:cNvPr id="6899" name="Google Shape;6899;p31"/>
                <p:cNvSpPr/>
                <p:nvPr/>
              </p:nvSpPr>
              <p:spPr>
                <a:xfrm>
                  <a:off x="1869150" y="3162539"/>
                  <a:ext cx="103400" cy="119250"/>
                </a:xfrm>
                <a:custGeom>
                  <a:avLst/>
                  <a:gdLst/>
                  <a:ahLst/>
                  <a:cxnLst/>
                  <a:rect l="l" t="t" r="r" b="b"/>
                  <a:pathLst>
                    <a:path w="4136" h="4770" extrusionOk="0">
                      <a:moveTo>
                        <a:pt x="0" y="0"/>
                      </a:moveTo>
                      <a:lnTo>
                        <a:pt x="0" y="4769"/>
                      </a:lnTo>
                      <a:lnTo>
                        <a:pt x="4117" y="4769"/>
                      </a:lnTo>
                      <a:lnTo>
                        <a:pt x="4136" y="4229"/>
                      </a:lnTo>
                      <a:lnTo>
                        <a:pt x="1323" y="19"/>
                      </a:lnTo>
                      <a:lnTo>
                        <a:pt x="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0" name="Google Shape;6900;p31"/>
                <p:cNvSpPr/>
                <p:nvPr/>
              </p:nvSpPr>
              <p:spPr>
                <a:xfrm>
                  <a:off x="1686125" y="2815350"/>
                  <a:ext cx="189550" cy="494600"/>
                </a:xfrm>
                <a:custGeom>
                  <a:avLst/>
                  <a:gdLst/>
                  <a:ahLst/>
                  <a:cxnLst/>
                  <a:rect l="l" t="t" r="r" b="b"/>
                  <a:pathLst>
                    <a:path w="7582" h="19784" extrusionOk="0">
                      <a:moveTo>
                        <a:pt x="3167" y="4154"/>
                      </a:moveTo>
                      <a:lnTo>
                        <a:pt x="3260" y="4508"/>
                      </a:lnTo>
                      <a:lnTo>
                        <a:pt x="3279" y="4583"/>
                      </a:lnTo>
                      <a:lnTo>
                        <a:pt x="3316" y="4639"/>
                      </a:lnTo>
                      <a:lnTo>
                        <a:pt x="3353" y="4676"/>
                      </a:lnTo>
                      <a:lnTo>
                        <a:pt x="3335" y="4713"/>
                      </a:lnTo>
                      <a:lnTo>
                        <a:pt x="3316" y="4750"/>
                      </a:lnTo>
                      <a:lnTo>
                        <a:pt x="3279" y="4788"/>
                      </a:lnTo>
                      <a:lnTo>
                        <a:pt x="3279" y="5291"/>
                      </a:lnTo>
                      <a:lnTo>
                        <a:pt x="3037" y="5291"/>
                      </a:lnTo>
                      <a:lnTo>
                        <a:pt x="3037" y="4788"/>
                      </a:lnTo>
                      <a:lnTo>
                        <a:pt x="2999" y="4750"/>
                      </a:lnTo>
                      <a:lnTo>
                        <a:pt x="2981" y="4713"/>
                      </a:lnTo>
                      <a:lnTo>
                        <a:pt x="2962" y="4676"/>
                      </a:lnTo>
                      <a:lnTo>
                        <a:pt x="2999" y="4639"/>
                      </a:lnTo>
                      <a:lnTo>
                        <a:pt x="3018" y="4583"/>
                      </a:lnTo>
                      <a:lnTo>
                        <a:pt x="3055" y="4508"/>
                      </a:lnTo>
                      <a:lnTo>
                        <a:pt x="3148" y="4154"/>
                      </a:lnTo>
                      <a:close/>
                      <a:moveTo>
                        <a:pt x="3148" y="0"/>
                      </a:moveTo>
                      <a:lnTo>
                        <a:pt x="3130" y="578"/>
                      </a:lnTo>
                      <a:lnTo>
                        <a:pt x="3111" y="1174"/>
                      </a:lnTo>
                      <a:lnTo>
                        <a:pt x="3055" y="1863"/>
                      </a:lnTo>
                      <a:lnTo>
                        <a:pt x="2999" y="2571"/>
                      </a:lnTo>
                      <a:lnTo>
                        <a:pt x="2943" y="2906"/>
                      </a:lnTo>
                      <a:lnTo>
                        <a:pt x="2888" y="3204"/>
                      </a:lnTo>
                      <a:lnTo>
                        <a:pt x="2832" y="3484"/>
                      </a:lnTo>
                      <a:lnTo>
                        <a:pt x="2757" y="3689"/>
                      </a:lnTo>
                      <a:lnTo>
                        <a:pt x="2683" y="3856"/>
                      </a:lnTo>
                      <a:lnTo>
                        <a:pt x="2645" y="3893"/>
                      </a:lnTo>
                      <a:lnTo>
                        <a:pt x="2590" y="3931"/>
                      </a:lnTo>
                      <a:lnTo>
                        <a:pt x="2478" y="4005"/>
                      </a:lnTo>
                      <a:lnTo>
                        <a:pt x="2403" y="4098"/>
                      </a:lnTo>
                      <a:lnTo>
                        <a:pt x="2366" y="4173"/>
                      </a:lnTo>
                      <a:lnTo>
                        <a:pt x="2347" y="4266"/>
                      </a:lnTo>
                      <a:lnTo>
                        <a:pt x="2347" y="4341"/>
                      </a:lnTo>
                      <a:lnTo>
                        <a:pt x="2366" y="4415"/>
                      </a:lnTo>
                      <a:lnTo>
                        <a:pt x="2385" y="4471"/>
                      </a:lnTo>
                      <a:lnTo>
                        <a:pt x="2366" y="8513"/>
                      </a:lnTo>
                      <a:lnTo>
                        <a:pt x="857" y="8513"/>
                      </a:lnTo>
                      <a:lnTo>
                        <a:pt x="485" y="10991"/>
                      </a:lnTo>
                      <a:lnTo>
                        <a:pt x="0" y="10991"/>
                      </a:lnTo>
                      <a:lnTo>
                        <a:pt x="0" y="19783"/>
                      </a:lnTo>
                      <a:lnTo>
                        <a:pt x="7582" y="19783"/>
                      </a:lnTo>
                      <a:lnTo>
                        <a:pt x="7582" y="10805"/>
                      </a:lnTo>
                      <a:lnTo>
                        <a:pt x="5272" y="10805"/>
                      </a:lnTo>
                      <a:lnTo>
                        <a:pt x="4862" y="8513"/>
                      </a:lnTo>
                      <a:lnTo>
                        <a:pt x="3968" y="8513"/>
                      </a:lnTo>
                      <a:lnTo>
                        <a:pt x="3949" y="4471"/>
                      </a:lnTo>
                      <a:lnTo>
                        <a:pt x="3949" y="4415"/>
                      </a:lnTo>
                      <a:lnTo>
                        <a:pt x="3968" y="4359"/>
                      </a:lnTo>
                      <a:lnTo>
                        <a:pt x="3968" y="4285"/>
                      </a:lnTo>
                      <a:lnTo>
                        <a:pt x="3949" y="4192"/>
                      </a:lnTo>
                      <a:lnTo>
                        <a:pt x="3894" y="4098"/>
                      </a:lnTo>
                      <a:lnTo>
                        <a:pt x="3838" y="4024"/>
                      </a:lnTo>
                      <a:lnTo>
                        <a:pt x="3726" y="3931"/>
                      </a:lnTo>
                      <a:lnTo>
                        <a:pt x="3689" y="3893"/>
                      </a:lnTo>
                      <a:lnTo>
                        <a:pt x="3633" y="3838"/>
                      </a:lnTo>
                      <a:lnTo>
                        <a:pt x="3558" y="3670"/>
                      </a:lnTo>
                      <a:lnTo>
                        <a:pt x="3484" y="3446"/>
                      </a:lnTo>
                      <a:lnTo>
                        <a:pt x="3428" y="3186"/>
                      </a:lnTo>
                      <a:lnTo>
                        <a:pt x="3372" y="2869"/>
                      </a:lnTo>
                      <a:lnTo>
                        <a:pt x="3335" y="2552"/>
                      </a:lnTo>
                      <a:lnTo>
                        <a:pt x="3260" y="1844"/>
                      </a:lnTo>
                      <a:lnTo>
                        <a:pt x="3223" y="1155"/>
                      </a:lnTo>
                      <a:lnTo>
                        <a:pt x="3186" y="559"/>
                      </a:lnTo>
                      <a:lnTo>
                        <a:pt x="3167"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01" name="Google Shape;6901;p31"/>
            <p:cNvSpPr/>
            <p:nvPr/>
          </p:nvSpPr>
          <p:spPr>
            <a:xfrm>
              <a:off x="6471550" y="2572689"/>
              <a:ext cx="131634" cy="430957"/>
            </a:xfrm>
            <a:custGeom>
              <a:avLst/>
              <a:gdLst/>
              <a:ahLst/>
              <a:cxnLst/>
              <a:rect l="l" t="t" r="r" b="b"/>
              <a:pathLst>
                <a:path w="2720" h="8905" extrusionOk="0">
                  <a:moveTo>
                    <a:pt x="0" y="0"/>
                  </a:moveTo>
                  <a:lnTo>
                    <a:pt x="0" y="8905"/>
                  </a:lnTo>
                  <a:lnTo>
                    <a:pt x="2720" y="8905"/>
                  </a:lnTo>
                  <a:lnTo>
                    <a:pt x="272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02" name="Google Shape;6902;p31"/>
          <p:cNvSpPr/>
          <p:nvPr/>
        </p:nvSpPr>
        <p:spPr>
          <a:xfrm rot="10800000">
            <a:off x="7414553"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3" name="Google Shape;6903;p31"/>
          <p:cNvSpPr/>
          <p:nvPr/>
        </p:nvSpPr>
        <p:spPr>
          <a:xfrm rot="10800000">
            <a:off x="-429734" y="-2550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4" name="Google Shape;6904;p31"/>
          <p:cNvSpPr/>
          <p:nvPr/>
        </p:nvSpPr>
        <p:spPr>
          <a:xfrm>
            <a:off x="-710812" y="4455826"/>
            <a:ext cx="10612275" cy="828050"/>
          </a:xfrm>
          <a:custGeom>
            <a:avLst/>
            <a:gdLst/>
            <a:ahLst/>
            <a:cxnLst/>
            <a:rect l="l" t="t" r="r" b="b"/>
            <a:pathLst>
              <a:path w="424491" h="33122" extrusionOk="0">
                <a:moveTo>
                  <a:pt x="26441" y="28201"/>
                </a:moveTo>
                <a:cubicBezTo>
                  <a:pt x="38125" y="24518"/>
                  <a:pt x="62827" y="9469"/>
                  <a:pt x="96545" y="6103"/>
                </a:cubicBezTo>
                <a:cubicBezTo>
                  <a:pt x="130264" y="2738"/>
                  <a:pt x="191414" y="8897"/>
                  <a:pt x="228752" y="8008"/>
                </a:cubicBezTo>
                <a:cubicBezTo>
                  <a:pt x="266090" y="7119"/>
                  <a:pt x="290982" y="-2660"/>
                  <a:pt x="320573" y="769"/>
                </a:cubicBezTo>
                <a:cubicBezTo>
                  <a:pt x="350164" y="4198"/>
                  <a:pt x="395630" y="23375"/>
                  <a:pt x="406298" y="28582"/>
                </a:cubicBezTo>
                <a:cubicBezTo>
                  <a:pt x="416966" y="33789"/>
                  <a:pt x="448208" y="31313"/>
                  <a:pt x="384581" y="32011"/>
                </a:cubicBezTo>
                <a:cubicBezTo>
                  <a:pt x="320954" y="32710"/>
                  <a:pt x="83274" y="33599"/>
                  <a:pt x="24536" y="32773"/>
                </a:cubicBezTo>
                <a:cubicBezTo>
                  <a:pt x="-34201" y="31948"/>
                  <a:pt x="30886" y="28011"/>
                  <a:pt x="32156" y="27058"/>
                </a:cubicBezTo>
              </a:path>
            </a:pathLst>
          </a:custGeom>
          <a:gradFill>
            <a:gsLst>
              <a:gs pos="0">
                <a:srgbClr val="D0E3AB"/>
              </a:gs>
              <a:gs pos="100000">
                <a:srgbClr val="96BC50"/>
              </a:gs>
            </a:gsLst>
            <a:lin ang="5400012" scaled="0"/>
          </a:gradFill>
          <a:ln>
            <a:noFill/>
          </a:ln>
        </p:spPr>
      </p:sp>
      <p:sp>
        <p:nvSpPr>
          <p:cNvPr id="6905" name="Google Shape;6905;p31"/>
          <p:cNvSpPr/>
          <p:nvPr/>
        </p:nvSpPr>
        <p:spPr>
          <a:xfrm>
            <a:off x="5699147" y="450358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06" name="Google Shape;6906;p31"/>
          <p:cNvGrpSpPr/>
          <p:nvPr/>
        </p:nvGrpSpPr>
        <p:grpSpPr>
          <a:xfrm>
            <a:off x="1539805" y="4867266"/>
            <a:ext cx="393552" cy="178814"/>
            <a:chOff x="504275" y="4275011"/>
            <a:chExt cx="559500" cy="254214"/>
          </a:xfrm>
        </p:grpSpPr>
        <p:sp>
          <p:nvSpPr>
            <p:cNvPr id="6907" name="Google Shape;6907;p31"/>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08" name="Google Shape;6908;p31"/>
            <p:cNvGrpSpPr/>
            <p:nvPr/>
          </p:nvGrpSpPr>
          <p:grpSpPr>
            <a:xfrm>
              <a:off x="534126" y="4275011"/>
              <a:ext cx="499831" cy="253890"/>
              <a:chOff x="10039350" y="1993363"/>
              <a:chExt cx="1715275" cy="871275"/>
            </a:xfrm>
          </p:grpSpPr>
          <p:sp>
            <p:nvSpPr>
              <p:cNvPr id="6909" name="Google Shape;6909;p31"/>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0" name="Google Shape;6910;p31"/>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1" name="Google Shape;6911;p31"/>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2" name="Google Shape;6912;p31"/>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3" name="Google Shape;6913;p31"/>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4" name="Google Shape;6914;p31"/>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5" name="Google Shape;6915;p31"/>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6" name="Google Shape;6916;p31"/>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7" name="Google Shape;6917;p31"/>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8" name="Google Shape;6918;p31"/>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9" name="Google Shape;6919;p31"/>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0" name="Google Shape;6920;p31"/>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921" name="Google Shape;6921;p31"/>
          <p:cNvGrpSpPr/>
          <p:nvPr/>
        </p:nvGrpSpPr>
        <p:grpSpPr>
          <a:xfrm>
            <a:off x="304922" y="4053861"/>
            <a:ext cx="660667" cy="1091131"/>
            <a:chOff x="8567768" y="2750361"/>
            <a:chExt cx="425058" cy="702008"/>
          </a:xfrm>
        </p:grpSpPr>
        <p:sp>
          <p:nvSpPr>
            <p:cNvPr id="6922" name="Google Shape;6922;p31"/>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23" name="Google Shape;6923;p31"/>
            <p:cNvGrpSpPr/>
            <p:nvPr/>
          </p:nvGrpSpPr>
          <p:grpSpPr>
            <a:xfrm flipH="1">
              <a:off x="8567768" y="2750361"/>
              <a:ext cx="425058" cy="694185"/>
              <a:chOff x="5533200" y="-2000250"/>
              <a:chExt cx="1268450" cy="2071575"/>
            </a:xfrm>
          </p:grpSpPr>
          <p:sp>
            <p:nvSpPr>
              <p:cNvPr id="6924" name="Google Shape;6924;p31"/>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5" name="Google Shape;6925;p31"/>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6" name="Google Shape;6926;p31"/>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7" name="Google Shape;6927;p31"/>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8" name="Google Shape;6928;p31"/>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9" name="Google Shape;6929;p31"/>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0" name="Google Shape;6930;p31"/>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1" name="Google Shape;6931;p31"/>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2" name="Google Shape;6932;p31"/>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3" name="Google Shape;6933;p31"/>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4" name="Google Shape;6934;p31"/>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5" name="Google Shape;6935;p31"/>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6" name="Google Shape;6936;p31"/>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7" name="Google Shape;6937;p31"/>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8" name="Google Shape;6938;p31"/>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9" name="Google Shape;6939;p31"/>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0" name="Google Shape;6940;p31"/>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1" name="Google Shape;6941;p31"/>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2" name="Google Shape;6942;p31"/>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3" name="Google Shape;6943;p31"/>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4" name="Google Shape;6944;p31"/>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5" name="Google Shape;6945;p31"/>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6" name="Google Shape;6946;p31"/>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7" name="Google Shape;6947;p31"/>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8" name="Google Shape;6948;p31"/>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9" name="Google Shape;6949;p31"/>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0" name="Google Shape;6950;p31"/>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1" name="Google Shape;6951;p31"/>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2" name="Google Shape;6952;p31"/>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3" name="Google Shape;6953;p31"/>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4" name="Google Shape;6954;p31"/>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5" name="Google Shape;6955;p31"/>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6" name="Google Shape;6956;p31"/>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7" name="Google Shape;6957;p31"/>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8" name="Google Shape;6958;p31"/>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9" name="Google Shape;6959;p31"/>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0" name="Google Shape;6960;p31"/>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1" name="Google Shape;6961;p31"/>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2" name="Google Shape;6962;p31"/>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3" name="Google Shape;6963;p31"/>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4" name="Google Shape;6964;p31"/>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5" name="Google Shape;6965;p31"/>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6" name="Google Shape;6966;p31"/>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7" name="Google Shape;6967;p31"/>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8" name="Google Shape;6968;p31"/>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9" name="Google Shape;6969;p31"/>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0" name="Google Shape;6970;p31"/>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1" name="Google Shape;6971;p31"/>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2" name="Google Shape;6972;p31"/>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3" name="Google Shape;6973;p31"/>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4" name="Google Shape;6974;p31"/>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5" name="Google Shape;6975;p31"/>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976" name="Google Shape;6976;p31"/>
          <p:cNvSpPr/>
          <p:nvPr/>
        </p:nvSpPr>
        <p:spPr>
          <a:xfrm>
            <a:off x="1539803" y="4525926"/>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7" name="Google Shape;6977;p31"/>
          <p:cNvGrpSpPr/>
          <p:nvPr/>
        </p:nvGrpSpPr>
        <p:grpSpPr>
          <a:xfrm>
            <a:off x="7836320" y="4208480"/>
            <a:ext cx="347995" cy="574734"/>
            <a:chOff x="8567768" y="2750361"/>
            <a:chExt cx="425058" cy="702008"/>
          </a:xfrm>
        </p:grpSpPr>
        <p:sp>
          <p:nvSpPr>
            <p:cNvPr id="6978" name="Google Shape;6978;p31"/>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79" name="Google Shape;6979;p31"/>
            <p:cNvGrpSpPr/>
            <p:nvPr/>
          </p:nvGrpSpPr>
          <p:grpSpPr>
            <a:xfrm flipH="1">
              <a:off x="8567768" y="2750361"/>
              <a:ext cx="425058" cy="694185"/>
              <a:chOff x="5533200" y="-2000250"/>
              <a:chExt cx="1268450" cy="2071575"/>
            </a:xfrm>
          </p:grpSpPr>
          <p:sp>
            <p:nvSpPr>
              <p:cNvPr id="6980" name="Google Shape;6980;p31"/>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1" name="Google Shape;6981;p31"/>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2" name="Google Shape;6982;p31"/>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3" name="Google Shape;6983;p31"/>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4" name="Google Shape;6984;p31"/>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5" name="Google Shape;6985;p31"/>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6" name="Google Shape;6986;p31"/>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7" name="Google Shape;6987;p31"/>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8" name="Google Shape;6988;p31"/>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9" name="Google Shape;6989;p31"/>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0" name="Google Shape;6990;p31"/>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1" name="Google Shape;6991;p31"/>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2" name="Google Shape;6992;p31"/>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3" name="Google Shape;6993;p31"/>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4" name="Google Shape;6994;p31"/>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5" name="Google Shape;6995;p31"/>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6" name="Google Shape;6996;p31"/>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7" name="Google Shape;6997;p31"/>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8" name="Google Shape;6998;p31"/>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9" name="Google Shape;6999;p31"/>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0" name="Google Shape;7000;p31"/>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1" name="Google Shape;7001;p31"/>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2" name="Google Shape;7002;p31"/>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3" name="Google Shape;7003;p31"/>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4" name="Google Shape;7004;p31"/>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5" name="Google Shape;7005;p31"/>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6" name="Google Shape;7006;p31"/>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7" name="Google Shape;7007;p31"/>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8" name="Google Shape;7008;p31"/>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9" name="Google Shape;7009;p31"/>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0" name="Google Shape;7010;p31"/>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1" name="Google Shape;7011;p31"/>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2" name="Google Shape;7012;p31"/>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3" name="Google Shape;7013;p31"/>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4" name="Google Shape;7014;p31"/>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5" name="Google Shape;7015;p31"/>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6" name="Google Shape;7016;p31"/>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7" name="Google Shape;7017;p31"/>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8" name="Google Shape;7018;p31"/>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9" name="Google Shape;7019;p31"/>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0" name="Google Shape;7020;p31"/>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1" name="Google Shape;7021;p31"/>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2" name="Google Shape;7022;p31"/>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3" name="Google Shape;7023;p31"/>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4" name="Google Shape;7024;p31"/>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5" name="Google Shape;7025;p31"/>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6" name="Google Shape;7026;p31"/>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7" name="Google Shape;7027;p31"/>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8" name="Google Shape;7028;p31"/>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9" name="Google Shape;7029;p31"/>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0" name="Google Shape;7030;p31"/>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1" name="Google Shape;7031;p31"/>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32" name="Google Shape;7032;p31"/>
          <p:cNvGrpSpPr/>
          <p:nvPr/>
        </p:nvGrpSpPr>
        <p:grpSpPr>
          <a:xfrm>
            <a:off x="7488320" y="4122755"/>
            <a:ext cx="347995" cy="574734"/>
            <a:chOff x="8567768" y="2750361"/>
            <a:chExt cx="425058" cy="702008"/>
          </a:xfrm>
        </p:grpSpPr>
        <p:sp>
          <p:nvSpPr>
            <p:cNvPr id="7033" name="Google Shape;7033;p31"/>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4" name="Google Shape;7034;p31"/>
            <p:cNvGrpSpPr/>
            <p:nvPr/>
          </p:nvGrpSpPr>
          <p:grpSpPr>
            <a:xfrm flipH="1">
              <a:off x="8567768" y="2750361"/>
              <a:ext cx="425058" cy="694185"/>
              <a:chOff x="5533200" y="-2000250"/>
              <a:chExt cx="1268450" cy="2071575"/>
            </a:xfrm>
          </p:grpSpPr>
          <p:sp>
            <p:nvSpPr>
              <p:cNvPr id="7035" name="Google Shape;7035;p31"/>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6" name="Google Shape;7036;p31"/>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7" name="Google Shape;7037;p31"/>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8" name="Google Shape;7038;p31"/>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9" name="Google Shape;7039;p31"/>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0" name="Google Shape;7040;p31"/>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1" name="Google Shape;7041;p31"/>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2" name="Google Shape;7042;p31"/>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3" name="Google Shape;7043;p31"/>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4" name="Google Shape;7044;p31"/>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5" name="Google Shape;7045;p31"/>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6" name="Google Shape;7046;p31"/>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7" name="Google Shape;7047;p31"/>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8" name="Google Shape;7048;p31"/>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9" name="Google Shape;7049;p31"/>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0" name="Google Shape;7050;p31"/>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1" name="Google Shape;7051;p31"/>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2" name="Google Shape;7052;p31"/>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3" name="Google Shape;7053;p31"/>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4" name="Google Shape;7054;p31"/>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5" name="Google Shape;7055;p31"/>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6" name="Google Shape;7056;p31"/>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7" name="Google Shape;7057;p31"/>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8" name="Google Shape;7058;p31"/>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9" name="Google Shape;7059;p31"/>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0" name="Google Shape;7060;p31"/>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1" name="Google Shape;7061;p31"/>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2" name="Google Shape;7062;p31"/>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3" name="Google Shape;7063;p31"/>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4" name="Google Shape;7064;p31"/>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5" name="Google Shape;7065;p31"/>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6" name="Google Shape;7066;p31"/>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7" name="Google Shape;7067;p31"/>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8" name="Google Shape;7068;p31"/>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9" name="Google Shape;7069;p31"/>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0" name="Google Shape;7070;p31"/>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1" name="Google Shape;7071;p31"/>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2" name="Google Shape;7072;p31"/>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3" name="Google Shape;7073;p31"/>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4" name="Google Shape;7074;p31"/>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5" name="Google Shape;7075;p31"/>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6" name="Google Shape;7076;p31"/>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7" name="Google Shape;7077;p31"/>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8" name="Google Shape;7078;p31"/>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9" name="Google Shape;7079;p31"/>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0" name="Google Shape;7080;p31"/>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1" name="Google Shape;7081;p31"/>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2" name="Google Shape;7082;p31"/>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3" name="Google Shape;7083;p31"/>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4" name="Google Shape;7084;p31"/>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5" name="Google Shape;7085;p31"/>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6" name="Google Shape;7086;p31"/>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087" name="Google Shape;7087;p31"/>
          <p:cNvGrpSpPr/>
          <p:nvPr/>
        </p:nvGrpSpPr>
        <p:grpSpPr>
          <a:xfrm>
            <a:off x="2111305" y="4964691"/>
            <a:ext cx="393552" cy="178814"/>
            <a:chOff x="504275" y="4275011"/>
            <a:chExt cx="559500" cy="254214"/>
          </a:xfrm>
        </p:grpSpPr>
        <p:sp>
          <p:nvSpPr>
            <p:cNvPr id="7088" name="Google Shape;7088;p31"/>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89" name="Google Shape;7089;p31"/>
            <p:cNvGrpSpPr/>
            <p:nvPr/>
          </p:nvGrpSpPr>
          <p:grpSpPr>
            <a:xfrm>
              <a:off x="534126" y="4275011"/>
              <a:ext cx="499831" cy="253890"/>
              <a:chOff x="10039350" y="1993363"/>
              <a:chExt cx="1715275" cy="871275"/>
            </a:xfrm>
          </p:grpSpPr>
          <p:sp>
            <p:nvSpPr>
              <p:cNvPr id="7090" name="Google Shape;7090;p31"/>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1" name="Google Shape;7091;p31"/>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2" name="Google Shape;7092;p31"/>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3" name="Google Shape;7093;p31"/>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4" name="Google Shape;7094;p31"/>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5" name="Google Shape;7095;p31"/>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6" name="Google Shape;7096;p31"/>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7" name="Google Shape;7097;p31"/>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8" name="Google Shape;7098;p31"/>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9" name="Google Shape;7099;p31"/>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0" name="Google Shape;7100;p31"/>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1" name="Google Shape;7101;p31"/>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02" name="Google Shape;7102;p31"/>
          <p:cNvSpPr/>
          <p:nvPr/>
        </p:nvSpPr>
        <p:spPr>
          <a:xfrm>
            <a:off x="2845300" y="4581225"/>
            <a:ext cx="3453375" cy="783449"/>
          </a:xfrm>
          <a:custGeom>
            <a:avLst/>
            <a:gdLst/>
            <a:ahLst/>
            <a:cxnLst/>
            <a:rect l="l" t="t" r="r" b="b"/>
            <a:pathLst>
              <a:path w="138135" h="26255" extrusionOk="0">
                <a:moveTo>
                  <a:pt x="20024" y="1677"/>
                </a:moveTo>
                <a:cubicBezTo>
                  <a:pt x="30883" y="852"/>
                  <a:pt x="67332" y="1423"/>
                  <a:pt x="81365" y="1296"/>
                </a:cubicBezTo>
                <a:cubicBezTo>
                  <a:pt x="95399" y="1169"/>
                  <a:pt x="97812" y="-1180"/>
                  <a:pt x="104225" y="915"/>
                </a:cubicBezTo>
                <a:cubicBezTo>
                  <a:pt x="110639" y="3011"/>
                  <a:pt x="115338" y="9996"/>
                  <a:pt x="119846" y="13869"/>
                </a:cubicBezTo>
                <a:cubicBezTo>
                  <a:pt x="124355" y="17743"/>
                  <a:pt x="150072" y="22378"/>
                  <a:pt x="131276" y="24156"/>
                </a:cubicBezTo>
                <a:cubicBezTo>
                  <a:pt x="112480" y="25934"/>
                  <a:pt x="26247" y="27522"/>
                  <a:pt x="7070" y="24537"/>
                </a:cubicBezTo>
                <a:cubicBezTo>
                  <a:pt x="-12107" y="21553"/>
                  <a:pt x="14055" y="10059"/>
                  <a:pt x="16214" y="6249"/>
                </a:cubicBezTo>
                <a:cubicBezTo>
                  <a:pt x="18373" y="2439"/>
                  <a:pt x="9166" y="2503"/>
                  <a:pt x="20024" y="1677"/>
                </a:cubicBezTo>
                <a:close/>
              </a:path>
            </a:pathLst>
          </a:custGeom>
          <a:solidFill>
            <a:schemeClr val="dk1"/>
          </a:solidFill>
          <a:ln>
            <a:noFill/>
          </a:ln>
        </p:spPr>
      </p:sp>
      <p:sp>
        <p:nvSpPr>
          <p:cNvPr id="7103" name="Google Shape;7103;p31"/>
          <p:cNvSpPr/>
          <p:nvPr/>
        </p:nvSpPr>
        <p:spPr>
          <a:xfrm>
            <a:off x="4311513" y="4613475"/>
            <a:ext cx="428625" cy="795833"/>
          </a:xfrm>
          <a:custGeom>
            <a:avLst/>
            <a:gdLst/>
            <a:ahLst/>
            <a:cxnLst/>
            <a:rect l="l" t="t" r="r" b="b"/>
            <a:pathLst>
              <a:path w="17145" h="26670" extrusionOk="0">
                <a:moveTo>
                  <a:pt x="0" y="0"/>
                </a:moveTo>
                <a:cubicBezTo>
                  <a:pt x="1588" y="2667"/>
                  <a:pt x="6668" y="11557"/>
                  <a:pt x="9525" y="16002"/>
                </a:cubicBezTo>
                <a:cubicBezTo>
                  <a:pt x="12383" y="20447"/>
                  <a:pt x="15875" y="24892"/>
                  <a:pt x="17145" y="26670"/>
                </a:cubicBezTo>
              </a:path>
            </a:pathLst>
          </a:custGeom>
          <a:noFill/>
          <a:ln w="19050" cap="flat" cmpd="sng">
            <a:solidFill>
              <a:schemeClr val="lt1"/>
            </a:solidFill>
            <a:prstDash val="solid"/>
            <a:round/>
            <a:headEnd type="none" w="med" len="med"/>
            <a:tailEnd type="none" w="med" len="med"/>
          </a:ln>
        </p:spPr>
      </p:sp>
    </p:spTree>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7104"/>
        <p:cNvGrpSpPr/>
        <p:nvPr/>
      </p:nvGrpSpPr>
      <p:grpSpPr>
        <a:xfrm>
          <a:off x="0" y="0"/>
          <a:ext cx="0" cy="0"/>
          <a:chOff x="0" y="0"/>
          <a:chExt cx="0" cy="0"/>
        </a:xfrm>
      </p:grpSpPr>
      <p:sp>
        <p:nvSpPr>
          <p:cNvPr id="7105" name="Google Shape;7105;p32"/>
          <p:cNvSpPr/>
          <p:nvPr/>
        </p:nvSpPr>
        <p:spPr>
          <a:xfrm rot="-5400000" flipH="1">
            <a:off x="7559375" y="2751590"/>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6" name="Google Shape;7106;p32"/>
          <p:cNvGrpSpPr/>
          <p:nvPr/>
        </p:nvGrpSpPr>
        <p:grpSpPr>
          <a:xfrm>
            <a:off x="5660856" y="3775955"/>
            <a:ext cx="3142103" cy="990990"/>
            <a:chOff x="5965656" y="2150605"/>
            <a:chExt cx="3142103" cy="990990"/>
          </a:xfrm>
        </p:grpSpPr>
        <p:grpSp>
          <p:nvGrpSpPr>
            <p:cNvPr id="7107" name="Google Shape;7107;p32"/>
            <p:cNvGrpSpPr/>
            <p:nvPr/>
          </p:nvGrpSpPr>
          <p:grpSpPr>
            <a:xfrm>
              <a:off x="5965656" y="2150605"/>
              <a:ext cx="3142103" cy="990990"/>
              <a:chOff x="5965656" y="2150605"/>
              <a:chExt cx="3142103" cy="990990"/>
            </a:xfrm>
          </p:grpSpPr>
          <p:sp>
            <p:nvSpPr>
              <p:cNvPr id="7108" name="Google Shape;7108;p32"/>
              <p:cNvSpPr/>
              <p:nvPr/>
            </p:nvSpPr>
            <p:spPr>
              <a:xfrm>
                <a:off x="5965656" y="2455048"/>
                <a:ext cx="204711" cy="666254"/>
              </a:xfrm>
              <a:custGeom>
                <a:avLst/>
                <a:gdLst/>
                <a:ahLst/>
                <a:cxnLst/>
                <a:rect l="l" t="t" r="r" b="b"/>
                <a:pathLst>
                  <a:path w="4230" h="13767" extrusionOk="0">
                    <a:moveTo>
                      <a:pt x="1435" y="0"/>
                    </a:moveTo>
                    <a:lnTo>
                      <a:pt x="1435" y="1230"/>
                    </a:lnTo>
                    <a:lnTo>
                      <a:pt x="765" y="1230"/>
                    </a:lnTo>
                    <a:lnTo>
                      <a:pt x="765" y="2627"/>
                    </a:lnTo>
                    <a:lnTo>
                      <a:pt x="1" y="2627"/>
                    </a:lnTo>
                    <a:lnTo>
                      <a:pt x="1" y="13766"/>
                    </a:lnTo>
                    <a:lnTo>
                      <a:pt x="4229" y="13766"/>
                    </a:lnTo>
                    <a:lnTo>
                      <a:pt x="4229" y="2627"/>
                    </a:lnTo>
                    <a:lnTo>
                      <a:pt x="3466" y="2627"/>
                    </a:lnTo>
                    <a:lnTo>
                      <a:pt x="3466" y="1230"/>
                    </a:lnTo>
                    <a:lnTo>
                      <a:pt x="2795" y="1230"/>
                    </a:lnTo>
                    <a:lnTo>
                      <a:pt x="2795"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09" name="Google Shape;7109;p32"/>
              <p:cNvGrpSpPr/>
              <p:nvPr/>
            </p:nvGrpSpPr>
            <p:grpSpPr>
              <a:xfrm>
                <a:off x="6144659" y="2177946"/>
                <a:ext cx="336345" cy="897969"/>
                <a:chOff x="3973200" y="2833500"/>
                <a:chExt cx="173750" cy="463875"/>
              </a:xfrm>
            </p:grpSpPr>
            <p:sp>
              <p:nvSpPr>
                <p:cNvPr id="7110" name="Google Shape;7110;p32"/>
                <p:cNvSpPr/>
                <p:nvPr/>
              </p:nvSpPr>
              <p:spPr>
                <a:xfrm>
                  <a:off x="3973200" y="2833500"/>
                  <a:ext cx="173750" cy="463875"/>
                </a:xfrm>
                <a:custGeom>
                  <a:avLst/>
                  <a:gdLst/>
                  <a:ahLst/>
                  <a:cxnLst/>
                  <a:rect l="l" t="t" r="r" b="b"/>
                  <a:pathLst>
                    <a:path w="6950" h="18555" extrusionOk="0">
                      <a:moveTo>
                        <a:pt x="3466" y="1"/>
                      </a:moveTo>
                      <a:lnTo>
                        <a:pt x="1" y="3801"/>
                      </a:lnTo>
                      <a:lnTo>
                        <a:pt x="1" y="18554"/>
                      </a:lnTo>
                      <a:lnTo>
                        <a:pt x="6949" y="18554"/>
                      </a:lnTo>
                      <a:lnTo>
                        <a:pt x="6949" y="3801"/>
                      </a:lnTo>
                      <a:lnTo>
                        <a:pt x="3466"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1" name="Google Shape;7111;p32"/>
                <p:cNvSpPr/>
                <p:nvPr/>
              </p:nvSpPr>
              <p:spPr>
                <a:xfrm>
                  <a:off x="3982050" y="31231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2" name="Google Shape;7112;p32"/>
                <p:cNvSpPr/>
                <p:nvPr/>
              </p:nvSpPr>
              <p:spPr>
                <a:xfrm>
                  <a:off x="3982050" y="30849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3" name="Google Shape;7113;p32"/>
                <p:cNvSpPr/>
                <p:nvPr/>
              </p:nvSpPr>
              <p:spPr>
                <a:xfrm>
                  <a:off x="3982050" y="30472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4" name="Google Shape;7114;p32"/>
                <p:cNvSpPr/>
                <p:nvPr/>
              </p:nvSpPr>
              <p:spPr>
                <a:xfrm>
                  <a:off x="3982050" y="30090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5" name="Google Shape;7115;p32"/>
                <p:cNvSpPr/>
                <p:nvPr/>
              </p:nvSpPr>
              <p:spPr>
                <a:xfrm>
                  <a:off x="3982050" y="2971350"/>
                  <a:ext cx="154175" cy="1425"/>
                </a:xfrm>
                <a:custGeom>
                  <a:avLst/>
                  <a:gdLst/>
                  <a:ahLst/>
                  <a:cxnLst/>
                  <a:rect l="l" t="t" r="r" b="b"/>
                  <a:pathLst>
                    <a:path w="6167" h="57" extrusionOk="0">
                      <a:moveTo>
                        <a:pt x="1" y="1"/>
                      </a:moveTo>
                      <a:lnTo>
                        <a:pt x="1" y="57"/>
                      </a:lnTo>
                      <a:lnTo>
                        <a:pt x="6167" y="57"/>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6" name="Google Shape;7116;p32"/>
                <p:cNvSpPr/>
                <p:nvPr/>
              </p:nvSpPr>
              <p:spPr>
                <a:xfrm>
                  <a:off x="3982050" y="2934100"/>
                  <a:ext cx="154175" cy="1425"/>
                </a:xfrm>
                <a:custGeom>
                  <a:avLst/>
                  <a:gdLst/>
                  <a:ahLst/>
                  <a:cxnLst/>
                  <a:rect l="l" t="t" r="r" b="b"/>
                  <a:pathLst>
                    <a:path w="6167" h="57" extrusionOk="0">
                      <a:moveTo>
                        <a:pt x="1" y="0"/>
                      </a:moveTo>
                      <a:lnTo>
                        <a:pt x="1" y="56"/>
                      </a:lnTo>
                      <a:lnTo>
                        <a:pt x="6167" y="56"/>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7" name="Google Shape;7117;p32"/>
                <p:cNvSpPr/>
                <p:nvPr/>
              </p:nvSpPr>
              <p:spPr>
                <a:xfrm>
                  <a:off x="411757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8" name="Google Shape;7118;p32"/>
                <p:cNvSpPr/>
                <p:nvPr/>
              </p:nvSpPr>
              <p:spPr>
                <a:xfrm>
                  <a:off x="40877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9" name="Google Shape;7119;p32"/>
                <p:cNvSpPr/>
                <p:nvPr/>
              </p:nvSpPr>
              <p:spPr>
                <a:xfrm>
                  <a:off x="40579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0" name="Google Shape;7120;p32"/>
                <p:cNvSpPr/>
                <p:nvPr/>
              </p:nvSpPr>
              <p:spPr>
                <a:xfrm>
                  <a:off x="402862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1" name="Google Shape;7121;p32"/>
                <p:cNvSpPr/>
                <p:nvPr/>
              </p:nvSpPr>
              <p:spPr>
                <a:xfrm>
                  <a:off x="399882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2" name="Google Shape;7122;p32"/>
              <p:cNvSpPr/>
              <p:nvPr/>
            </p:nvSpPr>
            <p:spPr>
              <a:xfrm>
                <a:off x="6587855" y="2368032"/>
                <a:ext cx="332716" cy="635620"/>
              </a:xfrm>
              <a:custGeom>
                <a:avLst/>
                <a:gdLst/>
                <a:ahLst/>
                <a:cxnLst/>
                <a:rect l="l" t="t" r="r" b="b"/>
                <a:pathLst>
                  <a:path w="6875" h="13134" extrusionOk="0">
                    <a:moveTo>
                      <a:pt x="4080" y="1062"/>
                    </a:moveTo>
                    <a:lnTo>
                      <a:pt x="4080" y="1714"/>
                    </a:lnTo>
                    <a:lnTo>
                      <a:pt x="429" y="1714"/>
                    </a:lnTo>
                    <a:lnTo>
                      <a:pt x="429" y="1062"/>
                    </a:lnTo>
                    <a:close/>
                    <a:moveTo>
                      <a:pt x="4080" y="2515"/>
                    </a:moveTo>
                    <a:lnTo>
                      <a:pt x="4080" y="3186"/>
                    </a:lnTo>
                    <a:lnTo>
                      <a:pt x="429" y="3186"/>
                    </a:lnTo>
                    <a:lnTo>
                      <a:pt x="429" y="2515"/>
                    </a:lnTo>
                    <a:close/>
                    <a:moveTo>
                      <a:pt x="4080" y="4043"/>
                    </a:moveTo>
                    <a:lnTo>
                      <a:pt x="4080" y="4713"/>
                    </a:lnTo>
                    <a:lnTo>
                      <a:pt x="429" y="4713"/>
                    </a:lnTo>
                    <a:lnTo>
                      <a:pt x="429" y="4043"/>
                    </a:lnTo>
                    <a:close/>
                    <a:moveTo>
                      <a:pt x="969" y="0"/>
                    </a:moveTo>
                    <a:lnTo>
                      <a:pt x="764" y="19"/>
                    </a:lnTo>
                    <a:lnTo>
                      <a:pt x="559" y="56"/>
                    </a:lnTo>
                    <a:lnTo>
                      <a:pt x="354" y="112"/>
                    </a:lnTo>
                    <a:lnTo>
                      <a:pt x="280" y="149"/>
                    </a:lnTo>
                    <a:lnTo>
                      <a:pt x="205" y="205"/>
                    </a:lnTo>
                    <a:lnTo>
                      <a:pt x="149" y="261"/>
                    </a:lnTo>
                    <a:lnTo>
                      <a:pt x="112" y="317"/>
                    </a:lnTo>
                    <a:lnTo>
                      <a:pt x="56" y="503"/>
                    </a:lnTo>
                    <a:lnTo>
                      <a:pt x="38" y="745"/>
                    </a:lnTo>
                    <a:lnTo>
                      <a:pt x="19" y="988"/>
                    </a:lnTo>
                    <a:lnTo>
                      <a:pt x="0" y="1248"/>
                    </a:lnTo>
                    <a:lnTo>
                      <a:pt x="19" y="1658"/>
                    </a:lnTo>
                    <a:lnTo>
                      <a:pt x="19" y="1844"/>
                    </a:lnTo>
                    <a:lnTo>
                      <a:pt x="19" y="13133"/>
                    </a:lnTo>
                    <a:lnTo>
                      <a:pt x="6874" y="13133"/>
                    </a:lnTo>
                    <a:lnTo>
                      <a:pt x="6874" y="7060"/>
                    </a:lnTo>
                    <a:lnTo>
                      <a:pt x="6874" y="727"/>
                    </a:lnTo>
                    <a:lnTo>
                      <a:pt x="6856" y="578"/>
                    </a:lnTo>
                    <a:lnTo>
                      <a:pt x="6837" y="466"/>
                    </a:lnTo>
                    <a:lnTo>
                      <a:pt x="6781" y="336"/>
                    </a:lnTo>
                    <a:lnTo>
                      <a:pt x="6707" y="224"/>
                    </a:lnTo>
                    <a:lnTo>
                      <a:pt x="6632" y="131"/>
                    </a:lnTo>
                    <a:lnTo>
                      <a:pt x="6520" y="75"/>
                    </a:lnTo>
                    <a:lnTo>
                      <a:pt x="6390" y="19"/>
                    </a:lnTo>
                    <a:lnTo>
                      <a:pt x="624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3" name="Google Shape;7123;p32"/>
              <p:cNvGrpSpPr/>
              <p:nvPr/>
            </p:nvGrpSpPr>
            <p:grpSpPr>
              <a:xfrm>
                <a:off x="6874481" y="2499791"/>
                <a:ext cx="576142" cy="437297"/>
                <a:chOff x="3118625" y="3019775"/>
                <a:chExt cx="297625" cy="225900"/>
              </a:xfrm>
            </p:grpSpPr>
            <p:sp>
              <p:nvSpPr>
                <p:cNvPr id="7124" name="Google Shape;7124;p32"/>
                <p:cNvSpPr/>
                <p:nvPr/>
              </p:nvSpPr>
              <p:spPr>
                <a:xfrm>
                  <a:off x="3135875" y="3129700"/>
                  <a:ext cx="262200" cy="115975"/>
                </a:xfrm>
                <a:custGeom>
                  <a:avLst/>
                  <a:gdLst/>
                  <a:ahLst/>
                  <a:cxnLst/>
                  <a:rect l="l" t="t" r="r" b="b"/>
                  <a:pathLst>
                    <a:path w="10488" h="4639" extrusionOk="0">
                      <a:moveTo>
                        <a:pt x="1006" y="820"/>
                      </a:moveTo>
                      <a:lnTo>
                        <a:pt x="1006" y="1602"/>
                      </a:lnTo>
                      <a:lnTo>
                        <a:pt x="764" y="1602"/>
                      </a:lnTo>
                      <a:lnTo>
                        <a:pt x="764" y="820"/>
                      </a:lnTo>
                      <a:close/>
                      <a:moveTo>
                        <a:pt x="2049" y="820"/>
                      </a:moveTo>
                      <a:lnTo>
                        <a:pt x="2049" y="1602"/>
                      </a:lnTo>
                      <a:lnTo>
                        <a:pt x="1807" y="1602"/>
                      </a:lnTo>
                      <a:lnTo>
                        <a:pt x="1807" y="820"/>
                      </a:lnTo>
                      <a:close/>
                      <a:moveTo>
                        <a:pt x="4340" y="820"/>
                      </a:moveTo>
                      <a:lnTo>
                        <a:pt x="4340" y="1602"/>
                      </a:lnTo>
                      <a:lnTo>
                        <a:pt x="4098" y="1602"/>
                      </a:lnTo>
                      <a:lnTo>
                        <a:pt x="4098" y="820"/>
                      </a:lnTo>
                      <a:close/>
                      <a:moveTo>
                        <a:pt x="5365" y="820"/>
                      </a:moveTo>
                      <a:lnTo>
                        <a:pt x="5365" y="1602"/>
                      </a:lnTo>
                      <a:lnTo>
                        <a:pt x="5141" y="1602"/>
                      </a:lnTo>
                      <a:lnTo>
                        <a:pt x="5141" y="820"/>
                      </a:lnTo>
                      <a:close/>
                      <a:moveTo>
                        <a:pt x="6408" y="820"/>
                      </a:moveTo>
                      <a:lnTo>
                        <a:pt x="6408" y="1602"/>
                      </a:lnTo>
                      <a:lnTo>
                        <a:pt x="6166" y="1602"/>
                      </a:lnTo>
                      <a:lnTo>
                        <a:pt x="6166" y="820"/>
                      </a:lnTo>
                      <a:close/>
                      <a:moveTo>
                        <a:pt x="8699" y="820"/>
                      </a:moveTo>
                      <a:lnTo>
                        <a:pt x="8699" y="1602"/>
                      </a:lnTo>
                      <a:lnTo>
                        <a:pt x="8457" y="1602"/>
                      </a:lnTo>
                      <a:lnTo>
                        <a:pt x="8457" y="820"/>
                      </a:lnTo>
                      <a:close/>
                      <a:moveTo>
                        <a:pt x="9743" y="820"/>
                      </a:moveTo>
                      <a:lnTo>
                        <a:pt x="9743" y="1602"/>
                      </a:lnTo>
                      <a:lnTo>
                        <a:pt x="9500" y="1602"/>
                      </a:lnTo>
                      <a:lnTo>
                        <a:pt x="9500" y="820"/>
                      </a:lnTo>
                      <a:close/>
                      <a:moveTo>
                        <a:pt x="0" y="0"/>
                      </a:moveTo>
                      <a:lnTo>
                        <a:pt x="0" y="4639"/>
                      </a:lnTo>
                      <a:lnTo>
                        <a:pt x="10488" y="4639"/>
                      </a:lnTo>
                      <a:lnTo>
                        <a:pt x="10488"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5" name="Google Shape;7125;p32"/>
                <p:cNvSpPr/>
                <p:nvPr/>
              </p:nvSpPr>
              <p:spPr>
                <a:xfrm>
                  <a:off x="3118625" y="3019775"/>
                  <a:ext cx="297625" cy="107625"/>
                </a:xfrm>
                <a:custGeom>
                  <a:avLst/>
                  <a:gdLst/>
                  <a:ahLst/>
                  <a:cxnLst/>
                  <a:rect l="l" t="t" r="r" b="b"/>
                  <a:pathLst>
                    <a:path w="11905" h="4305" extrusionOk="0">
                      <a:moveTo>
                        <a:pt x="5943" y="1696"/>
                      </a:moveTo>
                      <a:lnTo>
                        <a:pt x="5962" y="1715"/>
                      </a:lnTo>
                      <a:lnTo>
                        <a:pt x="6055" y="1845"/>
                      </a:lnTo>
                      <a:lnTo>
                        <a:pt x="6074" y="1901"/>
                      </a:lnTo>
                      <a:lnTo>
                        <a:pt x="6092" y="1957"/>
                      </a:lnTo>
                      <a:lnTo>
                        <a:pt x="6074" y="2106"/>
                      </a:lnTo>
                      <a:lnTo>
                        <a:pt x="6036" y="2236"/>
                      </a:lnTo>
                      <a:lnTo>
                        <a:pt x="6018" y="2292"/>
                      </a:lnTo>
                      <a:lnTo>
                        <a:pt x="6036" y="2758"/>
                      </a:lnTo>
                      <a:lnTo>
                        <a:pt x="5850" y="2758"/>
                      </a:lnTo>
                      <a:lnTo>
                        <a:pt x="5869" y="2292"/>
                      </a:lnTo>
                      <a:lnTo>
                        <a:pt x="5850" y="2236"/>
                      </a:lnTo>
                      <a:lnTo>
                        <a:pt x="5813" y="2106"/>
                      </a:lnTo>
                      <a:lnTo>
                        <a:pt x="5794" y="1957"/>
                      </a:lnTo>
                      <a:lnTo>
                        <a:pt x="5813" y="1901"/>
                      </a:lnTo>
                      <a:lnTo>
                        <a:pt x="5831" y="1845"/>
                      </a:lnTo>
                      <a:lnTo>
                        <a:pt x="5925" y="1696"/>
                      </a:lnTo>
                      <a:close/>
                      <a:moveTo>
                        <a:pt x="5925" y="1"/>
                      </a:moveTo>
                      <a:lnTo>
                        <a:pt x="5850" y="280"/>
                      </a:lnTo>
                      <a:lnTo>
                        <a:pt x="5813" y="392"/>
                      </a:lnTo>
                      <a:lnTo>
                        <a:pt x="5757" y="485"/>
                      </a:lnTo>
                      <a:lnTo>
                        <a:pt x="5701" y="541"/>
                      </a:lnTo>
                      <a:lnTo>
                        <a:pt x="5664" y="597"/>
                      </a:lnTo>
                      <a:lnTo>
                        <a:pt x="5552" y="672"/>
                      </a:lnTo>
                      <a:lnTo>
                        <a:pt x="5329" y="783"/>
                      </a:lnTo>
                      <a:lnTo>
                        <a:pt x="5235" y="877"/>
                      </a:lnTo>
                      <a:lnTo>
                        <a:pt x="5179" y="914"/>
                      </a:lnTo>
                      <a:lnTo>
                        <a:pt x="5142" y="988"/>
                      </a:lnTo>
                      <a:lnTo>
                        <a:pt x="4919" y="1342"/>
                      </a:lnTo>
                      <a:lnTo>
                        <a:pt x="4695" y="1640"/>
                      </a:lnTo>
                      <a:lnTo>
                        <a:pt x="4583" y="1752"/>
                      </a:lnTo>
                      <a:lnTo>
                        <a:pt x="4453" y="1864"/>
                      </a:lnTo>
                      <a:lnTo>
                        <a:pt x="4341" y="1957"/>
                      </a:lnTo>
                      <a:lnTo>
                        <a:pt x="4211" y="2050"/>
                      </a:lnTo>
                      <a:lnTo>
                        <a:pt x="4099" y="2125"/>
                      </a:lnTo>
                      <a:lnTo>
                        <a:pt x="3969" y="2180"/>
                      </a:lnTo>
                      <a:lnTo>
                        <a:pt x="3708" y="2255"/>
                      </a:lnTo>
                      <a:lnTo>
                        <a:pt x="3447" y="2311"/>
                      </a:lnTo>
                      <a:lnTo>
                        <a:pt x="3168" y="2330"/>
                      </a:lnTo>
                      <a:lnTo>
                        <a:pt x="3037" y="2348"/>
                      </a:lnTo>
                      <a:lnTo>
                        <a:pt x="2907" y="2385"/>
                      </a:lnTo>
                      <a:lnTo>
                        <a:pt x="2776" y="2460"/>
                      </a:lnTo>
                      <a:lnTo>
                        <a:pt x="2665" y="2534"/>
                      </a:lnTo>
                      <a:lnTo>
                        <a:pt x="2572" y="2646"/>
                      </a:lnTo>
                      <a:lnTo>
                        <a:pt x="2478" y="2758"/>
                      </a:lnTo>
                      <a:lnTo>
                        <a:pt x="2329" y="3000"/>
                      </a:lnTo>
                      <a:lnTo>
                        <a:pt x="1212" y="3000"/>
                      </a:lnTo>
                      <a:lnTo>
                        <a:pt x="1" y="4304"/>
                      </a:lnTo>
                      <a:lnTo>
                        <a:pt x="11904" y="4304"/>
                      </a:lnTo>
                      <a:lnTo>
                        <a:pt x="10656" y="3000"/>
                      </a:lnTo>
                      <a:lnTo>
                        <a:pt x="9557" y="3000"/>
                      </a:lnTo>
                      <a:lnTo>
                        <a:pt x="9408" y="2758"/>
                      </a:lnTo>
                      <a:lnTo>
                        <a:pt x="9315" y="2646"/>
                      </a:lnTo>
                      <a:lnTo>
                        <a:pt x="9203" y="2534"/>
                      </a:lnTo>
                      <a:lnTo>
                        <a:pt x="9091" y="2460"/>
                      </a:lnTo>
                      <a:lnTo>
                        <a:pt x="8980" y="2385"/>
                      </a:lnTo>
                      <a:lnTo>
                        <a:pt x="8849" y="2348"/>
                      </a:lnTo>
                      <a:lnTo>
                        <a:pt x="8719" y="2330"/>
                      </a:lnTo>
                      <a:lnTo>
                        <a:pt x="8607" y="2311"/>
                      </a:lnTo>
                      <a:lnTo>
                        <a:pt x="8495" y="2292"/>
                      </a:lnTo>
                      <a:lnTo>
                        <a:pt x="8235" y="2218"/>
                      </a:lnTo>
                      <a:lnTo>
                        <a:pt x="7955" y="2069"/>
                      </a:lnTo>
                      <a:lnTo>
                        <a:pt x="7657" y="1901"/>
                      </a:lnTo>
                      <a:lnTo>
                        <a:pt x="7378" y="1696"/>
                      </a:lnTo>
                      <a:lnTo>
                        <a:pt x="7135" y="1473"/>
                      </a:lnTo>
                      <a:lnTo>
                        <a:pt x="6912" y="1230"/>
                      </a:lnTo>
                      <a:lnTo>
                        <a:pt x="6819" y="1119"/>
                      </a:lnTo>
                      <a:lnTo>
                        <a:pt x="6744" y="988"/>
                      </a:lnTo>
                      <a:lnTo>
                        <a:pt x="6707" y="914"/>
                      </a:lnTo>
                      <a:lnTo>
                        <a:pt x="6651" y="877"/>
                      </a:lnTo>
                      <a:lnTo>
                        <a:pt x="6558" y="783"/>
                      </a:lnTo>
                      <a:lnTo>
                        <a:pt x="6334" y="672"/>
                      </a:lnTo>
                      <a:lnTo>
                        <a:pt x="6223" y="597"/>
                      </a:lnTo>
                      <a:lnTo>
                        <a:pt x="6111" y="485"/>
                      </a:lnTo>
                      <a:lnTo>
                        <a:pt x="6074" y="392"/>
                      </a:lnTo>
                      <a:lnTo>
                        <a:pt x="6018" y="280"/>
                      </a:lnTo>
                      <a:lnTo>
                        <a:pt x="5925"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26" name="Google Shape;7126;p32"/>
              <p:cNvSpPr/>
              <p:nvPr/>
            </p:nvSpPr>
            <p:spPr>
              <a:xfrm>
                <a:off x="7414231" y="2366253"/>
                <a:ext cx="375981" cy="593226"/>
              </a:xfrm>
              <a:custGeom>
                <a:avLst/>
                <a:gdLst/>
                <a:ahLst/>
                <a:cxnLst/>
                <a:rect l="l" t="t" r="r" b="b"/>
                <a:pathLst>
                  <a:path w="7769" h="12258" extrusionOk="0">
                    <a:moveTo>
                      <a:pt x="2217" y="0"/>
                    </a:moveTo>
                    <a:lnTo>
                      <a:pt x="2217" y="5347"/>
                    </a:lnTo>
                    <a:lnTo>
                      <a:pt x="1" y="5347"/>
                    </a:lnTo>
                    <a:lnTo>
                      <a:pt x="1" y="12053"/>
                    </a:lnTo>
                    <a:lnTo>
                      <a:pt x="2217" y="12053"/>
                    </a:lnTo>
                    <a:lnTo>
                      <a:pt x="2217" y="12258"/>
                    </a:lnTo>
                    <a:lnTo>
                      <a:pt x="5422" y="12258"/>
                    </a:lnTo>
                    <a:lnTo>
                      <a:pt x="5422" y="11568"/>
                    </a:lnTo>
                    <a:lnTo>
                      <a:pt x="7769" y="11568"/>
                    </a:lnTo>
                    <a:lnTo>
                      <a:pt x="7769" y="5142"/>
                    </a:lnTo>
                    <a:lnTo>
                      <a:pt x="5422" y="5142"/>
                    </a:lnTo>
                    <a:lnTo>
                      <a:pt x="5422"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27" name="Google Shape;7127;p32"/>
              <p:cNvGrpSpPr/>
              <p:nvPr/>
            </p:nvGrpSpPr>
            <p:grpSpPr>
              <a:xfrm>
                <a:off x="7813171" y="2150605"/>
                <a:ext cx="283520" cy="766335"/>
                <a:chOff x="2574939" y="2864700"/>
                <a:chExt cx="146461" cy="395875"/>
              </a:xfrm>
            </p:grpSpPr>
            <p:sp>
              <p:nvSpPr>
                <p:cNvPr id="7128" name="Google Shape;7128;p32"/>
                <p:cNvSpPr/>
                <p:nvPr/>
              </p:nvSpPr>
              <p:spPr>
                <a:xfrm>
                  <a:off x="2662700" y="2864700"/>
                  <a:ext cx="58700" cy="395875"/>
                </a:xfrm>
                <a:custGeom>
                  <a:avLst/>
                  <a:gdLst/>
                  <a:ahLst/>
                  <a:cxnLst/>
                  <a:rect l="l" t="t" r="r" b="b"/>
                  <a:pathLst>
                    <a:path w="2348" h="15835" extrusionOk="0">
                      <a:moveTo>
                        <a:pt x="1174" y="3466"/>
                      </a:moveTo>
                      <a:lnTo>
                        <a:pt x="1305" y="3875"/>
                      </a:lnTo>
                      <a:lnTo>
                        <a:pt x="1323" y="3950"/>
                      </a:lnTo>
                      <a:lnTo>
                        <a:pt x="1361" y="4024"/>
                      </a:lnTo>
                      <a:lnTo>
                        <a:pt x="1398" y="4062"/>
                      </a:lnTo>
                      <a:lnTo>
                        <a:pt x="1379" y="4118"/>
                      </a:lnTo>
                      <a:lnTo>
                        <a:pt x="1361" y="4155"/>
                      </a:lnTo>
                      <a:lnTo>
                        <a:pt x="1323" y="4192"/>
                      </a:lnTo>
                      <a:lnTo>
                        <a:pt x="1323" y="4770"/>
                      </a:lnTo>
                      <a:lnTo>
                        <a:pt x="1044" y="4770"/>
                      </a:lnTo>
                      <a:lnTo>
                        <a:pt x="1044" y="4211"/>
                      </a:lnTo>
                      <a:lnTo>
                        <a:pt x="988" y="4155"/>
                      </a:lnTo>
                      <a:lnTo>
                        <a:pt x="969" y="4118"/>
                      </a:lnTo>
                      <a:lnTo>
                        <a:pt x="951" y="4062"/>
                      </a:lnTo>
                      <a:lnTo>
                        <a:pt x="1007" y="4024"/>
                      </a:lnTo>
                      <a:lnTo>
                        <a:pt x="1025" y="3950"/>
                      </a:lnTo>
                      <a:lnTo>
                        <a:pt x="1044" y="3875"/>
                      </a:lnTo>
                      <a:lnTo>
                        <a:pt x="1174" y="3466"/>
                      </a:lnTo>
                      <a:close/>
                      <a:moveTo>
                        <a:pt x="1193" y="1"/>
                      </a:moveTo>
                      <a:lnTo>
                        <a:pt x="1174" y="355"/>
                      </a:lnTo>
                      <a:lnTo>
                        <a:pt x="783" y="3223"/>
                      </a:lnTo>
                      <a:lnTo>
                        <a:pt x="746" y="3503"/>
                      </a:lnTo>
                      <a:lnTo>
                        <a:pt x="690" y="3764"/>
                      </a:lnTo>
                      <a:lnTo>
                        <a:pt x="634" y="3969"/>
                      </a:lnTo>
                      <a:lnTo>
                        <a:pt x="578" y="4173"/>
                      </a:lnTo>
                      <a:lnTo>
                        <a:pt x="504" y="4323"/>
                      </a:lnTo>
                      <a:lnTo>
                        <a:pt x="448" y="4472"/>
                      </a:lnTo>
                      <a:lnTo>
                        <a:pt x="317" y="4676"/>
                      </a:lnTo>
                      <a:lnTo>
                        <a:pt x="206" y="4807"/>
                      </a:lnTo>
                      <a:lnTo>
                        <a:pt x="94" y="4900"/>
                      </a:lnTo>
                      <a:lnTo>
                        <a:pt x="38" y="4919"/>
                      </a:lnTo>
                      <a:lnTo>
                        <a:pt x="1" y="4937"/>
                      </a:lnTo>
                      <a:lnTo>
                        <a:pt x="1" y="5012"/>
                      </a:lnTo>
                      <a:lnTo>
                        <a:pt x="19" y="5068"/>
                      </a:lnTo>
                      <a:lnTo>
                        <a:pt x="57" y="5086"/>
                      </a:lnTo>
                      <a:lnTo>
                        <a:pt x="94" y="5105"/>
                      </a:lnTo>
                      <a:lnTo>
                        <a:pt x="94" y="5217"/>
                      </a:lnTo>
                      <a:lnTo>
                        <a:pt x="112" y="5571"/>
                      </a:lnTo>
                      <a:lnTo>
                        <a:pt x="112" y="6781"/>
                      </a:lnTo>
                      <a:lnTo>
                        <a:pt x="131" y="10470"/>
                      </a:lnTo>
                      <a:lnTo>
                        <a:pt x="112" y="15835"/>
                      </a:lnTo>
                      <a:lnTo>
                        <a:pt x="2273" y="15835"/>
                      </a:lnTo>
                      <a:lnTo>
                        <a:pt x="2236" y="10470"/>
                      </a:lnTo>
                      <a:lnTo>
                        <a:pt x="2236" y="6781"/>
                      </a:lnTo>
                      <a:lnTo>
                        <a:pt x="2255" y="5571"/>
                      </a:lnTo>
                      <a:lnTo>
                        <a:pt x="2255" y="5217"/>
                      </a:lnTo>
                      <a:lnTo>
                        <a:pt x="2273" y="5105"/>
                      </a:lnTo>
                      <a:lnTo>
                        <a:pt x="2311" y="5086"/>
                      </a:lnTo>
                      <a:lnTo>
                        <a:pt x="2329" y="5068"/>
                      </a:lnTo>
                      <a:lnTo>
                        <a:pt x="2348" y="5012"/>
                      </a:lnTo>
                      <a:lnTo>
                        <a:pt x="2348" y="4937"/>
                      </a:lnTo>
                      <a:lnTo>
                        <a:pt x="2329" y="4919"/>
                      </a:lnTo>
                      <a:lnTo>
                        <a:pt x="2255" y="4900"/>
                      </a:lnTo>
                      <a:lnTo>
                        <a:pt x="2162" y="4807"/>
                      </a:lnTo>
                      <a:lnTo>
                        <a:pt x="2050" y="4676"/>
                      </a:lnTo>
                      <a:lnTo>
                        <a:pt x="1919" y="4472"/>
                      </a:lnTo>
                      <a:lnTo>
                        <a:pt x="1845" y="4323"/>
                      </a:lnTo>
                      <a:lnTo>
                        <a:pt x="1789" y="4173"/>
                      </a:lnTo>
                      <a:lnTo>
                        <a:pt x="1733" y="3969"/>
                      </a:lnTo>
                      <a:lnTo>
                        <a:pt x="1677" y="3764"/>
                      </a:lnTo>
                      <a:lnTo>
                        <a:pt x="1621" y="3503"/>
                      </a:lnTo>
                      <a:lnTo>
                        <a:pt x="1565" y="3223"/>
                      </a:lnTo>
                      <a:lnTo>
                        <a:pt x="1416" y="2031"/>
                      </a:lnTo>
                      <a:lnTo>
                        <a:pt x="1305" y="1007"/>
                      </a:lnTo>
                      <a:lnTo>
                        <a:pt x="1193"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9" name="Google Shape;7129;p32"/>
                <p:cNvSpPr/>
                <p:nvPr/>
              </p:nvSpPr>
              <p:spPr>
                <a:xfrm>
                  <a:off x="2574939" y="3145050"/>
                  <a:ext cx="100600" cy="111800"/>
                </a:xfrm>
                <a:custGeom>
                  <a:avLst/>
                  <a:gdLst/>
                  <a:ahLst/>
                  <a:cxnLst/>
                  <a:rect l="l" t="t" r="r" b="b"/>
                  <a:pathLst>
                    <a:path w="4024" h="4472" extrusionOk="0">
                      <a:moveTo>
                        <a:pt x="1844" y="1"/>
                      </a:moveTo>
                      <a:lnTo>
                        <a:pt x="1770" y="20"/>
                      </a:lnTo>
                      <a:lnTo>
                        <a:pt x="1714" y="76"/>
                      </a:lnTo>
                      <a:lnTo>
                        <a:pt x="1341" y="429"/>
                      </a:lnTo>
                      <a:lnTo>
                        <a:pt x="932" y="839"/>
                      </a:lnTo>
                      <a:lnTo>
                        <a:pt x="559" y="1193"/>
                      </a:lnTo>
                      <a:lnTo>
                        <a:pt x="410" y="1305"/>
                      </a:lnTo>
                      <a:lnTo>
                        <a:pt x="298" y="1379"/>
                      </a:lnTo>
                      <a:lnTo>
                        <a:pt x="242" y="1417"/>
                      </a:lnTo>
                      <a:lnTo>
                        <a:pt x="186" y="1473"/>
                      </a:lnTo>
                      <a:lnTo>
                        <a:pt x="149" y="1547"/>
                      </a:lnTo>
                      <a:lnTo>
                        <a:pt x="112" y="1640"/>
                      </a:lnTo>
                      <a:lnTo>
                        <a:pt x="56" y="1845"/>
                      </a:lnTo>
                      <a:lnTo>
                        <a:pt x="0" y="2050"/>
                      </a:lnTo>
                      <a:lnTo>
                        <a:pt x="242" y="2069"/>
                      </a:lnTo>
                      <a:lnTo>
                        <a:pt x="447" y="2069"/>
                      </a:lnTo>
                      <a:lnTo>
                        <a:pt x="447" y="4472"/>
                      </a:lnTo>
                      <a:lnTo>
                        <a:pt x="3558" y="4472"/>
                      </a:lnTo>
                      <a:lnTo>
                        <a:pt x="3558" y="2087"/>
                      </a:lnTo>
                      <a:lnTo>
                        <a:pt x="4024" y="2069"/>
                      </a:lnTo>
                      <a:lnTo>
                        <a:pt x="3968" y="1845"/>
                      </a:lnTo>
                      <a:lnTo>
                        <a:pt x="3912" y="1640"/>
                      </a:lnTo>
                      <a:lnTo>
                        <a:pt x="3875" y="1547"/>
                      </a:lnTo>
                      <a:lnTo>
                        <a:pt x="3838" y="1473"/>
                      </a:lnTo>
                      <a:lnTo>
                        <a:pt x="3782" y="1398"/>
                      </a:lnTo>
                      <a:lnTo>
                        <a:pt x="3707" y="1361"/>
                      </a:lnTo>
                      <a:lnTo>
                        <a:pt x="3595" y="1305"/>
                      </a:lnTo>
                      <a:lnTo>
                        <a:pt x="3446" y="1193"/>
                      </a:lnTo>
                      <a:lnTo>
                        <a:pt x="3074" y="858"/>
                      </a:lnTo>
                      <a:lnTo>
                        <a:pt x="2645" y="448"/>
                      </a:lnTo>
                      <a:lnTo>
                        <a:pt x="2291" y="76"/>
                      </a:lnTo>
                      <a:lnTo>
                        <a:pt x="2217" y="20"/>
                      </a:lnTo>
                      <a:lnTo>
                        <a:pt x="2161"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0" name="Google Shape;7130;p32"/>
              <p:cNvSpPr/>
              <p:nvPr/>
            </p:nvSpPr>
            <p:spPr>
              <a:xfrm>
                <a:off x="8058324" y="2478477"/>
                <a:ext cx="242556" cy="414745"/>
              </a:xfrm>
              <a:custGeom>
                <a:avLst/>
                <a:gdLst/>
                <a:ahLst/>
                <a:cxnLst/>
                <a:rect l="l" t="t" r="r" b="b"/>
                <a:pathLst>
                  <a:path w="5012" h="8570" extrusionOk="0">
                    <a:moveTo>
                      <a:pt x="1491" y="0"/>
                    </a:moveTo>
                    <a:lnTo>
                      <a:pt x="820" y="1285"/>
                    </a:lnTo>
                    <a:lnTo>
                      <a:pt x="1" y="2198"/>
                    </a:lnTo>
                    <a:lnTo>
                      <a:pt x="1" y="8569"/>
                    </a:lnTo>
                    <a:lnTo>
                      <a:pt x="5012" y="8569"/>
                    </a:lnTo>
                    <a:lnTo>
                      <a:pt x="5012" y="2198"/>
                    </a:lnTo>
                    <a:lnTo>
                      <a:pt x="4192" y="1285"/>
                    </a:lnTo>
                    <a:lnTo>
                      <a:pt x="352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1" name="Google Shape;7131;p32"/>
              <p:cNvSpPr/>
              <p:nvPr/>
            </p:nvSpPr>
            <p:spPr>
              <a:xfrm>
                <a:off x="8292816" y="2474117"/>
                <a:ext cx="275900" cy="458010"/>
              </a:xfrm>
              <a:custGeom>
                <a:avLst/>
                <a:gdLst/>
                <a:ahLst/>
                <a:cxnLst/>
                <a:rect l="l" t="t" r="r" b="b"/>
                <a:pathLst>
                  <a:path w="5701" h="9464" extrusionOk="0">
                    <a:moveTo>
                      <a:pt x="4527" y="0"/>
                    </a:moveTo>
                    <a:lnTo>
                      <a:pt x="4266" y="38"/>
                    </a:lnTo>
                    <a:lnTo>
                      <a:pt x="3987" y="75"/>
                    </a:lnTo>
                    <a:lnTo>
                      <a:pt x="3670" y="168"/>
                    </a:lnTo>
                    <a:lnTo>
                      <a:pt x="3335" y="261"/>
                    </a:lnTo>
                    <a:lnTo>
                      <a:pt x="2963" y="410"/>
                    </a:lnTo>
                    <a:lnTo>
                      <a:pt x="2571" y="578"/>
                    </a:lnTo>
                    <a:lnTo>
                      <a:pt x="2255" y="727"/>
                    </a:lnTo>
                    <a:lnTo>
                      <a:pt x="1938" y="857"/>
                    </a:lnTo>
                    <a:lnTo>
                      <a:pt x="1659" y="950"/>
                    </a:lnTo>
                    <a:lnTo>
                      <a:pt x="1416" y="1025"/>
                    </a:lnTo>
                    <a:lnTo>
                      <a:pt x="1174" y="1081"/>
                    </a:lnTo>
                    <a:lnTo>
                      <a:pt x="969" y="1118"/>
                    </a:lnTo>
                    <a:lnTo>
                      <a:pt x="783" y="1137"/>
                    </a:lnTo>
                    <a:lnTo>
                      <a:pt x="336" y="1137"/>
                    </a:lnTo>
                    <a:lnTo>
                      <a:pt x="150" y="1099"/>
                    </a:lnTo>
                    <a:lnTo>
                      <a:pt x="38" y="1062"/>
                    </a:lnTo>
                    <a:lnTo>
                      <a:pt x="1" y="1044"/>
                    </a:lnTo>
                    <a:lnTo>
                      <a:pt x="1" y="9464"/>
                    </a:lnTo>
                    <a:lnTo>
                      <a:pt x="5701" y="9464"/>
                    </a:lnTo>
                    <a:lnTo>
                      <a:pt x="5701" y="187"/>
                    </a:lnTo>
                    <a:lnTo>
                      <a:pt x="5645" y="168"/>
                    </a:lnTo>
                    <a:lnTo>
                      <a:pt x="5515" y="112"/>
                    </a:lnTo>
                    <a:lnTo>
                      <a:pt x="5291" y="38"/>
                    </a:lnTo>
                    <a:lnTo>
                      <a:pt x="5142" y="19"/>
                    </a:lnTo>
                    <a:lnTo>
                      <a:pt x="4956"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32" name="Google Shape;7132;p32"/>
              <p:cNvGrpSpPr/>
              <p:nvPr/>
            </p:nvGrpSpPr>
            <p:grpSpPr>
              <a:xfrm>
                <a:off x="8553298" y="2184148"/>
                <a:ext cx="554462" cy="957447"/>
                <a:chOff x="1686125" y="2815350"/>
                <a:chExt cx="286425" cy="494600"/>
              </a:xfrm>
            </p:grpSpPr>
            <p:sp>
              <p:nvSpPr>
                <p:cNvPr id="7133" name="Google Shape;7133;p32"/>
                <p:cNvSpPr/>
                <p:nvPr/>
              </p:nvSpPr>
              <p:spPr>
                <a:xfrm>
                  <a:off x="1869150" y="3162539"/>
                  <a:ext cx="103400" cy="119250"/>
                </a:xfrm>
                <a:custGeom>
                  <a:avLst/>
                  <a:gdLst/>
                  <a:ahLst/>
                  <a:cxnLst/>
                  <a:rect l="l" t="t" r="r" b="b"/>
                  <a:pathLst>
                    <a:path w="4136" h="4770" extrusionOk="0">
                      <a:moveTo>
                        <a:pt x="0" y="0"/>
                      </a:moveTo>
                      <a:lnTo>
                        <a:pt x="0" y="4769"/>
                      </a:lnTo>
                      <a:lnTo>
                        <a:pt x="4117" y="4769"/>
                      </a:lnTo>
                      <a:lnTo>
                        <a:pt x="4136" y="4229"/>
                      </a:lnTo>
                      <a:lnTo>
                        <a:pt x="1323" y="19"/>
                      </a:lnTo>
                      <a:lnTo>
                        <a:pt x="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4" name="Google Shape;7134;p32"/>
                <p:cNvSpPr/>
                <p:nvPr/>
              </p:nvSpPr>
              <p:spPr>
                <a:xfrm>
                  <a:off x="1686125" y="2815350"/>
                  <a:ext cx="189550" cy="494600"/>
                </a:xfrm>
                <a:custGeom>
                  <a:avLst/>
                  <a:gdLst/>
                  <a:ahLst/>
                  <a:cxnLst/>
                  <a:rect l="l" t="t" r="r" b="b"/>
                  <a:pathLst>
                    <a:path w="7582" h="19784" extrusionOk="0">
                      <a:moveTo>
                        <a:pt x="3167" y="4154"/>
                      </a:moveTo>
                      <a:lnTo>
                        <a:pt x="3260" y="4508"/>
                      </a:lnTo>
                      <a:lnTo>
                        <a:pt x="3279" y="4583"/>
                      </a:lnTo>
                      <a:lnTo>
                        <a:pt x="3316" y="4639"/>
                      </a:lnTo>
                      <a:lnTo>
                        <a:pt x="3353" y="4676"/>
                      </a:lnTo>
                      <a:lnTo>
                        <a:pt x="3335" y="4713"/>
                      </a:lnTo>
                      <a:lnTo>
                        <a:pt x="3316" y="4750"/>
                      </a:lnTo>
                      <a:lnTo>
                        <a:pt x="3279" y="4788"/>
                      </a:lnTo>
                      <a:lnTo>
                        <a:pt x="3279" y="5291"/>
                      </a:lnTo>
                      <a:lnTo>
                        <a:pt x="3037" y="5291"/>
                      </a:lnTo>
                      <a:lnTo>
                        <a:pt x="3037" y="4788"/>
                      </a:lnTo>
                      <a:lnTo>
                        <a:pt x="2999" y="4750"/>
                      </a:lnTo>
                      <a:lnTo>
                        <a:pt x="2981" y="4713"/>
                      </a:lnTo>
                      <a:lnTo>
                        <a:pt x="2962" y="4676"/>
                      </a:lnTo>
                      <a:lnTo>
                        <a:pt x="2999" y="4639"/>
                      </a:lnTo>
                      <a:lnTo>
                        <a:pt x="3018" y="4583"/>
                      </a:lnTo>
                      <a:lnTo>
                        <a:pt x="3055" y="4508"/>
                      </a:lnTo>
                      <a:lnTo>
                        <a:pt x="3148" y="4154"/>
                      </a:lnTo>
                      <a:close/>
                      <a:moveTo>
                        <a:pt x="3148" y="0"/>
                      </a:moveTo>
                      <a:lnTo>
                        <a:pt x="3130" y="578"/>
                      </a:lnTo>
                      <a:lnTo>
                        <a:pt x="3111" y="1174"/>
                      </a:lnTo>
                      <a:lnTo>
                        <a:pt x="3055" y="1863"/>
                      </a:lnTo>
                      <a:lnTo>
                        <a:pt x="2999" y="2571"/>
                      </a:lnTo>
                      <a:lnTo>
                        <a:pt x="2943" y="2906"/>
                      </a:lnTo>
                      <a:lnTo>
                        <a:pt x="2888" y="3204"/>
                      </a:lnTo>
                      <a:lnTo>
                        <a:pt x="2832" y="3484"/>
                      </a:lnTo>
                      <a:lnTo>
                        <a:pt x="2757" y="3689"/>
                      </a:lnTo>
                      <a:lnTo>
                        <a:pt x="2683" y="3856"/>
                      </a:lnTo>
                      <a:lnTo>
                        <a:pt x="2645" y="3893"/>
                      </a:lnTo>
                      <a:lnTo>
                        <a:pt x="2590" y="3931"/>
                      </a:lnTo>
                      <a:lnTo>
                        <a:pt x="2478" y="4005"/>
                      </a:lnTo>
                      <a:lnTo>
                        <a:pt x="2403" y="4098"/>
                      </a:lnTo>
                      <a:lnTo>
                        <a:pt x="2366" y="4173"/>
                      </a:lnTo>
                      <a:lnTo>
                        <a:pt x="2347" y="4266"/>
                      </a:lnTo>
                      <a:lnTo>
                        <a:pt x="2347" y="4341"/>
                      </a:lnTo>
                      <a:lnTo>
                        <a:pt x="2366" y="4415"/>
                      </a:lnTo>
                      <a:lnTo>
                        <a:pt x="2385" y="4471"/>
                      </a:lnTo>
                      <a:lnTo>
                        <a:pt x="2366" y="8513"/>
                      </a:lnTo>
                      <a:lnTo>
                        <a:pt x="857" y="8513"/>
                      </a:lnTo>
                      <a:lnTo>
                        <a:pt x="485" y="10991"/>
                      </a:lnTo>
                      <a:lnTo>
                        <a:pt x="0" y="10991"/>
                      </a:lnTo>
                      <a:lnTo>
                        <a:pt x="0" y="19783"/>
                      </a:lnTo>
                      <a:lnTo>
                        <a:pt x="7582" y="19783"/>
                      </a:lnTo>
                      <a:lnTo>
                        <a:pt x="7582" y="10805"/>
                      </a:lnTo>
                      <a:lnTo>
                        <a:pt x="5272" y="10805"/>
                      </a:lnTo>
                      <a:lnTo>
                        <a:pt x="4862" y="8513"/>
                      </a:lnTo>
                      <a:lnTo>
                        <a:pt x="3968" y="8513"/>
                      </a:lnTo>
                      <a:lnTo>
                        <a:pt x="3949" y="4471"/>
                      </a:lnTo>
                      <a:lnTo>
                        <a:pt x="3949" y="4415"/>
                      </a:lnTo>
                      <a:lnTo>
                        <a:pt x="3968" y="4359"/>
                      </a:lnTo>
                      <a:lnTo>
                        <a:pt x="3968" y="4285"/>
                      </a:lnTo>
                      <a:lnTo>
                        <a:pt x="3949" y="4192"/>
                      </a:lnTo>
                      <a:lnTo>
                        <a:pt x="3894" y="4098"/>
                      </a:lnTo>
                      <a:lnTo>
                        <a:pt x="3838" y="4024"/>
                      </a:lnTo>
                      <a:lnTo>
                        <a:pt x="3726" y="3931"/>
                      </a:lnTo>
                      <a:lnTo>
                        <a:pt x="3689" y="3893"/>
                      </a:lnTo>
                      <a:lnTo>
                        <a:pt x="3633" y="3838"/>
                      </a:lnTo>
                      <a:lnTo>
                        <a:pt x="3558" y="3670"/>
                      </a:lnTo>
                      <a:lnTo>
                        <a:pt x="3484" y="3446"/>
                      </a:lnTo>
                      <a:lnTo>
                        <a:pt x="3428" y="3186"/>
                      </a:lnTo>
                      <a:lnTo>
                        <a:pt x="3372" y="2869"/>
                      </a:lnTo>
                      <a:lnTo>
                        <a:pt x="3335" y="2552"/>
                      </a:lnTo>
                      <a:lnTo>
                        <a:pt x="3260" y="1844"/>
                      </a:lnTo>
                      <a:lnTo>
                        <a:pt x="3223" y="1155"/>
                      </a:lnTo>
                      <a:lnTo>
                        <a:pt x="3186" y="559"/>
                      </a:lnTo>
                      <a:lnTo>
                        <a:pt x="3167"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35" name="Google Shape;7135;p32"/>
            <p:cNvSpPr/>
            <p:nvPr/>
          </p:nvSpPr>
          <p:spPr>
            <a:xfrm>
              <a:off x="6471550" y="2572689"/>
              <a:ext cx="131634" cy="430957"/>
            </a:xfrm>
            <a:custGeom>
              <a:avLst/>
              <a:gdLst/>
              <a:ahLst/>
              <a:cxnLst/>
              <a:rect l="l" t="t" r="r" b="b"/>
              <a:pathLst>
                <a:path w="2720" h="8905" extrusionOk="0">
                  <a:moveTo>
                    <a:pt x="0" y="0"/>
                  </a:moveTo>
                  <a:lnTo>
                    <a:pt x="0" y="8905"/>
                  </a:lnTo>
                  <a:lnTo>
                    <a:pt x="2720" y="8905"/>
                  </a:lnTo>
                  <a:lnTo>
                    <a:pt x="272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36" name="Google Shape;7136;p32"/>
          <p:cNvSpPr/>
          <p:nvPr/>
        </p:nvSpPr>
        <p:spPr>
          <a:xfrm>
            <a:off x="-820175" y="4336516"/>
            <a:ext cx="10315875" cy="1075775"/>
          </a:xfrm>
          <a:custGeom>
            <a:avLst/>
            <a:gdLst/>
            <a:ahLst/>
            <a:cxnLst/>
            <a:rect l="l" t="t" r="r" b="b"/>
            <a:pathLst>
              <a:path w="412635" h="43031" extrusionOk="0">
                <a:moveTo>
                  <a:pt x="26239" y="969"/>
                </a:moveTo>
                <a:cubicBezTo>
                  <a:pt x="32907" y="-3603"/>
                  <a:pt x="52465" y="10240"/>
                  <a:pt x="67768" y="11256"/>
                </a:cubicBezTo>
                <a:cubicBezTo>
                  <a:pt x="83072" y="12272"/>
                  <a:pt x="96851" y="6938"/>
                  <a:pt x="118060" y="7065"/>
                </a:cubicBezTo>
                <a:cubicBezTo>
                  <a:pt x="139269" y="7192"/>
                  <a:pt x="162256" y="11828"/>
                  <a:pt x="195022" y="12018"/>
                </a:cubicBezTo>
                <a:cubicBezTo>
                  <a:pt x="227788" y="12209"/>
                  <a:pt x="284748" y="9923"/>
                  <a:pt x="314656" y="8208"/>
                </a:cubicBezTo>
                <a:cubicBezTo>
                  <a:pt x="344565" y="6494"/>
                  <a:pt x="359233" y="1922"/>
                  <a:pt x="374473" y="1731"/>
                </a:cubicBezTo>
                <a:cubicBezTo>
                  <a:pt x="389713" y="1541"/>
                  <a:pt x="400445" y="525"/>
                  <a:pt x="406096" y="7065"/>
                </a:cubicBezTo>
                <a:cubicBezTo>
                  <a:pt x="411748" y="13606"/>
                  <a:pt x="413843" y="35640"/>
                  <a:pt x="408382" y="40974"/>
                </a:cubicBezTo>
                <a:cubicBezTo>
                  <a:pt x="402921" y="46308"/>
                  <a:pt x="436767" y="39450"/>
                  <a:pt x="373330" y="39069"/>
                </a:cubicBezTo>
                <a:cubicBezTo>
                  <a:pt x="309894" y="38688"/>
                  <a:pt x="85612" y="45038"/>
                  <a:pt x="27763" y="38688"/>
                </a:cubicBezTo>
                <a:cubicBezTo>
                  <a:pt x="-30085" y="32338"/>
                  <a:pt x="19572" y="5541"/>
                  <a:pt x="26239" y="969"/>
                </a:cubicBezTo>
                <a:close/>
              </a:path>
            </a:pathLst>
          </a:custGeom>
          <a:gradFill>
            <a:gsLst>
              <a:gs pos="0">
                <a:srgbClr val="D0E3AB"/>
              </a:gs>
              <a:gs pos="100000">
                <a:srgbClr val="96BC50"/>
              </a:gs>
            </a:gsLst>
            <a:lin ang="5400012" scaled="0"/>
          </a:gradFill>
          <a:ln>
            <a:noFill/>
          </a:ln>
        </p:spPr>
      </p:sp>
      <p:sp>
        <p:nvSpPr>
          <p:cNvPr id="7137" name="Google Shape;7137;p32"/>
          <p:cNvSpPr/>
          <p:nvPr/>
        </p:nvSpPr>
        <p:spPr>
          <a:xfrm flipH="1">
            <a:off x="-41413" y="4599425"/>
            <a:ext cx="3828336" cy="1316036"/>
          </a:xfrm>
          <a:custGeom>
            <a:avLst/>
            <a:gdLst/>
            <a:ahLst/>
            <a:cxnLst/>
            <a:rect l="l" t="t" r="r" b="b"/>
            <a:pathLst>
              <a:path w="285750" h="98230" extrusionOk="0">
                <a:moveTo>
                  <a:pt x="258532" y="0"/>
                </a:moveTo>
                <a:lnTo>
                  <a:pt x="254649" y="44"/>
                </a:lnTo>
                <a:lnTo>
                  <a:pt x="250636" y="87"/>
                </a:lnTo>
                <a:lnTo>
                  <a:pt x="246493" y="174"/>
                </a:lnTo>
                <a:lnTo>
                  <a:pt x="242218" y="305"/>
                </a:lnTo>
                <a:lnTo>
                  <a:pt x="237856" y="480"/>
                </a:lnTo>
                <a:lnTo>
                  <a:pt x="233407" y="698"/>
                </a:lnTo>
                <a:lnTo>
                  <a:pt x="228870" y="960"/>
                </a:lnTo>
                <a:lnTo>
                  <a:pt x="224290" y="1265"/>
                </a:lnTo>
                <a:lnTo>
                  <a:pt x="219667" y="1658"/>
                </a:lnTo>
                <a:lnTo>
                  <a:pt x="215043" y="2094"/>
                </a:lnTo>
                <a:lnTo>
                  <a:pt x="210376" y="2574"/>
                </a:lnTo>
                <a:lnTo>
                  <a:pt x="205709" y="3141"/>
                </a:lnTo>
                <a:lnTo>
                  <a:pt x="201085" y="3795"/>
                </a:lnTo>
                <a:lnTo>
                  <a:pt x="196505" y="4536"/>
                </a:lnTo>
                <a:lnTo>
                  <a:pt x="191925" y="5322"/>
                </a:lnTo>
                <a:lnTo>
                  <a:pt x="187476" y="6238"/>
                </a:lnTo>
                <a:lnTo>
                  <a:pt x="185251" y="6717"/>
                </a:lnTo>
                <a:lnTo>
                  <a:pt x="183070" y="7197"/>
                </a:lnTo>
                <a:lnTo>
                  <a:pt x="180889" y="7721"/>
                </a:lnTo>
                <a:lnTo>
                  <a:pt x="178752" y="8288"/>
                </a:lnTo>
                <a:lnTo>
                  <a:pt x="176615" y="8855"/>
                </a:lnTo>
                <a:lnTo>
                  <a:pt x="174564" y="9422"/>
                </a:lnTo>
                <a:lnTo>
                  <a:pt x="172471" y="10032"/>
                </a:lnTo>
                <a:lnTo>
                  <a:pt x="170464" y="10687"/>
                </a:lnTo>
                <a:lnTo>
                  <a:pt x="168501" y="11385"/>
                </a:lnTo>
                <a:lnTo>
                  <a:pt x="166538" y="12082"/>
                </a:lnTo>
                <a:lnTo>
                  <a:pt x="164619" y="12780"/>
                </a:lnTo>
                <a:lnTo>
                  <a:pt x="162744" y="13566"/>
                </a:lnTo>
                <a:lnTo>
                  <a:pt x="160781" y="14569"/>
                </a:lnTo>
                <a:lnTo>
                  <a:pt x="159036" y="15616"/>
                </a:lnTo>
                <a:lnTo>
                  <a:pt x="157466" y="16575"/>
                </a:lnTo>
                <a:lnTo>
                  <a:pt x="156070" y="17578"/>
                </a:lnTo>
                <a:lnTo>
                  <a:pt x="154892" y="18494"/>
                </a:lnTo>
                <a:lnTo>
                  <a:pt x="153845" y="19454"/>
                </a:lnTo>
                <a:lnTo>
                  <a:pt x="153409" y="19934"/>
                </a:lnTo>
                <a:lnTo>
                  <a:pt x="152973" y="20370"/>
                </a:lnTo>
                <a:lnTo>
                  <a:pt x="152624" y="20850"/>
                </a:lnTo>
                <a:lnTo>
                  <a:pt x="152275" y="21286"/>
                </a:lnTo>
                <a:lnTo>
                  <a:pt x="152013" y="21722"/>
                </a:lnTo>
                <a:lnTo>
                  <a:pt x="151752" y="22158"/>
                </a:lnTo>
                <a:lnTo>
                  <a:pt x="151533" y="22595"/>
                </a:lnTo>
                <a:lnTo>
                  <a:pt x="151359" y="23031"/>
                </a:lnTo>
                <a:lnTo>
                  <a:pt x="151228" y="23467"/>
                </a:lnTo>
                <a:lnTo>
                  <a:pt x="151141" y="23903"/>
                </a:lnTo>
                <a:lnTo>
                  <a:pt x="151054" y="24339"/>
                </a:lnTo>
                <a:lnTo>
                  <a:pt x="151010" y="24776"/>
                </a:lnTo>
                <a:lnTo>
                  <a:pt x="151010" y="25212"/>
                </a:lnTo>
                <a:lnTo>
                  <a:pt x="151054" y="25604"/>
                </a:lnTo>
                <a:lnTo>
                  <a:pt x="151141" y="26041"/>
                </a:lnTo>
                <a:lnTo>
                  <a:pt x="151228" y="26477"/>
                </a:lnTo>
                <a:lnTo>
                  <a:pt x="151359" y="26869"/>
                </a:lnTo>
                <a:lnTo>
                  <a:pt x="151490" y="27306"/>
                </a:lnTo>
                <a:lnTo>
                  <a:pt x="151664" y="27698"/>
                </a:lnTo>
                <a:lnTo>
                  <a:pt x="151882" y="28091"/>
                </a:lnTo>
                <a:lnTo>
                  <a:pt x="152406" y="28919"/>
                </a:lnTo>
                <a:lnTo>
                  <a:pt x="153016" y="29748"/>
                </a:lnTo>
                <a:lnTo>
                  <a:pt x="153714" y="30533"/>
                </a:lnTo>
                <a:lnTo>
                  <a:pt x="154500" y="31362"/>
                </a:lnTo>
                <a:lnTo>
                  <a:pt x="155416" y="32191"/>
                </a:lnTo>
                <a:lnTo>
                  <a:pt x="156375" y="32976"/>
                </a:lnTo>
                <a:lnTo>
                  <a:pt x="157422" y="33805"/>
                </a:lnTo>
                <a:lnTo>
                  <a:pt x="158513" y="34590"/>
                </a:lnTo>
                <a:lnTo>
                  <a:pt x="159690" y="35419"/>
                </a:lnTo>
                <a:lnTo>
                  <a:pt x="160912" y="36247"/>
                </a:lnTo>
                <a:lnTo>
                  <a:pt x="163485" y="37905"/>
                </a:lnTo>
                <a:lnTo>
                  <a:pt x="166233" y="39606"/>
                </a:lnTo>
                <a:lnTo>
                  <a:pt x="169112" y="41307"/>
                </a:lnTo>
                <a:lnTo>
                  <a:pt x="170551" y="42223"/>
                </a:lnTo>
                <a:lnTo>
                  <a:pt x="171947" y="43096"/>
                </a:lnTo>
                <a:lnTo>
                  <a:pt x="173343" y="44012"/>
                </a:lnTo>
                <a:lnTo>
                  <a:pt x="174652" y="44971"/>
                </a:lnTo>
                <a:lnTo>
                  <a:pt x="175917" y="45887"/>
                </a:lnTo>
                <a:lnTo>
                  <a:pt x="177051" y="46847"/>
                </a:lnTo>
                <a:lnTo>
                  <a:pt x="178098" y="47806"/>
                </a:lnTo>
                <a:lnTo>
                  <a:pt x="179014" y="48766"/>
                </a:lnTo>
                <a:lnTo>
                  <a:pt x="179406" y="49246"/>
                </a:lnTo>
                <a:lnTo>
                  <a:pt x="179799" y="49769"/>
                </a:lnTo>
                <a:lnTo>
                  <a:pt x="180148" y="50249"/>
                </a:lnTo>
                <a:lnTo>
                  <a:pt x="180409" y="50729"/>
                </a:lnTo>
                <a:lnTo>
                  <a:pt x="180671" y="51209"/>
                </a:lnTo>
                <a:lnTo>
                  <a:pt x="180846" y="51689"/>
                </a:lnTo>
                <a:lnTo>
                  <a:pt x="181020" y="52168"/>
                </a:lnTo>
                <a:lnTo>
                  <a:pt x="181107" y="52648"/>
                </a:lnTo>
                <a:lnTo>
                  <a:pt x="181151" y="53128"/>
                </a:lnTo>
                <a:lnTo>
                  <a:pt x="181151" y="53608"/>
                </a:lnTo>
                <a:lnTo>
                  <a:pt x="181064" y="54088"/>
                </a:lnTo>
                <a:lnTo>
                  <a:pt x="180933" y="54567"/>
                </a:lnTo>
                <a:lnTo>
                  <a:pt x="180758" y="55004"/>
                </a:lnTo>
                <a:lnTo>
                  <a:pt x="180497" y="55483"/>
                </a:lnTo>
                <a:lnTo>
                  <a:pt x="180191" y="55963"/>
                </a:lnTo>
                <a:lnTo>
                  <a:pt x="179799" y="56399"/>
                </a:lnTo>
                <a:lnTo>
                  <a:pt x="179363" y="56879"/>
                </a:lnTo>
                <a:lnTo>
                  <a:pt x="178839" y="57315"/>
                </a:lnTo>
                <a:lnTo>
                  <a:pt x="178228" y="57795"/>
                </a:lnTo>
                <a:lnTo>
                  <a:pt x="177574" y="58231"/>
                </a:lnTo>
                <a:lnTo>
                  <a:pt x="176833" y="58668"/>
                </a:lnTo>
                <a:lnTo>
                  <a:pt x="175960" y="59104"/>
                </a:lnTo>
                <a:lnTo>
                  <a:pt x="175044" y="59540"/>
                </a:lnTo>
                <a:lnTo>
                  <a:pt x="174041" y="59976"/>
                </a:lnTo>
                <a:lnTo>
                  <a:pt x="172994" y="60369"/>
                </a:lnTo>
                <a:lnTo>
                  <a:pt x="171816" y="60805"/>
                </a:lnTo>
                <a:lnTo>
                  <a:pt x="170508" y="61197"/>
                </a:lnTo>
                <a:lnTo>
                  <a:pt x="169156" y="61590"/>
                </a:lnTo>
                <a:lnTo>
                  <a:pt x="167716" y="61983"/>
                </a:lnTo>
                <a:lnTo>
                  <a:pt x="166146" y="62375"/>
                </a:lnTo>
                <a:lnTo>
                  <a:pt x="164488" y="62768"/>
                </a:lnTo>
                <a:lnTo>
                  <a:pt x="162744" y="63160"/>
                </a:lnTo>
                <a:lnTo>
                  <a:pt x="160868" y="63509"/>
                </a:lnTo>
                <a:lnTo>
                  <a:pt x="158905" y="63858"/>
                </a:lnTo>
                <a:lnTo>
                  <a:pt x="156811" y="64207"/>
                </a:lnTo>
                <a:lnTo>
                  <a:pt x="154630" y="64556"/>
                </a:lnTo>
                <a:lnTo>
                  <a:pt x="149920" y="65210"/>
                </a:lnTo>
                <a:lnTo>
                  <a:pt x="144729" y="65821"/>
                </a:lnTo>
                <a:lnTo>
                  <a:pt x="139058" y="66388"/>
                </a:lnTo>
                <a:lnTo>
                  <a:pt x="132908" y="66955"/>
                </a:lnTo>
                <a:lnTo>
                  <a:pt x="126234" y="67435"/>
                </a:lnTo>
                <a:lnTo>
                  <a:pt x="118993" y="67871"/>
                </a:lnTo>
                <a:lnTo>
                  <a:pt x="110313" y="67915"/>
                </a:lnTo>
                <a:lnTo>
                  <a:pt x="101764" y="67871"/>
                </a:lnTo>
                <a:lnTo>
                  <a:pt x="93389" y="67740"/>
                </a:lnTo>
                <a:lnTo>
                  <a:pt x="85188" y="67566"/>
                </a:lnTo>
                <a:lnTo>
                  <a:pt x="77119" y="67304"/>
                </a:lnTo>
                <a:lnTo>
                  <a:pt x="69224" y="67042"/>
                </a:lnTo>
                <a:lnTo>
                  <a:pt x="61460" y="66650"/>
                </a:lnTo>
                <a:lnTo>
                  <a:pt x="53913" y="66257"/>
                </a:lnTo>
                <a:lnTo>
                  <a:pt x="46542" y="65821"/>
                </a:lnTo>
                <a:lnTo>
                  <a:pt x="39301" y="65341"/>
                </a:lnTo>
                <a:lnTo>
                  <a:pt x="32278" y="64818"/>
                </a:lnTo>
                <a:lnTo>
                  <a:pt x="25430" y="64207"/>
                </a:lnTo>
                <a:lnTo>
                  <a:pt x="18800" y="63640"/>
                </a:lnTo>
                <a:lnTo>
                  <a:pt x="12301" y="62986"/>
                </a:lnTo>
                <a:lnTo>
                  <a:pt x="6063" y="62332"/>
                </a:lnTo>
                <a:lnTo>
                  <a:pt x="0" y="61634"/>
                </a:lnTo>
                <a:lnTo>
                  <a:pt x="0" y="98230"/>
                </a:lnTo>
                <a:lnTo>
                  <a:pt x="162569" y="98230"/>
                </a:lnTo>
                <a:lnTo>
                  <a:pt x="169810" y="97445"/>
                </a:lnTo>
                <a:lnTo>
                  <a:pt x="178795" y="96485"/>
                </a:lnTo>
                <a:lnTo>
                  <a:pt x="189133" y="95351"/>
                </a:lnTo>
                <a:lnTo>
                  <a:pt x="200387" y="94043"/>
                </a:lnTo>
                <a:lnTo>
                  <a:pt x="212121" y="92603"/>
                </a:lnTo>
                <a:lnTo>
                  <a:pt x="218053" y="91862"/>
                </a:lnTo>
                <a:lnTo>
                  <a:pt x="223941" y="91076"/>
                </a:lnTo>
                <a:lnTo>
                  <a:pt x="229743" y="90291"/>
                </a:lnTo>
                <a:lnTo>
                  <a:pt x="235370" y="89463"/>
                </a:lnTo>
                <a:lnTo>
                  <a:pt x="240866" y="88634"/>
                </a:lnTo>
                <a:lnTo>
                  <a:pt x="246100" y="87805"/>
                </a:lnTo>
                <a:lnTo>
                  <a:pt x="248761" y="87325"/>
                </a:lnTo>
                <a:lnTo>
                  <a:pt x="251116" y="86802"/>
                </a:lnTo>
                <a:lnTo>
                  <a:pt x="253166" y="86322"/>
                </a:lnTo>
                <a:lnTo>
                  <a:pt x="254998" y="85886"/>
                </a:lnTo>
                <a:lnTo>
                  <a:pt x="256525" y="85406"/>
                </a:lnTo>
                <a:lnTo>
                  <a:pt x="257877" y="84926"/>
                </a:lnTo>
                <a:lnTo>
                  <a:pt x="259011" y="84446"/>
                </a:lnTo>
                <a:lnTo>
                  <a:pt x="259971" y="83967"/>
                </a:lnTo>
                <a:lnTo>
                  <a:pt x="260756" y="83443"/>
                </a:lnTo>
                <a:lnTo>
                  <a:pt x="261410" y="82920"/>
                </a:lnTo>
                <a:lnTo>
                  <a:pt x="261977" y="82396"/>
                </a:lnTo>
                <a:lnTo>
                  <a:pt x="262414" y="81829"/>
                </a:lnTo>
                <a:lnTo>
                  <a:pt x="262806" y="81219"/>
                </a:lnTo>
                <a:lnTo>
                  <a:pt x="263155" y="80608"/>
                </a:lnTo>
                <a:lnTo>
                  <a:pt x="263810" y="79212"/>
                </a:lnTo>
                <a:lnTo>
                  <a:pt x="264158" y="79779"/>
                </a:lnTo>
                <a:lnTo>
                  <a:pt x="264420" y="80303"/>
                </a:lnTo>
                <a:lnTo>
                  <a:pt x="264682" y="80782"/>
                </a:lnTo>
                <a:lnTo>
                  <a:pt x="264856" y="81219"/>
                </a:lnTo>
                <a:lnTo>
                  <a:pt x="265118" y="82004"/>
                </a:lnTo>
                <a:lnTo>
                  <a:pt x="265293" y="82702"/>
                </a:lnTo>
                <a:lnTo>
                  <a:pt x="265423" y="83225"/>
                </a:lnTo>
                <a:lnTo>
                  <a:pt x="265511" y="83661"/>
                </a:lnTo>
                <a:lnTo>
                  <a:pt x="265598" y="83792"/>
                </a:lnTo>
                <a:lnTo>
                  <a:pt x="265685" y="83923"/>
                </a:lnTo>
                <a:lnTo>
                  <a:pt x="265772" y="84010"/>
                </a:lnTo>
                <a:lnTo>
                  <a:pt x="265947" y="84097"/>
                </a:lnTo>
                <a:lnTo>
                  <a:pt x="266078" y="84097"/>
                </a:lnTo>
                <a:lnTo>
                  <a:pt x="266252" y="83967"/>
                </a:lnTo>
                <a:lnTo>
                  <a:pt x="266383" y="83792"/>
                </a:lnTo>
                <a:lnTo>
                  <a:pt x="266514" y="83530"/>
                </a:lnTo>
                <a:lnTo>
                  <a:pt x="266601" y="83225"/>
                </a:lnTo>
                <a:lnTo>
                  <a:pt x="266732" y="82832"/>
                </a:lnTo>
                <a:lnTo>
                  <a:pt x="266863" y="81916"/>
                </a:lnTo>
                <a:lnTo>
                  <a:pt x="266950" y="80913"/>
                </a:lnTo>
                <a:lnTo>
                  <a:pt x="266950" y="79866"/>
                </a:lnTo>
                <a:lnTo>
                  <a:pt x="266863" y="78863"/>
                </a:lnTo>
                <a:lnTo>
                  <a:pt x="266776" y="78383"/>
                </a:lnTo>
                <a:lnTo>
                  <a:pt x="266688" y="77991"/>
                </a:lnTo>
                <a:lnTo>
                  <a:pt x="267910" y="79997"/>
                </a:lnTo>
                <a:lnTo>
                  <a:pt x="268651" y="81306"/>
                </a:lnTo>
                <a:lnTo>
                  <a:pt x="268913" y="81655"/>
                </a:lnTo>
                <a:lnTo>
                  <a:pt x="269131" y="81916"/>
                </a:lnTo>
                <a:lnTo>
                  <a:pt x="269262" y="82004"/>
                </a:lnTo>
                <a:lnTo>
                  <a:pt x="269349" y="82004"/>
                </a:lnTo>
                <a:lnTo>
                  <a:pt x="269436" y="81960"/>
                </a:lnTo>
                <a:lnTo>
                  <a:pt x="269480" y="81873"/>
                </a:lnTo>
                <a:lnTo>
                  <a:pt x="269524" y="81742"/>
                </a:lnTo>
                <a:lnTo>
                  <a:pt x="269611" y="81306"/>
                </a:lnTo>
                <a:lnTo>
                  <a:pt x="269611" y="80739"/>
                </a:lnTo>
                <a:lnTo>
                  <a:pt x="269611" y="80041"/>
                </a:lnTo>
                <a:lnTo>
                  <a:pt x="269524" y="78558"/>
                </a:lnTo>
                <a:lnTo>
                  <a:pt x="269436" y="77380"/>
                </a:lnTo>
                <a:lnTo>
                  <a:pt x="269873" y="78165"/>
                </a:lnTo>
                <a:lnTo>
                  <a:pt x="270265" y="78907"/>
                </a:lnTo>
                <a:lnTo>
                  <a:pt x="270832" y="80172"/>
                </a:lnTo>
                <a:lnTo>
                  <a:pt x="271050" y="80608"/>
                </a:lnTo>
                <a:lnTo>
                  <a:pt x="271225" y="80913"/>
                </a:lnTo>
                <a:lnTo>
                  <a:pt x="271356" y="81044"/>
                </a:lnTo>
                <a:lnTo>
                  <a:pt x="271443" y="81088"/>
                </a:lnTo>
                <a:lnTo>
                  <a:pt x="271530" y="81131"/>
                </a:lnTo>
                <a:lnTo>
                  <a:pt x="271661" y="81088"/>
                </a:lnTo>
                <a:lnTo>
                  <a:pt x="271748" y="81001"/>
                </a:lnTo>
                <a:lnTo>
                  <a:pt x="271792" y="80826"/>
                </a:lnTo>
                <a:lnTo>
                  <a:pt x="271879" y="80521"/>
                </a:lnTo>
                <a:lnTo>
                  <a:pt x="271923" y="80085"/>
                </a:lnTo>
                <a:lnTo>
                  <a:pt x="271966" y="79561"/>
                </a:lnTo>
                <a:lnTo>
                  <a:pt x="271966" y="78950"/>
                </a:lnTo>
                <a:lnTo>
                  <a:pt x="271923" y="78253"/>
                </a:lnTo>
                <a:lnTo>
                  <a:pt x="271835" y="77467"/>
                </a:lnTo>
                <a:lnTo>
                  <a:pt x="271705" y="76595"/>
                </a:lnTo>
                <a:lnTo>
                  <a:pt x="271530" y="75635"/>
                </a:lnTo>
                <a:lnTo>
                  <a:pt x="271268" y="74632"/>
                </a:lnTo>
                <a:lnTo>
                  <a:pt x="270876" y="73542"/>
                </a:lnTo>
                <a:lnTo>
                  <a:pt x="270440" y="72408"/>
                </a:lnTo>
                <a:lnTo>
                  <a:pt x="269873" y="71230"/>
                </a:lnTo>
                <a:lnTo>
                  <a:pt x="269218" y="69965"/>
                </a:lnTo>
                <a:lnTo>
                  <a:pt x="268433" y="68700"/>
                </a:lnTo>
                <a:lnTo>
                  <a:pt x="267561" y="67391"/>
                </a:lnTo>
                <a:lnTo>
                  <a:pt x="266514" y="65996"/>
                </a:lnTo>
                <a:lnTo>
                  <a:pt x="265336" y="64643"/>
                </a:lnTo>
                <a:lnTo>
                  <a:pt x="263984" y="63204"/>
                </a:lnTo>
                <a:lnTo>
                  <a:pt x="263242" y="62506"/>
                </a:lnTo>
                <a:lnTo>
                  <a:pt x="262457" y="61808"/>
                </a:lnTo>
                <a:lnTo>
                  <a:pt x="261629" y="61067"/>
                </a:lnTo>
                <a:lnTo>
                  <a:pt x="260800" y="60369"/>
                </a:lnTo>
                <a:lnTo>
                  <a:pt x="259884" y="59627"/>
                </a:lnTo>
                <a:lnTo>
                  <a:pt x="258924" y="58886"/>
                </a:lnTo>
                <a:lnTo>
                  <a:pt x="257921" y="58188"/>
                </a:lnTo>
                <a:lnTo>
                  <a:pt x="256874" y="57446"/>
                </a:lnTo>
                <a:lnTo>
                  <a:pt x="255784" y="56748"/>
                </a:lnTo>
                <a:lnTo>
                  <a:pt x="254606" y="56007"/>
                </a:lnTo>
                <a:lnTo>
                  <a:pt x="253428" y="55265"/>
                </a:lnTo>
                <a:lnTo>
                  <a:pt x="252163" y="54567"/>
                </a:lnTo>
                <a:lnTo>
                  <a:pt x="250855" y="53869"/>
                </a:lnTo>
                <a:lnTo>
                  <a:pt x="249502" y="53128"/>
                </a:lnTo>
                <a:lnTo>
                  <a:pt x="248063" y="52430"/>
                </a:lnTo>
                <a:lnTo>
                  <a:pt x="246580" y="51732"/>
                </a:lnTo>
                <a:lnTo>
                  <a:pt x="245053" y="51034"/>
                </a:lnTo>
                <a:lnTo>
                  <a:pt x="243439" y="50336"/>
                </a:lnTo>
                <a:lnTo>
                  <a:pt x="241782" y="49682"/>
                </a:lnTo>
                <a:lnTo>
                  <a:pt x="240081" y="48984"/>
                </a:lnTo>
                <a:lnTo>
                  <a:pt x="238292" y="48330"/>
                </a:lnTo>
                <a:lnTo>
                  <a:pt x="236460" y="47676"/>
                </a:lnTo>
                <a:lnTo>
                  <a:pt x="234541" y="47021"/>
                </a:lnTo>
                <a:lnTo>
                  <a:pt x="232534" y="46411"/>
                </a:lnTo>
                <a:lnTo>
                  <a:pt x="229001" y="45189"/>
                </a:lnTo>
                <a:lnTo>
                  <a:pt x="225730" y="43968"/>
                </a:lnTo>
                <a:lnTo>
                  <a:pt x="224203" y="43357"/>
                </a:lnTo>
                <a:lnTo>
                  <a:pt x="222720" y="42747"/>
                </a:lnTo>
                <a:lnTo>
                  <a:pt x="221324" y="42136"/>
                </a:lnTo>
                <a:lnTo>
                  <a:pt x="220016" y="41525"/>
                </a:lnTo>
                <a:lnTo>
                  <a:pt x="218794" y="40915"/>
                </a:lnTo>
                <a:lnTo>
                  <a:pt x="217617" y="40304"/>
                </a:lnTo>
                <a:lnTo>
                  <a:pt x="216526" y="39693"/>
                </a:lnTo>
                <a:lnTo>
                  <a:pt x="215479" y="39083"/>
                </a:lnTo>
                <a:lnTo>
                  <a:pt x="214520" y="38472"/>
                </a:lnTo>
                <a:lnTo>
                  <a:pt x="213604" y="37861"/>
                </a:lnTo>
                <a:lnTo>
                  <a:pt x="212775" y="37294"/>
                </a:lnTo>
                <a:lnTo>
                  <a:pt x="211990" y="36684"/>
                </a:lnTo>
                <a:lnTo>
                  <a:pt x="211292" y="36073"/>
                </a:lnTo>
                <a:lnTo>
                  <a:pt x="210681" y="35506"/>
                </a:lnTo>
                <a:lnTo>
                  <a:pt x="210114" y="34895"/>
                </a:lnTo>
                <a:lnTo>
                  <a:pt x="209591" y="34328"/>
                </a:lnTo>
                <a:lnTo>
                  <a:pt x="209155" y="33761"/>
                </a:lnTo>
                <a:lnTo>
                  <a:pt x="208806" y="33150"/>
                </a:lnTo>
                <a:lnTo>
                  <a:pt x="208457" y="32583"/>
                </a:lnTo>
                <a:lnTo>
                  <a:pt x="208239" y="32016"/>
                </a:lnTo>
                <a:lnTo>
                  <a:pt x="208064" y="31449"/>
                </a:lnTo>
                <a:lnTo>
                  <a:pt x="207933" y="30926"/>
                </a:lnTo>
                <a:lnTo>
                  <a:pt x="207846" y="30359"/>
                </a:lnTo>
                <a:lnTo>
                  <a:pt x="207846" y="29835"/>
                </a:lnTo>
                <a:lnTo>
                  <a:pt x="207933" y="29268"/>
                </a:lnTo>
                <a:lnTo>
                  <a:pt x="208064" y="28745"/>
                </a:lnTo>
                <a:lnTo>
                  <a:pt x="208239" y="28222"/>
                </a:lnTo>
                <a:lnTo>
                  <a:pt x="208457" y="27698"/>
                </a:lnTo>
                <a:lnTo>
                  <a:pt x="208762" y="27175"/>
                </a:lnTo>
                <a:lnTo>
                  <a:pt x="209155" y="26695"/>
                </a:lnTo>
                <a:lnTo>
                  <a:pt x="209547" y="26215"/>
                </a:lnTo>
                <a:lnTo>
                  <a:pt x="210027" y="25692"/>
                </a:lnTo>
                <a:lnTo>
                  <a:pt x="210550" y="25212"/>
                </a:lnTo>
                <a:lnTo>
                  <a:pt x="211161" y="24776"/>
                </a:lnTo>
                <a:lnTo>
                  <a:pt x="211772" y="24296"/>
                </a:lnTo>
                <a:lnTo>
                  <a:pt x="212513" y="23860"/>
                </a:lnTo>
                <a:lnTo>
                  <a:pt x="213255" y="23380"/>
                </a:lnTo>
                <a:lnTo>
                  <a:pt x="214040" y="22944"/>
                </a:lnTo>
                <a:lnTo>
                  <a:pt x="214912" y="22551"/>
                </a:lnTo>
                <a:lnTo>
                  <a:pt x="215828" y="22115"/>
                </a:lnTo>
                <a:lnTo>
                  <a:pt x="216832" y="21722"/>
                </a:lnTo>
                <a:lnTo>
                  <a:pt x="217835" y="21330"/>
                </a:lnTo>
                <a:lnTo>
                  <a:pt x="218925" y="20937"/>
                </a:lnTo>
                <a:lnTo>
                  <a:pt x="220059" y="20588"/>
                </a:lnTo>
                <a:lnTo>
                  <a:pt x="222458" y="19890"/>
                </a:lnTo>
                <a:lnTo>
                  <a:pt x="225076" y="19192"/>
                </a:lnTo>
                <a:lnTo>
                  <a:pt x="227867" y="18625"/>
                </a:lnTo>
                <a:lnTo>
                  <a:pt x="230877" y="18058"/>
                </a:lnTo>
                <a:lnTo>
                  <a:pt x="234105" y="17535"/>
                </a:lnTo>
                <a:lnTo>
                  <a:pt x="237463" y="17099"/>
                </a:lnTo>
                <a:lnTo>
                  <a:pt x="241040" y="16706"/>
                </a:lnTo>
                <a:lnTo>
                  <a:pt x="244791" y="16401"/>
                </a:lnTo>
                <a:lnTo>
                  <a:pt x="252861" y="15877"/>
                </a:lnTo>
                <a:lnTo>
                  <a:pt x="259927" y="15528"/>
                </a:lnTo>
                <a:lnTo>
                  <a:pt x="266165" y="15310"/>
                </a:lnTo>
                <a:lnTo>
                  <a:pt x="271530" y="15179"/>
                </a:lnTo>
                <a:lnTo>
                  <a:pt x="276110" y="15179"/>
                </a:lnTo>
                <a:lnTo>
                  <a:pt x="279949" y="15223"/>
                </a:lnTo>
                <a:lnTo>
                  <a:pt x="283133" y="15310"/>
                </a:lnTo>
                <a:lnTo>
                  <a:pt x="285750" y="15441"/>
                </a:lnTo>
                <a:lnTo>
                  <a:pt x="285750" y="698"/>
                </a:lnTo>
                <a:lnTo>
                  <a:pt x="282304" y="523"/>
                </a:lnTo>
                <a:lnTo>
                  <a:pt x="277768" y="349"/>
                </a:lnTo>
                <a:lnTo>
                  <a:pt x="272228" y="174"/>
                </a:lnTo>
                <a:lnTo>
                  <a:pt x="265772" y="44"/>
                </a:lnTo>
                <a:lnTo>
                  <a:pt x="25853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8" name="Google Shape;7138;p32"/>
          <p:cNvSpPr/>
          <p:nvPr/>
        </p:nvSpPr>
        <p:spPr>
          <a:xfrm>
            <a:off x="4860947" y="450358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9" name="Google Shape;7139;p32"/>
          <p:cNvSpPr/>
          <p:nvPr/>
        </p:nvSpPr>
        <p:spPr>
          <a:xfrm>
            <a:off x="3419249" y="4599426"/>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0" name="Google Shape;7140;p32"/>
          <p:cNvGrpSpPr/>
          <p:nvPr/>
        </p:nvGrpSpPr>
        <p:grpSpPr>
          <a:xfrm>
            <a:off x="2221350" y="4815336"/>
            <a:ext cx="559500" cy="254214"/>
            <a:chOff x="504275" y="4275011"/>
            <a:chExt cx="559500" cy="254214"/>
          </a:xfrm>
        </p:grpSpPr>
        <p:sp>
          <p:nvSpPr>
            <p:cNvPr id="7141" name="Google Shape;7141;p32"/>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42" name="Google Shape;7142;p32"/>
            <p:cNvGrpSpPr/>
            <p:nvPr/>
          </p:nvGrpSpPr>
          <p:grpSpPr>
            <a:xfrm>
              <a:off x="534126" y="4275011"/>
              <a:ext cx="499831" cy="253890"/>
              <a:chOff x="10039350" y="1993363"/>
              <a:chExt cx="1715275" cy="871275"/>
            </a:xfrm>
          </p:grpSpPr>
          <p:sp>
            <p:nvSpPr>
              <p:cNvPr id="7143" name="Google Shape;7143;p32"/>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4" name="Google Shape;7144;p32"/>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5" name="Google Shape;7145;p32"/>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6" name="Google Shape;7146;p32"/>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7" name="Google Shape;7147;p32"/>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8" name="Google Shape;7148;p32"/>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9" name="Google Shape;7149;p32"/>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0" name="Google Shape;7150;p32"/>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1" name="Google Shape;7151;p32"/>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2" name="Google Shape;7152;p32"/>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3" name="Google Shape;7153;p32"/>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4" name="Google Shape;7154;p32"/>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155" name="Google Shape;7155;p32"/>
          <p:cNvSpPr/>
          <p:nvPr/>
        </p:nvSpPr>
        <p:spPr>
          <a:xfrm>
            <a:off x="8573803" y="4695276"/>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6" name="Google Shape;7156;p32"/>
          <p:cNvGrpSpPr/>
          <p:nvPr/>
        </p:nvGrpSpPr>
        <p:grpSpPr>
          <a:xfrm>
            <a:off x="8573806" y="3828207"/>
            <a:ext cx="422125" cy="697235"/>
            <a:chOff x="8567768" y="2750361"/>
            <a:chExt cx="425058" cy="702008"/>
          </a:xfrm>
        </p:grpSpPr>
        <p:sp>
          <p:nvSpPr>
            <p:cNvPr id="7157" name="Google Shape;7157;p32"/>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158" name="Google Shape;7158;p32"/>
            <p:cNvGrpSpPr/>
            <p:nvPr/>
          </p:nvGrpSpPr>
          <p:grpSpPr>
            <a:xfrm flipH="1">
              <a:off x="8567768" y="2750361"/>
              <a:ext cx="425058" cy="694185"/>
              <a:chOff x="5533200" y="-2000250"/>
              <a:chExt cx="1268450" cy="2071575"/>
            </a:xfrm>
          </p:grpSpPr>
          <p:sp>
            <p:nvSpPr>
              <p:cNvPr id="7159" name="Google Shape;7159;p3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0" name="Google Shape;7160;p3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1" name="Google Shape;7161;p3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2" name="Google Shape;7162;p3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3" name="Google Shape;7163;p3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4" name="Google Shape;7164;p3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5" name="Google Shape;7165;p3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6" name="Google Shape;7166;p3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7" name="Google Shape;7167;p3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8" name="Google Shape;7168;p3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9" name="Google Shape;7169;p3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0" name="Google Shape;7170;p3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1" name="Google Shape;7171;p3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2" name="Google Shape;7172;p3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3" name="Google Shape;7173;p3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4" name="Google Shape;7174;p3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5" name="Google Shape;7175;p3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6" name="Google Shape;7176;p3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7" name="Google Shape;7177;p3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8" name="Google Shape;7178;p3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9" name="Google Shape;7179;p3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0" name="Google Shape;7180;p3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1" name="Google Shape;7181;p3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2" name="Google Shape;7182;p3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3" name="Google Shape;7183;p3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4" name="Google Shape;7184;p3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5" name="Google Shape;7185;p3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6" name="Google Shape;7186;p3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7" name="Google Shape;7187;p3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8" name="Google Shape;7188;p3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9" name="Google Shape;7189;p3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0" name="Google Shape;7190;p3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1" name="Google Shape;7191;p3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2" name="Google Shape;7192;p3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3" name="Google Shape;7193;p3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4" name="Google Shape;7194;p3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5" name="Google Shape;7195;p3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6" name="Google Shape;7196;p3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7" name="Google Shape;7197;p3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8" name="Google Shape;7198;p3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9" name="Google Shape;7199;p3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0" name="Google Shape;7200;p3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1" name="Google Shape;7201;p3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2" name="Google Shape;7202;p3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3" name="Google Shape;7203;p3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4" name="Google Shape;7204;p3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5" name="Google Shape;7205;p3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6" name="Google Shape;7206;p3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7" name="Google Shape;7207;p3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8" name="Google Shape;7208;p3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9" name="Google Shape;7209;p3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0" name="Google Shape;7210;p3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11" name="Google Shape;7211;p32"/>
          <p:cNvSpPr/>
          <p:nvPr/>
        </p:nvSpPr>
        <p:spPr>
          <a:xfrm rot="10800000">
            <a:off x="4738688" y="-40585"/>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2" name="Google Shape;7212;p32"/>
          <p:cNvSpPr/>
          <p:nvPr/>
        </p:nvSpPr>
        <p:spPr>
          <a:xfrm rot="5400000">
            <a:off x="-674514" y="242550"/>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3" name="Google Shape;7213;p32"/>
          <p:cNvSpPr/>
          <p:nvPr/>
        </p:nvSpPr>
        <p:spPr>
          <a:xfrm rot="10800000" flipH="1">
            <a:off x="2155299" y="-40585"/>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4" name="Google Shape;7214;p32"/>
          <p:cNvSpPr/>
          <p:nvPr/>
        </p:nvSpPr>
        <p:spPr>
          <a:xfrm rot="-5400000">
            <a:off x="8270001" y="171321"/>
            <a:ext cx="1639569" cy="905686"/>
          </a:xfrm>
          <a:custGeom>
            <a:avLst/>
            <a:gdLst/>
            <a:ahLst/>
            <a:cxnLst/>
            <a:rect l="l" t="t" r="r" b="b"/>
            <a:pathLst>
              <a:path w="53328" h="29458" extrusionOk="0">
                <a:moveTo>
                  <a:pt x="20288" y="0"/>
                </a:moveTo>
                <a:lnTo>
                  <a:pt x="19957" y="20"/>
                </a:lnTo>
                <a:lnTo>
                  <a:pt x="19626" y="39"/>
                </a:lnTo>
                <a:lnTo>
                  <a:pt x="19295" y="78"/>
                </a:lnTo>
                <a:lnTo>
                  <a:pt x="18964" y="137"/>
                </a:lnTo>
                <a:lnTo>
                  <a:pt x="18633" y="195"/>
                </a:lnTo>
                <a:lnTo>
                  <a:pt x="18302" y="273"/>
                </a:lnTo>
                <a:lnTo>
                  <a:pt x="17991" y="351"/>
                </a:lnTo>
                <a:lnTo>
                  <a:pt x="17660" y="448"/>
                </a:lnTo>
                <a:lnTo>
                  <a:pt x="17348" y="565"/>
                </a:lnTo>
                <a:lnTo>
                  <a:pt x="17037" y="682"/>
                </a:lnTo>
                <a:lnTo>
                  <a:pt x="16725" y="818"/>
                </a:lnTo>
                <a:lnTo>
                  <a:pt x="16433" y="954"/>
                </a:lnTo>
                <a:lnTo>
                  <a:pt x="16141" y="1110"/>
                </a:lnTo>
                <a:lnTo>
                  <a:pt x="15849" y="1285"/>
                </a:lnTo>
                <a:lnTo>
                  <a:pt x="15557" y="1461"/>
                </a:lnTo>
                <a:lnTo>
                  <a:pt x="15284" y="1655"/>
                </a:lnTo>
                <a:lnTo>
                  <a:pt x="15031" y="1850"/>
                </a:lnTo>
                <a:lnTo>
                  <a:pt x="14545" y="2259"/>
                </a:lnTo>
                <a:lnTo>
                  <a:pt x="14077" y="2707"/>
                </a:lnTo>
                <a:lnTo>
                  <a:pt x="13669" y="3174"/>
                </a:lnTo>
                <a:lnTo>
                  <a:pt x="13279" y="3680"/>
                </a:lnTo>
                <a:lnTo>
                  <a:pt x="12909" y="4206"/>
                </a:lnTo>
                <a:lnTo>
                  <a:pt x="12578" y="4751"/>
                </a:lnTo>
                <a:lnTo>
                  <a:pt x="12286" y="5296"/>
                </a:lnTo>
                <a:lnTo>
                  <a:pt x="11994" y="5880"/>
                </a:lnTo>
                <a:lnTo>
                  <a:pt x="11741" y="6484"/>
                </a:lnTo>
                <a:lnTo>
                  <a:pt x="11527" y="7087"/>
                </a:lnTo>
                <a:lnTo>
                  <a:pt x="11313" y="7691"/>
                </a:lnTo>
                <a:lnTo>
                  <a:pt x="11118" y="8333"/>
                </a:lnTo>
                <a:lnTo>
                  <a:pt x="10962" y="8956"/>
                </a:lnTo>
                <a:lnTo>
                  <a:pt x="10807" y="9599"/>
                </a:lnTo>
                <a:lnTo>
                  <a:pt x="10690" y="10222"/>
                </a:lnTo>
                <a:lnTo>
                  <a:pt x="10573" y="10864"/>
                </a:lnTo>
                <a:lnTo>
                  <a:pt x="10534" y="10670"/>
                </a:lnTo>
                <a:lnTo>
                  <a:pt x="10456" y="10494"/>
                </a:lnTo>
                <a:lnTo>
                  <a:pt x="10398" y="10319"/>
                </a:lnTo>
                <a:lnTo>
                  <a:pt x="10300" y="10144"/>
                </a:lnTo>
                <a:lnTo>
                  <a:pt x="10203" y="9988"/>
                </a:lnTo>
                <a:lnTo>
                  <a:pt x="10086" y="9832"/>
                </a:lnTo>
                <a:lnTo>
                  <a:pt x="9969" y="9677"/>
                </a:lnTo>
                <a:lnTo>
                  <a:pt x="9833" y="9540"/>
                </a:lnTo>
                <a:lnTo>
                  <a:pt x="9677" y="9404"/>
                </a:lnTo>
                <a:lnTo>
                  <a:pt x="9522" y="9287"/>
                </a:lnTo>
                <a:lnTo>
                  <a:pt x="9366" y="9190"/>
                </a:lnTo>
                <a:lnTo>
                  <a:pt x="9191" y="9093"/>
                </a:lnTo>
                <a:lnTo>
                  <a:pt x="9015" y="9015"/>
                </a:lnTo>
                <a:lnTo>
                  <a:pt x="8840" y="8956"/>
                </a:lnTo>
                <a:lnTo>
                  <a:pt x="8645" y="8898"/>
                </a:lnTo>
                <a:lnTo>
                  <a:pt x="8470" y="8878"/>
                </a:lnTo>
                <a:lnTo>
                  <a:pt x="8275" y="8859"/>
                </a:lnTo>
                <a:lnTo>
                  <a:pt x="7886" y="8859"/>
                </a:lnTo>
                <a:lnTo>
                  <a:pt x="7691" y="8898"/>
                </a:lnTo>
                <a:lnTo>
                  <a:pt x="7516" y="8937"/>
                </a:lnTo>
                <a:lnTo>
                  <a:pt x="7321" y="8995"/>
                </a:lnTo>
                <a:lnTo>
                  <a:pt x="7146" y="9073"/>
                </a:lnTo>
                <a:lnTo>
                  <a:pt x="6971" y="9151"/>
                </a:lnTo>
                <a:lnTo>
                  <a:pt x="6796" y="9248"/>
                </a:lnTo>
                <a:lnTo>
                  <a:pt x="6640" y="9365"/>
                </a:lnTo>
                <a:lnTo>
                  <a:pt x="6484" y="9482"/>
                </a:lnTo>
                <a:lnTo>
                  <a:pt x="6348" y="9599"/>
                </a:lnTo>
                <a:lnTo>
                  <a:pt x="6212" y="9755"/>
                </a:lnTo>
                <a:lnTo>
                  <a:pt x="6095" y="9891"/>
                </a:lnTo>
                <a:lnTo>
                  <a:pt x="5998" y="10066"/>
                </a:lnTo>
                <a:lnTo>
                  <a:pt x="5900" y="10222"/>
                </a:lnTo>
                <a:lnTo>
                  <a:pt x="5706" y="10144"/>
                </a:lnTo>
                <a:lnTo>
                  <a:pt x="5511" y="10086"/>
                </a:lnTo>
                <a:lnTo>
                  <a:pt x="5316" y="10066"/>
                </a:lnTo>
                <a:lnTo>
                  <a:pt x="5121" y="10086"/>
                </a:lnTo>
                <a:lnTo>
                  <a:pt x="4927" y="10125"/>
                </a:lnTo>
                <a:lnTo>
                  <a:pt x="4732" y="10183"/>
                </a:lnTo>
                <a:lnTo>
                  <a:pt x="4537" y="10280"/>
                </a:lnTo>
                <a:lnTo>
                  <a:pt x="4362" y="10378"/>
                </a:lnTo>
                <a:lnTo>
                  <a:pt x="4206" y="10514"/>
                </a:lnTo>
                <a:lnTo>
                  <a:pt x="4070" y="10670"/>
                </a:lnTo>
                <a:lnTo>
                  <a:pt x="3934" y="10825"/>
                </a:lnTo>
                <a:lnTo>
                  <a:pt x="3836" y="11001"/>
                </a:lnTo>
                <a:lnTo>
                  <a:pt x="3759" y="11176"/>
                </a:lnTo>
                <a:lnTo>
                  <a:pt x="3720" y="11371"/>
                </a:lnTo>
                <a:lnTo>
                  <a:pt x="3700" y="11585"/>
                </a:lnTo>
                <a:lnTo>
                  <a:pt x="3720" y="11779"/>
                </a:lnTo>
                <a:lnTo>
                  <a:pt x="3720" y="11779"/>
                </a:lnTo>
                <a:lnTo>
                  <a:pt x="3505" y="11663"/>
                </a:lnTo>
                <a:lnTo>
                  <a:pt x="3252" y="11585"/>
                </a:lnTo>
                <a:lnTo>
                  <a:pt x="3019" y="11526"/>
                </a:lnTo>
                <a:lnTo>
                  <a:pt x="2766" y="11487"/>
                </a:lnTo>
                <a:lnTo>
                  <a:pt x="2513" y="11487"/>
                </a:lnTo>
                <a:lnTo>
                  <a:pt x="2259" y="11507"/>
                </a:lnTo>
                <a:lnTo>
                  <a:pt x="2006" y="11546"/>
                </a:lnTo>
                <a:lnTo>
                  <a:pt x="1773" y="11604"/>
                </a:lnTo>
                <a:lnTo>
                  <a:pt x="1520" y="11702"/>
                </a:lnTo>
                <a:lnTo>
                  <a:pt x="1305" y="11799"/>
                </a:lnTo>
                <a:lnTo>
                  <a:pt x="1072" y="11935"/>
                </a:lnTo>
                <a:lnTo>
                  <a:pt x="877" y="12071"/>
                </a:lnTo>
                <a:lnTo>
                  <a:pt x="682" y="12247"/>
                </a:lnTo>
                <a:lnTo>
                  <a:pt x="507" y="12422"/>
                </a:lnTo>
                <a:lnTo>
                  <a:pt x="371" y="12636"/>
                </a:lnTo>
                <a:lnTo>
                  <a:pt x="235" y="12850"/>
                </a:lnTo>
                <a:lnTo>
                  <a:pt x="137" y="13084"/>
                </a:lnTo>
                <a:lnTo>
                  <a:pt x="59" y="13318"/>
                </a:lnTo>
                <a:lnTo>
                  <a:pt x="20" y="13571"/>
                </a:lnTo>
                <a:lnTo>
                  <a:pt x="1" y="13824"/>
                </a:lnTo>
                <a:lnTo>
                  <a:pt x="1" y="14077"/>
                </a:lnTo>
                <a:lnTo>
                  <a:pt x="40" y="14330"/>
                </a:lnTo>
                <a:lnTo>
                  <a:pt x="79" y="14564"/>
                </a:lnTo>
                <a:lnTo>
                  <a:pt x="157" y="14817"/>
                </a:lnTo>
                <a:lnTo>
                  <a:pt x="254" y="15050"/>
                </a:lnTo>
                <a:lnTo>
                  <a:pt x="371" y="15264"/>
                </a:lnTo>
                <a:lnTo>
                  <a:pt x="507" y="15479"/>
                </a:lnTo>
                <a:lnTo>
                  <a:pt x="682" y="15693"/>
                </a:lnTo>
                <a:lnTo>
                  <a:pt x="858" y="15868"/>
                </a:lnTo>
                <a:lnTo>
                  <a:pt x="1033" y="16024"/>
                </a:lnTo>
                <a:lnTo>
                  <a:pt x="1247" y="16160"/>
                </a:lnTo>
                <a:lnTo>
                  <a:pt x="1481" y="16277"/>
                </a:lnTo>
                <a:lnTo>
                  <a:pt x="1325" y="16413"/>
                </a:lnTo>
                <a:lnTo>
                  <a:pt x="1189" y="16549"/>
                </a:lnTo>
                <a:lnTo>
                  <a:pt x="1072" y="16705"/>
                </a:lnTo>
                <a:lnTo>
                  <a:pt x="974" y="16880"/>
                </a:lnTo>
                <a:lnTo>
                  <a:pt x="877" y="17056"/>
                </a:lnTo>
                <a:lnTo>
                  <a:pt x="799" y="17231"/>
                </a:lnTo>
                <a:lnTo>
                  <a:pt x="721" y="17426"/>
                </a:lnTo>
                <a:lnTo>
                  <a:pt x="682" y="17620"/>
                </a:lnTo>
                <a:lnTo>
                  <a:pt x="643" y="17815"/>
                </a:lnTo>
                <a:lnTo>
                  <a:pt x="624" y="18010"/>
                </a:lnTo>
                <a:lnTo>
                  <a:pt x="605" y="18204"/>
                </a:lnTo>
                <a:lnTo>
                  <a:pt x="624" y="18399"/>
                </a:lnTo>
                <a:lnTo>
                  <a:pt x="643" y="18594"/>
                </a:lnTo>
                <a:lnTo>
                  <a:pt x="682" y="18788"/>
                </a:lnTo>
                <a:lnTo>
                  <a:pt x="741" y="18983"/>
                </a:lnTo>
                <a:lnTo>
                  <a:pt x="819" y="19178"/>
                </a:lnTo>
                <a:lnTo>
                  <a:pt x="916" y="19353"/>
                </a:lnTo>
                <a:lnTo>
                  <a:pt x="1033" y="19509"/>
                </a:lnTo>
                <a:lnTo>
                  <a:pt x="1150" y="19665"/>
                </a:lnTo>
                <a:lnTo>
                  <a:pt x="1286" y="19820"/>
                </a:lnTo>
                <a:lnTo>
                  <a:pt x="1422" y="19957"/>
                </a:lnTo>
                <a:lnTo>
                  <a:pt x="1578" y="20073"/>
                </a:lnTo>
                <a:lnTo>
                  <a:pt x="1753" y="20190"/>
                </a:lnTo>
                <a:lnTo>
                  <a:pt x="1928" y="20288"/>
                </a:lnTo>
                <a:lnTo>
                  <a:pt x="2104" y="20365"/>
                </a:lnTo>
                <a:lnTo>
                  <a:pt x="2298" y="20424"/>
                </a:lnTo>
                <a:lnTo>
                  <a:pt x="2474" y="20482"/>
                </a:lnTo>
                <a:lnTo>
                  <a:pt x="2668" y="20521"/>
                </a:lnTo>
                <a:lnTo>
                  <a:pt x="2863" y="20541"/>
                </a:lnTo>
                <a:lnTo>
                  <a:pt x="3077" y="20560"/>
                </a:lnTo>
                <a:lnTo>
                  <a:pt x="3272" y="20541"/>
                </a:lnTo>
                <a:lnTo>
                  <a:pt x="3467" y="20521"/>
                </a:lnTo>
                <a:lnTo>
                  <a:pt x="3739" y="20988"/>
                </a:lnTo>
                <a:lnTo>
                  <a:pt x="4031" y="21436"/>
                </a:lnTo>
                <a:lnTo>
                  <a:pt x="4382" y="21865"/>
                </a:lnTo>
                <a:lnTo>
                  <a:pt x="4752" y="22273"/>
                </a:lnTo>
                <a:lnTo>
                  <a:pt x="5141" y="22663"/>
                </a:lnTo>
                <a:lnTo>
                  <a:pt x="5569" y="23013"/>
                </a:lnTo>
                <a:lnTo>
                  <a:pt x="5998" y="23364"/>
                </a:lnTo>
                <a:lnTo>
                  <a:pt x="6465" y="23675"/>
                </a:lnTo>
                <a:lnTo>
                  <a:pt x="6952" y="23987"/>
                </a:lnTo>
                <a:lnTo>
                  <a:pt x="7438" y="24279"/>
                </a:lnTo>
                <a:lnTo>
                  <a:pt x="7945" y="24551"/>
                </a:lnTo>
                <a:lnTo>
                  <a:pt x="8451" y="24805"/>
                </a:lnTo>
                <a:lnTo>
                  <a:pt x="8957" y="25038"/>
                </a:lnTo>
                <a:lnTo>
                  <a:pt x="9483" y="25272"/>
                </a:lnTo>
                <a:lnTo>
                  <a:pt x="10514" y="25700"/>
                </a:lnTo>
                <a:lnTo>
                  <a:pt x="11371" y="26031"/>
                </a:lnTo>
                <a:lnTo>
                  <a:pt x="12247" y="26343"/>
                </a:lnTo>
                <a:lnTo>
                  <a:pt x="13143" y="26635"/>
                </a:lnTo>
                <a:lnTo>
                  <a:pt x="14019" y="26927"/>
                </a:lnTo>
                <a:lnTo>
                  <a:pt x="14915" y="27199"/>
                </a:lnTo>
                <a:lnTo>
                  <a:pt x="15810" y="27452"/>
                </a:lnTo>
                <a:lnTo>
                  <a:pt x="16706" y="27686"/>
                </a:lnTo>
                <a:lnTo>
                  <a:pt x="17601" y="27920"/>
                </a:lnTo>
                <a:lnTo>
                  <a:pt x="18516" y="28134"/>
                </a:lnTo>
                <a:lnTo>
                  <a:pt x="19431" y="28328"/>
                </a:lnTo>
                <a:lnTo>
                  <a:pt x="20347" y="28504"/>
                </a:lnTo>
                <a:lnTo>
                  <a:pt x="21262" y="28659"/>
                </a:lnTo>
                <a:lnTo>
                  <a:pt x="22177" y="28815"/>
                </a:lnTo>
                <a:lnTo>
                  <a:pt x="23092" y="28952"/>
                </a:lnTo>
                <a:lnTo>
                  <a:pt x="24026" y="29068"/>
                </a:lnTo>
                <a:lnTo>
                  <a:pt x="24941" y="29166"/>
                </a:lnTo>
                <a:lnTo>
                  <a:pt x="25876" y="29244"/>
                </a:lnTo>
                <a:lnTo>
                  <a:pt x="26810" y="29321"/>
                </a:lnTo>
                <a:lnTo>
                  <a:pt x="27725" y="29380"/>
                </a:lnTo>
                <a:lnTo>
                  <a:pt x="28660" y="29419"/>
                </a:lnTo>
                <a:lnTo>
                  <a:pt x="29595" y="29438"/>
                </a:lnTo>
                <a:lnTo>
                  <a:pt x="30529" y="29458"/>
                </a:lnTo>
                <a:lnTo>
                  <a:pt x="31444" y="29458"/>
                </a:lnTo>
                <a:lnTo>
                  <a:pt x="32379" y="29419"/>
                </a:lnTo>
                <a:lnTo>
                  <a:pt x="33313" y="29380"/>
                </a:lnTo>
                <a:lnTo>
                  <a:pt x="34248" y="29341"/>
                </a:lnTo>
                <a:lnTo>
                  <a:pt x="35163" y="29263"/>
                </a:lnTo>
                <a:lnTo>
                  <a:pt x="36097" y="29185"/>
                </a:lnTo>
                <a:lnTo>
                  <a:pt x="37032" y="29088"/>
                </a:lnTo>
                <a:lnTo>
                  <a:pt x="37947" y="28971"/>
                </a:lnTo>
                <a:lnTo>
                  <a:pt x="38862" y="28835"/>
                </a:lnTo>
                <a:lnTo>
                  <a:pt x="39796" y="28679"/>
                </a:lnTo>
                <a:lnTo>
                  <a:pt x="40303" y="28601"/>
                </a:lnTo>
                <a:lnTo>
                  <a:pt x="40809" y="28504"/>
                </a:lnTo>
                <a:lnTo>
                  <a:pt x="41315" y="28387"/>
                </a:lnTo>
                <a:lnTo>
                  <a:pt x="41802" y="28251"/>
                </a:lnTo>
                <a:lnTo>
                  <a:pt x="42289" y="28095"/>
                </a:lnTo>
                <a:lnTo>
                  <a:pt x="42775" y="27900"/>
                </a:lnTo>
                <a:lnTo>
                  <a:pt x="43243" y="27686"/>
                </a:lnTo>
                <a:lnTo>
                  <a:pt x="43690" y="27433"/>
                </a:lnTo>
                <a:lnTo>
                  <a:pt x="44041" y="27180"/>
                </a:lnTo>
                <a:lnTo>
                  <a:pt x="44391" y="26907"/>
                </a:lnTo>
                <a:lnTo>
                  <a:pt x="44722" y="26635"/>
                </a:lnTo>
                <a:lnTo>
                  <a:pt x="45034" y="26323"/>
                </a:lnTo>
                <a:lnTo>
                  <a:pt x="45345" y="26012"/>
                </a:lnTo>
                <a:lnTo>
                  <a:pt x="45637" y="25681"/>
                </a:lnTo>
                <a:lnTo>
                  <a:pt x="46221" y="24999"/>
                </a:lnTo>
                <a:lnTo>
                  <a:pt x="46591" y="24571"/>
                </a:lnTo>
                <a:lnTo>
                  <a:pt x="46981" y="24162"/>
                </a:lnTo>
                <a:lnTo>
                  <a:pt x="47390" y="23753"/>
                </a:lnTo>
                <a:lnTo>
                  <a:pt x="47798" y="23344"/>
                </a:lnTo>
                <a:lnTo>
                  <a:pt x="48616" y="22566"/>
                </a:lnTo>
                <a:lnTo>
                  <a:pt x="49473" y="21787"/>
                </a:lnTo>
                <a:lnTo>
                  <a:pt x="50310" y="20988"/>
                </a:lnTo>
                <a:lnTo>
                  <a:pt x="50719" y="20580"/>
                </a:lnTo>
                <a:lnTo>
                  <a:pt x="51108" y="20171"/>
                </a:lnTo>
                <a:lnTo>
                  <a:pt x="51498" y="19762"/>
                </a:lnTo>
                <a:lnTo>
                  <a:pt x="51868" y="19334"/>
                </a:lnTo>
                <a:lnTo>
                  <a:pt x="52237" y="18886"/>
                </a:lnTo>
                <a:lnTo>
                  <a:pt x="52568" y="18438"/>
                </a:lnTo>
                <a:lnTo>
                  <a:pt x="52783" y="18126"/>
                </a:lnTo>
                <a:lnTo>
                  <a:pt x="52958" y="17776"/>
                </a:lnTo>
                <a:lnTo>
                  <a:pt x="53094" y="17426"/>
                </a:lnTo>
                <a:lnTo>
                  <a:pt x="53191" y="17056"/>
                </a:lnTo>
                <a:lnTo>
                  <a:pt x="53269" y="16686"/>
                </a:lnTo>
                <a:lnTo>
                  <a:pt x="53308" y="16296"/>
                </a:lnTo>
                <a:lnTo>
                  <a:pt x="53328" y="15907"/>
                </a:lnTo>
                <a:lnTo>
                  <a:pt x="53289" y="15518"/>
                </a:lnTo>
                <a:lnTo>
                  <a:pt x="53230" y="15148"/>
                </a:lnTo>
                <a:lnTo>
                  <a:pt x="53153" y="14778"/>
                </a:lnTo>
                <a:lnTo>
                  <a:pt x="53016" y="14408"/>
                </a:lnTo>
                <a:lnTo>
                  <a:pt x="52880" y="14057"/>
                </a:lnTo>
                <a:lnTo>
                  <a:pt x="52685" y="13726"/>
                </a:lnTo>
                <a:lnTo>
                  <a:pt x="52471" y="13395"/>
                </a:lnTo>
                <a:lnTo>
                  <a:pt x="52237" y="13103"/>
                </a:lnTo>
                <a:lnTo>
                  <a:pt x="51965" y="12831"/>
                </a:lnTo>
                <a:lnTo>
                  <a:pt x="51653" y="12597"/>
                </a:lnTo>
                <a:lnTo>
                  <a:pt x="51342" y="12383"/>
                </a:lnTo>
                <a:lnTo>
                  <a:pt x="50991" y="12208"/>
                </a:lnTo>
                <a:lnTo>
                  <a:pt x="50641" y="12071"/>
                </a:lnTo>
                <a:lnTo>
                  <a:pt x="50271" y="11955"/>
                </a:lnTo>
                <a:lnTo>
                  <a:pt x="49901" y="11877"/>
                </a:lnTo>
                <a:lnTo>
                  <a:pt x="49512" y="11818"/>
                </a:lnTo>
                <a:lnTo>
                  <a:pt x="49142" y="11818"/>
                </a:lnTo>
                <a:lnTo>
                  <a:pt x="48752" y="11838"/>
                </a:lnTo>
                <a:lnTo>
                  <a:pt x="48363" y="11877"/>
                </a:lnTo>
                <a:lnTo>
                  <a:pt x="47993" y="11955"/>
                </a:lnTo>
                <a:lnTo>
                  <a:pt x="47623" y="12071"/>
                </a:lnTo>
                <a:lnTo>
                  <a:pt x="47273" y="12227"/>
                </a:lnTo>
                <a:lnTo>
                  <a:pt x="46942" y="12402"/>
                </a:lnTo>
                <a:lnTo>
                  <a:pt x="46611" y="12617"/>
                </a:lnTo>
                <a:lnTo>
                  <a:pt x="46319" y="12850"/>
                </a:lnTo>
                <a:lnTo>
                  <a:pt x="46319" y="12636"/>
                </a:lnTo>
                <a:lnTo>
                  <a:pt x="46299" y="12441"/>
                </a:lnTo>
                <a:lnTo>
                  <a:pt x="46241" y="12247"/>
                </a:lnTo>
                <a:lnTo>
                  <a:pt x="46144" y="12052"/>
                </a:lnTo>
                <a:lnTo>
                  <a:pt x="46027" y="11877"/>
                </a:lnTo>
                <a:lnTo>
                  <a:pt x="45871" y="11721"/>
                </a:lnTo>
                <a:lnTo>
                  <a:pt x="45715" y="11585"/>
                </a:lnTo>
                <a:lnTo>
                  <a:pt x="45540" y="11468"/>
                </a:lnTo>
                <a:lnTo>
                  <a:pt x="45345" y="11371"/>
                </a:lnTo>
                <a:lnTo>
                  <a:pt x="45151" y="11293"/>
                </a:lnTo>
                <a:lnTo>
                  <a:pt x="44936" y="11254"/>
                </a:lnTo>
                <a:lnTo>
                  <a:pt x="44722" y="11234"/>
                </a:lnTo>
                <a:lnTo>
                  <a:pt x="44528" y="11234"/>
                </a:lnTo>
                <a:lnTo>
                  <a:pt x="44313" y="11273"/>
                </a:lnTo>
                <a:lnTo>
                  <a:pt x="44119" y="11351"/>
                </a:lnTo>
                <a:lnTo>
                  <a:pt x="43943" y="11468"/>
                </a:lnTo>
                <a:lnTo>
                  <a:pt x="43749" y="10494"/>
                </a:lnTo>
                <a:lnTo>
                  <a:pt x="43651" y="10008"/>
                </a:lnTo>
                <a:lnTo>
                  <a:pt x="43535" y="9521"/>
                </a:lnTo>
                <a:lnTo>
                  <a:pt x="43398" y="9034"/>
                </a:lnTo>
                <a:lnTo>
                  <a:pt x="43243" y="8567"/>
                </a:lnTo>
                <a:lnTo>
                  <a:pt x="43048" y="8100"/>
                </a:lnTo>
                <a:lnTo>
                  <a:pt x="42834" y="7652"/>
                </a:lnTo>
                <a:lnTo>
                  <a:pt x="42581" y="7224"/>
                </a:lnTo>
                <a:lnTo>
                  <a:pt x="42289" y="6815"/>
                </a:lnTo>
                <a:lnTo>
                  <a:pt x="42133" y="6620"/>
                </a:lnTo>
                <a:lnTo>
                  <a:pt x="41977" y="6445"/>
                </a:lnTo>
                <a:lnTo>
                  <a:pt x="41782" y="6270"/>
                </a:lnTo>
                <a:lnTo>
                  <a:pt x="41607" y="6094"/>
                </a:lnTo>
                <a:lnTo>
                  <a:pt x="41412" y="5939"/>
                </a:lnTo>
                <a:lnTo>
                  <a:pt x="41218" y="5802"/>
                </a:lnTo>
                <a:lnTo>
                  <a:pt x="41004" y="5666"/>
                </a:lnTo>
                <a:lnTo>
                  <a:pt x="40789" y="5549"/>
                </a:lnTo>
                <a:lnTo>
                  <a:pt x="40556" y="5452"/>
                </a:lnTo>
                <a:lnTo>
                  <a:pt x="40342" y="5355"/>
                </a:lnTo>
                <a:lnTo>
                  <a:pt x="40108" y="5277"/>
                </a:lnTo>
                <a:lnTo>
                  <a:pt x="39855" y="5238"/>
                </a:lnTo>
                <a:lnTo>
                  <a:pt x="39524" y="5199"/>
                </a:lnTo>
                <a:lnTo>
                  <a:pt x="39193" y="5179"/>
                </a:lnTo>
                <a:lnTo>
                  <a:pt x="38862" y="5218"/>
                </a:lnTo>
                <a:lnTo>
                  <a:pt x="38550" y="5257"/>
                </a:lnTo>
                <a:lnTo>
                  <a:pt x="38239" y="5355"/>
                </a:lnTo>
                <a:lnTo>
                  <a:pt x="37927" y="5471"/>
                </a:lnTo>
                <a:lnTo>
                  <a:pt x="37616" y="5608"/>
                </a:lnTo>
                <a:lnTo>
                  <a:pt x="37324" y="5763"/>
                </a:lnTo>
                <a:lnTo>
                  <a:pt x="37051" y="5939"/>
                </a:lnTo>
                <a:lnTo>
                  <a:pt x="36779" y="6153"/>
                </a:lnTo>
                <a:lnTo>
                  <a:pt x="36526" y="6367"/>
                </a:lnTo>
                <a:lnTo>
                  <a:pt x="36273" y="6620"/>
                </a:lnTo>
                <a:lnTo>
                  <a:pt x="36039" y="6873"/>
                </a:lnTo>
                <a:lnTo>
                  <a:pt x="35844" y="7146"/>
                </a:lnTo>
                <a:lnTo>
                  <a:pt x="35650" y="7418"/>
                </a:lnTo>
                <a:lnTo>
                  <a:pt x="35474" y="7710"/>
                </a:lnTo>
                <a:lnTo>
                  <a:pt x="35319" y="8002"/>
                </a:lnTo>
                <a:lnTo>
                  <a:pt x="35182" y="8314"/>
                </a:lnTo>
                <a:lnTo>
                  <a:pt x="35065" y="8625"/>
                </a:lnTo>
                <a:lnTo>
                  <a:pt x="34949" y="8937"/>
                </a:lnTo>
                <a:lnTo>
                  <a:pt x="34851" y="9248"/>
                </a:lnTo>
                <a:lnTo>
                  <a:pt x="34773" y="9579"/>
                </a:lnTo>
                <a:lnTo>
                  <a:pt x="34637" y="10222"/>
                </a:lnTo>
                <a:lnTo>
                  <a:pt x="34540" y="10903"/>
                </a:lnTo>
                <a:lnTo>
                  <a:pt x="34462" y="11565"/>
                </a:lnTo>
                <a:lnTo>
                  <a:pt x="34423" y="12247"/>
                </a:lnTo>
                <a:lnTo>
                  <a:pt x="34384" y="12928"/>
                </a:lnTo>
                <a:lnTo>
                  <a:pt x="34053" y="12422"/>
                </a:lnTo>
                <a:lnTo>
                  <a:pt x="33858" y="12169"/>
                </a:lnTo>
                <a:lnTo>
                  <a:pt x="33664" y="11955"/>
                </a:lnTo>
                <a:lnTo>
                  <a:pt x="33449" y="11740"/>
                </a:lnTo>
                <a:lnTo>
                  <a:pt x="33216" y="11565"/>
                </a:lnTo>
                <a:lnTo>
                  <a:pt x="32963" y="11429"/>
                </a:lnTo>
                <a:lnTo>
                  <a:pt x="32826" y="11371"/>
                </a:lnTo>
                <a:lnTo>
                  <a:pt x="32690" y="11312"/>
                </a:lnTo>
                <a:lnTo>
                  <a:pt x="32534" y="11293"/>
                </a:lnTo>
                <a:lnTo>
                  <a:pt x="32379" y="11273"/>
                </a:lnTo>
                <a:lnTo>
                  <a:pt x="32242" y="11293"/>
                </a:lnTo>
                <a:lnTo>
                  <a:pt x="32087" y="11312"/>
                </a:lnTo>
                <a:lnTo>
                  <a:pt x="31950" y="11351"/>
                </a:lnTo>
                <a:lnTo>
                  <a:pt x="31795" y="11410"/>
                </a:lnTo>
                <a:lnTo>
                  <a:pt x="31678" y="11487"/>
                </a:lnTo>
                <a:lnTo>
                  <a:pt x="31541" y="11565"/>
                </a:lnTo>
                <a:lnTo>
                  <a:pt x="31425" y="11663"/>
                </a:lnTo>
                <a:lnTo>
                  <a:pt x="31347" y="11779"/>
                </a:lnTo>
                <a:lnTo>
                  <a:pt x="31249" y="11896"/>
                </a:lnTo>
                <a:lnTo>
                  <a:pt x="31191" y="12013"/>
                </a:lnTo>
                <a:lnTo>
                  <a:pt x="31152" y="12130"/>
                </a:lnTo>
                <a:lnTo>
                  <a:pt x="31144" y="12190"/>
                </a:lnTo>
                <a:lnTo>
                  <a:pt x="31133" y="12130"/>
                </a:lnTo>
                <a:lnTo>
                  <a:pt x="31094" y="11935"/>
                </a:lnTo>
                <a:lnTo>
                  <a:pt x="31016" y="11740"/>
                </a:lnTo>
                <a:lnTo>
                  <a:pt x="30918" y="11565"/>
                </a:lnTo>
                <a:lnTo>
                  <a:pt x="30802" y="11390"/>
                </a:lnTo>
                <a:lnTo>
                  <a:pt x="30665" y="11234"/>
                </a:lnTo>
                <a:lnTo>
                  <a:pt x="30529" y="11079"/>
                </a:lnTo>
                <a:lnTo>
                  <a:pt x="30354" y="10942"/>
                </a:lnTo>
                <a:lnTo>
                  <a:pt x="30198" y="10825"/>
                </a:lnTo>
                <a:lnTo>
                  <a:pt x="30003" y="10728"/>
                </a:lnTo>
                <a:lnTo>
                  <a:pt x="29809" y="10631"/>
                </a:lnTo>
                <a:lnTo>
                  <a:pt x="29614" y="10572"/>
                </a:lnTo>
                <a:lnTo>
                  <a:pt x="29419" y="10533"/>
                </a:lnTo>
                <a:lnTo>
                  <a:pt x="29010" y="10533"/>
                </a:lnTo>
                <a:lnTo>
                  <a:pt x="29069" y="10202"/>
                </a:lnTo>
                <a:lnTo>
                  <a:pt x="29108" y="9871"/>
                </a:lnTo>
                <a:lnTo>
                  <a:pt x="29147" y="9540"/>
                </a:lnTo>
                <a:lnTo>
                  <a:pt x="29166" y="9209"/>
                </a:lnTo>
                <a:lnTo>
                  <a:pt x="29186" y="8878"/>
                </a:lnTo>
                <a:lnTo>
                  <a:pt x="29186" y="8547"/>
                </a:lnTo>
                <a:lnTo>
                  <a:pt x="29166" y="8217"/>
                </a:lnTo>
                <a:lnTo>
                  <a:pt x="29127" y="7886"/>
                </a:lnTo>
                <a:lnTo>
                  <a:pt x="29088" y="7555"/>
                </a:lnTo>
                <a:lnTo>
                  <a:pt x="29030" y="7224"/>
                </a:lnTo>
                <a:lnTo>
                  <a:pt x="28971" y="6893"/>
                </a:lnTo>
                <a:lnTo>
                  <a:pt x="28894" y="6562"/>
                </a:lnTo>
                <a:lnTo>
                  <a:pt x="28796" y="6250"/>
                </a:lnTo>
                <a:lnTo>
                  <a:pt x="28699" y="5919"/>
                </a:lnTo>
                <a:lnTo>
                  <a:pt x="28582" y="5608"/>
                </a:lnTo>
                <a:lnTo>
                  <a:pt x="28446" y="5296"/>
                </a:lnTo>
                <a:lnTo>
                  <a:pt x="28310" y="5004"/>
                </a:lnTo>
                <a:lnTo>
                  <a:pt x="28173" y="4693"/>
                </a:lnTo>
                <a:lnTo>
                  <a:pt x="28017" y="4400"/>
                </a:lnTo>
                <a:lnTo>
                  <a:pt x="27842" y="4108"/>
                </a:lnTo>
                <a:lnTo>
                  <a:pt x="27667" y="3836"/>
                </a:lnTo>
                <a:lnTo>
                  <a:pt x="27472" y="3563"/>
                </a:lnTo>
                <a:lnTo>
                  <a:pt x="27278" y="3291"/>
                </a:lnTo>
                <a:lnTo>
                  <a:pt x="27063" y="3018"/>
                </a:lnTo>
                <a:lnTo>
                  <a:pt x="26849" y="2765"/>
                </a:lnTo>
                <a:lnTo>
                  <a:pt x="26616" y="2531"/>
                </a:lnTo>
                <a:lnTo>
                  <a:pt x="26382" y="2298"/>
                </a:lnTo>
                <a:lnTo>
                  <a:pt x="26129" y="2064"/>
                </a:lnTo>
                <a:lnTo>
                  <a:pt x="25876" y="1850"/>
                </a:lnTo>
                <a:lnTo>
                  <a:pt x="25623" y="1655"/>
                </a:lnTo>
                <a:lnTo>
                  <a:pt x="25350" y="1461"/>
                </a:lnTo>
                <a:lnTo>
                  <a:pt x="25058" y="1285"/>
                </a:lnTo>
                <a:lnTo>
                  <a:pt x="24786" y="1110"/>
                </a:lnTo>
                <a:lnTo>
                  <a:pt x="24494" y="954"/>
                </a:lnTo>
                <a:lnTo>
                  <a:pt x="24182" y="799"/>
                </a:lnTo>
                <a:lnTo>
                  <a:pt x="23871" y="662"/>
                </a:lnTo>
                <a:lnTo>
                  <a:pt x="23559" y="546"/>
                </a:lnTo>
                <a:lnTo>
                  <a:pt x="23247" y="429"/>
                </a:lnTo>
                <a:lnTo>
                  <a:pt x="22936" y="351"/>
                </a:lnTo>
                <a:lnTo>
                  <a:pt x="22605" y="253"/>
                </a:lnTo>
                <a:lnTo>
                  <a:pt x="22293" y="195"/>
                </a:lnTo>
                <a:lnTo>
                  <a:pt x="21962" y="117"/>
                </a:lnTo>
                <a:lnTo>
                  <a:pt x="21632" y="78"/>
                </a:lnTo>
                <a:lnTo>
                  <a:pt x="21301" y="39"/>
                </a:lnTo>
                <a:lnTo>
                  <a:pt x="20970" y="20"/>
                </a:lnTo>
                <a:lnTo>
                  <a:pt x="20619"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5" name="Google Shape;7215;p32"/>
          <p:cNvSpPr/>
          <p:nvPr/>
        </p:nvSpPr>
        <p:spPr>
          <a:xfrm>
            <a:off x="-30850" y="4715550"/>
            <a:ext cx="3864775" cy="983450"/>
          </a:xfrm>
          <a:custGeom>
            <a:avLst/>
            <a:gdLst/>
            <a:ahLst/>
            <a:cxnLst/>
            <a:rect l="l" t="t" r="r" b="b"/>
            <a:pathLst>
              <a:path w="154591" h="39338" extrusionOk="0">
                <a:moveTo>
                  <a:pt x="0" y="0"/>
                </a:moveTo>
                <a:cubicBezTo>
                  <a:pt x="4318" y="127"/>
                  <a:pt x="17907" y="127"/>
                  <a:pt x="25908" y="762"/>
                </a:cubicBezTo>
                <a:cubicBezTo>
                  <a:pt x="33909" y="1397"/>
                  <a:pt x="42990" y="2477"/>
                  <a:pt x="48006" y="3810"/>
                </a:cubicBezTo>
                <a:cubicBezTo>
                  <a:pt x="53023" y="5144"/>
                  <a:pt x="56452" y="6223"/>
                  <a:pt x="56007" y="8763"/>
                </a:cubicBezTo>
                <a:cubicBezTo>
                  <a:pt x="55563" y="11303"/>
                  <a:pt x="48959" y="15748"/>
                  <a:pt x="45339" y="19050"/>
                </a:cubicBezTo>
                <a:cubicBezTo>
                  <a:pt x="41720" y="22352"/>
                  <a:pt x="36322" y="26099"/>
                  <a:pt x="34290" y="28575"/>
                </a:cubicBezTo>
                <a:cubicBezTo>
                  <a:pt x="32258" y="31052"/>
                  <a:pt x="28258" y="32449"/>
                  <a:pt x="33147" y="33909"/>
                </a:cubicBezTo>
                <a:cubicBezTo>
                  <a:pt x="38037" y="35370"/>
                  <a:pt x="45085" y="36449"/>
                  <a:pt x="63627" y="37338"/>
                </a:cubicBezTo>
                <a:cubicBezTo>
                  <a:pt x="82169" y="38227"/>
                  <a:pt x="129286" y="39053"/>
                  <a:pt x="144399" y="39243"/>
                </a:cubicBezTo>
                <a:cubicBezTo>
                  <a:pt x="159512" y="39434"/>
                  <a:pt x="152654" y="38608"/>
                  <a:pt x="154305" y="38481"/>
                </a:cubicBezTo>
              </a:path>
            </a:pathLst>
          </a:custGeom>
          <a:noFill/>
          <a:ln w="19050" cap="flat" cmpd="sng">
            <a:solidFill>
              <a:schemeClr val="lt1"/>
            </a:solidFill>
            <a:prstDash val="solid"/>
            <a:round/>
            <a:headEnd type="none" w="med" len="med"/>
            <a:tailEnd type="none" w="med" len="med"/>
          </a:ln>
        </p:spPr>
      </p:sp>
      <p:grpSp>
        <p:nvGrpSpPr>
          <p:cNvPr id="7216" name="Google Shape;7216;p32"/>
          <p:cNvGrpSpPr/>
          <p:nvPr/>
        </p:nvGrpSpPr>
        <p:grpSpPr>
          <a:xfrm>
            <a:off x="-228603" y="3828211"/>
            <a:ext cx="660667" cy="1091131"/>
            <a:chOff x="8567768" y="2750361"/>
            <a:chExt cx="425058" cy="702008"/>
          </a:xfrm>
        </p:grpSpPr>
        <p:sp>
          <p:nvSpPr>
            <p:cNvPr id="7217" name="Google Shape;7217;p32"/>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218" name="Google Shape;7218;p32"/>
            <p:cNvGrpSpPr/>
            <p:nvPr/>
          </p:nvGrpSpPr>
          <p:grpSpPr>
            <a:xfrm flipH="1">
              <a:off x="8567768" y="2750361"/>
              <a:ext cx="425058" cy="694185"/>
              <a:chOff x="5533200" y="-2000250"/>
              <a:chExt cx="1268450" cy="2071575"/>
            </a:xfrm>
          </p:grpSpPr>
          <p:sp>
            <p:nvSpPr>
              <p:cNvPr id="7219" name="Google Shape;7219;p32"/>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0" name="Google Shape;7220;p32"/>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1" name="Google Shape;7221;p32"/>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2" name="Google Shape;7222;p32"/>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3" name="Google Shape;7223;p32"/>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4" name="Google Shape;7224;p32"/>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5" name="Google Shape;7225;p32"/>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6" name="Google Shape;7226;p32"/>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7" name="Google Shape;7227;p32"/>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8" name="Google Shape;7228;p32"/>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9" name="Google Shape;7229;p3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0" name="Google Shape;7230;p32"/>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1" name="Google Shape;7231;p32"/>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2" name="Google Shape;7232;p32"/>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3" name="Google Shape;7233;p32"/>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4" name="Google Shape;7234;p32"/>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5" name="Google Shape;7235;p32"/>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6" name="Google Shape;7236;p32"/>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7" name="Google Shape;7237;p32"/>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8" name="Google Shape;7238;p32"/>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9" name="Google Shape;7239;p32"/>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0" name="Google Shape;7240;p32"/>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1" name="Google Shape;7241;p32"/>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2" name="Google Shape;7242;p32"/>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3" name="Google Shape;7243;p32"/>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4" name="Google Shape;7244;p32"/>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5" name="Google Shape;7245;p32"/>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6" name="Google Shape;7246;p32"/>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7" name="Google Shape;7247;p32"/>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8" name="Google Shape;7248;p32"/>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9" name="Google Shape;7249;p32"/>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0" name="Google Shape;7250;p32"/>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1" name="Google Shape;7251;p32"/>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2" name="Google Shape;7252;p32"/>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3" name="Google Shape;7253;p32"/>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4" name="Google Shape;7254;p32"/>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5" name="Google Shape;7255;p32"/>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6" name="Google Shape;7256;p32"/>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7" name="Google Shape;7257;p32"/>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8" name="Google Shape;7258;p32"/>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9" name="Google Shape;7259;p32"/>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0" name="Google Shape;7260;p32"/>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1" name="Google Shape;7261;p32"/>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2" name="Google Shape;7262;p32"/>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3" name="Google Shape;7263;p32"/>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4" name="Google Shape;7264;p32"/>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5" name="Google Shape;7265;p32"/>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6" name="Google Shape;7266;p32"/>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7" name="Google Shape;7267;p32"/>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8" name="Google Shape;7268;p32"/>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9" name="Google Shape;7269;p32"/>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0" name="Google Shape;7270;p32"/>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91"/>
        <p:cNvGrpSpPr/>
        <p:nvPr/>
      </p:nvGrpSpPr>
      <p:grpSpPr>
        <a:xfrm>
          <a:off x="0" y="0"/>
          <a:ext cx="0" cy="0"/>
          <a:chOff x="0" y="0"/>
          <a:chExt cx="0" cy="0"/>
        </a:xfrm>
      </p:grpSpPr>
      <p:sp>
        <p:nvSpPr>
          <p:cNvPr id="892" name="Google Shape;892;p4"/>
          <p:cNvSpPr/>
          <p:nvPr/>
        </p:nvSpPr>
        <p:spPr>
          <a:xfrm rot="10583781" flipH="1">
            <a:off x="6589720" y="-104779"/>
            <a:ext cx="2590794" cy="1241546"/>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6553274" y="3551715"/>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rot="5400000">
            <a:off x="-675251" y="407587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223917" y="4500947"/>
            <a:ext cx="9918975" cy="789475"/>
          </a:xfrm>
          <a:custGeom>
            <a:avLst/>
            <a:gdLst/>
            <a:ahLst/>
            <a:cxnLst/>
            <a:rect l="l" t="t" r="r" b="b"/>
            <a:pathLst>
              <a:path w="396759" h="31579" extrusionOk="0">
                <a:moveTo>
                  <a:pt x="10009" y="24876"/>
                </a:moveTo>
                <a:cubicBezTo>
                  <a:pt x="21122" y="22400"/>
                  <a:pt x="51538" y="17193"/>
                  <a:pt x="72112" y="15351"/>
                </a:cubicBezTo>
                <a:cubicBezTo>
                  <a:pt x="92686" y="13510"/>
                  <a:pt x="113197" y="13637"/>
                  <a:pt x="133453" y="13827"/>
                </a:cubicBezTo>
                <a:cubicBezTo>
                  <a:pt x="153710" y="14018"/>
                  <a:pt x="168759" y="17320"/>
                  <a:pt x="193651" y="16494"/>
                </a:cubicBezTo>
                <a:cubicBezTo>
                  <a:pt x="218543" y="15669"/>
                  <a:pt x="260136" y="11605"/>
                  <a:pt x="282805" y="8874"/>
                </a:cubicBezTo>
                <a:cubicBezTo>
                  <a:pt x="305475" y="6144"/>
                  <a:pt x="313730" y="556"/>
                  <a:pt x="329668" y="111"/>
                </a:cubicBezTo>
                <a:cubicBezTo>
                  <a:pt x="345607" y="-333"/>
                  <a:pt x="369038" y="2207"/>
                  <a:pt x="378436" y="6207"/>
                </a:cubicBezTo>
                <a:cubicBezTo>
                  <a:pt x="387834" y="10208"/>
                  <a:pt x="385358" y="19923"/>
                  <a:pt x="386056" y="24114"/>
                </a:cubicBezTo>
                <a:cubicBezTo>
                  <a:pt x="386755" y="28305"/>
                  <a:pt x="411774" y="30464"/>
                  <a:pt x="382627" y="31353"/>
                </a:cubicBezTo>
                <a:cubicBezTo>
                  <a:pt x="353481" y="32242"/>
                  <a:pt x="264517" y="29639"/>
                  <a:pt x="211177" y="29448"/>
                </a:cubicBezTo>
                <a:cubicBezTo>
                  <a:pt x="157837" y="29258"/>
                  <a:pt x="96877" y="30083"/>
                  <a:pt x="62587" y="30210"/>
                </a:cubicBezTo>
                <a:cubicBezTo>
                  <a:pt x="28297" y="30337"/>
                  <a:pt x="14200" y="31099"/>
                  <a:pt x="5437" y="30210"/>
                </a:cubicBezTo>
                <a:cubicBezTo>
                  <a:pt x="-3326" y="29321"/>
                  <a:pt x="-1103" y="27353"/>
                  <a:pt x="10009" y="24876"/>
                </a:cubicBezTo>
                <a:close/>
              </a:path>
            </a:pathLst>
          </a:custGeom>
          <a:solidFill>
            <a:schemeClr val="dk2"/>
          </a:solidFill>
          <a:ln>
            <a:noFill/>
          </a:ln>
        </p:spPr>
      </p:sp>
      <p:grpSp>
        <p:nvGrpSpPr>
          <p:cNvPr id="896" name="Google Shape;896;p4"/>
          <p:cNvGrpSpPr/>
          <p:nvPr/>
        </p:nvGrpSpPr>
        <p:grpSpPr>
          <a:xfrm>
            <a:off x="1763999" y="390192"/>
            <a:ext cx="5616002" cy="763256"/>
            <a:chOff x="1852650" y="-1049375"/>
            <a:chExt cx="5438700" cy="694500"/>
          </a:xfrm>
        </p:grpSpPr>
        <p:sp>
          <p:nvSpPr>
            <p:cNvPr id="897" name="Google Shape;897;p4"/>
            <p:cNvSpPr/>
            <p:nvPr/>
          </p:nvSpPr>
          <p:spPr>
            <a:xfrm>
              <a:off x="1852650" y="-1049375"/>
              <a:ext cx="5438700" cy="69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1966500" y="-954125"/>
              <a:ext cx="5211000" cy="5040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9" name="Google Shape;899;p4"/>
          <p:cNvSpPr txBox="1">
            <a:spLocks noGrp="1"/>
          </p:cNvSpPr>
          <p:nvPr>
            <p:ph type="title"/>
          </p:nvPr>
        </p:nvSpPr>
        <p:spPr>
          <a:xfrm>
            <a:off x="720000" y="543219"/>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00" name="Google Shape;900;p4"/>
          <p:cNvSpPr txBox="1">
            <a:spLocks noGrp="1"/>
          </p:cNvSpPr>
          <p:nvPr>
            <p:ph type="body" idx="1"/>
          </p:nvPr>
        </p:nvSpPr>
        <p:spPr>
          <a:xfrm>
            <a:off x="720000" y="1192289"/>
            <a:ext cx="7704000" cy="33837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Clr>
                <a:srgbClr val="434343"/>
              </a:buClr>
              <a:buSzPts val="1600"/>
              <a:buAutoNum type="arabicPeriod"/>
              <a:defRPr sz="1200">
                <a:solidFill>
                  <a:srgbClr val="434343"/>
                </a:solidFill>
              </a:defRPr>
            </a:lvl1pPr>
            <a:lvl2pPr marL="914400" lvl="1"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2pPr>
            <a:lvl3pPr marL="1371600" lvl="2"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3pPr>
            <a:lvl4pPr marL="1828800" lvl="3"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4pPr>
            <a:lvl5pPr marL="2286000" lvl="4"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5pPr>
            <a:lvl6pPr marL="2743200" lvl="5"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6pPr>
            <a:lvl7pPr marL="3200400" lvl="6" indent="-330200" rtl="0">
              <a:lnSpc>
                <a:spcPct val="100000"/>
              </a:lnSpc>
              <a:spcBef>
                <a:spcPts val="0"/>
              </a:spcBef>
              <a:spcAft>
                <a:spcPts val="0"/>
              </a:spcAft>
              <a:buClr>
                <a:srgbClr val="434343"/>
              </a:buClr>
              <a:buSzPts val="1600"/>
              <a:buFont typeface="Roboto Condensed Light"/>
              <a:buAutoNum type="arabicPeriod"/>
              <a:defRPr sz="1600">
                <a:solidFill>
                  <a:srgbClr val="434343"/>
                </a:solidFill>
              </a:defRPr>
            </a:lvl7pPr>
            <a:lvl8pPr marL="3657600" lvl="7" indent="-330200" rtl="0">
              <a:lnSpc>
                <a:spcPct val="100000"/>
              </a:lnSpc>
              <a:spcBef>
                <a:spcPts val="0"/>
              </a:spcBef>
              <a:spcAft>
                <a:spcPts val="0"/>
              </a:spcAft>
              <a:buClr>
                <a:srgbClr val="434343"/>
              </a:buClr>
              <a:buSzPts val="1600"/>
              <a:buFont typeface="Roboto Condensed Light"/>
              <a:buAutoNum type="alphaLcPeriod"/>
              <a:defRPr sz="1600">
                <a:solidFill>
                  <a:srgbClr val="434343"/>
                </a:solidFill>
              </a:defRPr>
            </a:lvl8pPr>
            <a:lvl9pPr marL="4114800" lvl="8" indent="-330200" rtl="0">
              <a:lnSpc>
                <a:spcPct val="100000"/>
              </a:lnSpc>
              <a:spcBef>
                <a:spcPts val="0"/>
              </a:spcBef>
              <a:spcAft>
                <a:spcPts val="0"/>
              </a:spcAft>
              <a:buClr>
                <a:srgbClr val="434343"/>
              </a:buClr>
              <a:buSzPts val="1600"/>
              <a:buFont typeface="Roboto Condensed Light"/>
              <a:buAutoNum type="romanLcPeriod"/>
              <a:defRPr sz="1600">
                <a:solidFill>
                  <a:srgbClr val="434343"/>
                </a:solidFill>
              </a:defRPr>
            </a:lvl9pPr>
          </a:lstStyle>
          <a:p>
            <a:endParaRPr/>
          </a:p>
        </p:txBody>
      </p:sp>
      <p:sp>
        <p:nvSpPr>
          <p:cNvPr id="901" name="Google Shape;901;p4"/>
          <p:cNvSpPr/>
          <p:nvPr/>
        </p:nvSpPr>
        <p:spPr>
          <a:xfrm rot="10800000" flipH="1">
            <a:off x="0"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2" name="Google Shape;902;p4"/>
          <p:cNvGrpSpPr/>
          <p:nvPr/>
        </p:nvGrpSpPr>
        <p:grpSpPr>
          <a:xfrm>
            <a:off x="2374650" y="1"/>
            <a:ext cx="4394700" cy="390639"/>
            <a:chOff x="2374650" y="1"/>
            <a:chExt cx="4394700" cy="390639"/>
          </a:xfrm>
        </p:grpSpPr>
        <p:grpSp>
          <p:nvGrpSpPr>
            <p:cNvPr id="903" name="Google Shape;903;p4"/>
            <p:cNvGrpSpPr/>
            <p:nvPr/>
          </p:nvGrpSpPr>
          <p:grpSpPr>
            <a:xfrm>
              <a:off x="2374650" y="1"/>
              <a:ext cx="203700" cy="390639"/>
              <a:chOff x="2498075" y="1"/>
              <a:chExt cx="203700" cy="390639"/>
            </a:xfrm>
          </p:grpSpPr>
          <p:sp>
            <p:nvSpPr>
              <p:cNvPr id="904" name="Google Shape;904;p4"/>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06" name="Google Shape;906;p4"/>
            <p:cNvGrpSpPr/>
            <p:nvPr/>
          </p:nvGrpSpPr>
          <p:grpSpPr>
            <a:xfrm>
              <a:off x="6565650" y="1"/>
              <a:ext cx="203700" cy="390639"/>
              <a:chOff x="2498075" y="1"/>
              <a:chExt cx="203700" cy="390639"/>
            </a:xfrm>
          </p:grpSpPr>
          <p:sp>
            <p:nvSpPr>
              <p:cNvPr id="907" name="Google Shape;907;p4"/>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09" name="Google Shape;909;p4"/>
          <p:cNvGrpSpPr/>
          <p:nvPr/>
        </p:nvGrpSpPr>
        <p:grpSpPr>
          <a:xfrm>
            <a:off x="7663988" y="390751"/>
            <a:ext cx="1417982" cy="253869"/>
            <a:chOff x="4978150" y="-1969200"/>
            <a:chExt cx="2767875" cy="495450"/>
          </a:xfrm>
        </p:grpSpPr>
        <p:sp>
          <p:nvSpPr>
            <p:cNvPr id="910" name="Google Shape;910;p4"/>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2" name="Google Shape;912;p4"/>
          <p:cNvGrpSpPr/>
          <p:nvPr/>
        </p:nvGrpSpPr>
        <p:grpSpPr>
          <a:xfrm>
            <a:off x="289681" y="390760"/>
            <a:ext cx="847085" cy="297493"/>
            <a:chOff x="3844675" y="-2315125"/>
            <a:chExt cx="3283275" cy="1153075"/>
          </a:xfrm>
        </p:grpSpPr>
        <p:sp>
          <p:nvSpPr>
            <p:cNvPr id="913" name="Google Shape;913;p4"/>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15" name="Google Shape;915;p4"/>
          <p:cNvGrpSpPr/>
          <p:nvPr/>
        </p:nvGrpSpPr>
        <p:grpSpPr>
          <a:xfrm>
            <a:off x="4187525" y="4856963"/>
            <a:ext cx="1852600" cy="480425"/>
            <a:chOff x="4187525" y="4856963"/>
            <a:chExt cx="1852600" cy="480425"/>
          </a:xfrm>
        </p:grpSpPr>
        <p:sp>
          <p:nvSpPr>
            <p:cNvPr id="916" name="Google Shape;916;p4"/>
            <p:cNvSpPr/>
            <p:nvPr/>
          </p:nvSpPr>
          <p:spPr>
            <a:xfrm>
              <a:off x="4187525" y="4856963"/>
              <a:ext cx="1852600" cy="404825"/>
            </a:xfrm>
            <a:custGeom>
              <a:avLst/>
              <a:gdLst/>
              <a:ahLst/>
              <a:cxnLst/>
              <a:rect l="l" t="t" r="r" b="b"/>
              <a:pathLst>
                <a:path w="74104" h="16193" extrusionOk="0">
                  <a:moveTo>
                    <a:pt x="1905" y="2286"/>
                  </a:moveTo>
                  <a:lnTo>
                    <a:pt x="45148" y="0"/>
                  </a:lnTo>
                  <a:lnTo>
                    <a:pt x="74104" y="16002"/>
                  </a:lnTo>
                  <a:lnTo>
                    <a:pt x="12001" y="16193"/>
                  </a:lnTo>
                  <a:lnTo>
                    <a:pt x="0" y="2667"/>
                  </a:lnTo>
                  <a:close/>
                </a:path>
              </a:pathLst>
            </a:custGeom>
            <a:solidFill>
              <a:schemeClr val="dk1"/>
            </a:solidFill>
            <a:ln>
              <a:noFill/>
            </a:ln>
          </p:spPr>
        </p:sp>
        <p:cxnSp>
          <p:nvCxnSpPr>
            <p:cNvPr id="917" name="Google Shape;917;p4"/>
            <p:cNvCxnSpPr/>
            <p:nvPr/>
          </p:nvCxnSpPr>
          <p:spPr>
            <a:xfrm>
              <a:off x="4722150" y="4880188"/>
              <a:ext cx="457200" cy="457200"/>
            </a:xfrm>
            <a:prstGeom prst="straightConnector1">
              <a:avLst/>
            </a:prstGeom>
            <a:noFill/>
            <a:ln w="19050" cap="flat" cmpd="sng">
              <a:solidFill>
                <a:schemeClr val="lt1"/>
              </a:solidFill>
              <a:prstDash val="solid"/>
              <a:round/>
              <a:headEnd type="none" w="med" len="med"/>
              <a:tailEnd type="none" w="med" len="med"/>
            </a:ln>
          </p:spPr>
        </p:cxnSp>
      </p:grpSp>
      <p:grpSp>
        <p:nvGrpSpPr>
          <p:cNvPr id="918" name="Google Shape;918;p4"/>
          <p:cNvGrpSpPr/>
          <p:nvPr/>
        </p:nvGrpSpPr>
        <p:grpSpPr>
          <a:xfrm>
            <a:off x="3938142" y="4493504"/>
            <a:ext cx="393561" cy="649989"/>
            <a:chOff x="8567768" y="2750361"/>
            <a:chExt cx="425058" cy="702008"/>
          </a:xfrm>
        </p:grpSpPr>
        <p:sp>
          <p:nvSpPr>
            <p:cNvPr id="919" name="Google Shape;919;p4"/>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20" name="Google Shape;920;p4"/>
            <p:cNvGrpSpPr/>
            <p:nvPr/>
          </p:nvGrpSpPr>
          <p:grpSpPr>
            <a:xfrm flipH="1">
              <a:off x="8567768" y="2750361"/>
              <a:ext cx="425058" cy="694185"/>
              <a:chOff x="5533200" y="-2000250"/>
              <a:chExt cx="1268450" cy="2071575"/>
            </a:xfrm>
          </p:grpSpPr>
          <p:sp>
            <p:nvSpPr>
              <p:cNvPr id="921" name="Google Shape;921;p4"/>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973" name="Google Shape;973;p4"/>
          <p:cNvGrpSpPr/>
          <p:nvPr/>
        </p:nvGrpSpPr>
        <p:grpSpPr>
          <a:xfrm>
            <a:off x="5909817" y="4493504"/>
            <a:ext cx="393561" cy="649989"/>
            <a:chOff x="8567768" y="2750361"/>
            <a:chExt cx="425058" cy="702008"/>
          </a:xfrm>
        </p:grpSpPr>
        <p:sp>
          <p:nvSpPr>
            <p:cNvPr id="974" name="Google Shape;974;p4"/>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5" name="Google Shape;975;p4"/>
            <p:cNvGrpSpPr/>
            <p:nvPr/>
          </p:nvGrpSpPr>
          <p:grpSpPr>
            <a:xfrm flipH="1">
              <a:off x="8567768" y="2750361"/>
              <a:ext cx="425058" cy="694185"/>
              <a:chOff x="5533200" y="-2000250"/>
              <a:chExt cx="1268450" cy="2071575"/>
            </a:xfrm>
          </p:grpSpPr>
          <p:sp>
            <p:nvSpPr>
              <p:cNvPr id="976" name="Google Shape;976;p4"/>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28" name="Google Shape;1028;p4"/>
          <p:cNvGrpSpPr/>
          <p:nvPr/>
        </p:nvGrpSpPr>
        <p:grpSpPr>
          <a:xfrm>
            <a:off x="1099796" y="4590669"/>
            <a:ext cx="275905" cy="455674"/>
            <a:chOff x="8567768" y="2750361"/>
            <a:chExt cx="425058" cy="702008"/>
          </a:xfrm>
        </p:grpSpPr>
        <p:sp>
          <p:nvSpPr>
            <p:cNvPr id="1029" name="Google Shape;1029;p4"/>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0" name="Google Shape;1030;p4"/>
            <p:cNvGrpSpPr/>
            <p:nvPr/>
          </p:nvGrpSpPr>
          <p:grpSpPr>
            <a:xfrm flipH="1">
              <a:off x="8567768" y="2750361"/>
              <a:ext cx="425058" cy="694185"/>
              <a:chOff x="5533200" y="-2000250"/>
              <a:chExt cx="1268450" cy="2071575"/>
            </a:xfrm>
          </p:grpSpPr>
          <p:sp>
            <p:nvSpPr>
              <p:cNvPr id="1031" name="Google Shape;1031;p4"/>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083" name="Google Shape;1083;p4"/>
          <p:cNvSpPr/>
          <p:nvPr/>
        </p:nvSpPr>
        <p:spPr>
          <a:xfrm>
            <a:off x="1657460" y="495825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8630599" y="4759697"/>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5" name="Google Shape;1085;p4"/>
          <p:cNvGrpSpPr/>
          <p:nvPr/>
        </p:nvGrpSpPr>
        <p:grpSpPr>
          <a:xfrm>
            <a:off x="2682805" y="4964691"/>
            <a:ext cx="393552" cy="178814"/>
            <a:chOff x="504275" y="4275011"/>
            <a:chExt cx="559500" cy="254214"/>
          </a:xfrm>
        </p:grpSpPr>
        <p:sp>
          <p:nvSpPr>
            <p:cNvPr id="1086" name="Google Shape;1086;p4"/>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87" name="Google Shape;1087;p4"/>
            <p:cNvGrpSpPr/>
            <p:nvPr/>
          </p:nvGrpSpPr>
          <p:grpSpPr>
            <a:xfrm>
              <a:off x="534126" y="4275011"/>
              <a:ext cx="499831" cy="253890"/>
              <a:chOff x="10039350" y="1993363"/>
              <a:chExt cx="1715275" cy="871275"/>
            </a:xfrm>
          </p:grpSpPr>
          <p:sp>
            <p:nvSpPr>
              <p:cNvPr id="1088" name="Google Shape;1088;p4"/>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0" name="Google Shape;1100;p4"/>
          <p:cNvGrpSpPr/>
          <p:nvPr/>
        </p:nvGrpSpPr>
        <p:grpSpPr>
          <a:xfrm>
            <a:off x="8687756" y="4306007"/>
            <a:ext cx="224260" cy="370380"/>
            <a:chOff x="8567768" y="2750361"/>
            <a:chExt cx="425058" cy="702008"/>
          </a:xfrm>
        </p:grpSpPr>
        <p:sp>
          <p:nvSpPr>
            <p:cNvPr id="1101" name="Google Shape;1101;p4"/>
            <p:cNvSpPr/>
            <p:nvPr/>
          </p:nvSpPr>
          <p:spPr>
            <a:xfrm>
              <a:off x="8692188" y="3421469"/>
              <a:ext cx="147600" cy="309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2" name="Google Shape;1102;p4"/>
            <p:cNvGrpSpPr/>
            <p:nvPr/>
          </p:nvGrpSpPr>
          <p:grpSpPr>
            <a:xfrm flipH="1">
              <a:off x="8567768" y="2750361"/>
              <a:ext cx="425058" cy="694185"/>
              <a:chOff x="5533200" y="-2000250"/>
              <a:chExt cx="1268450" cy="2071575"/>
            </a:xfrm>
          </p:grpSpPr>
          <p:sp>
            <p:nvSpPr>
              <p:cNvPr id="1103" name="Google Shape;1103;p4"/>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65"/>
        <p:cNvGrpSpPr/>
        <p:nvPr/>
      </p:nvGrpSpPr>
      <p:grpSpPr>
        <a:xfrm>
          <a:off x="0" y="0"/>
          <a:ext cx="0" cy="0"/>
          <a:chOff x="0" y="0"/>
          <a:chExt cx="0" cy="0"/>
        </a:xfrm>
      </p:grpSpPr>
      <p:grpSp>
        <p:nvGrpSpPr>
          <p:cNvPr id="1366" name="Google Shape;1366;p6"/>
          <p:cNvGrpSpPr/>
          <p:nvPr/>
        </p:nvGrpSpPr>
        <p:grpSpPr>
          <a:xfrm>
            <a:off x="3977813" y="206701"/>
            <a:ext cx="1417982" cy="253869"/>
            <a:chOff x="4978150" y="-1969200"/>
            <a:chExt cx="2767875" cy="495450"/>
          </a:xfrm>
        </p:grpSpPr>
        <p:sp>
          <p:nvSpPr>
            <p:cNvPr id="1367" name="Google Shape;1367;p6"/>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6"/>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9" name="Google Shape;1369;p6"/>
          <p:cNvSpPr/>
          <p:nvPr/>
        </p:nvSpPr>
        <p:spPr>
          <a:xfrm flipH="1">
            <a:off x="7461069" y="343400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0" name="Google Shape;1370;p6"/>
          <p:cNvGrpSpPr/>
          <p:nvPr/>
        </p:nvGrpSpPr>
        <p:grpSpPr>
          <a:xfrm>
            <a:off x="1763999" y="390192"/>
            <a:ext cx="5616002" cy="763256"/>
            <a:chOff x="1852650" y="-1049375"/>
            <a:chExt cx="5438700" cy="694500"/>
          </a:xfrm>
        </p:grpSpPr>
        <p:sp>
          <p:nvSpPr>
            <p:cNvPr id="1371" name="Google Shape;1371;p6"/>
            <p:cNvSpPr/>
            <p:nvPr/>
          </p:nvSpPr>
          <p:spPr>
            <a:xfrm>
              <a:off x="1852650" y="-1049375"/>
              <a:ext cx="5438700" cy="69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6"/>
            <p:cNvSpPr/>
            <p:nvPr/>
          </p:nvSpPr>
          <p:spPr>
            <a:xfrm>
              <a:off x="1966500" y="-954125"/>
              <a:ext cx="5211000" cy="5040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73" name="Google Shape;1373;p6"/>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374" name="Google Shape;1374;p6"/>
          <p:cNvGrpSpPr/>
          <p:nvPr/>
        </p:nvGrpSpPr>
        <p:grpSpPr>
          <a:xfrm>
            <a:off x="2374650" y="1"/>
            <a:ext cx="4394700" cy="390639"/>
            <a:chOff x="2374650" y="1"/>
            <a:chExt cx="4394700" cy="390639"/>
          </a:xfrm>
        </p:grpSpPr>
        <p:grpSp>
          <p:nvGrpSpPr>
            <p:cNvPr id="1375" name="Google Shape;1375;p6"/>
            <p:cNvGrpSpPr/>
            <p:nvPr/>
          </p:nvGrpSpPr>
          <p:grpSpPr>
            <a:xfrm>
              <a:off x="2374650" y="1"/>
              <a:ext cx="203700" cy="390639"/>
              <a:chOff x="2498075" y="1"/>
              <a:chExt cx="203700" cy="390639"/>
            </a:xfrm>
          </p:grpSpPr>
          <p:sp>
            <p:nvSpPr>
              <p:cNvPr id="1376" name="Google Shape;1376;p6"/>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6"/>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8" name="Google Shape;1378;p6"/>
            <p:cNvGrpSpPr/>
            <p:nvPr/>
          </p:nvGrpSpPr>
          <p:grpSpPr>
            <a:xfrm>
              <a:off x="6565650" y="1"/>
              <a:ext cx="203700" cy="390639"/>
              <a:chOff x="2498075" y="1"/>
              <a:chExt cx="203700" cy="390639"/>
            </a:xfrm>
          </p:grpSpPr>
          <p:sp>
            <p:nvSpPr>
              <p:cNvPr id="1379" name="Google Shape;1379;p6"/>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6"/>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81" name="Google Shape;1381;p6"/>
          <p:cNvSpPr/>
          <p:nvPr/>
        </p:nvSpPr>
        <p:spPr>
          <a:xfrm>
            <a:off x="-839681" y="4494100"/>
            <a:ext cx="10465600" cy="819150"/>
          </a:xfrm>
          <a:custGeom>
            <a:avLst/>
            <a:gdLst/>
            <a:ahLst/>
            <a:cxnLst/>
            <a:rect l="l" t="t" r="r" b="b"/>
            <a:pathLst>
              <a:path w="418624" h="32766" extrusionOk="0">
                <a:moveTo>
                  <a:pt x="26638" y="28956"/>
                </a:moveTo>
                <a:cubicBezTo>
                  <a:pt x="34004" y="24257"/>
                  <a:pt x="56737" y="7176"/>
                  <a:pt x="77311" y="4191"/>
                </a:cubicBezTo>
                <a:cubicBezTo>
                  <a:pt x="97885" y="1207"/>
                  <a:pt x="117697" y="9906"/>
                  <a:pt x="150082" y="11049"/>
                </a:cubicBezTo>
                <a:cubicBezTo>
                  <a:pt x="182467" y="12192"/>
                  <a:pt x="237522" y="11684"/>
                  <a:pt x="271621" y="11049"/>
                </a:cubicBezTo>
                <a:cubicBezTo>
                  <a:pt x="305721" y="10414"/>
                  <a:pt x="336518" y="9081"/>
                  <a:pt x="354679" y="7239"/>
                </a:cubicBezTo>
                <a:cubicBezTo>
                  <a:pt x="372840" y="5398"/>
                  <a:pt x="371824" y="0"/>
                  <a:pt x="380587" y="0"/>
                </a:cubicBezTo>
                <a:cubicBezTo>
                  <a:pt x="389350" y="0"/>
                  <a:pt x="402495" y="2223"/>
                  <a:pt x="407257" y="7239"/>
                </a:cubicBezTo>
                <a:cubicBezTo>
                  <a:pt x="412020" y="12256"/>
                  <a:pt x="413290" y="25908"/>
                  <a:pt x="409162" y="30099"/>
                </a:cubicBezTo>
                <a:cubicBezTo>
                  <a:pt x="405035" y="34290"/>
                  <a:pt x="445167" y="32004"/>
                  <a:pt x="382492" y="32385"/>
                </a:cubicBezTo>
                <a:cubicBezTo>
                  <a:pt x="319818" y="32766"/>
                  <a:pt x="92424" y="32957"/>
                  <a:pt x="33115" y="32385"/>
                </a:cubicBezTo>
                <a:cubicBezTo>
                  <a:pt x="-26194" y="31814"/>
                  <a:pt x="19272" y="33655"/>
                  <a:pt x="26638" y="28956"/>
                </a:cubicBezTo>
                <a:close/>
              </a:path>
            </a:pathLst>
          </a:custGeom>
          <a:gradFill>
            <a:gsLst>
              <a:gs pos="0">
                <a:srgbClr val="D0E3AB"/>
              </a:gs>
              <a:gs pos="100000">
                <a:srgbClr val="96BC50"/>
              </a:gs>
            </a:gsLst>
            <a:lin ang="5400012" scaled="0"/>
          </a:gradFill>
          <a:ln>
            <a:noFill/>
          </a:ln>
        </p:spPr>
      </p:sp>
      <p:sp>
        <p:nvSpPr>
          <p:cNvPr id="1382" name="Google Shape;1382;p6"/>
          <p:cNvSpPr/>
          <p:nvPr/>
        </p:nvSpPr>
        <p:spPr>
          <a:xfrm rot="10800000" flipH="1">
            <a:off x="7862577" y="-2550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6"/>
          <p:cNvSpPr/>
          <p:nvPr/>
        </p:nvSpPr>
        <p:spPr>
          <a:xfrm rot="10800000" flipH="1">
            <a:off x="-48734"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6"/>
          <p:cNvSpPr/>
          <p:nvPr/>
        </p:nvSpPr>
        <p:spPr>
          <a:xfrm rot="-5400000" flipH="1">
            <a:off x="8337357" y="82387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6"/>
          <p:cNvSpPr/>
          <p:nvPr/>
        </p:nvSpPr>
        <p:spPr>
          <a:xfrm rot="6300009" flipH="1">
            <a:off x="-847467" y="1514589"/>
            <a:ext cx="1639577" cy="905690"/>
          </a:xfrm>
          <a:custGeom>
            <a:avLst/>
            <a:gdLst/>
            <a:ahLst/>
            <a:cxnLst/>
            <a:rect l="l" t="t" r="r" b="b"/>
            <a:pathLst>
              <a:path w="53328" h="29458" extrusionOk="0">
                <a:moveTo>
                  <a:pt x="20288" y="0"/>
                </a:moveTo>
                <a:lnTo>
                  <a:pt x="19957" y="20"/>
                </a:lnTo>
                <a:lnTo>
                  <a:pt x="19626" y="39"/>
                </a:lnTo>
                <a:lnTo>
                  <a:pt x="19295" y="78"/>
                </a:lnTo>
                <a:lnTo>
                  <a:pt x="18964" y="137"/>
                </a:lnTo>
                <a:lnTo>
                  <a:pt x="18633" y="195"/>
                </a:lnTo>
                <a:lnTo>
                  <a:pt x="18302" y="273"/>
                </a:lnTo>
                <a:lnTo>
                  <a:pt x="17991" y="351"/>
                </a:lnTo>
                <a:lnTo>
                  <a:pt x="17660" y="448"/>
                </a:lnTo>
                <a:lnTo>
                  <a:pt x="17348" y="565"/>
                </a:lnTo>
                <a:lnTo>
                  <a:pt x="17037" y="682"/>
                </a:lnTo>
                <a:lnTo>
                  <a:pt x="16725" y="818"/>
                </a:lnTo>
                <a:lnTo>
                  <a:pt x="16433" y="954"/>
                </a:lnTo>
                <a:lnTo>
                  <a:pt x="16141" y="1110"/>
                </a:lnTo>
                <a:lnTo>
                  <a:pt x="15849" y="1285"/>
                </a:lnTo>
                <a:lnTo>
                  <a:pt x="15557" y="1461"/>
                </a:lnTo>
                <a:lnTo>
                  <a:pt x="15284" y="1655"/>
                </a:lnTo>
                <a:lnTo>
                  <a:pt x="15031" y="1850"/>
                </a:lnTo>
                <a:lnTo>
                  <a:pt x="14545" y="2259"/>
                </a:lnTo>
                <a:lnTo>
                  <a:pt x="14077" y="2707"/>
                </a:lnTo>
                <a:lnTo>
                  <a:pt x="13669" y="3174"/>
                </a:lnTo>
                <a:lnTo>
                  <a:pt x="13279" y="3680"/>
                </a:lnTo>
                <a:lnTo>
                  <a:pt x="12909" y="4206"/>
                </a:lnTo>
                <a:lnTo>
                  <a:pt x="12578" y="4751"/>
                </a:lnTo>
                <a:lnTo>
                  <a:pt x="12286" y="5296"/>
                </a:lnTo>
                <a:lnTo>
                  <a:pt x="11994" y="5880"/>
                </a:lnTo>
                <a:lnTo>
                  <a:pt x="11741" y="6484"/>
                </a:lnTo>
                <a:lnTo>
                  <a:pt x="11527" y="7087"/>
                </a:lnTo>
                <a:lnTo>
                  <a:pt x="11313" y="7691"/>
                </a:lnTo>
                <a:lnTo>
                  <a:pt x="11118" y="8333"/>
                </a:lnTo>
                <a:lnTo>
                  <a:pt x="10962" y="8956"/>
                </a:lnTo>
                <a:lnTo>
                  <a:pt x="10807" y="9599"/>
                </a:lnTo>
                <a:lnTo>
                  <a:pt x="10690" y="10222"/>
                </a:lnTo>
                <a:lnTo>
                  <a:pt x="10573" y="10864"/>
                </a:lnTo>
                <a:lnTo>
                  <a:pt x="10534" y="10670"/>
                </a:lnTo>
                <a:lnTo>
                  <a:pt x="10456" y="10494"/>
                </a:lnTo>
                <a:lnTo>
                  <a:pt x="10398" y="10319"/>
                </a:lnTo>
                <a:lnTo>
                  <a:pt x="10300" y="10144"/>
                </a:lnTo>
                <a:lnTo>
                  <a:pt x="10203" y="9988"/>
                </a:lnTo>
                <a:lnTo>
                  <a:pt x="10086" y="9832"/>
                </a:lnTo>
                <a:lnTo>
                  <a:pt x="9969" y="9677"/>
                </a:lnTo>
                <a:lnTo>
                  <a:pt x="9833" y="9540"/>
                </a:lnTo>
                <a:lnTo>
                  <a:pt x="9677" y="9404"/>
                </a:lnTo>
                <a:lnTo>
                  <a:pt x="9522" y="9287"/>
                </a:lnTo>
                <a:lnTo>
                  <a:pt x="9366" y="9190"/>
                </a:lnTo>
                <a:lnTo>
                  <a:pt x="9191" y="9093"/>
                </a:lnTo>
                <a:lnTo>
                  <a:pt x="9015" y="9015"/>
                </a:lnTo>
                <a:lnTo>
                  <a:pt x="8840" y="8956"/>
                </a:lnTo>
                <a:lnTo>
                  <a:pt x="8645" y="8898"/>
                </a:lnTo>
                <a:lnTo>
                  <a:pt x="8470" y="8878"/>
                </a:lnTo>
                <a:lnTo>
                  <a:pt x="8275" y="8859"/>
                </a:lnTo>
                <a:lnTo>
                  <a:pt x="7886" y="8859"/>
                </a:lnTo>
                <a:lnTo>
                  <a:pt x="7691" y="8898"/>
                </a:lnTo>
                <a:lnTo>
                  <a:pt x="7516" y="8937"/>
                </a:lnTo>
                <a:lnTo>
                  <a:pt x="7321" y="8995"/>
                </a:lnTo>
                <a:lnTo>
                  <a:pt x="7146" y="9073"/>
                </a:lnTo>
                <a:lnTo>
                  <a:pt x="6971" y="9151"/>
                </a:lnTo>
                <a:lnTo>
                  <a:pt x="6796" y="9248"/>
                </a:lnTo>
                <a:lnTo>
                  <a:pt x="6640" y="9365"/>
                </a:lnTo>
                <a:lnTo>
                  <a:pt x="6484" y="9482"/>
                </a:lnTo>
                <a:lnTo>
                  <a:pt x="6348" y="9599"/>
                </a:lnTo>
                <a:lnTo>
                  <a:pt x="6212" y="9755"/>
                </a:lnTo>
                <a:lnTo>
                  <a:pt x="6095" y="9891"/>
                </a:lnTo>
                <a:lnTo>
                  <a:pt x="5998" y="10066"/>
                </a:lnTo>
                <a:lnTo>
                  <a:pt x="5900" y="10222"/>
                </a:lnTo>
                <a:lnTo>
                  <a:pt x="5706" y="10144"/>
                </a:lnTo>
                <a:lnTo>
                  <a:pt x="5511" y="10086"/>
                </a:lnTo>
                <a:lnTo>
                  <a:pt x="5316" y="10066"/>
                </a:lnTo>
                <a:lnTo>
                  <a:pt x="5121" y="10086"/>
                </a:lnTo>
                <a:lnTo>
                  <a:pt x="4927" y="10125"/>
                </a:lnTo>
                <a:lnTo>
                  <a:pt x="4732" y="10183"/>
                </a:lnTo>
                <a:lnTo>
                  <a:pt x="4537" y="10280"/>
                </a:lnTo>
                <a:lnTo>
                  <a:pt x="4362" y="10378"/>
                </a:lnTo>
                <a:lnTo>
                  <a:pt x="4206" y="10514"/>
                </a:lnTo>
                <a:lnTo>
                  <a:pt x="4070" y="10670"/>
                </a:lnTo>
                <a:lnTo>
                  <a:pt x="3934" y="10825"/>
                </a:lnTo>
                <a:lnTo>
                  <a:pt x="3836" y="11001"/>
                </a:lnTo>
                <a:lnTo>
                  <a:pt x="3759" y="11176"/>
                </a:lnTo>
                <a:lnTo>
                  <a:pt x="3720" y="11371"/>
                </a:lnTo>
                <a:lnTo>
                  <a:pt x="3700" y="11585"/>
                </a:lnTo>
                <a:lnTo>
                  <a:pt x="3720" y="11779"/>
                </a:lnTo>
                <a:lnTo>
                  <a:pt x="3720" y="11779"/>
                </a:lnTo>
                <a:lnTo>
                  <a:pt x="3505" y="11663"/>
                </a:lnTo>
                <a:lnTo>
                  <a:pt x="3252" y="11585"/>
                </a:lnTo>
                <a:lnTo>
                  <a:pt x="3019" y="11526"/>
                </a:lnTo>
                <a:lnTo>
                  <a:pt x="2766" y="11487"/>
                </a:lnTo>
                <a:lnTo>
                  <a:pt x="2513" y="11487"/>
                </a:lnTo>
                <a:lnTo>
                  <a:pt x="2259" y="11507"/>
                </a:lnTo>
                <a:lnTo>
                  <a:pt x="2006" y="11546"/>
                </a:lnTo>
                <a:lnTo>
                  <a:pt x="1773" y="11604"/>
                </a:lnTo>
                <a:lnTo>
                  <a:pt x="1520" y="11702"/>
                </a:lnTo>
                <a:lnTo>
                  <a:pt x="1305" y="11799"/>
                </a:lnTo>
                <a:lnTo>
                  <a:pt x="1072" y="11935"/>
                </a:lnTo>
                <a:lnTo>
                  <a:pt x="877" y="12071"/>
                </a:lnTo>
                <a:lnTo>
                  <a:pt x="682" y="12247"/>
                </a:lnTo>
                <a:lnTo>
                  <a:pt x="507" y="12422"/>
                </a:lnTo>
                <a:lnTo>
                  <a:pt x="371" y="12636"/>
                </a:lnTo>
                <a:lnTo>
                  <a:pt x="235" y="12850"/>
                </a:lnTo>
                <a:lnTo>
                  <a:pt x="137" y="13084"/>
                </a:lnTo>
                <a:lnTo>
                  <a:pt x="59" y="13318"/>
                </a:lnTo>
                <a:lnTo>
                  <a:pt x="20" y="13571"/>
                </a:lnTo>
                <a:lnTo>
                  <a:pt x="1" y="13824"/>
                </a:lnTo>
                <a:lnTo>
                  <a:pt x="1" y="14077"/>
                </a:lnTo>
                <a:lnTo>
                  <a:pt x="40" y="14330"/>
                </a:lnTo>
                <a:lnTo>
                  <a:pt x="79" y="14564"/>
                </a:lnTo>
                <a:lnTo>
                  <a:pt x="157" y="14817"/>
                </a:lnTo>
                <a:lnTo>
                  <a:pt x="254" y="15050"/>
                </a:lnTo>
                <a:lnTo>
                  <a:pt x="371" y="15264"/>
                </a:lnTo>
                <a:lnTo>
                  <a:pt x="507" y="15479"/>
                </a:lnTo>
                <a:lnTo>
                  <a:pt x="682" y="15693"/>
                </a:lnTo>
                <a:lnTo>
                  <a:pt x="858" y="15868"/>
                </a:lnTo>
                <a:lnTo>
                  <a:pt x="1033" y="16024"/>
                </a:lnTo>
                <a:lnTo>
                  <a:pt x="1247" y="16160"/>
                </a:lnTo>
                <a:lnTo>
                  <a:pt x="1481" y="16277"/>
                </a:lnTo>
                <a:lnTo>
                  <a:pt x="1325" y="16413"/>
                </a:lnTo>
                <a:lnTo>
                  <a:pt x="1189" y="16549"/>
                </a:lnTo>
                <a:lnTo>
                  <a:pt x="1072" y="16705"/>
                </a:lnTo>
                <a:lnTo>
                  <a:pt x="974" y="16880"/>
                </a:lnTo>
                <a:lnTo>
                  <a:pt x="877" y="17056"/>
                </a:lnTo>
                <a:lnTo>
                  <a:pt x="799" y="17231"/>
                </a:lnTo>
                <a:lnTo>
                  <a:pt x="721" y="17426"/>
                </a:lnTo>
                <a:lnTo>
                  <a:pt x="682" y="17620"/>
                </a:lnTo>
                <a:lnTo>
                  <a:pt x="643" y="17815"/>
                </a:lnTo>
                <a:lnTo>
                  <a:pt x="624" y="18010"/>
                </a:lnTo>
                <a:lnTo>
                  <a:pt x="605" y="18204"/>
                </a:lnTo>
                <a:lnTo>
                  <a:pt x="624" y="18399"/>
                </a:lnTo>
                <a:lnTo>
                  <a:pt x="643" y="18594"/>
                </a:lnTo>
                <a:lnTo>
                  <a:pt x="682" y="18788"/>
                </a:lnTo>
                <a:lnTo>
                  <a:pt x="741" y="18983"/>
                </a:lnTo>
                <a:lnTo>
                  <a:pt x="819" y="19178"/>
                </a:lnTo>
                <a:lnTo>
                  <a:pt x="916" y="19353"/>
                </a:lnTo>
                <a:lnTo>
                  <a:pt x="1033" y="19509"/>
                </a:lnTo>
                <a:lnTo>
                  <a:pt x="1150" y="19665"/>
                </a:lnTo>
                <a:lnTo>
                  <a:pt x="1286" y="19820"/>
                </a:lnTo>
                <a:lnTo>
                  <a:pt x="1422" y="19957"/>
                </a:lnTo>
                <a:lnTo>
                  <a:pt x="1578" y="20073"/>
                </a:lnTo>
                <a:lnTo>
                  <a:pt x="1753" y="20190"/>
                </a:lnTo>
                <a:lnTo>
                  <a:pt x="1928" y="20288"/>
                </a:lnTo>
                <a:lnTo>
                  <a:pt x="2104" y="20365"/>
                </a:lnTo>
                <a:lnTo>
                  <a:pt x="2298" y="20424"/>
                </a:lnTo>
                <a:lnTo>
                  <a:pt x="2474" y="20482"/>
                </a:lnTo>
                <a:lnTo>
                  <a:pt x="2668" y="20521"/>
                </a:lnTo>
                <a:lnTo>
                  <a:pt x="2863" y="20541"/>
                </a:lnTo>
                <a:lnTo>
                  <a:pt x="3077" y="20560"/>
                </a:lnTo>
                <a:lnTo>
                  <a:pt x="3272" y="20541"/>
                </a:lnTo>
                <a:lnTo>
                  <a:pt x="3467" y="20521"/>
                </a:lnTo>
                <a:lnTo>
                  <a:pt x="3739" y="20988"/>
                </a:lnTo>
                <a:lnTo>
                  <a:pt x="4031" y="21436"/>
                </a:lnTo>
                <a:lnTo>
                  <a:pt x="4382" y="21865"/>
                </a:lnTo>
                <a:lnTo>
                  <a:pt x="4752" y="22273"/>
                </a:lnTo>
                <a:lnTo>
                  <a:pt x="5141" y="22663"/>
                </a:lnTo>
                <a:lnTo>
                  <a:pt x="5569" y="23013"/>
                </a:lnTo>
                <a:lnTo>
                  <a:pt x="5998" y="23364"/>
                </a:lnTo>
                <a:lnTo>
                  <a:pt x="6465" y="23675"/>
                </a:lnTo>
                <a:lnTo>
                  <a:pt x="6952" y="23987"/>
                </a:lnTo>
                <a:lnTo>
                  <a:pt x="7438" y="24279"/>
                </a:lnTo>
                <a:lnTo>
                  <a:pt x="7945" y="24551"/>
                </a:lnTo>
                <a:lnTo>
                  <a:pt x="8451" y="24805"/>
                </a:lnTo>
                <a:lnTo>
                  <a:pt x="8957" y="25038"/>
                </a:lnTo>
                <a:lnTo>
                  <a:pt x="9483" y="25272"/>
                </a:lnTo>
                <a:lnTo>
                  <a:pt x="10514" y="25700"/>
                </a:lnTo>
                <a:lnTo>
                  <a:pt x="11371" y="26031"/>
                </a:lnTo>
                <a:lnTo>
                  <a:pt x="12247" y="26343"/>
                </a:lnTo>
                <a:lnTo>
                  <a:pt x="13143" y="26635"/>
                </a:lnTo>
                <a:lnTo>
                  <a:pt x="14019" y="26927"/>
                </a:lnTo>
                <a:lnTo>
                  <a:pt x="14915" y="27199"/>
                </a:lnTo>
                <a:lnTo>
                  <a:pt x="15810" y="27452"/>
                </a:lnTo>
                <a:lnTo>
                  <a:pt x="16706" y="27686"/>
                </a:lnTo>
                <a:lnTo>
                  <a:pt x="17601" y="27920"/>
                </a:lnTo>
                <a:lnTo>
                  <a:pt x="18516" y="28134"/>
                </a:lnTo>
                <a:lnTo>
                  <a:pt x="19431" y="28328"/>
                </a:lnTo>
                <a:lnTo>
                  <a:pt x="20347" y="28504"/>
                </a:lnTo>
                <a:lnTo>
                  <a:pt x="21262" y="28659"/>
                </a:lnTo>
                <a:lnTo>
                  <a:pt x="22177" y="28815"/>
                </a:lnTo>
                <a:lnTo>
                  <a:pt x="23092" y="28952"/>
                </a:lnTo>
                <a:lnTo>
                  <a:pt x="24026" y="29068"/>
                </a:lnTo>
                <a:lnTo>
                  <a:pt x="24941" y="29166"/>
                </a:lnTo>
                <a:lnTo>
                  <a:pt x="25876" y="29244"/>
                </a:lnTo>
                <a:lnTo>
                  <a:pt x="26810" y="29321"/>
                </a:lnTo>
                <a:lnTo>
                  <a:pt x="27725" y="29380"/>
                </a:lnTo>
                <a:lnTo>
                  <a:pt x="28660" y="29419"/>
                </a:lnTo>
                <a:lnTo>
                  <a:pt x="29595" y="29438"/>
                </a:lnTo>
                <a:lnTo>
                  <a:pt x="30529" y="29458"/>
                </a:lnTo>
                <a:lnTo>
                  <a:pt x="31444" y="29458"/>
                </a:lnTo>
                <a:lnTo>
                  <a:pt x="32379" y="29419"/>
                </a:lnTo>
                <a:lnTo>
                  <a:pt x="33313" y="29380"/>
                </a:lnTo>
                <a:lnTo>
                  <a:pt x="34248" y="29341"/>
                </a:lnTo>
                <a:lnTo>
                  <a:pt x="35163" y="29263"/>
                </a:lnTo>
                <a:lnTo>
                  <a:pt x="36097" y="29185"/>
                </a:lnTo>
                <a:lnTo>
                  <a:pt x="37032" y="29088"/>
                </a:lnTo>
                <a:lnTo>
                  <a:pt x="37947" y="28971"/>
                </a:lnTo>
                <a:lnTo>
                  <a:pt x="38862" y="28835"/>
                </a:lnTo>
                <a:lnTo>
                  <a:pt x="39796" y="28679"/>
                </a:lnTo>
                <a:lnTo>
                  <a:pt x="40303" y="28601"/>
                </a:lnTo>
                <a:lnTo>
                  <a:pt x="40809" y="28504"/>
                </a:lnTo>
                <a:lnTo>
                  <a:pt x="41315" y="28387"/>
                </a:lnTo>
                <a:lnTo>
                  <a:pt x="41802" y="28251"/>
                </a:lnTo>
                <a:lnTo>
                  <a:pt x="42289" y="28095"/>
                </a:lnTo>
                <a:lnTo>
                  <a:pt x="42775" y="27900"/>
                </a:lnTo>
                <a:lnTo>
                  <a:pt x="43243" y="27686"/>
                </a:lnTo>
                <a:lnTo>
                  <a:pt x="43690" y="27433"/>
                </a:lnTo>
                <a:lnTo>
                  <a:pt x="44041" y="27180"/>
                </a:lnTo>
                <a:lnTo>
                  <a:pt x="44391" y="26907"/>
                </a:lnTo>
                <a:lnTo>
                  <a:pt x="44722" y="26635"/>
                </a:lnTo>
                <a:lnTo>
                  <a:pt x="45034" y="26323"/>
                </a:lnTo>
                <a:lnTo>
                  <a:pt x="45345" y="26012"/>
                </a:lnTo>
                <a:lnTo>
                  <a:pt x="45637" y="25681"/>
                </a:lnTo>
                <a:lnTo>
                  <a:pt x="46221" y="24999"/>
                </a:lnTo>
                <a:lnTo>
                  <a:pt x="46591" y="24571"/>
                </a:lnTo>
                <a:lnTo>
                  <a:pt x="46981" y="24162"/>
                </a:lnTo>
                <a:lnTo>
                  <a:pt x="47390" y="23753"/>
                </a:lnTo>
                <a:lnTo>
                  <a:pt x="47798" y="23344"/>
                </a:lnTo>
                <a:lnTo>
                  <a:pt x="48616" y="22566"/>
                </a:lnTo>
                <a:lnTo>
                  <a:pt x="49473" y="21787"/>
                </a:lnTo>
                <a:lnTo>
                  <a:pt x="50310" y="20988"/>
                </a:lnTo>
                <a:lnTo>
                  <a:pt x="50719" y="20580"/>
                </a:lnTo>
                <a:lnTo>
                  <a:pt x="51108" y="20171"/>
                </a:lnTo>
                <a:lnTo>
                  <a:pt x="51498" y="19762"/>
                </a:lnTo>
                <a:lnTo>
                  <a:pt x="51868" y="19334"/>
                </a:lnTo>
                <a:lnTo>
                  <a:pt x="52237" y="18886"/>
                </a:lnTo>
                <a:lnTo>
                  <a:pt x="52568" y="18438"/>
                </a:lnTo>
                <a:lnTo>
                  <a:pt x="52783" y="18126"/>
                </a:lnTo>
                <a:lnTo>
                  <a:pt x="52958" y="17776"/>
                </a:lnTo>
                <a:lnTo>
                  <a:pt x="53094" y="17426"/>
                </a:lnTo>
                <a:lnTo>
                  <a:pt x="53191" y="17056"/>
                </a:lnTo>
                <a:lnTo>
                  <a:pt x="53269" y="16686"/>
                </a:lnTo>
                <a:lnTo>
                  <a:pt x="53308" y="16296"/>
                </a:lnTo>
                <a:lnTo>
                  <a:pt x="53328" y="15907"/>
                </a:lnTo>
                <a:lnTo>
                  <a:pt x="53289" y="15518"/>
                </a:lnTo>
                <a:lnTo>
                  <a:pt x="53230" y="15148"/>
                </a:lnTo>
                <a:lnTo>
                  <a:pt x="53153" y="14778"/>
                </a:lnTo>
                <a:lnTo>
                  <a:pt x="53016" y="14408"/>
                </a:lnTo>
                <a:lnTo>
                  <a:pt x="52880" y="14057"/>
                </a:lnTo>
                <a:lnTo>
                  <a:pt x="52685" y="13726"/>
                </a:lnTo>
                <a:lnTo>
                  <a:pt x="52471" y="13395"/>
                </a:lnTo>
                <a:lnTo>
                  <a:pt x="52237" y="13103"/>
                </a:lnTo>
                <a:lnTo>
                  <a:pt x="51965" y="12831"/>
                </a:lnTo>
                <a:lnTo>
                  <a:pt x="51653" y="12597"/>
                </a:lnTo>
                <a:lnTo>
                  <a:pt x="51342" y="12383"/>
                </a:lnTo>
                <a:lnTo>
                  <a:pt x="50991" y="12208"/>
                </a:lnTo>
                <a:lnTo>
                  <a:pt x="50641" y="12071"/>
                </a:lnTo>
                <a:lnTo>
                  <a:pt x="50271" y="11955"/>
                </a:lnTo>
                <a:lnTo>
                  <a:pt x="49901" y="11877"/>
                </a:lnTo>
                <a:lnTo>
                  <a:pt x="49512" y="11818"/>
                </a:lnTo>
                <a:lnTo>
                  <a:pt x="49142" y="11818"/>
                </a:lnTo>
                <a:lnTo>
                  <a:pt x="48752" y="11838"/>
                </a:lnTo>
                <a:lnTo>
                  <a:pt x="48363" y="11877"/>
                </a:lnTo>
                <a:lnTo>
                  <a:pt x="47993" y="11955"/>
                </a:lnTo>
                <a:lnTo>
                  <a:pt x="47623" y="12071"/>
                </a:lnTo>
                <a:lnTo>
                  <a:pt x="47273" y="12227"/>
                </a:lnTo>
                <a:lnTo>
                  <a:pt x="46942" y="12402"/>
                </a:lnTo>
                <a:lnTo>
                  <a:pt x="46611" y="12617"/>
                </a:lnTo>
                <a:lnTo>
                  <a:pt x="46319" y="12850"/>
                </a:lnTo>
                <a:lnTo>
                  <a:pt x="46319" y="12636"/>
                </a:lnTo>
                <a:lnTo>
                  <a:pt x="46299" y="12441"/>
                </a:lnTo>
                <a:lnTo>
                  <a:pt x="46241" y="12247"/>
                </a:lnTo>
                <a:lnTo>
                  <a:pt x="46144" y="12052"/>
                </a:lnTo>
                <a:lnTo>
                  <a:pt x="46027" y="11877"/>
                </a:lnTo>
                <a:lnTo>
                  <a:pt x="45871" y="11721"/>
                </a:lnTo>
                <a:lnTo>
                  <a:pt x="45715" y="11585"/>
                </a:lnTo>
                <a:lnTo>
                  <a:pt x="45540" y="11468"/>
                </a:lnTo>
                <a:lnTo>
                  <a:pt x="45345" y="11371"/>
                </a:lnTo>
                <a:lnTo>
                  <a:pt x="45151" y="11293"/>
                </a:lnTo>
                <a:lnTo>
                  <a:pt x="44936" y="11254"/>
                </a:lnTo>
                <a:lnTo>
                  <a:pt x="44722" y="11234"/>
                </a:lnTo>
                <a:lnTo>
                  <a:pt x="44528" y="11234"/>
                </a:lnTo>
                <a:lnTo>
                  <a:pt x="44313" y="11273"/>
                </a:lnTo>
                <a:lnTo>
                  <a:pt x="44119" y="11351"/>
                </a:lnTo>
                <a:lnTo>
                  <a:pt x="43943" y="11468"/>
                </a:lnTo>
                <a:lnTo>
                  <a:pt x="43749" y="10494"/>
                </a:lnTo>
                <a:lnTo>
                  <a:pt x="43651" y="10008"/>
                </a:lnTo>
                <a:lnTo>
                  <a:pt x="43535" y="9521"/>
                </a:lnTo>
                <a:lnTo>
                  <a:pt x="43398" y="9034"/>
                </a:lnTo>
                <a:lnTo>
                  <a:pt x="43243" y="8567"/>
                </a:lnTo>
                <a:lnTo>
                  <a:pt x="43048" y="8100"/>
                </a:lnTo>
                <a:lnTo>
                  <a:pt x="42834" y="7652"/>
                </a:lnTo>
                <a:lnTo>
                  <a:pt x="42581" y="7224"/>
                </a:lnTo>
                <a:lnTo>
                  <a:pt x="42289" y="6815"/>
                </a:lnTo>
                <a:lnTo>
                  <a:pt x="42133" y="6620"/>
                </a:lnTo>
                <a:lnTo>
                  <a:pt x="41977" y="6445"/>
                </a:lnTo>
                <a:lnTo>
                  <a:pt x="41782" y="6270"/>
                </a:lnTo>
                <a:lnTo>
                  <a:pt x="41607" y="6094"/>
                </a:lnTo>
                <a:lnTo>
                  <a:pt x="41412" y="5939"/>
                </a:lnTo>
                <a:lnTo>
                  <a:pt x="41218" y="5802"/>
                </a:lnTo>
                <a:lnTo>
                  <a:pt x="41004" y="5666"/>
                </a:lnTo>
                <a:lnTo>
                  <a:pt x="40789" y="5549"/>
                </a:lnTo>
                <a:lnTo>
                  <a:pt x="40556" y="5452"/>
                </a:lnTo>
                <a:lnTo>
                  <a:pt x="40342" y="5355"/>
                </a:lnTo>
                <a:lnTo>
                  <a:pt x="40108" y="5277"/>
                </a:lnTo>
                <a:lnTo>
                  <a:pt x="39855" y="5238"/>
                </a:lnTo>
                <a:lnTo>
                  <a:pt x="39524" y="5199"/>
                </a:lnTo>
                <a:lnTo>
                  <a:pt x="39193" y="5179"/>
                </a:lnTo>
                <a:lnTo>
                  <a:pt x="38862" y="5218"/>
                </a:lnTo>
                <a:lnTo>
                  <a:pt x="38550" y="5257"/>
                </a:lnTo>
                <a:lnTo>
                  <a:pt x="38239" y="5355"/>
                </a:lnTo>
                <a:lnTo>
                  <a:pt x="37927" y="5471"/>
                </a:lnTo>
                <a:lnTo>
                  <a:pt x="37616" y="5608"/>
                </a:lnTo>
                <a:lnTo>
                  <a:pt x="37324" y="5763"/>
                </a:lnTo>
                <a:lnTo>
                  <a:pt x="37051" y="5939"/>
                </a:lnTo>
                <a:lnTo>
                  <a:pt x="36779" y="6153"/>
                </a:lnTo>
                <a:lnTo>
                  <a:pt x="36526" y="6367"/>
                </a:lnTo>
                <a:lnTo>
                  <a:pt x="36273" y="6620"/>
                </a:lnTo>
                <a:lnTo>
                  <a:pt x="36039" y="6873"/>
                </a:lnTo>
                <a:lnTo>
                  <a:pt x="35844" y="7146"/>
                </a:lnTo>
                <a:lnTo>
                  <a:pt x="35650" y="7418"/>
                </a:lnTo>
                <a:lnTo>
                  <a:pt x="35474" y="7710"/>
                </a:lnTo>
                <a:lnTo>
                  <a:pt x="35319" y="8002"/>
                </a:lnTo>
                <a:lnTo>
                  <a:pt x="35182" y="8314"/>
                </a:lnTo>
                <a:lnTo>
                  <a:pt x="35065" y="8625"/>
                </a:lnTo>
                <a:lnTo>
                  <a:pt x="34949" y="8937"/>
                </a:lnTo>
                <a:lnTo>
                  <a:pt x="34851" y="9248"/>
                </a:lnTo>
                <a:lnTo>
                  <a:pt x="34773" y="9579"/>
                </a:lnTo>
                <a:lnTo>
                  <a:pt x="34637" y="10222"/>
                </a:lnTo>
                <a:lnTo>
                  <a:pt x="34540" y="10903"/>
                </a:lnTo>
                <a:lnTo>
                  <a:pt x="34462" y="11565"/>
                </a:lnTo>
                <a:lnTo>
                  <a:pt x="34423" y="12247"/>
                </a:lnTo>
                <a:lnTo>
                  <a:pt x="34384" y="12928"/>
                </a:lnTo>
                <a:lnTo>
                  <a:pt x="34053" y="12422"/>
                </a:lnTo>
                <a:lnTo>
                  <a:pt x="33858" y="12169"/>
                </a:lnTo>
                <a:lnTo>
                  <a:pt x="33664" y="11955"/>
                </a:lnTo>
                <a:lnTo>
                  <a:pt x="33449" y="11740"/>
                </a:lnTo>
                <a:lnTo>
                  <a:pt x="33216" y="11565"/>
                </a:lnTo>
                <a:lnTo>
                  <a:pt x="32963" y="11429"/>
                </a:lnTo>
                <a:lnTo>
                  <a:pt x="32826" y="11371"/>
                </a:lnTo>
                <a:lnTo>
                  <a:pt x="32690" y="11312"/>
                </a:lnTo>
                <a:lnTo>
                  <a:pt x="32534" y="11293"/>
                </a:lnTo>
                <a:lnTo>
                  <a:pt x="32379" y="11273"/>
                </a:lnTo>
                <a:lnTo>
                  <a:pt x="32242" y="11293"/>
                </a:lnTo>
                <a:lnTo>
                  <a:pt x="32087" y="11312"/>
                </a:lnTo>
                <a:lnTo>
                  <a:pt x="31950" y="11351"/>
                </a:lnTo>
                <a:lnTo>
                  <a:pt x="31795" y="11410"/>
                </a:lnTo>
                <a:lnTo>
                  <a:pt x="31678" y="11487"/>
                </a:lnTo>
                <a:lnTo>
                  <a:pt x="31541" y="11565"/>
                </a:lnTo>
                <a:lnTo>
                  <a:pt x="31425" y="11663"/>
                </a:lnTo>
                <a:lnTo>
                  <a:pt x="31347" y="11779"/>
                </a:lnTo>
                <a:lnTo>
                  <a:pt x="31249" y="11896"/>
                </a:lnTo>
                <a:lnTo>
                  <a:pt x="31191" y="12013"/>
                </a:lnTo>
                <a:lnTo>
                  <a:pt x="31152" y="12130"/>
                </a:lnTo>
                <a:lnTo>
                  <a:pt x="31144" y="12190"/>
                </a:lnTo>
                <a:lnTo>
                  <a:pt x="31133" y="12130"/>
                </a:lnTo>
                <a:lnTo>
                  <a:pt x="31094" y="11935"/>
                </a:lnTo>
                <a:lnTo>
                  <a:pt x="31016" y="11740"/>
                </a:lnTo>
                <a:lnTo>
                  <a:pt x="30918" y="11565"/>
                </a:lnTo>
                <a:lnTo>
                  <a:pt x="30802" y="11390"/>
                </a:lnTo>
                <a:lnTo>
                  <a:pt x="30665" y="11234"/>
                </a:lnTo>
                <a:lnTo>
                  <a:pt x="30529" y="11079"/>
                </a:lnTo>
                <a:lnTo>
                  <a:pt x="30354" y="10942"/>
                </a:lnTo>
                <a:lnTo>
                  <a:pt x="30198" y="10825"/>
                </a:lnTo>
                <a:lnTo>
                  <a:pt x="30003" y="10728"/>
                </a:lnTo>
                <a:lnTo>
                  <a:pt x="29809" y="10631"/>
                </a:lnTo>
                <a:lnTo>
                  <a:pt x="29614" y="10572"/>
                </a:lnTo>
                <a:lnTo>
                  <a:pt x="29419" y="10533"/>
                </a:lnTo>
                <a:lnTo>
                  <a:pt x="29010" y="10533"/>
                </a:lnTo>
                <a:lnTo>
                  <a:pt x="29069" y="10202"/>
                </a:lnTo>
                <a:lnTo>
                  <a:pt x="29108" y="9871"/>
                </a:lnTo>
                <a:lnTo>
                  <a:pt x="29147" y="9540"/>
                </a:lnTo>
                <a:lnTo>
                  <a:pt x="29166" y="9209"/>
                </a:lnTo>
                <a:lnTo>
                  <a:pt x="29186" y="8878"/>
                </a:lnTo>
                <a:lnTo>
                  <a:pt x="29186" y="8547"/>
                </a:lnTo>
                <a:lnTo>
                  <a:pt x="29166" y="8217"/>
                </a:lnTo>
                <a:lnTo>
                  <a:pt x="29127" y="7886"/>
                </a:lnTo>
                <a:lnTo>
                  <a:pt x="29088" y="7555"/>
                </a:lnTo>
                <a:lnTo>
                  <a:pt x="29030" y="7224"/>
                </a:lnTo>
                <a:lnTo>
                  <a:pt x="28971" y="6893"/>
                </a:lnTo>
                <a:lnTo>
                  <a:pt x="28894" y="6562"/>
                </a:lnTo>
                <a:lnTo>
                  <a:pt x="28796" y="6250"/>
                </a:lnTo>
                <a:lnTo>
                  <a:pt x="28699" y="5919"/>
                </a:lnTo>
                <a:lnTo>
                  <a:pt x="28582" y="5608"/>
                </a:lnTo>
                <a:lnTo>
                  <a:pt x="28446" y="5296"/>
                </a:lnTo>
                <a:lnTo>
                  <a:pt x="28310" y="5004"/>
                </a:lnTo>
                <a:lnTo>
                  <a:pt x="28173" y="4693"/>
                </a:lnTo>
                <a:lnTo>
                  <a:pt x="28017" y="4400"/>
                </a:lnTo>
                <a:lnTo>
                  <a:pt x="27842" y="4108"/>
                </a:lnTo>
                <a:lnTo>
                  <a:pt x="27667" y="3836"/>
                </a:lnTo>
                <a:lnTo>
                  <a:pt x="27472" y="3563"/>
                </a:lnTo>
                <a:lnTo>
                  <a:pt x="27278" y="3291"/>
                </a:lnTo>
                <a:lnTo>
                  <a:pt x="27063" y="3018"/>
                </a:lnTo>
                <a:lnTo>
                  <a:pt x="26849" y="2765"/>
                </a:lnTo>
                <a:lnTo>
                  <a:pt x="26616" y="2531"/>
                </a:lnTo>
                <a:lnTo>
                  <a:pt x="26382" y="2298"/>
                </a:lnTo>
                <a:lnTo>
                  <a:pt x="26129" y="2064"/>
                </a:lnTo>
                <a:lnTo>
                  <a:pt x="25876" y="1850"/>
                </a:lnTo>
                <a:lnTo>
                  <a:pt x="25623" y="1655"/>
                </a:lnTo>
                <a:lnTo>
                  <a:pt x="25350" y="1461"/>
                </a:lnTo>
                <a:lnTo>
                  <a:pt x="25058" y="1285"/>
                </a:lnTo>
                <a:lnTo>
                  <a:pt x="24786" y="1110"/>
                </a:lnTo>
                <a:lnTo>
                  <a:pt x="24494" y="954"/>
                </a:lnTo>
                <a:lnTo>
                  <a:pt x="24182" y="799"/>
                </a:lnTo>
                <a:lnTo>
                  <a:pt x="23871" y="662"/>
                </a:lnTo>
                <a:lnTo>
                  <a:pt x="23559" y="546"/>
                </a:lnTo>
                <a:lnTo>
                  <a:pt x="23247" y="429"/>
                </a:lnTo>
                <a:lnTo>
                  <a:pt x="22936" y="351"/>
                </a:lnTo>
                <a:lnTo>
                  <a:pt x="22605" y="253"/>
                </a:lnTo>
                <a:lnTo>
                  <a:pt x="22293" y="195"/>
                </a:lnTo>
                <a:lnTo>
                  <a:pt x="21962" y="117"/>
                </a:lnTo>
                <a:lnTo>
                  <a:pt x="21632" y="78"/>
                </a:lnTo>
                <a:lnTo>
                  <a:pt x="21301" y="39"/>
                </a:lnTo>
                <a:lnTo>
                  <a:pt x="20970" y="20"/>
                </a:lnTo>
                <a:lnTo>
                  <a:pt x="20619"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6" name="Google Shape;1386;p6"/>
          <p:cNvGrpSpPr/>
          <p:nvPr/>
        </p:nvGrpSpPr>
        <p:grpSpPr>
          <a:xfrm>
            <a:off x="7140156" y="777935"/>
            <a:ext cx="847085" cy="297493"/>
            <a:chOff x="3844675" y="-2315125"/>
            <a:chExt cx="3283275" cy="1153075"/>
          </a:xfrm>
        </p:grpSpPr>
        <p:sp>
          <p:nvSpPr>
            <p:cNvPr id="1387" name="Google Shape;1387;p6"/>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6"/>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9" name="Google Shape;1389;p6"/>
          <p:cNvGrpSpPr/>
          <p:nvPr/>
        </p:nvGrpSpPr>
        <p:grpSpPr>
          <a:xfrm>
            <a:off x="-557335" y="846764"/>
            <a:ext cx="847117" cy="366291"/>
            <a:chOff x="4466075" y="2488725"/>
            <a:chExt cx="2265625" cy="979650"/>
          </a:xfrm>
        </p:grpSpPr>
        <p:sp>
          <p:nvSpPr>
            <p:cNvPr id="1390" name="Google Shape;1390;p6"/>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6"/>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2" name="Google Shape;1392;p6"/>
          <p:cNvSpPr/>
          <p:nvPr/>
        </p:nvSpPr>
        <p:spPr>
          <a:xfrm>
            <a:off x="2845313" y="4764105"/>
            <a:ext cx="3453375" cy="656375"/>
          </a:xfrm>
          <a:custGeom>
            <a:avLst/>
            <a:gdLst/>
            <a:ahLst/>
            <a:cxnLst/>
            <a:rect l="l" t="t" r="r" b="b"/>
            <a:pathLst>
              <a:path w="138135" h="26255" extrusionOk="0">
                <a:moveTo>
                  <a:pt x="20024" y="1677"/>
                </a:moveTo>
                <a:cubicBezTo>
                  <a:pt x="30883" y="852"/>
                  <a:pt x="67332" y="1423"/>
                  <a:pt x="81365" y="1296"/>
                </a:cubicBezTo>
                <a:cubicBezTo>
                  <a:pt x="95399" y="1169"/>
                  <a:pt x="97812" y="-1180"/>
                  <a:pt x="104225" y="915"/>
                </a:cubicBezTo>
                <a:cubicBezTo>
                  <a:pt x="110639" y="3011"/>
                  <a:pt x="115338" y="9996"/>
                  <a:pt x="119846" y="13869"/>
                </a:cubicBezTo>
                <a:cubicBezTo>
                  <a:pt x="124355" y="17743"/>
                  <a:pt x="150072" y="22378"/>
                  <a:pt x="131276" y="24156"/>
                </a:cubicBezTo>
                <a:cubicBezTo>
                  <a:pt x="112480" y="25934"/>
                  <a:pt x="26247" y="27522"/>
                  <a:pt x="7070" y="24537"/>
                </a:cubicBezTo>
                <a:cubicBezTo>
                  <a:pt x="-12107" y="21553"/>
                  <a:pt x="14055" y="10059"/>
                  <a:pt x="16214" y="6249"/>
                </a:cubicBezTo>
                <a:cubicBezTo>
                  <a:pt x="18373" y="2439"/>
                  <a:pt x="9166" y="2503"/>
                  <a:pt x="20024" y="1677"/>
                </a:cubicBezTo>
                <a:close/>
              </a:path>
            </a:pathLst>
          </a:custGeom>
          <a:solidFill>
            <a:schemeClr val="dk1"/>
          </a:solidFill>
          <a:ln>
            <a:noFill/>
          </a:ln>
        </p:spPr>
      </p:sp>
      <p:sp>
        <p:nvSpPr>
          <p:cNvPr id="1393" name="Google Shape;1393;p6"/>
          <p:cNvSpPr/>
          <p:nvPr/>
        </p:nvSpPr>
        <p:spPr>
          <a:xfrm>
            <a:off x="4311525" y="4791125"/>
            <a:ext cx="428625" cy="666750"/>
          </a:xfrm>
          <a:custGeom>
            <a:avLst/>
            <a:gdLst/>
            <a:ahLst/>
            <a:cxnLst/>
            <a:rect l="l" t="t" r="r" b="b"/>
            <a:pathLst>
              <a:path w="17145" h="26670" extrusionOk="0">
                <a:moveTo>
                  <a:pt x="0" y="0"/>
                </a:moveTo>
                <a:cubicBezTo>
                  <a:pt x="1588" y="2667"/>
                  <a:pt x="6668" y="11557"/>
                  <a:pt x="9525" y="16002"/>
                </a:cubicBezTo>
                <a:cubicBezTo>
                  <a:pt x="12383" y="20447"/>
                  <a:pt x="15875" y="24892"/>
                  <a:pt x="17145" y="26670"/>
                </a:cubicBezTo>
              </a:path>
            </a:pathLst>
          </a:custGeom>
          <a:noFill/>
          <a:ln w="19050" cap="flat" cmpd="sng">
            <a:solidFill>
              <a:schemeClr val="lt1"/>
            </a:solidFill>
            <a:prstDash val="solid"/>
            <a:round/>
            <a:headEnd type="none" w="med" len="med"/>
            <a:tailEnd type="none" w="med" len="med"/>
          </a:ln>
        </p:spPr>
      </p:sp>
      <p:sp>
        <p:nvSpPr>
          <p:cNvPr id="1394" name="Google Shape;1394;p6"/>
          <p:cNvSpPr/>
          <p:nvPr/>
        </p:nvSpPr>
        <p:spPr>
          <a:xfrm>
            <a:off x="2527322" y="469505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6"/>
          <p:cNvSpPr/>
          <p:nvPr/>
        </p:nvSpPr>
        <p:spPr>
          <a:xfrm>
            <a:off x="6756422" y="45994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6"/>
          <p:cNvSpPr/>
          <p:nvPr/>
        </p:nvSpPr>
        <p:spPr>
          <a:xfrm>
            <a:off x="1174774" y="4540613"/>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7" name="Google Shape;1397;p6"/>
          <p:cNvGrpSpPr/>
          <p:nvPr/>
        </p:nvGrpSpPr>
        <p:grpSpPr>
          <a:xfrm>
            <a:off x="1770825" y="4833149"/>
            <a:ext cx="559500" cy="254214"/>
            <a:chOff x="504275" y="4275011"/>
            <a:chExt cx="559500" cy="254214"/>
          </a:xfrm>
        </p:grpSpPr>
        <p:sp>
          <p:nvSpPr>
            <p:cNvPr id="1398" name="Google Shape;1398;p6"/>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9" name="Google Shape;1399;p6"/>
            <p:cNvGrpSpPr/>
            <p:nvPr/>
          </p:nvGrpSpPr>
          <p:grpSpPr>
            <a:xfrm>
              <a:off x="534126" y="4275011"/>
              <a:ext cx="499831" cy="253890"/>
              <a:chOff x="10039350" y="1993363"/>
              <a:chExt cx="1715275" cy="871275"/>
            </a:xfrm>
          </p:grpSpPr>
          <p:sp>
            <p:nvSpPr>
              <p:cNvPr id="1400" name="Google Shape;1400;p6"/>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6"/>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6"/>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6"/>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6"/>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6"/>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6"/>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6"/>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6"/>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6"/>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6"/>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6"/>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12" name="Google Shape;1412;p6"/>
          <p:cNvGrpSpPr/>
          <p:nvPr/>
        </p:nvGrpSpPr>
        <p:grpSpPr>
          <a:xfrm>
            <a:off x="129072" y="4106286"/>
            <a:ext cx="660667" cy="1091131"/>
            <a:chOff x="8567768" y="2750361"/>
            <a:chExt cx="425058" cy="702008"/>
          </a:xfrm>
        </p:grpSpPr>
        <p:sp>
          <p:nvSpPr>
            <p:cNvPr id="1413" name="Google Shape;1413;p6"/>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14" name="Google Shape;1414;p6"/>
            <p:cNvGrpSpPr/>
            <p:nvPr/>
          </p:nvGrpSpPr>
          <p:grpSpPr>
            <a:xfrm flipH="1">
              <a:off x="8567768" y="2750361"/>
              <a:ext cx="425058" cy="694185"/>
              <a:chOff x="5533200" y="-2000250"/>
              <a:chExt cx="1268450" cy="2071575"/>
            </a:xfrm>
          </p:grpSpPr>
          <p:sp>
            <p:nvSpPr>
              <p:cNvPr id="1415" name="Google Shape;1415;p6"/>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6"/>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6"/>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6"/>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6"/>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6"/>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6"/>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6"/>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6"/>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6"/>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6"/>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6"/>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6"/>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6"/>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6"/>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6"/>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6"/>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6"/>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6"/>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6"/>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6"/>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6"/>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6"/>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6"/>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6"/>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6"/>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6"/>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6"/>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6"/>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6"/>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6"/>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6"/>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6"/>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6"/>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6"/>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6"/>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6"/>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6"/>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6"/>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67" name="Google Shape;1467;p6"/>
          <p:cNvSpPr/>
          <p:nvPr/>
        </p:nvSpPr>
        <p:spPr>
          <a:xfrm>
            <a:off x="5980278" y="4886751"/>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68" name="Google Shape;1468;p6"/>
          <p:cNvGrpSpPr/>
          <p:nvPr/>
        </p:nvGrpSpPr>
        <p:grpSpPr>
          <a:xfrm>
            <a:off x="8483322" y="4053861"/>
            <a:ext cx="660667" cy="1091131"/>
            <a:chOff x="8567768" y="2750361"/>
            <a:chExt cx="425058" cy="702008"/>
          </a:xfrm>
        </p:grpSpPr>
        <p:sp>
          <p:nvSpPr>
            <p:cNvPr id="1469" name="Google Shape;1469;p6"/>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0" name="Google Shape;1470;p6"/>
            <p:cNvGrpSpPr/>
            <p:nvPr/>
          </p:nvGrpSpPr>
          <p:grpSpPr>
            <a:xfrm flipH="1">
              <a:off x="8567768" y="2750361"/>
              <a:ext cx="425058" cy="694185"/>
              <a:chOff x="5533200" y="-2000250"/>
              <a:chExt cx="1268450" cy="2071575"/>
            </a:xfrm>
          </p:grpSpPr>
          <p:sp>
            <p:nvSpPr>
              <p:cNvPr id="1471" name="Google Shape;1471;p6"/>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6"/>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6"/>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6"/>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23" name="Google Shape;1523;p6"/>
          <p:cNvGrpSpPr/>
          <p:nvPr/>
        </p:nvGrpSpPr>
        <p:grpSpPr>
          <a:xfrm>
            <a:off x="7790611" y="4791120"/>
            <a:ext cx="323503" cy="147012"/>
            <a:chOff x="504275" y="4275011"/>
            <a:chExt cx="559500" cy="254214"/>
          </a:xfrm>
        </p:grpSpPr>
        <p:sp>
          <p:nvSpPr>
            <p:cNvPr id="1524" name="Google Shape;1524;p6"/>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25" name="Google Shape;1525;p6"/>
            <p:cNvGrpSpPr/>
            <p:nvPr/>
          </p:nvGrpSpPr>
          <p:grpSpPr>
            <a:xfrm>
              <a:off x="534126" y="4275011"/>
              <a:ext cx="499831" cy="253890"/>
              <a:chOff x="10039350" y="1993363"/>
              <a:chExt cx="1715275" cy="871275"/>
            </a:xfrm>
          </p:grpSpPr>
          <p:sp>
            <p:nvSpPr>
              <p:cNvPr id="1526" name="Google Shape;1526;p6"/>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6"/>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6"/>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6"/>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6"/>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6"/>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6"/>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6"/>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6"/>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6"/>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38"/>
        <p:cNvGrpSpPr/>
        <p:nvPr/>
      </p:nvGrpSpPr>
      <p:grpSpPr>
        <a:xfrm>
          <a:off x="0" y="0"/>
          <a:ext cx="0" cy="0"/>
          <a:chOff x="0" y="0"/>
          <a:chExt cx="0" cy="0"/>
        </a:xfrm>
      </p:grpSpPr>
      <p:grpSp>
        <p:nvGrpSpPr>
          <p:cNvPr id="1539" name="Google Shape;1539;p7"/>
          <p:cNvGrpSpPr/>
          <p:nvPr/>
        </p:nvGrpSpPr>
        <p:grpSpPr>
          <a:xfrm>
            <a:off x="3231981" y="4141330"/>
            <a:ext cx="3142103" cy="990990"/>
            <a:chOff x="5965656" y="2150605"/>
            <a:chExt cx="3142103" cy="990990"/>
          </a:xfrm>
        </p:grpSpPr>
        <p:grpSp>
          <p:nvGrpSpPr>
            <p:cNvPr id="1540" name="Google Shape;1540;p7"/>
            <p:cNvGrpSpPr/>
            <p:nvPr/>
          </p:nvGrpSpPr>
          <p:grpSpPr>
            <a:xfrm>
              <a:off x="5965656" y="2150605"/>
              <a:ext cx="3142103" cy="990990"/>
              <a:chOff x="5965656" y="2150605"/>
              <a:chExt cx="3142103" cy="990990"/>
            </a:xfrm>
          </p:grpSpPr>
          <p:sp>
            <p:nvSpPr>
              <p:cNvPr id="1541" name="Google Shape;1541;p7"/>
              <p:cNvSpPr/>
              <p:nvPr/>
            </p:nvSpPr>
            <p:spPr>
              <a:xfrm>
                <a:off x="5965656" y="2455048"/>
                <a:ext cx="204711" cy="666254"/>
              </a:xfrm>
              <a:custGeom>
                <a:avLst/>
                <a:gdLst/>
                <a:ahLst/>
                <a:cxnLst/>
                <a:rect l="l" t="t" r="r" b="b"/>
                <a:pathLst>
                  <a:path w="4230" h="13767" extrusionOk="0">
                    <a:moveTo>
                      <a:pt x="1435" y="0"/>
                    </a:moveTo>
                    <a:lnTo>
                      <a:pt x="1435" y="1230"/>
                    </a:lnTo>
                    <a:lnTo>
                      <a:pt x="765" y="1230"/>
                    </a:lnTo>
                    <a:lnTo>
                      <a:pt x="765" y="2627"/>
                    </a:lnTo>
                    <a:lnTo>
                      <a:pt x="1" y="2627"/>
                    </a:lnTo>
                    <a:lnTo>
                      <a:pt x="1" y="13766"/>
                    </a:lnTo>
                    <a:lnTo>
                      <a:pt x="4229" y="13766"/>
                    </a:lnTo>
                    <a:lnTo>
                      <a:pt x="4229" y="2627"/>
                    </a:lnTo>
                    <a:lnTo>
                      <a:pt x="3466" y="2627"/>
                    </a:lnTo>
                    <a:lnTo>
                      <a:pt x="3466" y="1230"/>
                    </a:lnTo>
                    <a:lnTo>
                      <a:pt x="2795" y="1230"/>
                    </a:lnTo>
                    <a:lnTo>
                      <a:pt x="2795"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2" name="Google Shape;1542;p7"/>
              <p:cNvGrpSpPr/>
              <p:nvPr/>
            </p:nvGrpSpPr>
            <p:grpSpPr>
              <a:xfrm>
                <a:off x="6144659" y="2177946"/>
                <a:ext cx="336345" cy="897969"/>
                <a:chOff x="3973200" y="2833500"/>
                <a:chExt cx="173750" cy="463875"/>
              </a:xfrm>
            </p:grpSpPr>
            <p:sp>
              <p:nvSpPr>
                <p:cNvPr id="1543" name="Google Shape;1543;p7"/>
                <p:cNvSpPr/>
                <p:nvPr/>
              </p:nvSpPr>
              <p:spPr>
                <a:xfrm>
                  <a:off x="3973200" y="2833500"/>
                  <a:ext cx="173750" cy="463875"/>
                </a:xfrm>
                <a:custGeom>
                  <a:avLst/>
                  <a:gdLst/>
                  <a:ahLst/>
                  <a:cxnLst/>
                  <a:rect l="l" t="t" r="r" b="b"/>
                  <a:pathLst>
                    <a:path w="6950" h="18555" extrusionOk="0">
                      <a:moveTo>
                        <a:pt x="3466" y="1"/>
                      </a:moveTo>
                      <a:lnTo>
                        <a:pt x="1" y="3801"/>
                      </a:lnTo>
                      <a:lnTo>
                        <a:pt x="1" y="18554"/>
                      </a:lnTo>
                      <a:lnTo>
                        <a:pt x="6949" y="18554"/>
                      </a:lnTo>
                      <a:lnTo>
                        <a:pt x="6949" y="3801"/>
                      </a:lnTo>
                      <a:lnTo>
                        <a:pt x="3466"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7"/>
                <p:cNvSpPr/>
                <p:nvPr/>
              </p:nvSpPr>
              <p:spPr>
                <a:xfrm>
                  <a:off x="3982050" y="31231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7"/>
                <p:cNvSpPr/>
                <p:nvPr/>
              </p:nvSpPr>
              <p:spPr>
                <a:xfrm>
                  <a:off x="3982050" y="30849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7"/>
                <p:cNvSpPr/>
                <p:nvPr/>
              </p:nvSpPr>
              <p:spPr>
                <a:xfrm>
                  <a:off x="3982050" y="30472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7"/>
                <p:cNvSpPr/>
                <p:nvPr/>
              </p:nvSpPr>
              <p:spPr>
                <a:xfrm>
                  <a:off x="3982050" y="30090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7"/>
                <p:cNvSpPr/>
                <p:nvPr/>
              </p:nvSpPr>
              <p:spPr>
                <a:xfrm>
                  <a:off x="3982050" y="2971350"/>
                  <a:ext cx="154175" cy="1425"/>
                </a:xfrm>
                <a:custGeom>
                  <a:avLst/>
                  <a:gdLst/>
                  <a:ahLst/>
                  <a:cxnLst/>
                  <a:rect l="l" t="t" r="r" b="b"/>
                  <a:pathLst>
                    <a:path w="6167" h="57" extrusionOk="0">
                      <a:moveTo>
                        <a:pt x="1" y="1"/>
                      </a:moveTo>
                      <a:lnTo>
                        <a:pt x="1" y="57"/>
                      </a:lnTo>
                      <a:lnTo>
                        <a:pt x="6167" y="57"/>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7"/>
                <p:cNvSpPr/>
                <p:nvPr/>
              </p:nvSpPr>
              <p:spPr>
                <a:xfrm>
                  <a:off x="3982050" y="2934100"/>
                  <a:ext cx="154175" cy="1425"/>
                </a:xfrm>
                <a:custGeom>
                  <a:avLst/>
                  <a:gdLst/>
                  <a:ahLst/>
                  <a:cxnLst/>
                  <a:rect l="l" t="t" r="r" b="b"/>
                  <a:pathLst>
                    <a:path w="6167" h="57" extrusionOk="0">
                      <a:moveTo>
                        <a:pt x="1" y="0"/>
                      </a:moveTo>
                      <a:lnTo>
                        <a:pt x="1" y="56"/>
                      </a:lnTo>
                      <a:lnTo>
                        <a:pt x="6167" y="56"/>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7"/>
                <p:cNvSpPr/>
                <p:nvPr/>
              </p:nvSpPr>
              <p:spPr>
                <a:xfrm>
                  <a:off x="411757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7"/>
                <p:cNvSpPr/>
                <p:nvPr/>
              </p:nvSpPr>
              <p:spPr>
                <a:xfrm>
                  <a:off x="40877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7"/>
                <p:cNvSpPr/>
                <p:nvPr/>
              </p:nvSpPr>
              <p:spPr>
                <a:xfrm>
                  <a:off x="40579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7"/>
                <p:cNvSpPr/>
                <p:nvPr/>
              </p:nvSpPr>
              <p:spPr>
                <a:xfrm>
                  <a:off x="402862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7"/>
                <p:cNvSpPr/>
                <p:nvPr/>
              </p:nvSpPr>
              <p:spPr>
                <a:xfrm>
                  <a:off x="399882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5" name="Google Shape;1555;p7"/>
              <p:cNvSpPr/>
              <p:nvPr/>
            </p:nvSpPr>
            <p:spPr>
              <a:xfrm>
                <a:off x="6587855" y="2368032"/>
                <a:ext cx="332716" cy="635620"/>
              </a:xfrm>
              <a:custGeom>
                <a:avLst/>
                <a:gdLst/>
                <a:ahLst/>
                <a:cxnLst/>
                <a:rect l="l" t="t" r="r" b="b"/>
                <a:pathLst>
                  <a:path w="6875" h="13134" extrusionOk="0">
                    <a:moveTo>
                      <a:pt x="4080" y="1062"/>
                    </a:moveTo>
                    <a:lnTo>
                      <a:pt x="4080" y="1714"/>
                    </a:lnTo>
                    <a:lnTo>
                      <a:pt x="429" y="1714"/>
                    </a:lnTo>
                    <a:lnTo>
                      <a:pt x="429" y="1062"/>
                    </a:lnTo>
                    <a:close/>
                    <a:moveTo>
                      <a:pt x="4080" y="2515"/>
                    </a:moveTo>
                    <a:lnTo>
                      <a:pt x="4080" y="3186"/>
                    </a:lnTo>
                    <a:lnTo>
                      <a:pt x="429" y="3186"/>
                    </a:lnTo>
                    <a:lnTo>
                      <a:pt x="429" y="2515"/>
                    </a:lnTo>
                    <a:close/>
                    <a:moveTo>
                      <a:pt x="4080" y="4043"/>
                    </a:moveTo>
                    <a:lnTo>
                      <a:pt x="4080" y="4713"/>
                    </a:lnTo>
                    <a:lnTo>
                      <a:pt x="429" y="4713"/>
                    </a:lnTo>
                    <a:lnTo>
                      <a:pt x="429" y="4043"/>
                    </a:lnTo>
                    <a:close/>
                    <a:moveTo>
                      <a:pt x="969" y="0"/>
                    </a:moveTo>
                    <a:lnTo>
                      <a:pt x="764" y="19"/>
                    </a:lnTo>
                    <a:lnTo>
                      <a:pt x="559" y="56"/>
                    </a:lnTo>
                    <a:lnTo>
                      <a:pt x="354" y="112"/>
                    </a:lnTo>
                    <a:lnTo>
                      <a:pt x="280" y="149"/>
                    </a:lnTo>
                    <a:lnTo>
                      <a:pt x="205" y="205"/>
                    </a:lnTo>
                    <a:lnTo>
                      <a:pt x="149" y="261"/>
                    </a:lnTo>
                    <a:lnTo>
                      <a:pt x="112" y="317"/>
                    </a:lnTo>
                    <a:lnTo>
                      <a:pt x="56" y="503"/>
                    </a:lnTo>
                    <a:lnTo>
                      <a:pt x="38" y="745"/>
                    </a:lnTo>
                    <a:lnTo>
                      <a:pt x="19" y="988"/>
                    </a:lnTo>
                    <a:lnTo>
                      <a:pt x="0" y="1248"/>
                    </a:lnTo>
                    <a:lnTo>
                      <a:pt x="19" y="1658"/>
                    </a:lnTo>
                    <a:lnTo>
                      <a:pt x="19" y="1844"/>
                    </a:lnTo>
                    <a:lnTo>
                      <a:pt x="19" y="13133"/>
                    </a:lnTo>
                    <a:lnTo>
                      <a:pt x="6874" y="13133"/>
                    </a:lnTo>
                    <a:lnTo>
                      <a:pt x="6874" y="7060"/>
                    </a:lnTo>
                    <a:lnTo>
                      <a:pt x="6874" y="727"/>
                    </a:lnTo>
                    <a:lnTo>
                      <a:pt x="6856" y="578"/>
                    </a:lnTo>
                    <a:lnTo>
                      <a:pt x="6837" y="466"/>
                    </a:lnTo>
                    <a:lnTo>
                      <a:pt x="6781" y="336"/>
                    </a:lnTo>
                    <a:lnTo>
                      <a:pt x="6707" y="224"/>
                    </a:lnTo>
                    <a:lnTo>
                      <a:pt x="6632" y="131"/>
                    </a:lnTo>
                    <a:lnTo>
                      <a:pt x="6520" y="75"/>
                    </a:lnTo>
                    <a:lnTo>
                      <a:pt x="6390" y="19"/>
                    </a:lnTo>
                    <a:lnTo>
                      <a:pt x="624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6" name="Google Shape;1556;p7"/>
              <p:cNvGrpSpPr/>
              <p:nvPr/>
            </p:nvGrpSpPr>
            <p:grpSpPr>
              <a:xfrm>
                <a:off x="6874481" y="2499791"/>
                <a:ext cx="576142" cy="437297"/>
                <a:chOff x="3118625" y="3019775"/>
                <a:chExt cx="297625" cy="225900"/>
              </a:xfrm>
            </p:grpSpPr>
            <p:sp>
              <p:nvSpPr>
                <p:cNvPr id="1557" name="Google Shape;1557;p7"/>
                <p:cNvSpPr/>
                <p:nvPr/>
              </p:nvSpPr>
              <p:spPr>
                <a:xfrm>
                  <a:off x="3135875" y="3129700"/>
                  <a:ext cx="262200" cy="115975"/>
                </a:xfrm>
                <a:custGeom>
                  <a:avLst/>
                  <a:gdLst/>
                  <a:ahLst/>
                  <a:cxnLst/>
                  <a:rect l="l" t="t" r="r" b="b"/>
                  <a:pathLst>
                    <a:path w="10488" h="4639" extrusionOk="0">
                      <a:moveTo>
                        <a:pt x="1006" y="820"/>
                      </a:moveTo>
                      <a:lnTo>
                        <a:pt x="1006" y="1602"/>
                      </a:lnTo>
                      <a:lnTo>
                        <a:pt x="764" y="1602"/>
                      </a:lnTo>
                      <a:lnTo>
                        <a:pt x="764" y="820"/>
                      </a:lnTo>
                      <a:close/>
                      <a:moveTo>
                        <a:pt x="2049" y="820"/>
                      </a:moveTo>
                      <a:lnTo>
                        <a:pt x="2049" y="1602"/>
                      </a:lnTo>
                      <a:lnTo>
                        <a:pt x="1807" y="1602"/>
                      </a:lnTo>
                      <a:lnTo>
                        <a:pt x="1807" y="820"/>
                      </a:lnTo>
                      <a:close/>
                      <a:moveTo>
                        <a:pt x="4340" y="820"/>
                      </a:moveTo>
                      <a:lnTo>
                        <a:pt x="4340" y="1602"/>
                      </a:lnTo>
                      <a:lnTo>
                        <a:pt x="4098" y="1602"/>
                      </a:lnTo>
                      <a:lnTo>
                        <a:pt x="4098" y="820"/>
                      </a:lnTo>
                      <a:close/>
                      <a:moveTo>
                        <a:pt x="5365" y="820"/>
                      </a:moveTo>
                      <a:lnTo>
                        <a:pt x="5365" y="1602"/>
                      </a:lnTo>
                      <a:lnTo>
                        <a:pt x="5141" y="1602"/>
                      </a:lnTo>
                      <a:lnTo>
                        <a:pt x="5141" y="820"/>
                      </a:lnTo>
                      <a:close/>
                      <a:moveTo>
                        <a:pt x="6408" y="820"/>
                      </a:moveTo>
                      <a:lnTo>
                        <a:pt x="6408" y="1602"/>
                      </a:lnTo>
                      <a:lnTo>
                        <a:pt x="6166" y="1602"/>
                      </a:lnTo>
                      <a:lnTo>
                        <a:pt x="6166" y="820"/>
                      </a:lnTo>
                      <a:close/>
                      <a:moveTo>
                        <a:pt x="8699" y="820"/>
                      </a:moveTo>
                      <a:lnTo>
                        <a:pt x="8699" y="1602"/>
                      </a:lnTo>
                      <a:lnTo>
                        <a:pt x="8457" y="1602"/>
                      </a:lnTo>
                      <a:lnTo>
                        <a:pt x="8457" y="820"/>
                      </a:lnTo>
                      <a:close/>
                      <a:moveTo>
                        <a:pt x="9743" y="820"/>
                      </a:moveTo>
                      <a:lnTo>
                        <a:pt x="9743" y="1602"/>
                      </a:lnTo>
                      <a:lnTo>
                        <a:pt x="9500" y="1602"/>
                      </a:lnTo>
                      <a:lnTo>
                        <a:pt x="9500" y="820"/>
                      </a:lnTo>
                      <a:close/>
                      <a:moveTo>
                        <a:pt x="0" y="0"/>
                      </a:moveTo>
                      <a:lnTo>
                        <a:pt x="0" y="4639"/>
                      </a:lnTo>
                      <a:lnTo>
                        <a:pt x="10488" y="4639"/>
                      </a:lnTo>
                      <a:lnTo>
                        <a:pt x="10488"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7"/>
                <p:cNvSpPr/>
                <p:nvPr/>
              </p:nvSpPr>
              <p:spPr>
                <a:xfrm>
                  <a:off x="3118625" y="3019775"/>
                  <a:ext cx="297625" cy="107625"/>
                </a:xfrm>
                <a:custGeom>
                  <a:avLst/>
                  <a:gdLst/>
                  <a:ahLst/>
                  <a:cxnLst/>
                  <a:rect l="l" t="t" r="r" b="b"/>
                  <a:pathLst>
                    <a:path w="11905" h="4305" extrusionOk="0">
                      <a:moveTo>
                        <a:pt x="5943" y="1696"/>
                      </a:moveTo>
                      <a:lnTo>
                        <a:pt x="5962" y="1715"/>
                      </a:lnTo>
                      <a:lnTo>
                        <a:pt x="6055" y="1845"/>
                      </a:lnTo>
                      <a:lnTo>
                        <a:pt x="6074" y="1901"/>
                      </a:lnTo>
                      <a:lnTo>
                        <a:pt x="6092" y="1957"/>
                      </a:lnTo>
                      <a:lnTo>
                        <a:pt x="6074" y="2106"/>
                      </a:lnTo>
                      <a:lnTo>
                        <a:pt x="6036" y="2236"/>
                      </a:lnTo>
                      <a:lnTo>
                        <a:pt x="6018" y="2292"/>
                      </a:lnTo>
                      <a:lnTo>
                        <a:pt x="6036" y="2758"/>
                      </a:lnTo>
                      <a:lnTo>
                        <a:pt x="5850" y="2758"/>
                      </a:lnTo>
                      <a:lnTo>
                        <a:pt x="5869" y="2292"/>
                      </a:lnTo>
                      <a:lnTo>
                        <a:pt x="5850" y="2236"/>
                      </a:lnTo>
                      <a:lnTo>
                        <a:pt x="5813" y="2106"/>
                      </a:lnTo>
                      <a:lnTo>
                        <a:pt x="5794" y="1957"/>
                      </a:lnTo>
                      <a:lnTo>
                        <a:pt x="5813" y="1901"/>
                      </a:lnTo>
                      <a:lnTo>
                        <a:pt x="5831" y="1845"/>
                      </a:lnTo>
                      <a:lnTo>
                        <a:pt x="5925" y="1696"/>
                      </a:lnTo>
                      <a:close/>
                      <a:moveTo>
                        <a:pt x="5925" y="1"/>
                      </a:moveTo>
                      <a:lnTo>
                        <a:pt x="5850" y="280"/>
                      </a:lnTo>
                      <a:lnTo>
                        <a:pt x="5813" y="392"/>
                      </a:lnTo>
                      <a:lnTo>
                        <a:pt x="5757" y="485"/>
                      </a:lnTo>
                      <a:lnTo>
                        <a:pt x="5701" y="541"/>
                      </a:lnTo>
                      <a:lnTo>
                        <a:pt x="5664" y="597"/>
                      </a:lnTo>
                      <a:lnTo>
                        <a:pt x="5552" y="672"/>
                      </a:lnTo>
                      <a:lnTo>
                        <a:pt x="5329" y="783"/>
                      </a:lnTo>
                      <a:lnTo>
                        <a:pt x="5235" y="877"/>
                      </a:lnTo>
                      <a:lnTo>
                        <a:pt x="5179" y="914"/>
                      </a:lnTo>
                      <a:lnTo>
                        <a:pt x="5142" y="988"/>
                      </a:lnTo>
                      <a:lnTo>
                        <a:pt x="4919" y="1342"/>
                      </a:lnTo>
                      <a:lnTo>
                        <a:pt x="4695" y="1640"/>
                      </a:lnTo>
                      <a:lnTo>
                        <a:pt x="4583" y="1752"/>
                      </a:lnTo>
                      <a:lnTo>
                        <a:pt x="4453" y="1864"/>
                      </a:lnTo>
                      <a:lnTo>
                        <a:pt x="4341" y="1957"/>
                      </a:lnTo>
                      <a:lnTo>
                        <a:pt x="4211" y="2050"/>
                      </a:lnTo>
                      <a:lnTo>
                        <a:pt x="4099" y="2125"/>
                      </a:lnTo>
                      <a:lnTo>
                        <a:pt x="3969" y="2180"/>
                      </a:lnTo>
                      <a:lnTo>
                        <a:pt x="3708" y="2255"/>
                      </a:lnTo>
                      <a:lnTo>
                        <a:pt x="3447" y="2311"/>
                      </a:lnTo>
                      <a:lnTo>
                        <a:pt x="3168" y="2330"/>
                      </a:lnTo>
                      <a:lnTo>
                        <a:pt x="3037" y="2348"/>
                      </a:lnTo>
                      <a:lnTo>
                        <a:pt x="2907" y="2385"/>
                      </a:lnTo>
                      <a:lnTo>
                        <a:pt x="2776" y="2460"/>
                      </a:lnTo>
                      <a:lnTo>
                        <a:pt x="2665" y="2534"/>
                      </a:lnTo>
                      <a:lnTo>
                        <a:pt x="2572" y="2646"/>
                      </a:lnTo>
                      <a:lnTo>
                        <a:pt x="2478" y="2758"/>
                      </a:lnTo>
                      <a:lnTo>
                        <a:pt x="2329" y="3000"/>
                      </a:lnTo>
                      <a:lnTo>
                        <a:pt x="1212" y="3000"/>
                      </a:lnTo>
                      <a:lnTo>
                        <a:pt x="1" y="4304"/>
                      </a:lnTo>
                      <a:lnTo>
                        <a:pt x="11904" y="4304"/>
                      </a:lnTo>
                      <a:lnTo>
                        <a:pt x="10656" y="3000"/>
                      </a:lnTo>
                      <a:lnTo>
                        <a:pt x="9557" y="3000"/>
                      </a:lnTo>
                      <a:lnTo>
                        <a:pt x="9408" y="2758"/>
                      </a:lnTo>
                      <a:lnTo>
                        <a:pt x="9315" y="2646"/>
                      </a:lnTo>
                      <a:lnTo>
                        <a:pt x="9203" y="2534"/>
                      </a:lnTo>
                      <a:lnTo>
                        <a:pt x="9091" y="2460"/>
                      </a:lnTo>
                      <a:lnTo>
                        <a:pt x="8980" y="2385"/>
                      </a:lnTo>
                      <a:lnTo>
                        <a:pt x="8849" y="2348"/>
                      </a:lnTo>
                      <a:lnTo>
                        <a:pt x="8719" y="2330"/>
                      </a:lnTo>
                      <a:lnTo>
                        <a:pt x="8607" y="2311"/>
                      </a:lnTo>
                      <a:lnTo>
                        <a:pt x="8495" y="2292"/>
                      </a:lnTo>
                      <a:lnTo>
                        <a:pt x="8235" y="2218"/>
                      </a:lnTo>
                      <a:lnTo>
                        <a:pt x="7955" y="2069"/>
                      </a:lnTo>
                      <a:lnTo>
                        <a:pt x="7657" y="1901"/>
                      </a:lnTo>
                      <a:lnTo>
                        <a:pt x="7378" y="1696"/>
                      </a:lnTo>
                      <a:lnTo>
                        <a:pt x="7135" y="1473"/>
                      </a:lnTo>
                      <a:lnTo>
                        <a:pt x="6912" y="1230"/>
                      </a:lnTo>
                      <a:lnTo>
                        <a:pt x="6819" y="1119"/>
                      </a:lnTo>
                      <a:lnTo>
                        <a:pt x="6744" y="988"/>
                      </a:lnTo>
                      <a:lnTo>
                        <a:pt x="6707" y="914"/>
                      </a:lnTo>
                      <a:lnTo>
                        <a:pt x="6651" y="877"/>
                      </a:lnTo>
                      <a:lnTo>
                        <a:pt x="6558" y="783"/>
                      </a:lnTo>
                      <a:lnTo>
                        <a:pt x="6334" y="672"/>
                      </a:lnTo>
                      <a:lnTo>
                        <a:pt x="6223" y="597"/>
                      </a:lnTo>
                      <a:lnTo>
                        <a:pt x="6111" y="485"/>
                      </a:lnTo>
                      <a:lnTo>
                        <a:pt x="6074" y="392"/>
                      </a:lnTo>
                      <a:lnTo>
                        <a:pt x="6018" y="280"/>
                      </a:lnTo>
                      <a:lnTo>
                        <a:pt x="5925"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9" name="Google Shape;1559;p7"/>
              <p:cNvSpPr/>
              <p:nvPr/>
            </p:nvSpPr>
            <p:spPr>
              <a:xfrm>
                <a:off x="7414231" y="2366253"/>
                <a:ext cx="375981" cy="593226"/>
              </a:xfrm>
              <a:custGeom>
                <a:avLst/>
                <a:gdLst/>
                <a:ahLst/>
                <a:cxnLst/>
                <a:rect l="l" t="t" r="r" b="b"/>
                <a:pathLst>
                  <a:path w="7769" h="12258" extrusionOk="0">
                    <a:moveTo>
                      <a:pt x="2217" y="0"/>
                    </a:moveTo>
                    <a:lnTo>
                      <a:pt x="2217" y="5347"/>
                    </a:lnTo>
                    <a:lnTo>
                      <a:pt x="1" y="5347"/>
                    </a:lnTo>
                    <a:lnTo>
                      <a:pt x="1" y="12053"/>
                    </a:lnTo>
                    <a:lnTo>
                      <a:pt x="2217" y="12053"/>
                    </a:lnTo>
                    <a:lnTo>
                      <a:pt x="2217" y="12258"/>
                    </a:lnTo>
                    <a:lnTo>
                      <a:pt x="5422" y="12258"/>
                    </a:lnTo>
                    <a:lnTo>
                      <a:pt x="5422" y="11568"/>
                    </a:lnTo>
                    <a:lnTo>
                      <a:pt x="7769" y="11568"/>
                    </a:lnTo>
                    <a:lnTo>
                      <a:pt x="7769" y="5142"/>
                    </a:lnTo>
                    <a:lnTo>
                      <a:pt x="5422" y="5142"/>
                    </a:lnTo>
                    <a:lnTo>
                      <a:pt x="5422"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0" name="Google Shape;1560;p7"/>
              <p:cNvGrpSpPr/>
              <p:nvPr/>
            </p:nvGrpSpPr>
            <p:grpSpPr>
              <a:xfrm>
                <a:off x="7813171" y="2150605"/>
                <a:ext cx="283520" cy="766335"/>
                <a:chOff x="2574939" y="2864700"/>
                <a:chExt cx="146461" cy="395875"/>
              </a:xfrm>
            </p:grpSpPr>
            <p:sp>
              <p:nvSpPr>
                <p:cNvPr id="1561" name="Google Shape;1561;p7"/>
                <p:cNvSpPr/>
                <p:nvPr/>
              </p:nvSpPr>
              <p:spPr>
                <a:xfrm>
                  <a:off x="2662700" y="2864700"/>
                  <a:ext cx="58700" cy="395875"/>
                </a:xfrm>
                <a:custGeom>
                  <a:avLst/>
                  <a:gdLst/>
                  <a:ahLst/>
                  <a:cxnLst/>
                  <a:rect l="l" t="t" r="r" b="b"/>
                  <a:pathLst>
                    <a:path w="2348" h="15835" extrusionOk="0">
                      <a:moveTo>
                        <a:pt x="1174" y="3466"/>
                      </a:moveTo>
                      <a:lnTo>
                        <a:pt x="1305" y="3875"/>
                      </a:lnTo>
                      <a:lnTo>
                        <a:pt x="1323" y="3950"/>
                      </a:lnTo>
                      <a:lnTo>
                        <a:pt x="1361" y="4024"/>
                      </a:lnTo>
                      <a:lnTo>
                        <a:pt x="1398" y="4062"/>
                      </a:lnTo>
                      <a:lnTo>
                        <a:pt x="1379" y="4118"/>
                      </a:lnTo>
                      <a:lnTo>
                        <a:pt x="1361" y="4155"/>
                      </a:lnTo>
                      <a:lnTo>
                        <a:pt x="1323" y="4192"/>
                      </a:lnTo>
                      <a:lnTo>
                        <a:pt x="1323" y="4770"/>
                      </a:lnTo>
                      <a:lnTo>
                        <a:pt x="1044" y="4770"/>
                      </a:lnTo>
                      <a:lnTo>
                        <a:pt x="1044" y="4211"/>
                      </a:lnTo>
                      <a:lnTo>
                        <a:pt x="988" y="4155"/>
                      </a:lnTo>
                      <a:lnTo>
                        <a:pt x="969" y="4118"/>
                      </a:lnTo>
                      <a:lnTo>
                        <a:pt x="951" y="4062"/>
                      </a:lnTo>
                      <a:lnTo>
                        <a:pt x="1007" y="4024"/>
                      </a:lnTo>
                      <a:lnTo>
                        <a:pt x="1025" y="3950"/>
                      </a:lnTo>
                      <a:lnTo>
                        <a:pt x="1044" y="3875"/>
                      </a:lnTo>
                      <a:lnTo>
                        <a:pt x="1174" y="3466"/>
                      </a:lnTo>
                      <a:close/>
                      <a:moveTo>
                        <a:pt x="1193" y="1"/>
                      </a:moveTo>
                      <a:lnTo>
                        <a:pt x="1174" y="355"/>
                      </a:lnTo>
                      <a:lnTo>
                        <a:pt x="783" y="3223"/>
                      </a:lnTo>
                      <a:lnTo>
                        <a:pt x="746" y="3503"/>
                      </a:lnTo>
                      <a:lnTo>
                        <a:pt x="690" y="3764"/>
                      </a:lnTo>
                      <a:lnTo>
                        <a:pt x="634" y="3969"/>
                      </a:lnTo>
                      <a:lnTo>
                        <a:pt x="578" y="4173"/>
                      </a:lnTo>
                      <a:lnTo>
                        <a:pt x="504" y="4323"/>
                      </a:lnTo>
                      <a:lnTo>
                        <a:pt x="448" y="4472"/>
                      </a:lnTo>
                      <a:lnTo>
                        <a:pt x="317" y="4676"/>
                      </a:lnTo>
                      <a:lnTo>
                        <a:pt x="206" y="4807"/>
                      </a:lnTo>
                      <a:lnTo>
                        <a:pt x="94" y="4900"/>
                      </a:lnTo>
                      <a:lnTo>
                        <a:pt x="38" y="4919"/>
                      </a:lnTo>
                      <a:lnTo>
                        <a:pt x="1" y="4937"/>
                      </a:lnTo>
                      <a:lnTo>
                        <a:pt x="1" y="5012"/>
                      </a:lnTo>
                      <a:lnTo>
                        <a:pt x="19" y="5068"/>
                      </a:lnTo>
                      <a:lnTo>
                        <a:pt x="57" y="5086"/>
                      </a:lnTo>
                      <a:lnTo>
                        <a:pt x="94" y="5105"/>
                      </a:lnTo>
                      <a:lnTo>
                        <a:pt x="94" y="5217"/>
                      </a:lnTo>
                      <a:lnTo>
                        <a:pt x="112" y="5571"/>
                      </a:lnTo>
                      <a:lnTo>
                        <a:pt x="112" y="6781"/>
                      </a:lnTo>
                      <a:lnTo>
                        <a:pt x="131" y="10470"/>
                      </a:lnTo>
                      <a:lnTo>
                        <a:pt x="112" y="15835"/>
                      </a:lnTo>
                      <a:lnTo>
                        <a:pt x="2273" y="15835"/>
                      </a:lnTo>
                      <a:lnTo>
                        <a:pt x="2236" y="10470"/>
                      </a:lnTo>
                      <a:lnTo>
                        <a:pt x="2236" y="6781"/>
                      </a:lnTo>
                      <a:lnTo>
                        <a:pt x="2255" y="5571"/>
                      </a:lnTo>
                      <a:lnTo>
                        <a:pt x="2255" y="5217"/>
                      </a:lnTo>
                      <a:lnTo>
                        <a:pt x="2273" y="5105"/>
                      </a:lnTo>
                      <a:lnTo>
                        <a:pt x="2311" y="5086"/>
                      </a:lnTo>
                      <a:lnTo>
                        <a:pt x="2329" y="5068"/>
                      </a:lnTo>
                      <a:lnTo>
                        <a:pt x="2348" y="5012"/>
                      </a:lnTo>
                      <a:lnTo>
                        <a:pt x="2348" y="4937"/>
                      </a:lnTo>
                      <a:lnTo>
                        <a:pt x="2329" y="4919"/>
                      </a:lnTo>
                      <a:lnTo>
                        <a:pt x="2255" y="4900"/>
                      </a:lnTo>
                      <a:lnTo>
                        <a:pt x="2162" y="4807"/>
                      </a:lnTo>
                      <a:lnTo>
                        <a:pt x="2050" y="4676"/>
                      </a:lnTo>
                      <a:lnTo>
                        <a:pt x="1919" y="4472"/>
                      </a:lnTo>
                      <a:lnTo>
                        <a:pt x="1845" y="4323"/>
                      </a:lnTo>
                      <a:lnTo>
                        <a:pt x="1789" y="4173"/>
                      </a:lnTo>
                      <a:lnTo>
                        <a:pt x="1733" y="3969"/>
                      </a:lnTo>
                      <a:lnTo>
                        <a:pt x="1677" y="3764"/>
                      </a:lnTo>
                      <a:lnTo>
                        <a:pt x="1621" y="3503"/>
                      </a:lnTo>
                      <a:lnTo>
                        <a:pt x="1565" y="3223"/>
                      </a:lnTo>
                      <a:lnTo>
                        <a:pt x="1416" y="2031"/>
                      </a:lnTo>
                      <a:lnTo>
                        <a:pt x="1305" y="1007"/>
                      </a:lnTo>
                      <a:lnTo>
                        <a:pt x="1193"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7"/>
                <p:cNvSpPr/>
                <p:nvPr/>
              </p:nvSpPr>
              <p:spPr>
                <a:xfrm>
                  <a:off x="2574939" y="3145050"/>
                  <a:ext cx="100600" cy="111800"/>
                </a:xfrm>
                <a:custGeom>
                  <a:avLst/>
                  <a:gdLst/>
                  <a:ahLst/>
                  <a:cxnLst/>
                  <a:rect l="l" t="t" r="r" b="b"/>
                  <a:pathLst>
                    <a:path w="4024" h="4472" extrusionOk="0">
                      <a:moveTo>
                        <a:pt x="1844" y="1"/>
                      </a:moveTo>
                      <a:lnTo>
                        <a:pt x="1770" y="20"/>
                      </a:lnTo>
                      <a:lnTo>
                        <a:pt x="1714" y="76"/>
                      </a:lnTo>
                      <a:lnTo>
                        <a:pt x="1341" y="429"/>
                      </a:lnTo>
                      <a:lnTo>
                        <a:pt x="932" y="839"/>
                      </a:lnTo>
                      <a:lnTo>
                        <a:pt x="559" y="1193"/>
                      </a:lnTo>
                      <a:lnTo>
                        <a:pt x="410" y="1305"/>
                      </a:lnTo>
                      <a:lnTo>
                        <a:pt x="298" y="1379"/>
                      </a:lnTo>
                      <a:lnTo>
                        <a:pt x="242" y="1417"/>
                      </a:lnTo>
                      <a:lnTo>
                        <a:pt x="186" y="1473"/>
                      </a:lnTo>
                      <a:lnTo>
                        <a:pt x="149" y="1547"/>
                      </a:lnTo>
                      <a:lnTo>
                        <a:pt x="112" y="1640"/>
                      </a:lnTo>
                      <a:lnTo>
                        <a:pt x="56" y="1845"/>
                      </a:lnTo>
                      <a:lnTo>
                        <a:pt x="0" y="2050"/>
                      </a:lnTo>
                      <a:lnTo>
                        <a:pt x="242" y="2069"/>
                      </a:lnTo>
                      <a:lnTo>
                        <a:pt x="447" y="2069"/>
                      </a:lnTo>
                      <a:lnTo>
                        <a:pt x="447" y="4472"/>
                      </a:lnTo>
                      <a:lnTo>
                        <a:pt x="3558" y="4472"/>
                      </a:lnTo>
                      <a:lnTo>
                        <a:pt x="3558" y="2087"/>
                      </a:lnTo>
                      <a:lnTo>
                        <a:pt x="4024" y="2069"/>
                      </a:lnTo>
                      <a:lnTo>
                        <a:pt x="3968" y="1845"/>
                      </a:lnTo>
                      <a:lnTo>
                        <a:pt x="3912" y="1640"/>
                      </a:lnTo>
                      <a:lnTo>
                        <a:pt x="3875" y="1547"/>
                      </a:lnTo>
                      <a:lnTo>
                        <a:pt x="3838" y="1473"/>
                      </a:lnTo>
                      <a:lnTo>
                        <a:pt x="3782" y="1398"/>
                      </a:lnTo>
                      <a:lnTo>
                        <a:pt x="3707" y="1361"/>
                      </a:lnTo>
                      <a:lnTo>
                        <a:pt x="3595" y="1305"/>
                      </a:lnTo>
                      <a:lnTo>
                        <a:pt x="3446" y="1193"/>
                      </a:lnTo>
                      <a:lnTo>
                        <a:pt x="3074" y="858"/>
                      </a:lnTo>
                      <a:lnTo>
                        <a:pt x="2645" y="448"/>
                      </a:lnTo>
                      <a:lnTo>
                        <a:pt x="2291" y="76"/>
                      </a:lnTo>
                      <a:lnTo>
                        <a:pt x="2217" y="20"/>
                      </a:lnTo>
                      <a:lnTo>
                        <a:pt x="2161"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3" name="Google Shape;1563;p7"/>
              <p:cNvSpPr/>
              <p:nvPr/>
            </p:nvSpPr>
            <p:spPr>
              <a:xfrm>
                <a:off x="8058324" y="2478477"/>
                <a:ext cx="242556" cy="414745"/>
              </a:xfrm>
              <a:custGeom>
                <a:avLst/>
                <a:gdLst/>
                <a:ahLst/>
                <a:cxnLst/>
                <a:rect l="l" t="t" r="r" b="b"/>
                <a:pathLst>
                  <a:path w="5012" h="8570" extrusionOk="0">
                    <a:moveTo>
                      <a:pt x="1491" y="0"/>
                    </a:moveTo>
                    <a:lnTo>
                      <a:pt x="820" y="1285"/>
                    </a:lnTo>
                    <a:lnTo>
                      <a:pt x="1" y="2198"/>
                    </a:lnTo>
                    <a:lnTo>
                      <a:pt x="1" y="8569"/>
                    </a:lnTo>
                    <a:lnTo>
                      <a:pt x="5012" y="8569"/>
                    </a:lnTo>
                    <a:lnTo>
                      <a:pt x="5012" y="2198"/>
                    </a:lnTo>
                    <a:lnTo>
                      <a:pt x="4192" y="1285"/>
                    </a:lnTo>
                    <a:lnTo>
                      <a:pt x="352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7"/>
              <p:cNvSpPr/>
              <p:nvPr/>
            </p:nvSpPr>
            <p:spPr>
              <a:xfrm>
                <a:off x="8292816" y="2474117"/>
                <a:ext cx="275900" cy="458010"/>
              </a:xfrm>
              <a:custGeom>
                <a:avLst/>
                <a:gdLst/>
                <a:ahLst/>
                <a:cxnLst/>
                <a:rect l="l" t="t" r="r" b="b"/>
                <a:pathLst>
                  <a:path w="5701" h="9464" extrusionOk="0">
                    <a:moveTo>
                      <a:pt x="4527" y="0"/>
                    </a:moveTo>
                    <a:lnTo>
                      <a:pt x="4266" y="38"/>
                    </a:lnTo>
                    <a:lnTo>
                      <a:pt x="3987" y="75"/>
                    </a:lnTo>
                    <a:lnTo>
                      <a:pt x="3670" y="168"/>
                    </a:lnTo>
                    <a:lnTo>
                      <a:pt x="3335" y="261"/>
                    </a:lnTo>
                    <a:lnTo>
                      <a:pt x="2963" y="410"/>
                    </a:lnTo>
                    <a:lnTo>
                      <a:pt x="2571" y="578"/>
                    </a:lnTo>
                    <a:lnTo>
                      <a:pt x="2255" y="727"/>
                    </a:lnTo>
                    <a:lnTo>
                      <a:pt x="1938" y="857"/>
                    </a:lnTo>
                    <a:lnTo>
                      <a:pt x="1659" y="950"/>
                    </a:lnTo>
                    <a:lnTo>
                      <a:pt x="1416" y="1025"/>
                    </a:lnTo>
                    <a:lnTo>
                      <a:pt x="1174" y="1081"/>
                    </a:lnTo>
                    <a:lnTo>
                      <a:pt x="969" y="1118"/>
                    </a:lnTo>
                    <a:lnTo>
                      <a:pt x="783" y="1137"/>
                    </a:lnTo>
                    <a:lnTo>
                      <a:pt x="336" y="1137"/>
                    </a:lnTo>
                    <a:lnTo>
                      <a:pt x="150" y="1099"/>
                    </a:lnTo>
                    <a:lnTo>
                      <a:pt x="38" y="1062"/>
                    </a:lnTo>
                    <a:lnTo>
                      <a:pt x="1" y="1044"/>
                    </a:lnTo>
                    <a:lnTo>
                      <a:pt x="1" y="9464"/>
                    </a:lnTo>
                    <a:lnTo>
                      <a:pt x="5701" y="9464"/>
                    </a:lnTo>
                    <a:lnTo>
                      <a:pt x="5701" y="187"/>
                    </a:lnTo>
                    <a:lnTo>
                      <a:pt x="5645" y="168"/>
                    </a:lnTo>
                    <a:lnTo>
                      <a:pt x="5515" y="112"/>
                    </a:lnTo>
                    <a:lnTo>
                      <a:pt x="5291" y="38"/>
                    </a:lnTo>
                    <a:lnTo>
                      <a:pt x="5142" y="19"/>
                    </a:lnTo>
                    <a:lnTo>
                      <a:pt x="4956"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65" name="Google Shape;1565;p7"/>
              <p:cNvGrpSpPr/>
              <p:nvPr/>
            </p:nvGrpSpPr>
            <p:grpSpPr>
              <a:xfrm>
                <a:off x="8553298" y="2184148"/>
                <a:ext cx="554462" cy="957447"/>
                <a:chOff x="1686125" y="2815350"/>
                <a:chExt cx="286425" cy="494600"/>
              </a:xfrm>
            </p:grpSpPr>
            <p:sp>
              <p:nvSpPr>
                <p:cNvPr id="1566" name="Google Shape;1566;p7"/>
                <p:cNvSpPr/>
                <p:nvPr/>
              </p:nvSpPr>
              <p:spPr>
                <a:xfrm>
                  <a:off x="1869150" y="3162539"/>
                  <a:ext cx="103400" cy="119250"/>
                </a:xfrm>
                <a:custGeom>
                  <a:avLst/>
                  <a:gdLst/>
                  <a:ahLst/>
                  <a:cxnLst/>
                  <a:rect l="l" t="t" r="r" b="b"/>
                  <a:pathLst>
                    <a:path w="4136" h="4770" extrusionOk="0">
                      <a:moveTo>
                        <a:pt x="0" y="0"/>
                      </a:moveTo>
                      <a:lnTo>
                        <a:pt x="0" y="4769"/>
                      </a:lnTo>
                      <a:lnTo>
                        <a:pt x="4117" y="4769"/>
                      </a:lnTo>
                      <a:lnTo>
                        <a:pt x="4136" y="4229"/>
                      </a:lnTo>
                      <a:lnTo>
                        <a:pt x="1323" y="19"/>
                      </a:lnTo>
                      <a:lnTo>
                        <a:pt x="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7"/>
                <p:cNvSpPr/>
                <p:nvPr/>
              </p:nvSpPr>
              <p:spPr>
                <a:xfrm>
                  <a:off x="1686125" y="2815350"/>
                  <a:ext cx="189550" cy="494600"/>
                </a:xfrm>
                <a:custGeom>
                  <a:avLst/>
                  <a:gdLst/>
                  <a:ahLst/>
                  <a:cxnLst/>
                  <a:rect l="l" t="t" r="r" b="b"/>
                  <a:pathLst>
                    <a:path w="7582" h="19784" extrusionOk="0">
                      <a:moveTo>
                        <a:pt x="3167" y="4154"/>
                      </a:moveTo>
                      <a:lnTo>
                        <a:pt x="3260" y="4508"/>
                      </a:lnTo>
                      <a:lnTo>
                        <a:pt x="3279" y="4583"/>
                      </a:lnTo>
                      <a:lnTo>
                        <a:pt x="3316" y="4639"/>
                      </a:lnTo>
                      <a:lnTo>
                        <a:pt x="3353" y="4676"/>
                      </a:lnTo>
                      <a:lnTo>
                        <a:pt x="3335" y="4713"/>
                      </a:lnTo>
                      <a:lnTo>
                        <a:pt x="3316" y="4750"/>
                      </a:lnTo>
                      <a:lnTo>
                        <a:pt x="3279" y="4788"/>
                      </a:lnTo>
                      <a:lnTo>
                        <a:pt x="3279" y="5291"/>
                      </a:lnTo>
                      <a:lnTo>
                        <a:pt x="3037" y="5291"/>
                      </a:lnTo>
                      <a:lnTo>
                        <a:pt x="3037" y="4788"/>
                      </a:lnTo>
                      <a:lnTo>
                        <a:pt x="2999" y="4750"/>
                      </a:lnTo>
                      <a:lnTo>
                        <a:pt x="2981" y="4713"/>
                      </a:lnTo>
                      <a:lnTo>
                        <a:pt x="2962" y="4676"/>
                      </a:lnTo>
                      <a:lnTo>
                        <a:pt x="2999" y="4639"/>
                      </a:lnTo>
                      <a:lnTo>
                        <a:pt x="3018" y="4583"/>
                      </a:lnTo>
                      <a:lnTo>
                        <a:pt x="3055" y="4508"/>
                      </a:lnTo>
                      <a:lnTo>
                        <a:pt x="3148" y="4154"/>
                      </a:lnTo>
                      <a:close/>
                      <a:moveTo>
                        <a:pt x="3148" y="0"/>
                      </a:moveTo>
                      <a:lnTo>
                        <a:pt x="3130" y="578"/>
                      </a:lnTo>
                      <a:lnTo>
                        <a:pt x="3111" y="1174"/>
                      </a:lnTo>
                      <a:lnTo>
                        <a:pt x="3055" y="1863"/>
                      </a:lnTo>
                      <a:lnTo>
                        <a:pt x="2999" y="2571"/>
                      </a:lnTo>
                      <a:lnTo>
                        <a:pt x="2943" y="2906"/>
                      </a:lnTo>
                      <a:lnTo>
                        <a:pt x="2888" y="3204"/>
                      </a:lnTo>
                      <a:lnTo>
                        <a:pt x="2832" y="3484"/>
                      </a:lnTo>
                      <a:lnTo>
                        <a:pt x="2757" y="3689"/>
                      </a:lnTo>
                      <a:lnTo>
                        <a:pt x="2683" y="3856"/>
                      </a:lnTo>
                      <a:lnTo>
                        <a:pt x="2645" y="3893"/>
                      </a:lnTo>
                      <a:lnTo>
                        <a:pt x="2590" y="3931"/>
                      </a:lnTo>
                      <a:lnTo>
                        <a:pt x="2478" y="4005"/>
                      </a:lnTo>
                      <a:lnTo>
                        <a:pt x="2403" y="4098"/>
                      </a:lnTo>
                      <a:lnTo>
                        <a:pt x="2366" y="4173"/>
                      </a:lnTo>
                      <a:lnTo>
                        <a:pt x="2347" y="4266"/>
                      </a:lnTo>
                      <a:lnTo>
                        <a:pt x="2347" y="4341"/>
                      </a:lnTo>
                      <a:lnTo>
                        <a:pt x="2366" y="4415"/>
                      </a:lnTo>
                      <a:lnTo>
                        <a:pt x="2385" y="4471"/>
                      </a:lnTo>
                      <a:lnTo>
                        <a:pt x="2366" y="8513"/>
                      </a:lnTo>
                      <a:lnTo>
                        <a:pt x="857" y="8513"/>
                      </a:lnTo>
                      <a:lnTo>
                        <a:pt x="485" y="10991"/>
                      </a:lnTo>
                      <a:lnTo>
                        <a:pt x="0" y="10991"/>
                      </a:lnTo>
                      <a:lnTo>
                        <a:pt x="0" y="19783"/>
                      </a:lnTo>
                      <a:lnTo>
                        <a:pt x="7582" y="19783"/>
                      </a:lnTo>
                      <a:lnTo>
                        <a:pt x="7582" y="10805"/>
                      </a:lnTo>
                      <a:lnTo>
                        <a:pt x="5272" y="10805"/>
                      </a:lnTo>
                      <a:lnTo>
                        <a:pt x="4862" y="8513"/>
                      </a:lnTo>
                      <a:lnTo>
                        <a:pt x="3968" y="8513"/>
                      </a:lnTo>
                      <a:lnTo>
                        <a:pt x="3949" y="4471"/>
                      </a:lnTo>
                      <a:lnTo>
                        <a:pt x="3949" y="4415"/>
                      </a:lnTo>
                      <a:lnTo>
                        <a:pt x="3968" y="4359"/>
                      </a:lnTo>
                      <a:lnTo>
                        <a:pt x="3968" y="4285"/>
                      </a:lnTo>
                      <a:lnTo>
                        <a:pt x="3949" y="4192"/>
                      </a:lnTo>
                      <a:lnTo>
                        <a:pt x="3894" y="4098"/>
                      </a:lnTo>
                      <a:lnTo>
                        <a:pt x="3838" y="4024"/>
                      </a:lnTo>
                      <a:lnTo>
                        <a:pt x="3726" y="3931"/>
                      </a:lnTo>
                      <a:lnTo>
                        <a:pt x="3689" y="3893"/>
                      </a:lnTo>
                      <a:lnTo>
                        <a:pt x="3633" y="3838"/>
                      </a:lnTo>
                      <a:lnTo>
                        <a:pt x="3558" y="3670"/>
                      </a:lnTo>
                      <a:lnTo>
                        <a:pt x="3484" y="3446"/>
                      </a:lnTo>
                      <a:lnTo>
                        <a:pt x="3428" y="3186"/>
                      </a:lnTo>
                      <a:lnTo>
                        <a:pt x="3372" y="2869"/>
                      </a:lnTo>
                      <a:lnTo>
                        <a:pt x="3335" y="2552"/>
                      </a:lnTo>
                      <a:lnTo>
                        <a:pt x="3260" y="1844"/>
                      </a:lnTo>
                      <a:lnTo>
                        <a:pt x="3223" y="1155"/>
                      </a:lnTo>
                      <a:lnTo>
                        <a:pt x="3186" y="559"/>
                      </a:lnTo>
                      <a:lnTo>
                        <a:pt x="3167"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68" name="Google Shape;1568;p7"/>
            <p:cNvSpPr/>
            <p:nvPr/>
          </p:nvSpPr>
          <p:spPr>
            <a:xfrm>
              <a:off x="6471550" y="2572689"/>
              <a:ext cx="131634" cy="430957"/>
            </a:xfrm>
            <a:custGeom>
              <a:avLst/>
              <a:gdLst/>
              <a:ahLst/>
              <a:cxnLst/>
              <a:rect l="l" t="t" r="r" b="b"/>
              <a:pathLst>
                <a:path w="2720" h="8905" extrusionOk="0">
                  <a:moveTo>
                    <a:pt x="0" y="0"/>
                  </a:moveTo>
                  <a:lnTo>
                    <a:pt x="0" y="8905"/>
                  </a:lnTo>
                  <a:lnTo>
                    <a:pt x="2720" y="8905"/>
                  </a:lnTo>
                  <a:lnTo>
                    <a:pt x="272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69" name="Google Shape;1569;p7"/>
          <p:cNvSpPr/>
          <p:nvPr/>
        </p:nvSpPr>
        <p:spPr>
          <a:xfrm flipH="1">
            <a:off x="7486650" y="3879430"/>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7"/>
          <p:cNvSpPr/>
          <p:nvPr/>
        </p:nvSpPr>
        <p:spPr>
          <a:xfrm flipH="1">
            <a:off x="-71437" y="3397940"/>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1" name="Google Shape;1571;p7"/>
          <p:cNvGrpSpPr/>
          <p:nvPr/>
        </p:nvGrpSpPr>
        <p:grpSpPr>
          <a:xfrm>
            <a:off x="1763999" y="390192"/>
            <a:ext cx="5616002" cy="763256"/>
            <a:chOff x="1852650" y="-1049375"/>
            <a:chExt cx="5438700" cy="694500"/>
          </a:xfrm>
        </p:grpSpPr>
        <p:sp>
          <p:nvSpPr>
            <p:cNvPr id="1572" name="Google Shape;1572;p7"/>
            <p:cNvSpPr/>
            <p:nvPr/>
          </p:nvSpPr>
          <p:spPr>
            <a:xfrm>
              <a:off x="1852650" y="-1049375"/>
              <a:ext cx="5438700" cy="69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7"/>
            <p:cNvSpPr/>
            <p:nvPr/>
          </p:nvSpPr>
          <p:spPr>
            <a:xfrm>
              <a:off x="1966500" y="-954125"/>
              <a:ext cx="5211000" cy="5040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7"/>
          <p:cNvSpPr txBox="1">
            <a:spLocks noGrp="1"/>
          </p:cNvSpPr>
          <p:nvPr>
            <p:ph type="body" idx="1"/>
          </p:nvPr>
        </p:nvSpPr>
        <p:spPr>
          <a:xfrm>
            <a:off x="1314450" y="1819328"/>
            <a:ext cx="6515100" cy="2113800"/>
          </a:xfrm>
          <a:prstGeom prst="rect">
            <a:avLst/>
          </a:prstGeom>
        </p:spPr>
        <p:txBody>
          <a:bodyPr spcFirstLastPara="1" wrap="square" lIns="91425" tIns="91425" rIns="91425" bIns="91425" anchor="ctr" anchorCtr="0">
            <a:noAutofit/>
          </a:bodyPr>
          <a:lstStyle>
            <a:lvl1pPr marL="457200" lvl="0" indent="-330200" rtl="0">
              <a:lnSpc>
                <a:spcPct val="100000"/>
              </a:lnSpc>
              <a:spcBef>
                <a:spcPts val="0"/>
              </a:spcBef>
              <a:spcAft>
                <a:spcPts val="0"/>
              </a:spcAft>
              <a:buSzPts val="1600"/>
              <a:buFont typeface="Nunito Light"/>
              <a:buChar char="●"/>
              <a:defRPr sz="1600"/>
            </a:lvl1pPr>
            <a:lvl2pPr marL="914400" lvl="1" indent="-330200" rtl="0">
              <a:lnSpc>
                <a:spcPct val="100000"/>
              </a:lnSpc>
              <a:spcBef>
                <a:spcPts val="0"/>
              </a:spcBef>
              <a:spcAft>
                <a:spcPts val="0"/>
              </a:spcAft>
              <a:buSzPts val="1600"/>
              <a:buFont typeface="Nunito Light"/>
              <a:buChar char="○"/>
              <a:defRPr/>
            </a:lvl2pPr>
            <a:lvl3pPr marL="1371600" lvl="2" indent="-323850" rtl="0">
              <a:lnSpc>
                <a:spcPct val="100000"/>
              </a:lnSpc>
              <a:spcBef>
                <a:spcPts val="1600"/>
              </a:spcBef>
              <a:spcAft>
                <a:spcPts val="0"/>
              </a:spcAft>
              <a:buSzPts val="1500"/>
              <a:buFont typeface="Nunito Light"/>
              <a:buChar char="■"/>
              <a:defRPr/>
            </a:lvl3pPr>
            <a:lvl4pPr marL="1828800" lvl="3" indent="-323850" rtl="0">
              <a:lnSpc>
                <a:spcPct val="100000"/>
              </a:lnSpc>
              <a:spcBef>
                <a:spcPts val="1600"/>
              </a:spcBef>
              <a:spcAft>
                <a:spcPts val="0"/>
              </a:spcAft>
              <a:buSzPts val="1500"/>
              <a:buFont typeface="Nunito Light"/>
              <a:buChar char="●"/>
              <a:defRPr/>
            </a:lvl4pPr>
            <a:lvl5pPr marL="2286000" lvl="4" indent="-317500" rtl="0">
              <a:lnSpc>
                <a:spcPct val="100000"/>
              </a:lnSpc>
              <a:spcBef>
                <a:spcPts val="1600"/>
              </a:spcBef>
              <a:spcAft>
                <a:spcPts val="0"/>
              </a:spcAft>
              <a:buSzPts val="1400"/>
              <a:buFont typeface="Nunito Light"/>
              <a:buChar char="○"/>
              <a:defRPr/>
            </a:lvl5pPr>
            <a:lvl6pPr marL="2743200" lvl="5" indent="-317500" rtl="0">
              <a:lnSpc>
                <a:spcPct val="100000"/>
              </a:lnSpc>
              <a:spcBef>
                <a:spcPts val="1600"/>
              </a:spcBef>
              <a:spcAft>
                <a:spcPts val="0"/>
              </a:spcAft>
              <a:buSzPts val="1400"/>
              <a:buFont typeface="Nunito Light"/>
              <a:buChar char="■"/>
              <a:defRPr/>
            </a:lvl6pPr>
            <a:lvl7pPr marL="3200400" lvl="6" indent="-311150" rtl="0">
              <a:lnSpc>
                <a:spcPct val="100000"/>
              </a:lnSpc>
              <a:spcBef>
                <a:spcPts val="1600"/>
              </a:spcBef>
              <a:spcAft>
                <a:spcPts val="0"/>
              </a:spcAft>
              <a:buSzPts val="1300"/>
              <a:buFont typeface="Nunito Light"/>
              <a:buChar char="●"/>
              <a:defRPr/>
            </a:lvl7pPr>
            <a:lvl8pPr marL="3657600" lvl="7" indent="-311150" rtl="0">
              <a:lnSpc>
                <a:spcPct val="100000"/>
              </a:lnSpc>
              <a:spcBef>
                <a:spcPts val="1600"/>
              </a:spcBef>
              <a:spcAft>
                <a:spcPts val="0"/>
              </a:spcAft>
              <a:buSzPts val="1300"/>
              <a:buFont typeface="Nunito Light"/>
              <a:buChar char="○"/>
              <a:defRPr/>
            </a:lvl8pPr>
            <a:lvl9pPr marL="4114800" lvl="8" indent="-317500" rtl="0">
              <a:lnSpc>
                <a:spcPct val="100000"/>
              </a:lnSpc>
              <a:spcBef>
                <a:spcPts val="1600"/>
              </a:spcBef>
              <a:spcAft>
                <a:spcPts val="1600"/>
              </a:spcAft>
              <a:buSzPts val="1400"/>
              <a:buFont typeface="Nunito Light"/>
              <a:buChar char="■"/>
              <a:defRPr/>
            </a:lvl9pPr>
          </a:lstStyle>
          <a:p>
            <a:endParaRPr/>
          </a:p>
        </p:txBody>
      </p:sp>
      <p:sp>
        <p:nvSpPr>
          <p:cNvPr id="1575" name="Google Shape;1575;p7"/>
          <p:cNvSpPr txBox="1">
            <a:spLocks noGrp="1"/>
          </p:cNvSpPr>
          <p:nvPr>
            <p:ph type="title"/>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grpSp>
        <p:nvGrpSpPr>
          <p:cNvPr id="1576" name="Google Shape;1576;p7"/>
          <p:cNvGrpSpPr/>
          <p:nvPr/>
        </p:nvGrpSpPr>
        <p:grpSpPr>
          <a:xfrm>
            <a:off x="2374650" y="1"/>
            <a:ext cx="4394700" cy="390639"/>
            <a:chOff x="2374650" y="1"/>
            <a:chExt cx="4394700" cy="390639"/>
          </a:xfrm>
        </p:grpSpPr>
        <p:grpSp>
          <p:nvGrpSpPr>
            <p:cNvPr id="1577" name="Google Shape;1577;p7"/>
            <p:cNvGrpSpPr/>
            <p:nvPr/>
          </p:nvGrpSpPr>
          <p:grpSpPr>
            <a:xfrm>
              <a:off x="2374650" y="1"/>
              <a:ext cx="203700" cy="390639"/>
              <a:chOff x="2498075" y="1"/>
              <a:chExt cx="203700" cy="390639"/>
            </a:xfrm>
          </p:grpSpPr>
          <p:sp>
            <p:nvSpPr>
              <p:cNvPr id="1578" name="Google Shape;1578;p7"/>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7"/>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7"/>
            <p:cNvGrpSpPr/>
            <p:nvPr/>
          </p:nvGrpSpPr>
          <p:grpSpPr>
            <a:xfrm>
              <a:off x="6565650" y="1"/>
              <a:ext cx="203700" cy="390639"/>
              <a:chOff x="2498075" y="1"/>
              <a:chExt cx="203700" cy="390639"/>
            </a:xfrm>
          </p:grpSpPr>
          <p:sp>
            <p:nvSpPr>
              <p:cNvPr id="1581" name="Google Shape;1581;p7"/>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7"/>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583" name="Google Shape;1583;p7"/>
          <p:cNvSpPr/>
          <p:nvPr/>
        </p:nvSpPr>
        <p:spPr>
          <a:xfrm flipH="1">
            <a:off x="-730274" y="4389989"/>
            <a:ext cx="10134275" cy="953275"/>
          </a:xfrm>
          <a:custGeom>
            <a:avLst/>
            <a:gdLst/>
            <a:ahLst/>
            <a:cxnLst/>
            <a:rect l="l" t="t" r="r" b="b"/>
            <a:pathLst>
              <a:path w="405371" h="38131" extrusionOk="0">
                <a:moveTo>
                  <a:pt x="27977" y="29691"/>
                </a:moveTo>
                <a:cubicBezTo>
                  <a:pt x="39852" y="26072"/>
                  <a:pt x="79920" y="17690"/>
                  <a:pt x="99605" y="15594"/>
                </a:cubicBezTo>
                <a:cubicBezTo>
                  <a:pt x="119290" y="13499"/>
                  <a:pt x="125513" y="16293"/>
                  <a:pt x="146087" y="17118"/>
                </a:cubicBezTo>
                <a:cubicBezTo>
                  <a:pt x="166661" y="17944"/>
                  <a:pt x="193077" y="23341"/>
                  <a:pt x="223049" y="20547"/>
                </a:cubicBezTo>
                <a:cubicBezTo>
                  <a:pt x="253021" y="17753"/>
                  <a:pt x="296900" y="2132"/>
                  <a:pt x="325919" y="354"/>
                </a:cubicBezTo>
                <a:cubicBezTo>
                  <a:pt x="354939" y="-1424"/>
                  <a:pt x="385292" y="3974"/>
                  <a:pt x="397166" y="9879"/>
                </a:cubicBezTo>
                <a:cubicBezTo>
                  <a:pt x="409041" y="15785"/>
                  <a:pt x="401675" y="31279"/>
                  <a:pt x="397166" y="35787"/>
                </a:cubicBezTo>
                <a:cubicBezTo>
                  <a:pt x="392658" y="40296"/>
                  <a:pt x="431583" y="36676"/>
                  <a:pt x="370115" y="36930"/>
                </a:cubicBezTo>
                <a:cubicBezTo>
                  <a:pt x="308647" y="37184"/>
                  <a:pt x="85381" y="38518"/>
                  <a:pt x="28358" y="37311"/>
                </a:cubicBezTo>
                <a:cubicBezTo>
                  <a:pt x="-28665" y="36105"/>
                  <a:pt x="16103" y="33311"/>
                  <a:pt x="27977" y="29691"/>
                </a:cubicBezTo>
                <a:close/>
              </a:path>
            </a:pathLst>
          </a:custGeom>
          <a:gradFill>
            <a:gsLst>
              <a:gs pos="0">
                <a:srgbClr val="D0E3AB"/>
              </a:gs>
              <a:gs pos="100000">
                <a:srgbClr val="96BC50"/>
              </a:gs>
            </a:gsLst>
            <a:lin ang="5400012" scaled="0"/>
          </a:gradFill>
          <a:ln>
            <a:noFill/>
          </a:ln>
        </p:spPr>
      </p:sp>
      <p:sp>
        <p:nvSpPr>
          <p:cNvPr id="1584" name="Google Shape;1584;p7"/>
          <p:cNvSpPr/>
          <p:nvPr/>
        </p:nvSpPr>
        <p:spPr>
          <a:xfrm rot="10800000">
            <a:off x="7414553"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7"/>
          <p:cNvSpPr/>
          <p:nvPr/>
        </p:nvSpPr>
        <p:spPr>
          <a:xfrm rot="10800000">
            <a:off x="-429734" y="-1026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6" name="Google Shape;1586;p7"/>
          <p:cNvGrpSpPr/>
          <p:nvPr/>
        </p:nvGrpSpPr>
        <p:grpSpPr>
          <a:xfrm>
            <a:off x="6982440" y="922014"/>
            <a:ext cx="847117" cy="366291"/>
            <a:chOff x="4466075" y="2488725"/>
            <a:chExt cx="2265625" cy="979650"/>
          </a:xfrm>
        </p:grpSpPr>
        <p:sp>
          <p:nvSpPr>
            <p:cNvPr id="1587" name="Google Shape;1587;p7"/>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7"/>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9" name="Google Shape;1589;p7"/>
          <p:cNvGrpSpPr/>
          <p:nvPr/>
        </p:nvGrpSpPr>
        <p:grpSpPr>
          <a:xfrm>
            <a:off x="8797506" y="1657585"/>
            <a:ext cx="847085" cy="297493"/>
            <a:chOff x="3844675" y="-2315125"/>
            <a:chExt cx="3283275" cy="1153075"/>
          </a:xfrm>
        </p:grpSpPr>
        <p:sp>
          <p:nvSpPr>
            <p:cNvPr id="1590" name="Google Shape;1590;p7"/>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7"/>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2" name="Google Shape;1592;p7"/>
          <p:cNvGrpSpPr/>
          <p:nvPr/>
        </p:nvGrpSpPr>
        <p:grpSpPr>
          <a:xfrm>
            <a:off x="129713" y="1054426"/>
            <a:ext cx="1417982" cy="253869"/>
            <a:chOff x="4978150" y="-1969200"/>
            <a:chExt cx="2767875" cy="495450"/>
          </a:xfrm>
        </p:grpSpPr>
        <p:sp>
          <p:nvSpPr>
            <p:cNvPr id="1593" name="Google Shape;1593;p7"/>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7"/>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5" name="Google Shape;1595;p7"/>
          <p:cNvSpPr/>
          <p:nvPr/>
        </p:nvSpPr>
        <p:spPr>
          <a:xfrm flipH="1">
            <a:off x="5722325" y="4827188"/>
            <a:ext cx="2486025" cy="581025"/>
          </a:xfrm>
          <a:custGeom>
            <a:avLst/>
            <a:gdLst/>
            <a:ahLst/>
            <a:cxnLst/>
            <a:rect l="l" t="t" r="r" b="b"/>
            <a:pathLst>
              <a:path w="99441" h="23241" extrusionOk="0">
                <a:moveTo>
                  <a:pt x="0" y="6858"/>
                </a:moveTo>
                <a:lnTo>
                  <a:pt x="38862" y="0"/>
                </a:lnTo>
                <a:lnTo>
                  <a:pt x="99441" y="22860"/>
                </a:lnTo>
                <a:lnTo>
                  <a:pt x="12192" y="23241"/>
                </a:lnTo>
                <a:close/>
              </a:path>
            </a:pathLst>
          </a:custGeom>
          <a:solidFill>
            <a:schemeClr val="dk1"/>
          </a:solidFill>
          <a:ln>
            <a:noFill/>
          </a:ln>
        </p:spPr>
      </p:sp>
      <p:cxnSp>
        <p:nvCxnSpPr>
          <p:cNvPr id="1596" name="Google Shape;1596;p7"/>
          <p:cNvCxnSpPr/>
          <p:nvPr/>
        </p:nvCxnSpPr>
        <p:spPr>
          <a:xfrm flipH="1">
            <a:off x="6960650" y="4912913"/>
            <a:ext cx="676200" cy="543000"/>
          </a:xfrm>
          <a:prstGeom prst="straightConnector1">
            <a:avLst/>
          </a:prstGeom>
          <a:noFill/>
          <a:ln w="19050" cap="flat" cmpd="sng">
            <a:solidFill>
              <a:schemeClr val="lt1"/>
            </a:solidFill>
            <a:prstDash val="solid"/>
            <a:round/>
            <a:headEnd type="none" w="med" len="med"/>
            <a:tailEnd type="none" w="med" len="med"/>
          </a:ln>
        </p:spPr>
      </p:cxnSp>
      <p:sp>
        <p:nvSpPr>
          <p:cNvPr id="1597" name="Google Shape;1597;p7"/>
          <p:cNvSpPr/>
          <p:nvPr/>
        </p:nvSpPr>
        <p:spPr>
          <a:xfrm>
            <a:off x="3717947" y="48280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7"/>
          <p:cNvSpPr/>
          <p:nvPr/>
        </p:nvSpPr>
        <p:spPr>
          <a:xfrm>
            <a:off x="1506422" y="48280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99" name="Google Shape;1599;p7"/>
          <p:cNvGrpSpPr/>
          <p:nvPr/>
        </p:nvGrpSpPr>
        <p:grpSpPr>
          <a:xfrm>
            <a:off x="2250000" y="4994136"/>
            <a:ext cx="559500" cy="254214"/>
            <a:chOff x="504275" y="4275011"/>
            <a:chExt cx="559500" cy="254214"/>
          </a:xfrm>
        </p:grpSpPr>
        <p:sp>
          <p:nvSpPr>
            <p:cNvPr id="1600" name="Google Shape;1600;p7"/>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01" name="Google Shape;1601;p7"/>
            <p:cNvGrpSpPr/>
            <p:nvPr/>
          </p:nvGrpSpPr>
          <p:grpSpPr>
            <a:xfrm>
              <a:off x="534126" y="4275011"/>
              <a:ext cx="499831" cy="253890"/>
              <a:chOff x="10039350" y="1993363"/>
              <a:chExt cx="1715275" cy="871275"/>
            </a:xfrm>
          </p:grpSpPr>
          <p:sp>
            <p:nvSpPr>
              <p:cNvPr id="1602" name="Google Shape;1602;p7"/>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7"/>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7"/>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7"/>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7"/>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7"/>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7"/>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7"/>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7"/>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7"/>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7"/>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7"/>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14" name="Google Shape;1614;p7"/>
          <p:cNvGrpSpPr/>
          <p:nvPr/>
        </p:nvGrpSpPr>
        <p:grpSpPr>
          <a:xfrm>
            <a:off x="171572" y="4104436"/>
            <a:ext cx="660667" cy="1091131"/>
            <a:chOff x="8567768" y="2750361"/>
            <a:chExt cx="425058" cy="702008"/>
          </a:xfrm>
        </p:grpSpPr>
        <p:sp>
          <p:nvSpPr>
            <p:cNvPr id="1615" name="Google Shape;1615;p7"/>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6" name="Google Shape;1616;p7"/>
            <p:cNvGrpSpPr/>
            <p:nvPr/>
          </p:nvGrpSpPr>
          <p:grpSpPr>
            <a:xfrm flipH="1">
              <a:off x="8567768" y="2750361"/>
              <a:ext cx="425058" cy="694185"/>
              <a:chOff x="5533200" y="-2000250"/>
              <a:chExt cx="1268450" cy="2071575"/>
            </a:xfrm>
          </p:grpSpPr>
          <p:sp>
            <p:nvSpPr>
              <p:cNvPr id="1617" name="Google Shape;1617;p7"/>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7"/>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7"/>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7"/>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7"/>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7"/>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7"/>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7"/>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7"/>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7"/>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7"/>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7"/>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7"/>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7"/>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7"/>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7"/>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7"/>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7"/>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7"/>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7"/>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7"/>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7"/>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7"/>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7"/>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7"/>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7"/>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7"/>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7"/>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7"/>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7"/>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7"/>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7"/>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7"/>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7"/>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7"/>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7"/>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7"/>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7"/>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7"/>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7"/>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7"/>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7"/>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7"/>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7"/>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7"/>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7"/>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7"/>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7"/>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7"/>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7"/>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7"/>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7"/>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9" name="Google Shape;1669;p7"/>
          <p:cNvGrpSpPr/>
          <p:nvPr/>
        </p:nvGrpSpPr>
        <p:grpSpPr>
          <a:xfrm>
            <a:off x="8098562" y="4623455"/>
            <a:ext cx="332225" cy="548690"/>
            <a:chOff x="8567768" y="2750361"/>
            <a:chExt cx="425058" cy="702008"/>
          </a:xfrm>
        </p:grpSpPr>
        <p:sp>
          <p:nvSpPr>
            <p:cNvPr id="1670" name="Google Shape;1670;p7"/>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1" name="Google Shape;1671;p7"/>
            <p:cNvGrpSpPr/>
            <p:nvPr/>
          </p:nvGrpSpPr>
          <p:grpSpPr>
            <a:xfrm flipH="1">
              <a:off x="8567768" y="2750361"/>
              <a:ext cx="425058" cy="694185"/>
              <a:chOff x="5533200" y="-2000250"/>
              <a:chExt cx="1268450" cy="2071575"/>
            </a:xfrm>
          </p:grpSpPr>
          <p:sp>
            <p:nvSpPr>
              <p:cNvPr id="1672" name="Google Shape;1672;p7"/>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7"/>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7"/>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7"/>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7"/>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7"/>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7"/>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7"/>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7"/>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7"/>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7"/>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7"/>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7"/>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7"/>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7"/>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7"/>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7"/>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7"/>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7"/>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7"/>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7"/>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7"/>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7"/>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7"/>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7"/>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7"/>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7"/>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7"/>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7"/>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7"/>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7"/>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7"/>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7"/>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7"/>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7"/>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7"/>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7"/>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7"/>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7"/>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7"/>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7"/>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7"/>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7"/>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7"/>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7"/>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7"/>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7"/>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7"/>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7"/>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7"/>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7"/>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7"/>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724" name="Google Shape;1724;p7"/>
          <p:cNvGrpSpPr/>
          <p:nvPr/>
        </p:nvGrpSpPr>
        <p:grpSpPr>
          <a:xfrm>
            <a:off x="7012308" y="4478108"/>
            <a:ext cx="224005" cy="369958"/>
            <a:chOff x="8567768" y="2750361"/>
            <a:chExt cx="425058" cy="702008"/>
          </a:xfrm>
        </p:grpSpPr>
        <p:sp>
          <p:nvSpPr>
            <p:cNvPr id="1725" name="Google Shape;1725;p7"/>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26" name="Google Shape;1726;p7"/>
            <p:cNvGrpSpPr/>
            <p:nvPr/>
          </p:nvGrpSpPr>
          <p:grpSpPr>
            <a:xfrm flipH="1">
              <a:off x="8567768" y="2750361"/>
              <a:ext cx="425058" cy="694185"/>
              <a:chOff x="5533200" y="-2000250"/>
              <a:chExt cx="1268450" cy="2071575"/>
            </a:xfrm>
          </p:grpSpPr>
          <p:sp>
            <p:nvSpPr>
              <p:cNvPr id="1727" name="Google Shape;1727;p7"/>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7"/>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7"/>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7"/>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7"/>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7"/>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7"/>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7"/>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7"/>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7"/>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7"/>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7"/>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7"/>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7"/>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7"/>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7"/>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7"/>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7"/>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7"/>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7"/>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7"/>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7"/>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7"/>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7"/>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7"/>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7"/>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7"/>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7"/>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7"/>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7"/>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7"/>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7"/>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7"/>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7"/>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7"/>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7"/>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7"/>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7"/>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90"/>
        <p:cNvGrpSpPr/>
        <p:nvPr/>
      </p:nvGrpSpPr>
      <p:grpSpPr>
        <a:xfrm>
          <a:off x="0" y="0"/>
          <a:ext cx="0" cy="0"/>
          <a:chOff x="0" y="0"/>
          <a:chExt cx="0" cy="0"/>
        </a:xfrm>
      </p:grpSpPr>
      <p:grpSp>
        <p:nvGrpSpPr>
          <p:cNvPr id="2091" name="Google Shape;2091;p9"/>
          <p:cNvGrpSpPr/>
          <p:nvPr/>
        </p:nvGrpSpPr>
        <p:grpSpPr>
          <a:xfrm>
            <a:off x="2805606" y="4215830"/>
            <a:ext cx="3142103" cy="990990"/>
            <a:chOff x="5965656" y="2150605"/>
            <a:chExt cx="3142103" cy="990990"/>
          </a:xfrm>
        </p:grpSpPr>
        <p:grpSp>
          <p:nvGrpSpPr>
            <p:cNvPr id="2092" name="Google Shape;2092;p9"/>
            <p:cNvGrpSpPr/>
            <p:nvPr/>
          </p:nvGrpSpPr>
          <p:grpSpPr>
            <a:xfrm>
              <a:off x="5965656" y="2150605"/>
              <a:ext cx="3142103" cy="990990"/>
              <a:chOff x="5965656" y="2150605"/>
              <a:chExt cx="3142103" cy="990990"/>
            </a:xfrm>
          </p:grpSpPr>
          <p:sp>
            <p:nvSpPr>
              <p:cNvPr id="2093" name="Google Shape;2093;p9"/>
              <p:cNvSpPr/>
              <p:nvPr/>
            </p:nvSpPr>
            <p:spPr>
              <a:xfrm>
                <a:off x="5965656" y="2455048"/>
                <a:ext cx="204711" cy="666254"/>
              </a:xfrm>
              <a:custGeom>
                <a:avLst/>
                <a:gdLst/>
                <a:ahLst/>
                <a:cxnLst/>
                <a:rect l="l" t="t" r="r" b="b"/>
                <a:pathLst>
                  <a:path w="4230" h="13767" extrusionOk="0">
                    <a:moveTo>
                      <a:pt x="1435" y="0"/>
                    </a:moveTo>
                    <a:lnTo>
                      <a:pt x="1435" y="1230"/>
                    </a:lnTo>
                    <a:lnTo>
                      <a:pt x="765" y="1230"/>
                    </a:lnTo>
                    <a:lnTo>
                      <a:pt x="765" y="2627"/>
                    </a:lnTo>
                    <a:lnTo>
                      <a:pt x="1" y="2627"/>
                    </a:lnTo>
                    <a:lnTo>
                      <a:pt x="1" y="13766"/>
                    </a:lnTo>
                    <a:lnTo>
                      <a:pt x="4229" y="13766"/>
                    </a:lnTo>
                    <a:lnTo>
                      <a:pt x="4229" y="2627"/>
                    </a:lnTo>
                    <a:lnTo>
                      <a:pt x="3466" y="2627"/>
                    </a:lnTo>
                    <a:lnTo>
                      <a:pt x="3466" y="1230"/>
                    </a:lnTo>
                    <a:lnTo>
                      <a:pt x="2795" y="1230"/>
                    </a:lnTo>
                    <a:lnTo>
                      <a:pt x="2795"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94" name="Google Shape;2094;p9"/>
              <p:cNvGrpSpPr/>
              <p:nvPr/>
            </p:nvGrpSpPr>
            <p:grpSpPr>
              <a:xfrm>
                <a:off x="6144659" y="2177946"/>
                <a:ext cx="336345" cy="897969"/>
                <a:chOff x="3973200" y="2833500"/>
                <a:chExt cx="173750" cy="463875"/>
              </a:xfrm>
            </p:grpSpPr>
            <p:sp>
              <p:nvSpPr>
                <p:cNvPr id="2095" name="Google Shape;2095;p9"/>
                <p:cNvSpPr/>
                <p:nvPr/>
              </p:nvSpPr>
              <p:spPr>
                <a:xfrm>
                  <a:off x="3973200" y="2833500"/>
                  <a:ext cx="173750" cy="463875"/>
                </a:xfrm>
                <a:custGeom>
                  <a:avLst/>
                  <a:gdLst/>
                  <a:ahLst/>
                  <a:cxnLst/>
                  <a:rect l="l" t="t" r="r" b="b"/>
                  <a:pathLst>
                    <a:path w="6950" h="18555" extrusionOk="0">
                      <a:moveTo>
                        <a:pt x="3466" y="1"/>
                      </a:moveTo>
                      <a:lnTo>
                        <a:pt x="1" y="3801"/>
                      </a:lnTo>
                      <a:lnTo>
                        <a:pt x="1" y="18554"/>
                      </a:lnTo>
                      <a:lnTo>
                        <a:pt x="6949" y="18554"/>
                      </a:lnTo>
                      <a:lnTo>
                        <a:pt x="6949" y="3801"/>
                      </a:lnTo>
                      <a:lnTo>
                        <a:pt x="3466"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9"/>
                <p:cNvSpPr/>
                <p:nvPr/>
              </p:nvSpPr>
              <p:spPr>
                <a:xfrm>
                  <a:off x="3982050" y="31231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9"/>
                <p:cNvSpPr/>
                <p:nvPr/>
              </p:nvSpPr>
              <p:spPr>
                <a:xfrm>
                  <a:off x="3982050" y="30849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9"/>
                <p:cNvSpPr/>
                <p:nvPr/>
              </p:nvSpPr>
              <p:spPr>
                <a:xfrm>
                  <a:off x="3982050" y="30472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9"/>
                <p:cNvSpPr/>
                <p:nvPr/>
              </p:nvSpPr>
              <p:spPr>
                <a:xfrm>
                  <a:off x="3982050" y="30090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9"/>
                <p:cNvSpPr/>
                <p:nvPr/>
              </p:nvSpPr>
              <p:spPr>
                <a:xfrm>
                  <a:off x="3982050" y="2971350"/>
                  <a:ext cx="154175" cy="1425"/>
                </a:xfrm>
                <a:custGeom>
                  <a:avLst/>
                  <a:gdLst/>
                  <a:ahLst/>
                  <a:cxnLst/>
                  <a:rect l="l" t="t" r="r" b="b"/>
                  <a:pathLst>
                    <a:path w="6167" h="57" extrusionOk="0">
                      <a:moveTo>
                        <a:pt x="1" y="1"/>
                      </a:moveTo>
                      <a:lnTo>
                        <a:pt x="1" y="57"/>
                      </a:lnTo>
                      <a:lnTo>
                        <a:pt x="6167" y="57"/>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9"/>
                <p:cNvSpPr/>
                <p:nvPr/>
              </p:nvSpPr>
              <p:spPr>
                <a:xfrm>
                  <a:off x="3982050" y="2934100"/>
                  <a:ext cx="154175" cy="1425"/>
                </a:xfrm>
                <a:custGeom>
                  <a:avLst/>
                  <a:gdLst/>
                  <a:ahLst/>
                  <a:cxnLst/>
                  <a:rect l="l" t="t" r="r" b="b"/>
                  <a:pathLst>
                    <a:path w="6167" h="57" extrusionOk="0">
                      <a:moveTo>
                        <a:pt x="1" y="0"/>
                      </a:moveTo>
                      <a:lnTo>
                        <a:pt x="1" y="56"/>
                      </a:lnTo>
                      <a:lnTo>
                        <a:pt x="6167" y="56"/>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9"/>
                <p:cNvSpPr/>
                <p:nvPr/>
              </p:nvSpPr>
              <p:spPr>
                <a:xfrm>
                  <a:off x="411757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9"/>
                <p:cNvSpPr/>
                <p:nvPr/>
              </p:nvSpPr>
              <p:spPr>
                <a:xfrm>
                  <a:off x="40877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9"/>
                <p:cNvSpPr/>
                <p:nvPr/>
              </p:nvSpPr>
              <p:spPr>
                <a:xfrm>
                  <a:off x="40579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9"/>
                <p:cNvSpPr/>
                <p:nvPr/>
              </p:nvSpPr>
              <p:spPr>
                <a:xfrm>
                  <a:off x="402862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9"/>
                <p:cNvSpPr/>
                <p:nvPr/>
              </p:nvSpPr>
              <p:spPr>
                <a:xfrm>
                  <a:off x="399882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7" name="Google Shape;2107;p9"/>
              <p:cNvSpPr/>
              <p:nvPr/>
            </p:nvSpPr>
            <p:spPr>
              <a:xfrm>
                <a:off x="6587855" y="2368032"/>
                <a:ext cx="332716" cy="635620"/>
              </a:xfrm>
              <a:custGeom>
                <a:avLst/>
                <a:gdLst/>
                <a:ahLst/>
                <a:cxnLst/>
                <a:rect l="l" t="t" r="r" b="b"/>
                <a:pathLst>
                  <a:path w="6875" h="13134" extrusionOk="0">
                    <a:moveTo>
                      <a:pt x="4080" y="1062"/>
                    </a:moveTo>
                    <a:lnTo>
                      <a:pt x="4080" y="1714"/>
                    </a:lnTo>
                    <a:lnTo>
                      <a:pt x="429" y="1714"/>
                    </a:lnTo>
                    <a:lnTo>
                      <a:pt x="429" y="1062"/>
                    </a:lnTo>
                    <a:close/>
                    <a:moveTo>
                      <a:pt x="4080" y="2515"/>
                    </a:moveTo>
                    <a:lnTo>
                      <a:pt x="4080" y="3186"/>
                    </a:lnTo>
                    <a:lnTo>
                      <a:pt x="429" y="3186"/>
                    </a:lnTo>
                    <a:lnTo>
                      <a:pt x="429" y="2515"/>
                    </a:lnTo>
                    <a:close/>
                    <a:moveTo>
                      <a:pt x="4080" y="4043"/>
                    </a:moveTo>
                    <a:lnTo>
                      <a:pt x="4080" y="4713"/>
                    </a:lnTo>
                    <a:lnTo>
                      <a:pt x="429" y="4713"/>
                    </a:lnTo>
                    <a:lnTo>
                      <a:pt x="429" y="4043"/>
                    </a:lnTo>
                    <a:close/>
                    <a:moveTo>
                      <a:pt x="969" y="0"/>
                    </a:moveTo>
                    <a:lnTo>
                      <a:pt x="764" y="19"/>
                    </a:lnTo>
                    <a:lnTo>
                      <a:pt x="559" y="56"/>
                    </a:lnTo>
                    <a:lnTo>
                      <a:pt x="354" y="112"/>
                    </a:lnTo>
                    <a:lnTo>
                      <a:pt x="280" y="149"/>
                    </a:lnTo>
                    <a:lnTo>
                      <a:pt x="205" y="205"/>
                    </a:lnTo>
                    <a:lnTo>
                      <a:pt x="149" y="261"/>
                    </a:lnTo>
                    <a:lnTo>
                      <a:pt x="112" y="317"/>
                    </a:lnTo>
                    <a:lnTo>
                      <a:pt x="56" y="503"/>
                    </a:lnTo>
                    <a:lnTo>
                      <a:pt x="38" y="745"/>
                    </a:lnTo>
                    <a:lnTo>
                      <a:pt x="19" y="988"/>
                    </a:lnTo>
                    <a:lnTo>
                      <a:pt x="0" y="1248"/>
                    </a:lnTo>
                    <a:lnTo>
                      <a:pt x="19" y="1658"/>
                    </a:lnTo>
                    <a:lnTo>
                      <a:pt x="19" y="1844"/>
                    </a:lnTo>
                    <a:lnTo>
                      <a:pt x="19" y="13133"/>
                    </a:lnTo>
                    <a:lnTo>
                      <a:pt x="6874" y="13133"/>
                    </a:lnTo>
                    <a:lnTo>
                      <a:pt x="6874" y="7060"/>
                    </a:lnTo>
                    <a:lnTo>
                      <a:pt x="6874" y="727"/>
                    </a:lnTo>
                    <a:lnTo>
                      <a:pt x="6856" y="578"/>
                    </a:lnTo>
                    <a:lnTo>
                      <a:pt x="6837" y="466"/>
                    </a:lnTo>
                    <a:lnTo>
                      <a:pt x="6781" y="336"/>
                    </a:lnTo>
                    <a:lnTo>
                      <a:pt x="6707" y="224"/>
                    </a:lnTo>
                    <a:lnTo>
                      <a:pt x="6632" y="131"/>
                    </a:lnTo>
                    <a:lnTo>
                      <a:pt x="6520" y="75"/>
                    </a:lnTo>
                    <a:lnTo>
                      <a:pt x="6390" y="19"/>
                    </a:lnTo>
                    <a:lnTo>
                      <a:pt x="624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8" name="Google Shape;2108;p9"/>
              <p:cNvGrpSpPr/>
              <p:nvPr/>
            </p:nvGrpSpPr>
            <p:grpSpPr>
              <a:xfrm>
                <a:off x="6874481" y="2499791"/>
                <a:ext cx="576142" cy="437297"/>
                <a:chOff x="3118625" y="3019775"/>
                <a:chExt cx="297625" cy="225900"/>
              </a:xfrm>
            </p:grpSpPr>
            <p:sp>
              <p:nvSpPr>
                <p:cNvPr id="2109" name="Google Shape;2109;p9"/>
                <p:cNvSpPr/>
                <p:nvPr/>
              </p:nvSpPr>
              <p:spPr>
                <a:xfrm>
                  <a:off x="3135875" y="3129700"/>
                  <a:ext cx="262200" cy="115975"/>
                </a:xfrm>
                <a:custGeom>
                  <a:avLst/>
                  <a:gdLst/>
                  <a:ahLst/>
                  <a:cxnLst/>
                  <a:rect l="l" t="t" r="r" b="b"/>
                  <a:pathLst>
                    <a:path w="10488" h="4639" extrusionOk="0">
                      <a:moveTo>
                        <a:pt x="1006" y="820"/>
                      </a:moveTo>
                      <a:lnTo>
                        <a:pt x="1006" y="1602"/>
                      </a:lnTo>
                      <a:lnTo>
                        <a:pt x="764" y="1602"/>
                      </a:lnTo>
                      <a:lnTo>
                        <a:pt x="764" y="820"/>
                      </a:lnTo>
                      <a:close/>
                      <a:moveTo>
                        <a:pt x="2049" y="820"/>
                      </a:moveTo>
                      <a:lnTo>
                        <a:pt x="2049" y="1602"/>
                      </a:lnTo>
                      <a:lnTo>
                        <a:pt x="1807" y="1602"/>
                      </a:lnTo>
                      <a:lnTo>
                        <a:pt x="1807" y="820"/>
                      </a:lnTo>
                      <a:close/>
                      <a:moveTo>
                        <a:pt x="4340" y="820"/>
                      </a:moveTo>
                      <a:lnTo>
                        <a:pt x="4340" y="1602"/>
                      </a:lnTo>
                      <a:lnTo>
                        <a:pt x="4098" y="1602"/>
                      </a:lnTo>
                      <a:lnTo>
                        <a:pt x="4098" y="820"/>
                      </a:lnTo>
                      <a:close/>
                      <a:moveTo>
                        <a:pt x="5365" y="820"/>
                      </a:moveTo>
                      <a:lnTo>
                        <a:pt x="5365" y="1602"/>
                      </a:lnTo>
                      <a:lnTo>
                        <a:pt x="5141" y="1602"/>
                      </a:lnTo>
                      <a:lnTo>
                        <a:pt x="5141" y="820"/>
                      </a:lnTo>
                      <a:close/>
                      <a:moveTo>
                        <a:pt x="6408" y="820"/>
                      </a:moveTo>
                      <a:lnTo>
                        <a:pt x="6408" y="1602"/>
                      </a:lnTo>
                      <a:lnTo>
                        <a:pt x="6166" y="1602"/>
                      </a:lnTo>
                      <a:lnTo>
                        <a:pt x="6166" y="820"/>
                      </a:lnTo>
                      <a:close/>
                      <a:moveTo>
                        <a:pt x="8699" y="820"/>
                      </a:moveTo>
                      <a:lnTo>
                        <a:pt x="8699" y="1602"/>
                      </a:lnTo>
                      <a:lnTo>
                        <a:pt x="8457" y="1602"/>
                      </a:lnTo>
                      <a:lnTo>
                        <a:pt x="8457" y="820"/>
                      </a:lnTo>
                      <a:close/>
                      <a:moveTo>
                        <a:pt x="9743" y="820"/>
                      </a:moveTo>
                      <a:lnTo>
                        <a:pt x="9743" y="1602"/>
                      </a:lnTo>
                      <a:lnTo>
                        <a:pt x="9500" y="1602"/>
                      </a:lnTo>
                      <a:lnTo>
                        <a:pt x="9500" y="820"/>
                      </a:lnTo>
                      <a:close/>
                      <a:moveTo>
                        <a:pt x="0" y="0"/>
                      </a:moveTo>
                      <a:lnTo>
                        <a:pt x="0" y="4639"/>
                      </a:lnTo>
                      <a:lnTo>
                        <a:pt x="10488" y="4639"/>
                      </a:lnTo>
                      <a:lnTo>
                        <a:pt x="10488"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9"/>
                <p:cNvSpPr/>
                <p:nvPr/>
              </p:nvSpPr>
              <p:spPr>
                <a:xfrm>
                  <a:off x="3118625" y="3019775"/>
                  <a:ext cx="297625" cy="107625"/>
                </a:xfrm>
                <a:custGeom>
                  <a:avLst/>
                  <a:gdLst/>
                  <a:ahLst/>
                  <a:cxnLst/>
                  <a:rect l="l" t="t" r="r" b="b"/>
                  <a:pathLst>
                    <a:path w="11905" h="4305" extrusionOk="0">
                      <a:moveTo>
                        <a:pt x="5943" y="1696"/>
                      </a:moveTo>
                      <a:lnTo>
                        <a:pt x="5962" y="1715"/>
                      </a:lnTo>
                      <a:lnTo>
                        <a:pt x="6055" y="1845"/>
                      </a:lnTo>
                      <a:lnTo>
                        <a:pt x="6074" y="1901"/>
                      </a:lnTo>
                      <a:lnTo>
                        <a:pt x="6092" y="1957"/>
                      </a:lnTo>
                      <a:lnTo>
                        <a:pt x="6074" y="2106"/>
                      </a:lnTo>
                      <a:lnTo>
                        <a:pt x="6036" y="2236"/>
                      </a:lnTo>
                      <a:lnTo>
                        <a:pt x="6018" y="2292"/>
                      </a:lnTo>
                      <a:lnTo>
                        <a:pt x="6036" y="2758"/>
                      </a:lnTo>
                      <a:lnTo>
                        <a:pt x="5850" y="2758"/>
                      </a:lnTo>
                      <a:lnTo>
                        <a:pt x="5869" y="2292"/>
                      </a:lnTo>
                      <a:lnTo>
                        <a:pt x="5850" y="2236"/>
                      </a:lnTo>
                      <a:lnTo>
                        <a:pt x="5813" y="2106"/>
                      </a:lnTo>
                      <a:lnTo>
                        <a:pt x="5794" y="1957"/>
                      </a:lnTo>
                      <a:lnTo>
                        <a:pt x="5813" y="1901"/>
                      </a:lnTo>
                      <a:lnTo>
                        <a:pt x="5831" y="1845"/>
                      </a:lnTo>
                      <a:lnTo>
                        <a:pt x="5925" y="1696"/>
                      </a:lnTo>
                      <a:close/>
                      <a:moveTo>
                        <a:pt x="5925" y="1"/>
                      </a:moveTo>
                      <a:lnTo>
                        <a:pt x="5850" y="280"/>
                      </a:lnTo>
                      <a:lnTo>
                        <a:pt x="5813" y="392"/>
                      </a:lnTo>
                      <a:lnTo>
                        <a:pt x="5757" y="485"/>
                      </a:lnTo>
                      <a:lnTo>
                        <a:pt x="5701" y="541"/>
                      </a:lnTo>
                      <a:lnTo>
                        <a:pt x="5664" y="597"/>
                      </a:lnTo>
                      <a:lnTo>
                        <a:pt x="5552" y="672"/>
                      </a:lnTo>
                      <a:lnTo>
                        <a:pt x="5329" y="783"/>
                      </a:lnTo>
                      <a:lnTo>
                        <a:pt x="5235" y="877"/>
                      </a:lnTo>
                      <a:lnTo>
                        <a:pt x="5179" y="914"/>
                      </a:lnTo>
                      <a:lnTo>
                        <a:pt x="5142" y="988"/>
                      </a:lnTo>
                      <a:lnTo>
                        <a:pt x="4919" y="1342"/>
                      </a:lnTo>
                      <a:lnTo>
                        <a:pt x="4695" y="1640"/>
                      </a:lnTo>
                      <a:lnTo>
                        <a:pt x="4583" y="1752"/>
                      </a:lnTo>
                      <a:lnTo>
                        <a:pt x="4453" y="1864"/>
                      </a:lnTo>
                      <a:lnTo>
                        <a:pt x="4341" y="1957"/>
                      </a:lnTo>
                      <a:lnTo>
                        <a:pt x="4211" y="2050"/>
                      </a:lnTo>
                      <a:lnTo>
                        <a:pt x="4099" y="2125"/>
                      </a:lnTo>
                      <a:lnTo>
                        <a:pt x="3969" y="2180"/>
                      </a:lnTo>
                      <a:lnTo>
                        <a:pt x="3708" y="2255"/>
                      </a:lnTo>
                      <a:lnTo>
                        <a:pt x="3447" y="2311"/>
                      </a:lnTo>
                      <a:lnTo>
                        <a:pt x="3168" y="2330"/>
                      </a:lnTo>
                      <a:lnTo>
                        <a:pt x="3037" y="2348"/>
                      </a:lnTo>
                      <a:lnTo>
                        <a:pt x="2907" y="2385"/>
                      </a:lnTo>
                      <a:lnTo>
                        <a:pt x="2776" y="2460"/>
                      </a:lnTo>
                      <a:lnTo>
                        <a:pt x="2665" y="2534"/>
                      </a:lnTo>
                      <a:lnTo>
                        <a:pt x="2572" y="2646"/>
                      </a:lnTo>
                      <a:lnTo>
                        <a:pt x="2478" y="2758"/>
                      </a:lnTo>
                      <a:lnTo>
                        <a:pt x="2329" y="3000"/>
                      </a:lnTo>
                      <a:lnTo>
                        <a:pt x="1212" y="3000"/>
                      </a:lnTo>
                      <a:lnTo>
                        <a:pt x="1" y="4304"/>
                      </a:lnTo>
                      <a:lnTo>
                        <a:pt x="11904" y="4304"/>
                      </a:lnTo>
                      <a:lnTo>
                        <a:pt x="10656" y="3000"/>
                      </a:lnTo>
                      <a:lnTo>
                        <a:pt x="9557" y="3000"/>
                      </a:lnTo>
                      <a:lnTo>
                        <a:pt x="9408" y="2758"/>
                      </a:lnTo>
                      <a:lnTo>
                        <a:pt x="9315" y="2646"/>
                      </a:lnTo>
                      <a:lnTo>
                        <a:pt x="9203" y="2534"/>
                      </a:lnTo>
                      <a:lnTo>
                        <a:pt x="9091" y="2460"/>
                      </a:lnTo>
                      <a:lnTo>
                        <a:pt x="8980" y="2385"/>
                      </a:lnTo>
                      <a:lnTo>
                        <a:pt x="8849" y="2348"/>
                      </a:lnTo>
                      <a:lnTo>
                        <a:pt x="8719" y="2330"/>
                      </a:lnTo>
                      <a:lnTo>
                        <a:pt x="8607" y="2311"/>
                      </a:lnTo>
                      <a:lnTo>
                        <a:pt x="8495" y="2292"/>
                      </a:lnTo>
                      <a:lnTo>
                        <a:pt x="8235" y="2218"/>
                      </a:lnTo>
                      <a:lnTo>
                        <a:pt x="7955" y="2069"/>
                      </a:lnTo>
                      <a:lnTo>
                        <a:pt x="7657" y="1901"/>
                      </a:lnTo>
                      <a:lnTo>
                        <a:pt x="7378" y="1696"/>
                      </a:lnTo>
                      <a:lnTo>
                        <a:pt x="7135" y="1473"/>
                      </a:lnTo>
                      <a:lnTo>
                        <a:pt x="6912" y="1230"/>
                      </a:lnTo>
                      <a:lnTo>
                        <a:pt x="6819" y="1119"/>
                      </a:lnTo>
                      <a:lnTo>
                        <a:pt x="6744" y="988"/>
                      </a:lnTo>
                      <a:lnTo>
                        <a:pt x="6707" y="914"/>
                      </a:lnTo>
                      <a:lnTo>
                        <a:pt x="6651" y="877"/>
                      </a:lnTo>
                      <a:lnTo>
                        <a:pt x="6558" y="783"/>
                      </a:lnTo>
                      <a:lnTo>
                        <a:pt x="6334" y="672"/>
                      </a:lnTo>
                      <a:lnTo>
                        <a:pt x="6223" y="597"/>
                      </a:lnTo>
                      <a:lnTo>
                        <a:pt x="6111" y="485"/>
                      </a:lnTo>
                      <a:lnTo>
                        <a:pt x="6074" y="392"/>
                      </a:lnTo>
                      <a:lnTo>
                        <a:pt x="6018" y="280"/>
                      </a:lnTo>
                      <a:lnTo>
                        <a:pt x="5925"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1" name="Google Shape;2111;p9"/>
              <p:cNvSpPr/>
              <p:nvPr/>
            </p:nvSpPr>
            <p:spPr>
              <a:xfrm>
                <a:off x="7414231" y="2366253"/>
                <a:ext cx="375981" cy="593226"/>
              </a:xfrm>
              <a:custGeom>
                <a:avLst/>
                <a:gdLst/>
                <a:ahLst/>
                <a:cxnLst/>
                <a:rect l="l" t="t" r="r" b="b"/>
                <a:pathLst>
                  <a:path w="7769" h="12258" extrusionOk="0">
                    <a:moveTo>
                      <a:pt x="2217" y="0"/>
                    </a:moveTo>
                    <a:lnTo>
                      <a:pt x="2217" y="5347"/>
                    </a:lnTo>
                    <a:lnTo>
                      <a:pt x="1" y="5347"/>
                    </a:lnTo>
                    <a:lnTo>
                      <a:pt x="1" y="12053"/>
                    </a:lnTo>
                    <a:lnTo>
                      <a:pt x="2217" y="12053"/>
                    </a:lnTo>
                    <a:lnTo>
                      <a:pt x="2217" y="12258"/>
                    </a:lnTo>
                    <a:lnTo>
                      <a:pt x="5422" y="12258"/>
                    </a:lnTo>
                    <a:lnTo>
                      <a:pt x="5422" y="11568"/>
                    </a:lnTo>
                    <a:lnTo>
                      <a:pt x="7769" y="11568"/>
                    </a:lnTo>
                    <a:lnTo>
                      <a:pt x="7769" y="5142"/>
                    </a:lnTo>
                    <a:lnTo>
                      <a:pt x="5422" y="5142"/>
                    </a:lnTo>
                    <a:lnTo>
                      <a:pt x="5422"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2" name="Google Shape;2112;p9"/>
              <p:cNvGrpSpPr/>
              <p:nvPr/>
            </p:nvGrpSpPr>
            <p:grpSpPr>
              <a:xfrm>
                <a:off x="7813171" y="2150605"/>
                <a:ext cx="283520" cy="766335"/>
                <a:chOff x="2574939" y="2864700"/>
                <a:chExt cx="146461" cy="395875"/>
              </a:xfrm>
            </p:grpSpPr>
            <p:sp>
              <p:nvSpPr>
                <p:cNvPr id="2113" name="Google Shape;2113;p9"/>
                <p:cNvSpPr/>
                <p:nvPr/>
              </p:nvSpPr>
              <p:spPr>
                <a:xfrm>
                  <a:off x="2662700" y="2864700"/>
                  <a:ext cx="58700" cy="395875"/>
                </a:xfrm>
                <a:custGeom>
                  <a:avLst/>
                  <a:gdLst/>
                  <a:ahLst/>
                  <a:cxnLst/>
                  <a:rect l="l" t="t" r="r" b="b"/>
                  <a:pathLst>
                    <a:path w="2348" h="15835" extrusionOk="0">
                      <a:moveTo>
                        <a:pt x="1174" y="3466"/>
                      </a:moveTo>
                      <a:lnTo>
                        <a:pt x="1305" y="3875"/>
                      </a:lnTo>
                      <a:lnTo>
                        <a:pt x="1323" y="3950"/>
                      </a:lnTo>
                      <a:lnTo>
                        <a:pt x="1361" y="4024"/>
                      </a:lnTo>
                      <a:lnTo>
                        <a:pt x="1398" y="4062"/>
                      </a:lnTo>
                      <a:lnTo>
                        <a:pt x="1379" y="4118"/>
                      </a:lnTo>
                      <a:lnTo>
                        <a:pt x="1361" y="4155"/>
                      </a:lnTo>
                      <a:lnTo>
                        <a:pt x="1323" y="4192"/>
                      </a:lnTo>
                      <a:lnTo>
                        <a:pt x="1323" y="4770"/>
                      </a:lnTo>
                      <a:lnTo>
                        <a:pt x="1044" y="4770"/>
                      </a:lnTo>
                      <a:lnTo>
                        <a:pt x="1044" y="4211"/>
                      </a:lnTo>
                      <a:lnTo>
                        <a:pt x="988" y="4155"/>
                      </a:lnTo>
                      <a:lnTo>
                        <a:pt x="969" y="4118"/>
                      </a:lnTo>
                      <a:lnTo>
                        <a:pt x="951" y="4062"/>
                      </a:lnTo>
                      <a:lnTo>
                        <a:pt x="1007" y="4024"/>
                      </a:lnTo>
                      <a:lnTo>
                        <a:pt x="1025" y="3950"/>
                      </a:lnTo>
                      <a:lnTo>
                        <a:pt x="1044" y="3875"/>
                      </a:lnTo>
                      <a:lnTo>
                        <a:pt x="1174" y="3466"/>
                      </a:lnTo>
                      <a:close/>
                      <a:moveTo>
                        <a:pt x="1193" y="1"/>
                      </a:moveTo>
                      <a:lnTo>
                        <a:pt x="1174" y="355"/>
                      </a:lnTo>
                      <a:lnTo>
                        <a:pt x="783" y="3223"/>
                      </a:lnTo>
                      <a:lnTo>
                        <a:pt x="746" y="3503"/>
                      </a:lnTo>
                      <a:lnTo>
                        <a:pt x="690" y="3764"/>
                      </a:lnTo>
                      <a:lnTo>
                        <a:pt x="634" y="3969"/>
                      </a:lnTo>
                      <a:lnTo>
                        <a:pt x="578" y="4173"/>
                      </a:lnTo>
                      <a:lnTo>
                        <a:pt x="504" y="4323"/>
                      </a:lnTo>
                      <a:lnTo>
                        <a:pt x="448" y="4472"/>
                      </a:lnTo>
                      <a:lnTo>
                        <a:pt x="317" y="4676"/>
                      </a:lnTo>
                      <a:lnTo>
                        <a:pt x="206" y="4807"/>
                      </a:lnTo>
                      <a:lnTo>
                        <a:pt x="94" y="4900"/>
                      </a:lnTo>
                      <a:lnTo>
                        <a:pt x="38" y="4919"/>
                      </a:lnTo>
                      <a:lnTo>
                        <a:pt x="1" y="4937"/>
                      </a:lnTo>
                      <a:lnTo>
                        <a:pt x="1" y="5012"/>
                      </a:lnTo>
                      <a:lnTo>
                        <a:pt x="19" y="5068"/>
                      </a:lnTo>
                      <a:lnTo>
                        <a:pt x="57" y="5086"/>
                      </a:lnTo>
                      <a:lnTo>
                        <a:pt x="94" y="5105"/>
                      </a:lnTo>
                      <a:lnTo>
                        <a:pt x="94" y="5217"/>
                      </a:lnTo>
                      <a:lnTo>
                        <a:pt x="112" y="5571"/>
                      </a:lnTo>
                      <a:lnTo>
                        <a:pt x="112" y="6781"/>
                      </a:lnTo>
                      <a:lnTo>
                        <a:pt x="131" y="10470"/>
                      </a:lnTo>
                      <a:lnTo>
                        <a:pt x="112" y="15835"/>
                      </a:lnTo>
                      <a:lnTo>
                        <a:pt x="2273" y="15835"/>
                      </a:lnTo>
                      <a:lnTo>
                        <a:pt x="2236" y="10470"/>
                      </a:lnTo>
                      <a:lnTo>
                        <a:pt x="2236" y="6781"/>
                      </a:lnTo>
                      <a:lnTo>
                        <a:pt x="2255" y="5571"/>
                      </a:lnTo>
                      <a:lnTo>
                        <a:pt x="2255" y="5217"/>
                      </a:lnTo>
                      <a:lnTo>
                        <a:pt x="2273" y="5105"/>
                      </a:lnTo>
                      <a:lnTo>
                        <a:pt x="2311" y="5086"/>
                      </a:lnTo>
                      <a:lnTo>
                        <a:pt x="2329" y="5068"/>
                      </a:lnTo>
                      <a:lnTo>
                        <a:pt x="2348" y="5012"/>
                      </a:lnTo>
                      <a:lnTo>
                        <a:pt x="2348" y="4937"/>
                      </a:lnTo>
                      <a:lnTo>
                        <a:pt x="2329" y="4919"/>
                      </a:lnTo>
                      <a:lnTo>
                        <a:pt x="2255" y="4900"/>
                      </a:lnTo>
                      <a:lnTo>
                        <a:pt x="2162" y="4807"/>
                      </a:lnTo>
                      <a:lnTo>
                        <a:pt x="2050" y="4676"/>
                      </a:lnTo>
                      <a:lnTo>
                        <a:pt x="1919" y="4472"/>
                      </a:lnTo>
                      <a:lnTo>
                        <a:pt x="1845" y="4323"/>
                      </a:lnTo>
                      <a:lnTo>
                        <a:pt x="1789" y="4173"/>
                      </a:lnTo>
                      <a:lnTo>
                        <a:pt x="1733" y="3969"/>
                      </a:lnTo>
                      <a:lnTo>
                        <a:pt x="1677" y="3764"/>
                      </a:lnTo>
                      <a:lnTo>
                        <a:pt x="1621" y="3503"/>
                      </a:lnTo>
                      <a:lnTo>
                        <a:pt x="1565" y="3223"/>
                      </a:lnTo>
                      <a:lnTo>
                        <a:pt x="1416" y="2031"/>
                      </a:lnTo>
                      <a:lnTo>
                        <a:pt x="1305" y="1007"/>
                      </a:lnTo>
                      <a:lnTo>
                        <a:pt x="1193"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9"/>
                <p:cNvSpPr/>
                <p:nvPr/>
              </p:nvSpPr>
              <p:spPr>
                <a:xfrm>
                  <a:off x="2574939" y="3145050"/>
                  <a:ext cx="100600" cy="111800"/>
                </a:xfrm>
                <a:custGeom>
                  <a:avLst/>
                  <a:gdLst/>
                  <a:ahLst/>
                  <a:cxnLst/>
                  <a:rect l="l" t="t" r="r" b="b"/>
                  <a:pathLst>
                    <a:path w="4024" h="4472" extrusionOk="0">
                      <a:moveTo>
                        <a:pt x="1844" y="1"/>
                      </a:moveTo>
                      <a:lnTo>
                        <a:pt x="1770" y="20"/>
                      </a:lnTo>
                      <a:lnTo>
                        <a:pt x="1714" y="76"/>
                      </a:lnTo>
                      <a:lnTo>
                        <a:pt x="1341" y="429"/>
                      </a:lnTo>
                      <a:lnTo>
                        <a:pt x="932" y="839"/>
                      </a:lnTo>
                      <a:lnTo>
                        <a:pt x="559" y="1193"/>
                      </a:lnTo>
                      <a:lnTo>
                        <a:pt x="410" y="1305"/>
                      </a:lnTo>
                      <a:lnTo>
                        <a:pt x="298" y="1379"/>
                      </a:lnTo>
                      <a:lnTo>
                        <a:pt x="242" y="1417"/>
                      </a:lnTo>
                      <a:lnTo>
                        <a:pt x="186" y="1473"/>
                      </a:lnTo>
                      <a:lnTo>
                        <a:pt x="149" y="1547"/>
                      </a:lnTo>
                      <a:lnTo>
                        <a:pt x="112" y="1640"/>
                      </a:lnTo>
                      <a:lnTo>
                        <a:pt x="56" y="1845"/>
                      </a:lnTo>
                      <a:lnTo>
                        <a:pt x="0" y="2050"/>
                      </a:lnTo>
                      <a:lnTo>
                        <a:pt x="242" y="2069"/>
                      </a:lnTo>
                      <a:lnTo>
                        <a:pt x="447" y="2069"/>
                      </a:lnTo>
                      <a:lnTo>
                        <a:pt x="447" y="4472"/>
                      </a:lnTo>
                      <a:lnTo>
                        <a:pt x="3558" y="4472"/>
                      </a:lnTo>
                      <a:lnTo>
                        <a:pt x="3558" y="2087"/>
                      </a:lnTo>
                      <a:lnTo>
                        <a:pt x="4024" y="2069"/>
                      </a:lnTo>
                      <a:lnTo>
                        <a:pt x="3968" y="1845"/>
                      </a:lnTo>
                      <a:lnTo>
                        <a:pt x="3912" y="1640"/>
                      </a:lnTo>
                      <a:lnTo>
                        <a:pt x="3875" y="1547"/>
                      </a:lnTo>
                      <a:lnTo>
                        <a:pt x="3838" y="1473"/>
                      </a:lnTo>
                      <a:lnTo>
                        <a:pt x="3782" y="1398"/>
                      </a:lnTo>
                      <a:lnTo>
                        <a:pt x="3707" y="1361"/>
                      </a:lnTo>
                      <a:lnTo>
                        <a:pt x="3595" y="1305"/>
                      </a:lnTo>
                      <a:lnTo>
                        <a:pt x="3446" y="1193"/>
                      </a:lnTo>
                      <a:lnTo>
                        <a:pt x="3074" y="858"/>
                      </a:lnTo>
                      <a:lnTo>
                        <a:pt x="2645" y="448"/>
                      </a:lnTo>
                      <a:lnTo>
                        <a:pt x="2291" y="76"/>
                      </a:lnTo>
                      <a:lnTo>
                        <a:pt x="2217" y="20"/>
                      </a:lnTo>
                      <a:lnTo>
                        <a:pt x="2161"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5" name="Google Shape;2115;p9"/>
              <p:cNvSpPr/>
              <p:nvPr/>
            </p:nvSpPr>
            <p:spPr>
              <a:xfrm>
                <a:off x="8058324" y="2478477"/>
                <a:ext cx="242556" cy="414745"/>
              </a:xfrm>
              <a:custGeom>
                <a:avLst/>
                <a:gdLst/>
                <a:ahLst/>
                <a:cxnLst/>
                <a:rect l="l" t="t" r="r" b="b"/>
                <a:pathLst>
                  <a:path w="5012" h="8570" extrusionOk="0">
                    <a:moveTo>
                      <a:pt x="1491" y="0"/>
                    </a:moveTo>
                    <a:lnTo>
                      <a:pt x="820" y="1285"/>
                    </a:lnTo>
                    <a:lnTo>
                      <a:pt x="1" y="2198"/>
                    </a:lnTo>
                    <a:lnTo>
                      <a:pt x="1" y="8569"/>
                    </a:lnTo>
                    <a:lnTo>
                      <a:pt x="5012" y="8569"/>
                    </a:lnTo>
                    <a:lnTo>
                      <a:pt x="5012" y="2198"/>
                    </a:lnTo>
                    <a:lnTo>
                      <a:pt x="4192" y="1285"/>
                    </a:lnTo>
                    <a:lnTo>
                      <a:pt x="352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9"/>
              <p:cNvSpPr/>
              <p:nvPr/>
            </p:nvSpPr>
            <p:spPr>
              <a:xfrm>
                <a:off x="8292816" y="2474117"/>
                <a:ext cx="275900" cy="458010"/>
              </a:xfrm>
              <a:custGeom>
                <a:avLst/>
                <a:gdLst/>
                <a:ahLst/>
                <a:cxnLst/>
                <a:rect l="l" t="t" r="r" b="b"/>
                <a:pathLst>
                  <a:path w="5701" h="9464" extrusionOk="0">
                    <a:moveTo>
                      <a:pt x="4527" y="0"/>
                    </a:moveTo>
                    <a:lnTo>
                      <a:pt x="4266" y="38"/>
                    </a:lnTo>
                    <a:lnTo>
                      <a:pt x="3987" y="75"/>
                    </a:lnTo>
                    <a:lnTo>
                      <a:pt x="3670" y="168"/>
                    </a:lnTo>
                    <a:lnTo>
                      <a:pt x="3335" y="261"/>
                    </a:lnTo>
                    <a:lnTo>
                      <a:pt x="2963" y="410"/>
                    </a:lnTo>
                    <a:lnTo>
                      <a:pt x="2571" y="578"/>
                    </a:lnTo>
                    <a:lnTo>
                      <a:pt x="2255" y="727"/>
                    </a:lnTo>
                    <a:lnTo>
                      <a:pt x="1938" y="857"/>
                    </a:lnTo>
                    <a:lnTo>
                      <a:pt x="1659" y="950"/>
                    </a:lnTo>
                    <a:lnTo>
                      <a:pt x="1416" y="1025"/>
                    </a:lnTo>
                    <a:lnTo>
                      <a:pt x="1174" y="1081"/>
                    </a:lnTo>
                    <a:lnTo>
                      <a:pt x="969" y="1118"/>
                    </a:lnTo>
                    <a:lnTo>
                      <a:pt x="783" y="1137"/>
                    </a:lnTo>
                    <a:lnTo>
                      <a:pt x="336" y="1137"/>
                    </a:lnTo>
                    <a:lnTo>
                      <a:pt x="150" y="1099"/>
                    </a:lnTo>
                    <a:lnTo>
                      <a:pt x="38" y="1062"/>
                    </a:lnTo>
                    <a:lnTo>
                      <a:pt x="1" y="1044"/>
                    </a:lnTo>
                    <a:lnTo>
                      <a:pt x="1" y="9464"/>
                    </a:lnTo>
                    <a:lnTo>
                      <a:pt x="5701" y="9464"/>
                    </a:lnTo>
                    <a:lnTo>
                      <a:pt x="5701" y="187"/>
                    </a:lnTo>
                    <a:lnTo>
                      <a:pt x="5645" y="168"/>
                    </a:lnTo>
                    <a:lnTo>
                      <a:pt x="5515" y="112"/>
                    </a:lnTo>
                    <a:lnTo>
                      <a:pt x="5291" y="38"/>
                    </a:lnTo>
                    <a:lnTo>
                      <a:pt x="5142" y="19"/>
                    </a:lnTo>
                    <a:lnTo>
                      <a:pt x="4956"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17" name="Google Shape;2117;p9"/>
              <p:cNvGrpSpPr/>
              <p:nvPr/>
            </p:nvGrpSpPr>
            <p:grpSpPr>
              <a:xfrm>
                <a:off x="8553298" y="2184148"/>
                <a:ext cx="554462" cy="957447"/>
                <a:chOff x="1686125" y="2815350"/>
                <a:chExt cx="286425" cy="494600"/>
              </a:xfrm>
            </p:grpSpPr>
            <p:sp>
              <p:nvSpPr>
                <p:cNvPr id="2118" name="Google Shape;2118;p9"/>
                <p:cNvSpPr/>
                <p:nvPr/>
              </p:nvSpPr>
              <p:spPr>
                <a:xfrm>
                  <a:off x="1869150" y="3162539"/>
                  <a:ext cx="103400" cy="119250"/>
                </a:xfrm>
                <a:custGeom>
                  <a:avLst/>
                  <a:gdLst/>
                  <a:ahLst/>
                  <a:cxnLst/>
                  <a:rect l="l" t="t" r="r" b="b"/>
                  <a:pathLst>
                    <a:path w="4136" h="4770" extrusionOk="0">
                      <a:moveTo>
                        <a:pt x="0" y="0"/>
                      </a:moveTo>
                      <a:lnTo>
                        <a:pt x="0" y="4769"/>
                      </a:lnTo>
                      <a:lnTo>
                        <a:pt x="4117" y="4769"/>
                      </a:lnTo>
                      <a:lnTo>
                        <a:pt x="4136" y="4229"/>
                      </a:lnTo>
                      <a:lnTo>
                        <a:pt x="1323" y="19"/>
                      </a:lnTo>
                      <a:lnTo>
                        <a:pt x="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9"/>
                <p:cNvSpPr/>
                <p:nvPr/>
              </p:nvSpPr>
              <p:spPr>
                <a:xfrm>
                  <a:off x="1686125" y="2815350"/>
                  <a:ext cx="189550" cy="494600"/>
                </a:xfrm>
                <a:custGeom>
                  <a:avLst/>
                  <a:gdLst/>
                  <a:ahLst/>
                  <a:cxnLst/>
                  <a:rect l="l" t="t" r="r" b="b"/>
                  <a:pathLst>
                    <a:path w="7582" h="19784" extrusionOk="0">
                      <a:moveTo>
                        <a:pt x="3167" y="4154"/>
                      </a:moveTo>
                      <a:lnTo>
                        <a:pt x="3260" y="4508"/>
                      </a:lnTo>
                      <a:lnTo>
                        <a:pt x="3279" y="4583"/>
                      </a:lnTo>
                      <a:lnTo>
                        <a:pt x="3316" y="4639"/>
                      </a:lnTo>
                      <a:lnTo>
                        <a:pt x="3353" y="4676"/>
                      </a:lnTo>
                      <a:lnTo>
                        <a:pt x="3335" y="4713"/>
                      </a:lnTo>
                      <a:lnTo>
                        <a:pt x="3316" y="4750"/>
                      </a:lnTo>
                      <a:lnTo>
                        <a:pt x="3279" y="4788"/>
                      </a:lnTo>
                      <a:lnTo>
                        <a:pt x="3279" y="5291"/>
                      </a:lnTo>
                      <a:lnTo>
                        <a:pt x="3037" y="5291"/>
                      </a:lnTo>
                      <a:lnTo>
                        <a:pt x="3037" y="4788"/>
                      </a:lnTo>
                      <a:lnTo>
                        <a:pt x="2999" y="4750"/>
                      </a:lnTo>
                      <a:lnTo>
                        <a:pt x="2981" y="4713"/>
                      </a:lnTo>
                      <a:lnTo>
                        <a:pt x="2962" y="4676"/>
                      </a:lnTo>
                      <a:lnTo>
                        <a:pt x="2999" y="4639"/>
                      </a:lnTo>
                      <a:lnTo>
                        <a:pt x="3018" y="4583"/>
                      </a:lnTo>
                      <a:lnTo>
                        <a:pt x="3055" y="4508"/>
                      </a:lnTo>
                      <a:lnTo>
                        <a:pt x="3148" y="4154"/>
                      </a:lnTo>
                      <a:close/>
                      <a:moveTo>
                        <a:pt x="3148" y="0"/>
                      </a:moveTo>
                      <a:lnTo>
                        <a:pt x="3130" y="578"/>
                      </a:lnTo>
                      <a:lnTo>
                        <a:pt x="3111" y="1174"/>
                      </a:lnTo>
                      <a:lnTo>
                        <a:pt x="3055" y="1863"/>
                      </a:lnTo>
                      <a:lnTo>
                        <a:pt x="2999" y="2571"/>
                      </a:lnTo>
                      <a:lnTo>
                        <a:pt x="2943" y="2906"/>
                      </a:lnTo>
                      <a:lnTo>
                        <a:pt x="2888" y="3204"/>
                      </a:lnTo>
                      <a:lnTo>
                        <a:pt x="2832" y="3484"/>
                      </a:lnTo>
                      <a:lnTo>
                        <a:pt x="2757" y="3689"/>
                      </a:lnTo>
                      <a:lnTo>
                        <a:pt x="2683" y="3856"/>
                      </a:lnTo>
                      <a:lnTo>
                        <a:pt x="2645" y="3893"/>
                      </a:lnTo>
                      <a:lnTo>
                        <a:pt x="2590" y="3931"/>
                      </a:lnTo>
                      <a:lnTo>
                        <a:pt x="2478" y="4005"/>
                      </a:lnTo>
                      <a:lnTo>
                        <a:pt x="2403" y="4098"/>
                      </a:lnTo>
                      <a:lnTo>
                        <a:pt x="2366" y="4173"/>
                      </a:lnTo>
                      <a:lnTo>
                        <a:pt x="2347" y="4266"/>
                      </a:lnTo>
                      <a:lnTo>
                        <a:pt x="2347" y="4341"/>
                      </a:lnTo>
                      <a:lnTo>
                        <a:pt x="2366" y="4415"/>
                      </a:lnTo>
                      <a:lnTo>
                        <a:pt x="2385" y="4471"/>
                      </a:lnTo>
                      <a:lnTo>
                        <a:pt x="2366" y="8513"/>
                      </a:lnTo>
                      <a:lnTo>
                        <a:pt x="857" y="8513"/>
                      </a:lnTo>
                      <a:lnTo>
                        <a:pt x="485" y="10991"/>
                      </a:lnTo>
                      <a:lnTo>
                        <a:pt x="0" y="10991"/>
                      </a:lnTo>
                      <a:lnTo>
                        <a:pt x="0" y="19783"/>
                      </a:lnTo>
                      <a:lnTo>
                        <a:pt x="7582" y="19783"/>
                      </a:lnTo>
                      <a:lnTo>
                        <a:pt x="7582" y="10805"/>
                      </a:lnTo>
                      <a:lnTo>
                        <a:pt x="5272" y="10805"/>
                      </a:lnTo>
                      <a:lnTo>
                        <a:pt x="4862" y="8513"/>
                      </a:lnTo>
                      <a:lnTo>
                        <a:pt x="3968" y="8513"/>
                      </a:lnTo>
                      <a:lnTo>
                        <a:pt x="3949" y="4471"/>
                      </a:lnTo>
                      <a:lnTo>
                        <a:pt x="3949" y="4415"/>
                      </a:lnTo>
                      <a:lnTo>
                        <a:pt x="3968" y="4359"/>
                      </a:lnTo>
                      <a:lnTo>
                        <a:pt x="3968" y="4285"/>
                      </a:lnTo>
                      <a:lnTo>
                        <a:pt x="3949" y="4192"/>
                      </a:lnTo>
                      <a:lnTo>
                        <a:pt x="3894" y="4098"/>
                      </a:lnTo>
                      <a:lnTo>
                        <a:pt x="3838" y="4024"/>
                      </a:lnTo>
                      <a:lnTo>
                        <a:pt x="3726" y="3931"/>
                      </a:lnTo>
                      <a:lnTo>
                        <a:pt x="3689" y="3893"/>
                      </a:lnTo>
                      <a:lnTo>
                        <a:pt x="3633" y="3838"/>
                      </a:lnTo>
                      <a:lnTo>
                        <a:pt x="3558" y="3670"/>
                      </a:lnTo>
                      <a:lnTo>
                        <a:pt x="3484" y="3446"/>
                      </a:lnTo>
                      <a:lnTo>
                        <a:pt x="3428" y="3186"/>
                      </a:lnTo>
                      <a:lnTo>
                        <a:pt x="3372" y="2869"/>
                      </a:lnTo>
                      <a:lnTo>
                        <a:pt x="3335" y="2552"/>
                      </a:lnTo>
                      <a:lnTo>
                        <a:pt x="3260" y="1844"/>
                      </a:lnTo>
                      <a:lnTo>
                        <a:pt x="3223" y="1155"/>
                      </a:lnTo>
                      <a:lnTo>
                        <a:pt x="3186" y="559"/>
                      </a:lnTo>
                      <a:lnTo>
                        <a:pt x="3167"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0" name="Google Shape;2120;p9"/>
            <p:cNvSpPr/>
            <p:nvPr/>
          </p:nvSpPr>
          <p:spPr>
            <a:xfrm>
              <a:off x="6471550" y="2572689"/>
              <a:ext cx="131634" cy="430957"/>
            </a:xfrm>
            <a:custGeom>
              <a:avLst/>
              <a:gdLst/>
              <a:ahLst/>
              <a:cxnLst/>
              <a:rect l="l" t="t" r="r" b="b"/>
              <a:pathLst>
                <a:path w="2720" h="8905" extrusionOk="0">
                  <a:moveTo>
                    <a:pt x="0" y="0"/>
                  </a:moveTo>
                  <a:lnTo>
                    <a:pt x="0" y="8905"/>
                  </a:lnTo>
                  <a:lnTo>
                    <a:pt x="2720" y="8905"/>
                  </a:lnTo>
                  <a:lnTo>
                    <a:pt x="272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1" name="Google Shape;2121;p9"/>
          <p:cNvGrpSpPr/>
          <p:nvPr/>
        </p:nvGrpSpPr>
        <p:grpSpPr>
          <a:xfrm flipH="1">
            <a:off x="-429734" y="-255025"/>
            <a:ext cx="9692724" cy="4827803"/>
            <a:chOff x="-44976" y="-255025"/>
            <a:chExt cx="9692724" cy="4827803"/>
          </a:xfrm>
        </p:grpSpPr>
        <p:sp>
          <p:nvSpPr>
            <p:cNvPr id="2122" name="Google Shape;2122;p9"/>
            <p:cNvSpPr/>
            <p:nvPr/>
          </p:nvSpPr>
          <p:spPr>
            <a:xfrm rot="10800000" flipH="1">
              <a:off x="70550"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9"/>
            <p:cNvSpPr/>
            <p:nvPr/>
          </p:nvSpPr>
          <p:spPr>
            <a:xfrm rot="10800000" flipH="1">
              <a:off x="7981861" y="-2550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9"/>
            <p:cNvSpPr/>
            <p:nvPr/>
          </p:nvSpPr>
          <p:spPr>
            <a:xfrm flipH="1">
              <a:off x="-44976" y="3331265"/>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25" name="Google Shape;2125;p9"/>
          <p:cNvSpPr txBox="1">
            <a:spLocks noGrp="1"/>
          </p:cNvSpPr>
          <p:nvPr>
            <p:ph type="title"/>
          </p:nvPr>
        </p:nvSpPr>
        <p:spPr>
          <a:xfrm>
            <a:off x="3011400" y="1458550"/>
            <a:ext cx="3121200" cy="959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26" name="Google Shape;2126;p9"/>
          <p:cNvSpPr txBox="1">
            <a:spLocks noGrp="1"/>
          </p:cNvSpPr>
          <p:nvPr>
            <p:ph type="subTitle" idx="1"/>
          </p:nvPr>
        </p:nvSpPr>
        <p:spPr>
          <a:xfrm>
            <a:off x="2424600" y="2567893"/>
            <a:ext cx="42948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solidFill>
                  <a:schemeClr val="dk1"/>
                </a:solidFill>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7" name="Google Shape;2127;p9"/>
          <p:cNvSpPr/>
          <p:nvPr/>
        </p:nvSpPr>
        <p:spPr>
          <a:xfrm>
            <a:off x="-730274" y="4389989"/>
            <a:ext cx="10134275" cy="953275"/>
          </a:xfrm>
          <a:custGeom>
            <a:avLst/>
            <a:gdLst/>
            <a:ahLst/>
            <a:cxnLst/>
            <a:rect l="l" t="t" r="r" b="b"/>
            <a:pathLst>
              <a:path w="405371" h="38131" extrusionOk="0">
                <a:moveTo>
                  <a:pt x="27977" y="29691"/>
                </a:moveTo>
                <a:cubicBezTo>
                  <a:pt x="39852" y="26072"/>
                  <a:pt x="79920" y="17690"/>
                  <a:pt x="99605" y="15594"/>
                </a:cubicBezTo>
                <a:cubicBezTo>
                  <a:pt x="119290" y="13499"/>
                  <a:pt x="125513" y="16293"/>
                  <a:pt x="146087" y="17118"/>
                </a:cubicBezTo>
                <a:cubicBezTo>
                  <a:pt x="166661" y="17944"/>
                  <a:pt x="193077" y="23341"/>
                  <a:pt x="223049" y="20547"/>
                </a:cubicBezTo>
                <a:cubicBezTo>
                  <a:pt x="253021" y="17753"/>
                  <a:pt x="296900" y="2132"/>
                  <a:pt x="325919" y="354"/>
                </a:cubicBezTo>
                <a:cubicBezTo>
                  <a:pt x="354939" y="-1424"/>
                  <a:pt x="385292" y="3974"/>
                  <a:pt x="397166" y="9879"/>
                </a:cubicBezTo>
                <a:cubicBezTo>
                  <a:pt x="409041" y="15785"/>
                  <a:pt x="401675" y="31279"/>
                  <a:pt x="397166" y="35787"/>
                </a:cubicBezTo>
                <a:cubicBezTo>
                  <a:pt x="392658" y="40296"/>
                  <a:pt x="431583" y="36676"/>
                  <a:pt x="370115" y="36930"/>
                </a:cubicBezTo>
                <a:cubicBezTo>
                  <a:pt x="308647" y="37184"/>
                  <a:pt x="85381" y="38518"/>
                  <a:pt x="28358" y="37311"/>
                </a:cubicBezTo>
                <a:cubicBezTo>
                  <a:pt x="-28665" y="36105"/>
                  <a:pt x="16103" y="33311"/>
                  <a:pt x="27977" y="29691"/>
                </a:cubicBezTo>
                <a:close/>
              </a:path>
            </a:pathLst>
          </a:custGeom>
          <a:gradFill>
            <a:gsLst>
              <a:gs pos="0">
                <a:srgbClr val="D0E3AB"/>
              </a:gs>
              <a:gs pos="100000">
                <a:srgbClr val="96BC50"/>
              </a:gs>
            </a:gsLst>
            <a:lin ang="5400012" scaled="0"/>
          </a:gradFill>
          <a:ln>
            <a:noFill/>
          </a:ln>
        </p:spPr>
      </p:sp>
      <p:grpSp>
        <p:nvGrpSpPr>
          <p:cNvPr id="2128" name="Google Shape;2128;p9"/>
          <p:cNvGrpSpPr/>
          <p:nvPr/>
        </p:nvGrpSpPr>
        <p:grpSpPr>
          <a:xfrm>
            <a:off x="3707638" y="225751"/>
            <a:ext cx="1417982" cy="253869"/>
            <a:chOff x="4978150" y="-1969200"/>
            <a:chExt cx="2767875" cy="495450"/>
          </a:xfrm>
        </p:grpSpPr>
        <p:sp>
          <p:nvSpPr>
            <p:cNvPr id="2129" name="Google Shape;2129;p9"/>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9"/>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31" name="Google Shape;2131;p9"/>
          <p:cNvSpPr/>
          <p:nvPr/>
        </p:nvSpPr>
        <p:spPr>
          <a:xfrm>
            <a:off x="783613" y="4770325"/>
            <a:ext cx="2486025" cy="581025"/>
          </a:xfrm>
          <a:custGeom>
            <a:avLst/>
            <a:gdLst/>
            <a:ahLst/>
            <a:cxnLst/>
            <a:rect l="l" t="t" r="r" b="b"/>
            <a:pathLst>
              <a:path w="99441" h="23241" extrusionOk="0">
                <a:moveTo>
                  <a:pt x="0" y="6858"/>
                </a:moveTo>
                <a:lnTo>
                  <a:pt x="38862" y="0"/>
                </a:lnTo>
                <a:lnTo>
                  <a:pt x="99441" y="22860"/>
                </a:lnTo>
                <a:lnTo>
                  <a:pt x="12192" y="23241"/>
                </a:lnTo>
                <a:close/>
              </a:path>
            </a:pathLst>
          </a:custGeom>
          <a:solidFill>
            <a:schemeClr val="dk1"/>
          </a:solidFill>
          <a:ln>
            <a:noFill/>
          </a:ln>
        </p:spPr>
      </p:sp>
      <p:cxnSp>
        <p:nvCxnSpPr>
          <p:cNvPr id="2132" name="Google Shape;2132;p9"/>
          <p:cNvCxnSpPr/>
          <p:nvPr/>
        </p:nvCxnSpPr>
        <p:spPr>
          <a:xfrm>
            <a:off x="1324125" y="4825225"/>
            <a:ext cx="707100" cy="573900"/>
          </a:xfrm>
          <a:prstGeom prst="straightConnector1">
            <a:avLst/>
          </a:prstGeom>
          <a:noFill/>
          <a:ln w="19050" cap="flat" cmpd="sng">
            <a:solidFill>
              <a:schemeClr val="lt1"/>
            </a:solidFill>
            <a:prstDash val="solid"/>
            <a:round/>
            <a:headEnd type="none" w="med" len="med"/>
            <a:tailEnd type="none" w="med" len="med"/>
          </a:ln>
        </p:spPr>
      </p:cxnSp>
      <p:grpSp>
        <p:nvGrpSpPr>
          <p:cNvPr id="2133" name="Google Shape;2133;p9"/>
          <p:cNvGrpSpPr/>
          <p:nvPr/>
        </p:nvGrpSpPr>
        <p:grpSpPr>
          <a:xfrm>
            <a:off x="7738325" y="3729926"/>
            <a:ext cx="498210" cy="822894"/>
            <a:chOff x="8567768" y="2750361"/>
            <a:chExt cx="425058" cy="702008"/>
          </a:xfrm>
        </p:grpSpPr>
        <p:sp>
          <p:nvSpPr>
            <p:cNvPr id="2134" name="Google Shape;2134;p9"/>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35" name="Google Shape;2135;p9"/>
            <p:cNvGrpSpPr/>
            <p:nvPr/>
          </p:nvGrpSpPr>
          <p:grpSpPr>
            <a:xfrm flipH="1">
              <a:off x="8567768" y="2750361"/>
              <a:ext cx="425058" cy="694185"/>
              <a:chOff x="5533200" y="-2000250"/>
              <a:chExt cx="1268450" cy="2071575"/>
            </a:xfrm>
          </p:grpSpPr>
          <p:sp>
            <p:nvSpPr>
              <p:cNvPr id="2136" name="Google Shape;2136;p9"/>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9"/>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9"/>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9"/>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9"/>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9"/>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9"/>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9"/>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9"/>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9"/>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9"/>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9"/>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9"/>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9"/>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9"/>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9"/>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9"/>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9"/>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9"/>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9"/>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9"/>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9"/>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9"/>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9"/>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9"/>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9"/>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9"/>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9"/>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9"/>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9"/>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9"/>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9"/>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9"/>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9"/>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9"/>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9"/>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9"/>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9"/>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9"/>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9"/>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9"/>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9"/>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9"/>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9"/>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9"/>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9"/>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9"/>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9"/>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9"/>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9"/>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188" name="Google Shape;2188;p9"/>
          <p:cNvGrpSpPr/>
          <p:nvPr/>
        </p:nvGrpSpPr>
        <p:grpSpPr>
          <a:xfrm>
            <a:off x="6928737" y="4091276"/>
            <a:ext cx="221753" cy="366308"/>
            <a:chOff x="8567768" y="2750361"/>
            <a:chExt cx="425058" cy="702008"/>
          </a:xfrm>
        </p:grpSpPr>
        <p:sp>
          <p:nvSpPr>
            <p:cNvPr id="2189" name="Google Shape;2189;p9"/>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90" name="Google Shape;2190;p9"/>
            <p:cNvGrpSpPr/>
            <p:nvPr/>
          </p:nvGrpSpPr>
          <p:grpSpPr>
            <a:xfrm flipH="1">
              <a:off x="8567768" y="2750361"/>
              <a:ext cx="425058" cy="694185"/>
              <a:chOff x="5533200" y="-2000250"/>
              <a:chExt cx="1268450" cy="2071575"/>
            </a:xfrm>
          </p:grpSpPr>
          <p:sp>
            <p:nvSpPr>
              <p:cNvPr id="2191" name="Google Shape;2191;p9"/>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9"/>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9"/>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9"/>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9"/>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9"/>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9"/>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9"/>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9"/>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9"/>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9"/>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9"/>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9"/>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9"/>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9"/>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9"/>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9"/>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9"/>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9"/>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9"/>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9"/>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9"/>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9"/>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9"/>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9"/>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9"/>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9"/>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9"/>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9"/>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9"/>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9"/>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9"/>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9"/>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9"/>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9"/>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9"/>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9"/>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9"/>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9"/>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9"/>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9"/>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9"/>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9"/>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9"/>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9"/>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9"/>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9"/>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9"/>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9"/>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9"/>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43" name="Google Shape;2243;p9"/>
          <p:cNvGrpSpPr/>
          <p:nvPr/>
        </p:nvGrpSpPr>
        <p:grpSpPr>
          <a:xfrm>
            <a:off x="6708262" y="4186526"/>
            <a:ext cx="221753" cy="366308"/>
            <a:chOff x="8567768" y="2750361"/>
            <a:chExt cx="425058" cy="702008"/>
          </a:xfrm>
        </p:grpSpPr>
        <p:sp>
          <p:nvSpPr>
            <p:cNvPr id="2244" name="Google Shape;2244;p9"/>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5" name="Google Shape;2245;p9"/>
            <p:cNvGrpSpPr/>
            <p:nvPr/>
          </p:nvGrpSpPr>
          <p:grpSpPr>
            <a:xfrm flipH="1">
              <a:off x="8567768" y="2750361"/>
              <a:ext cx="425058" cy="694185"/>
              <a:chOff x="5533200" y="-2000250"/>
              <a:chExt cx="1268450" cy="2071575"/>
            </a:xfrm>
          </p:grpSpPr>
          <p:sp>
            <p:nvSpPr>
              <p:cNvPr id="2246" name="Google Shape;2246;p9"/>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9"/>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9"/>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9"/>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9"/>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9"/>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9"/>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9"/>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9"/>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9"/>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9"/>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9"/>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9"/>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9"/>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9"/>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9"/>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9"/>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9"/>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9"/>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9"/>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9"/>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9"/>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9"/>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9"/>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9"/>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9"/>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9"/>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9"/>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9"/>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9"/>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9"/>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9"/>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9"/>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9"/>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9"/>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9"/>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9"/>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9"/>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9"/>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9"/>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9"/>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9"/>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9"/>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9"/>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9"/>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9"/>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9"/>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9"/>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9"/>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9"/>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8" name="Google Shape;2298;p9"/>
          <p:cNvGrpSpPr/>
          <p:nvPr/>
        </p:nvGrpSpPr>
        <p:grpSpPr>
          <a:xfrm>
            <a:off x="8236525" y="3958226"/>
            <a:ext cx="498210" cy="822894"/>
            <a:chOff x="8567768" y="2750361"/>
            <a:chExt cx="425058" cy="702008"/>
          </a:xfrm>
        </p:grpSpPr>
        <p:sp>
          <p:nvSpPr>
            <p:cNvPr id="2299" name="Google Shape;2299;p9"/>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00" name="Google Shape;2300;p9"/>
            <p:cNvGrpSpPr/>
            <p:nvPr/>
          </p:nvGrpSpPr>
          <p:grpSpPr>
            <a:xfrm flipH="1">
              <a:off x="8567768" y="2750361"/>
              <a:ext cx="425058" cy="694185"/>
              <a:chOff x="5533200" y="-2000250"/>
              <a:chExt cx="1268450" cy="2071575"/>
            </a:xfrm>
          </p:grpSpPr>
          <p:sp>
            <p:nvSpPr>
              <p:cNvPr id="2301" name="Google Shape;2301;p9"/>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9"/>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9"/>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9"/>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9"/>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9"/>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9"/>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9"/>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9"/>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9"/>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9"/>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9"/>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9"/>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9"/>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9"/>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9"/>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9"/>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9"/>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9"/>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9"/>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9"/>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9"/>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9"/>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9"/>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9"/>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9"/>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9"/>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9"/>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9"/>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9"/>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9"/>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9"/>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9"/>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9"/>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9"/>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9"/>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9"/>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9"/>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9"/>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9"/>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9"/>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9"/>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9"/>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9"/>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9"/>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9"/>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9"/>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9"/>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9"/>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9"/>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353" name="Google Shape;2353;p9"/>
          <p:cNvGrpSpPr/>
          <p:nvPr/>
        </p:nvGrpSpPr>
        <p:grpSpPr>
          <a:xfrm>
            <a:off x="2261742" y="4331579"/>
            <a:ext cx="393561" cy="649989"/>
            <a:chOff x="8567768" y="2750361"/>
            <a:chExt cx="425058" cy="702008"/>
          </a:xfrm>
        </p:grpSpPr>
        <p:sp>
          <p:nvSpPr>
            <p:cNvPr id="2354" name="Google Shape;2354;p9"/>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55" name="Google Shape;2355;p9"/>
            <p:cNvGrpSpPr/>
            <p:nvPr/>
          </p:nvGrpSpPr>
          <p:grpSpPr>
            <a:xfrm flipH="1">
              <a:off x="8567768" y="2750361"/>
              <a:ext cx="425058" cy="694185"/>
              <a:chOff x="5533200" y="-2000250"/>
              <a:chExt cx="1268450" cy="2071575"/>
            </a:xfrm>
          </p:grpSpPr>
          <p:sp>
            <p:nvSpPr>
              <p:cNvPr id="2356" name="Google Shape;2356;p9"/>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9"/>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9"/>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9"/>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9"/>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9"/>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9"/>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9"/>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9"/>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9"/>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9"/>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9"/>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9"/>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9"/>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9"/>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9"/>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9"/>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9"/>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9"/>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9"/>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9"/>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9"/>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9"/>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9"/>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9"/>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9"/>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9"/>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9"/>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9"/>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9"/>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9"/>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9"/>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9"/>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9"/>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9"/>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9"/>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9"/>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9"/>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9"/>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9"/>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9"/>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9"/>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9"/>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9"/>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9"/>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9"/>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9"/>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9"/>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9"/>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9"/>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08" name="Google Shape;2408;p9"/>
          <p:cNvGrpSpPr/>
          <p:nvPr/>
        </p:nvGrpSpPr>
        <p:grpSpPr>
          <a:xfrm>
            <a:off x="604392" y="4599429"/>
            <a:ext cx="393561" cy="649989"/>
            <a:chOff x="8567768" y="2750361"/>
            <a:chExt cx="425058" cy="702008"/>
          </a:xfrm>
        </p:grpSpPr>
        <p:sp>
          <p:nvSpPr>
            <p:cNvPr id="2409" name="Google Shape;2409;p9"/>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10" name="Google Shape;2410;p9"/>
            <p:cNvGrpSpPr/>
            <p:nvPr/>
          </p:nvGrpSpPr>
          <p:grpSpPr>
            <a:xfrm flipH="1">
              <a:off x="8567768" y="2750361"/>
              <a:ext cx="425058" cy="694185"/>
              <a:chOff x="5533200" y="-2000250"/>
              <a:chExt cx="1268450" cy="2071575"/>
            </a:xfrm>
          </p:grpSpPr>
          <p:sp>
            <p:nvSpPr>
              <p:cNvPr id="2411" name="Google Shape;2411;p9"/>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9"/>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9"/>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9"/>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9"/>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9"/>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9"/>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9"/>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9"/>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9"/>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9"/>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9"/>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9"/>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9"/>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9"/>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9"/>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9"/>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9"/>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9"/>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9"/>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9"/>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9"/>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9"/>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9"/>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9"/>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9"/>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9"/>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9"/>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9"/>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9"/>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9"/>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9"/>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9"/>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9"/>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9"/>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9"/>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9"/>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9"/>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9"/>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9"/>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9"/>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9"/>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9"/>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9"/>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9"/>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9"/>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9"/>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9"/>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9"/>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9"/>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9"/>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63" name="Google Shape;2463;p9"/>
          <p:cNvSpPr/>
          <p:nvPr/>
        </p:nvSpPr>
        <p:spPr>
          <a:xfrm>
            <a:off x="3975397" y="47865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9"/>
          <p:cNvSpPr/>
          <p:nvPr/>
        </p:nvSpPr>
        <p:spPr>
          <a:xfrm flipH="1">
            <a:off x="5327927" y="4705551"/>
            <a:ext cx="628185" cy="16195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2646"/>
        <p:cNvGrpSpPr/>
        <p:nvPr/>
      </p:nvGrpSpPr>
      <p:grpSpPr>
        <a:xfrm>
          <a:off x="0" y="0"/>
          <a:ext cx="0" cy="0"/>
          <a:chOff x="0" y="0"/>
          <a:chExt cx="0" cy="0"/>
        </a:xfrm>
      </p:grpSpPr>
    </p:spTree>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3298"/>
        <p:cNvGrpSpPr/>
        <p:nvPr/>
      </p:nvGrpSpPr>
      <p:grpSpPr>
        <a:xfrm>
          <a:off x="0" y="0"/>
          <a:ext cx="0" cy="0"/>
          <a:chOff x="0" y="0"/>
          <a:chExt cx="0" cy="0"/>
        </a:xfrm>
      </p:grpSpPr>
      <p:sp>
        <p:nvSpPr>
          <p:cNvPr id="3299" name="Google Shape;3299;p15"/>
          <p:cNvSpPr/>
          <p:nvPr/>
        </p:nvSpPr>
        <p:spPr>
          <a:xfrm>
            <a:off x="-113175" y="3704730"/>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5"/>
          <p:cNvSpPr/>
          <p:nvPr/>
        </p:nvSpPr>
        <p:spPr>
          <a:xfrm>
            <a:off x="7524274" y="4309350"/>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5"/>
          <p:cNvSpPr txBox="1">
            <a:spLocks noGrp="1"/>
          </p:cNvSpPr>
          <p:nvPr>
            <p:ph type="title"/>
          </p:nvPr>
        </p:nvSpPr>
        <p:spPr>
          <a:xfrm>
            <a:off x="2317050" y="3125403"/>
            <a:ext cx="4509900" cy="548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3302" name="Google Shape;3302;p15"/>
          <p:cNvSpPr txBox="1">
            <a:spLocks noGrp="1"/>
          </p:cNvSpPr>
          <p:nvPr>
            <p:ph type="subTitle" idx="1"/>
          </p:nvPr>
        </p:nvSpPr>
        <p:spPr>
          <a:xfrm>
            <a:off x="1226400" y="1426713"/>
            <a:ext cx="6691200" cy="14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3303" name="Google Shape;3303;p15"/>
          <p:cNvSpPr/>
          <p:nvPr/>
        </p:nvSpPr>
        <p:spPr>
          <a:xfrm>
            <a:off x="-745789" y="4694125"/>
            <a:ext cx="10798275" cy="692925"/>
          </a:xfrm>
          <a:custGeom>
            <a:avLst/>
            <a:gdLst/>
            <a:ahLst/>
            <a:cxnLst/>
            <a:rect l="l" t="t" r="r" b="b"/>
            <a:pathLst>
              <a:path w="431931" h="27717" extrusionOk="0">
                <a:moveTo>
                  <a:pt x="17930" y="21717"/>
                </a:moveTo>
                <a:cubicBezTo>
                  <a:pt x="-37188" y="17780"/>
                  <a:pt x="51395" y="5144"/>
                  <a:pt x="71270" y="3048"/>
                </a:cubicBezTo>
                <a:cubicBezTo>
                  <a:pt x="91146" y="953"/>
                  <a:pt x="109180" y="9652"/>
                  <a:pt x="137183" y="9144"/>
                </a:cubicBezTo>
                <a:cubicBezTo>
                  <a:pt x="165187" y="8636"/>
                  <a:pt x="207605" y="0"/>
                  <a:pt x="239291" y="0"/>
                </a:cubicBezTo>
                <a:cubicBezTo>
                  <a:pt x="270978" y="0"/>
                  <a:pt x="300886" y="8509"/>
                  <a:pt x="327302" y="9144"/>
                </a:cubicBezTo>
                <a:cubicBezTo>
                  <a:pt x="353718" y="9779"/>
                  <a:pt x="385341" y="889"/>
                  <a:pt x="397787" y="3810"/>
                </a:cubicBezTo>
                <a:cubicBezTo>
                  <a:pt x="410233" y="6731"/>
                  <a:pt x="465288" y="23686"/>
                  <a:pt x="401978" y="26670"/>
                </a:cubicBezTo>
                <a:cubicBezTo>
                  <a:pt x="338669" y="29655"/>
                  <a:pt x="73048" y="25654"/>
                  <a:pt x="17930" y="21717"/>
                </a:cubicBezTo>
                <a:close/>
              </a:path>
            </a:pathLst>
          </a:custGeom>
          <a:gradFill>
            <a:gsLst>
              <a:gs pos="0">
                <a:srgbClr val="D0E3AB"/>
              </a:gs>
              <a:gs pos="100000">
                <a:srgbClr val="96BC50"/>
              </a:gs>
            </a:gsLst>
            <a:lin ang="5400012" scaled="0"/>
          </a:gradFill>
          <a:ln>
            <a:noFill/>
          </a:ln>
        </p:spPr>
      </p:sp>
      <p:sp>
        <p:nvSpPr>
          <p:cNvPr id="3304" name="Google Shape;3304;p15"/>
          <p:cNvSpPr/>
          <p:nvPr/>
        </p:nvSpPr>
        <p:spPr>
          <a:xfrm rot="10800000">
            <a:off x="7490753"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5"/>
          <p:cNvSpPr/>
          <p:nvPr/>
        </p:nvSpPr>
        <p:spPr>
          <a:xfrm rot="10800000" flipH="1">
            <a:off x="1021476" y="-354767"/>
            <a:ext cx="1639569" cy="905686"/>
          </a:xfrm>
          <a:custGeom>
            <a:avLst/>
            <a:gdLst/>
            <a:ahLst/>
            <a:cxnLst/>
            <a:rect l="l" t="t" r="r" b="b"/>
            <a:pathLst>
              <a:path w="53328" h="29458" extrusionOk="0">
                <a:moveTo>
                  <a:pt x="20288" y="0"/>
                </a:moveTo>
                <a:lnTo>
                  <a:pt x="19957" y="20"/>
                </a:lnTo>
                <a:lnTo>
                  <a:pt x="19626" y="39"/>
                </a:lnTo>
                <a:lnTo>
                  <a:pt x="19295" y="78"/>
                </a:lnTo>
                <a:lnTo>
                  <a:pt x="18964" y="137"/>
                </a:lnTo>
                <a:lnTo>
                  <a:pt x="18633" y="195"/>
                </a:lnTo>
                <a:lnTo>
                  <a:pt x="18302" y="273"/>
                </a:lnTo>
                <a:lnTo>
                  <a:pt x="17991" y="351"/>
                </a:lnTo>
                <a:lnTo>
                  <a:pt x="17660" y="448"/>
                </a:lnTo>
                <a:lnTo>
                  <a:pt x="17348" y="565"/>
                </a:lnTo>
                <a:lnTo>
                  <a:pt x="17037" y="682"/>
                </a:lnTo>
                <a:lnTo>
                  <a:pt x="16725" y="818"/>
                </a:lnTo>
                <a:lnTo>
                  <a:pt x="16433" y="954"/>
                </a:lnTo>
                <a:lnTo>
                  <a:pt x="16141" y="1110"/>
                </a:lnTo>
                <a:lnTo>
                  <a:pt x="15849" y="1285"/>
                </a:lnTo>
                <a:lnTo>
                  <a:pt x="15557" y="1461"/>
                </a:lnTo>
                <a:lnTo>
                  <a:pt x="15284" y="1655"/>
                </a:lnTo>
                <a:lnTo>
                  <a:pt x="15031" y="1850"/>
                </a:lnTo>
                <a:lnTo>
                  <a:pt x="14545" y="2259"/>
                </a:lnTo>
                <a:lnTo>
                  <a:pt x="14077" y="2707"/>
                </a:lnTo>
                <a:lnTo>
                  <a:pt x="13669" y="3174"/>
                </a:lnTo>
                <a:lnTo>
                  <a:pt x="13279" y="3680"/>
                </a:lnTo>
                <a:lnTo>
                  <a:pt x="12909" y="4206"/>
                </a:lnTo>
                <a:lnTo>
                  <a:pt x="12578" y="4751"/>
                </a:lnTo>
                <a:lnTo>
                  <a:pt x="12286" y="5296"/>
                </a:lnTo>
                <a:lnTo>
                  <a:pt x="11994" y="5880"/>
                </a:lnTo>
                <a:lnTo>
                  <a:pt x="11741" y="6484"/>
                </a:lnTo>
                <a:lnTo>
                  <a:pt x="11527" y="7087"/>
                </a:lnTo>
                <a:lnTo>
                  <a:pt x="11313" y="7691"/>
                </a:lnTo>
                <a:lnTo>
                  <a:pt x="11118" y="8333"/>
                </a:lnTo>
                <a:lnTo>
                  <a:pt x="10962" y="8956"/>
                </a:lnTo>
                <a:lnTo>
                  <a:pt x="10807" y="9599"/>
                </a:lnTo>
                <a:lnTo>
                  <a:pt x="10690" y="10222"/>
                </a:lnTo>
                <a:lnTo>
                  <a:pt x="10573" y="10864"/>
                </a:lnTo>
                <a:lnTo>
                  <a:pt x="10534" y="10670"/>
                </a:lnTo>
                <a:lnTo>
                  <a:pt x="10456" y="10494"/>
                </a:lnTo>
                <a:lnTo>
                  <a:pt x="10398" y="10319"/>
                </a:lnTo>
                <a:lnTo>
                  <a:pt x="10300" y="10144"/>
                </a:lnTo>
                <a:lnTo>
                  <a:pt x="10203" y="9988"/>
                </a:lnTo>
                <a:lnTo>
                  <a:pt x="10086" y="9832"/>
                </a:lnTo>
                <a:lnTo>
                  <a:pt x="9969" y="9677"/>
                </a:lnTo>
                <a:lnTo>
                  <a:pt x="9833" y="9540"/>
                </a:lnTo>
                <a:lnTo>
                  <a:pt x="9677" y="9404"/>
                </a:lnTo>
                <a:lnTo>
                  <a:pt x="9522" y="9287"/>
                </a:lnTo>
                <a:lnTo>
                  <a:pt x="9366" y="9190"/>
                </a:lnTo>
                <a:lnTo>
                  <a:pt x="9191" y="9093"/>
                </a:lnTo>
                <a:lnTo>
                  <a:pt x="9015" y="9015"/>
                </a:lnTo>
                <a:lnTo>
                  <a:pt x="8840" y="8956"/>
                </a:lnTo>
                <a:lnTo>
                  <a:pt x="8645" y="8898"/>
                </a:lnTo>
                <a:lnTo>
                  <a:pt x="8470" y="8878"/>
                </a:lnTo>
                <a:lnTo>
                  <a:pt x="8275" y="8859"/>
                </a:lnTo>
                <a:lnTo>
                  <a:pt x="7886" y="8859"/>
                </a:lnTo>
                <a:lnTo>
                  <a:pt x="7691" y="8898"/>
                </a:lnTo>
                <a:lnTo>
                  <a:pt x="7516" y="8937"/>
                </a:lnTo>
                <a:lnTo>
                  <a:pt x="7321" y="8995"/>
                </a:lnTo>
                <a:lnTo>
                  <a:pt x="7146" y="9073"/>
                </a:lnTo>
                <a:lnTo>
                  <a:pt x="6971" y="9151"/>
                </a:lnTo>
                <a:lnTo>
                  <a:pt x="6796" y="9248"/>
                </a:lnTo>
                <a:lnTo>
                  <a:pt x="6640" y="9365"/>
                </a:lnTo>
                <a:lnTo>
                  <a:pt x="6484" y="9482"/>
                </a:lnTo>
                <a:lnTo>
                  <a:pt x="6348" y="9599"/>
                </a:lnTo>
                <a:lnTo>
                  <a:pt x="6212" y="9755"/>
                </a:lnTo>
                <a:lnTo>
                  <a:pt x="6095" y="9891"/>
                </a:lnTo>
                <a:lnTo>
                  <a:pt x="5998" y="10066"/>
                </a:lnTo>
                <a:lnTo>
                  <a:pt x="5900" y="10222"/>
                </a:lnTo>
                <a:lnTo>
                  <a:pt x="5706" y="10144"/>
                </a:lnTo>
                <a:lnTo>
                  <a:pt x="5511" y="10086"/>
                </a:lnTo>
                <a:lnTo>
                  <a:pt x="5316" y="10066"/>
                </a:lnTo>
                <a:lnTo>
                  <a:pt x="5121" y="10086"/>
                </a:lnTo>
                <a:lnTo>
                  <a:pt x="4927" y="10125"/>
                </a:lnTo>
                <a:lnTo>
                  <a:pt x="4732" y="10183"/>
                </a:lnTo>
                <a:lnTo>
                  <a:pt x="4537" y="10280"/>
                </a:lnTo>
                <a:lnTo>
                  <a:pt x="4362" y="10378"/>
                </a:lnTo>
                <a:lnTo>
                  <a:pt x="4206" y="10514"/>
                </a:lnTo>
                <a:lnTo>
                  <a:pt x="4070" y="10670"/>
                </a:lnTo>
                <a:lnTo>
                  <a:pt x="3934" y="10825"/>
                </a:lnTo>
                <a:lnTo>
                  <a:pt x="3836" y="11001"/>
                </a:lnTo>
                <a:lnTo>
                  <a:pt x="3759" y="11176"/>
                </a:lnTo>
                <a:lnTo>
                  <a:pt x="3720" y="11371"/>
                </a:lnTo>
                <a:lnTo>
                  <a:pt x="3700" y="11585"/>
                </a:lnTo>
                <a:lnTo>
                  <a:pt x="3720" y="11779"/>
                </a:lnTo>
                <a:lnTo>
                  <a:pt x="3720" y="11779"/>
                </a:lnTo>
                <a:lnTo>
                  <a:pt x="3505" y="11663"/>
                </a:lnTo>
                <a:lnTo>
                  <a:pt x="3252" y="11585"/>
                </a:lnTo>
                <a:lnTo>
                  <a:pt x="3019" y="11526"/>
                </a:lnTo>
                <a:lnTo>
                  <a:pt x="2766" y="11487"/>
                </a:lnTo>
                <a:lnTo>
                  <a:pt x="2513" y="11487"/>
                </a:lnTo>
                <a:lnTo>
                  <a:pt x="2259" y="11507"/>
                </a:lnTo>
                <a:lnTo>
                  <a:pt x="2006" y="11546"/>
                </a:lnTo>
                <a:lnTo>
                  <a:pt x="1773" y="11604"/>
                </a:lnTo>
                <a:lnTo>
                  <a:pt x="1520" y="11702"/>
                </a:lnTo>
                <a:lnTo>
                  <a:pt x="1305" y="11799"/>
                </a:lnTo>
                <a:lnTo>
                  <a:pt x="1072" y="11935"/>
                </a:lnTo>
                <a:lnTo>
                  <a:pt x="877" y="12071"/>
                </a:lnTo>
                <a:lnTo>
                  <a:pt x="682" y="12247"/>
                </a:lnTo>
                <a:lnTo>
                  <a:pt x="507" y="12422"/>
                </a:lnTo>
                <a:lnTo>
                  <a:pt x="371" y="12636"/>
                </a:lnTo>
                <a:lnTo>
                  <a:pt x="235" y="12850"/>
                </a:lnTo>
                <a:lnTo>
                  <a:pt x="137" y="13084"/>
                </a:lnTo>
                <a:lnTo>
                  <a:pt x="59" y="13318"/>
                </a:lnTo>
                <a:lnTo>
                  <a:pt x="20" y="13571"/>
                </a:lnTo>
                <a:lnTo>
                  <a:pt x="1" y="13824"/>
                </a:lnTo>
                <a:lnTo>
                  <a:pt x="1" y="14077"/>
                </a:lnTo>
                <a:lnTo>
                  <a:pt x="40" y="14330"/>
                </a:lnTo>
                <a:lnTo>
                  <a:pt x="79" y="14564"/>
                </a:lnTo>
                <a:lnTo>
                  <a:pt x="157" y="14817"/>
                </a:lnTo>
                <a:lnTo>
                  <a:pt x="254" y="15050"/>
                </a:lnTo>
                <a:lnTo>
                  <a:pt x="371" y="15264"/>
                </a:lnTo>
                <a:lnTo>
                  <a:pt x="507" y="15479"/>
                </a:lnTo>
                <a:lnTo>
                  <a:pt x="682" y="15693"/>
                </a:lnTo>
                <a:lnTo>
                  <a:pt x="858" y="15868"/>
                </a:lnTo>
                <a:lnTo>
                  <a:pt x="1033" y="16024"/>
                </a:lnTo>
                <a:lnTo>
                  <a:pt x="1247" y="16160"/>
                </a:lnTo>
                <a:lnTo>
                  <a:pt x="1481" y="16277"/>
                </a:lnTo>
                <a:lnTo>
                  <a:pt x="1325" y="16413"/>
                </a:lnTo>
                <a:lnTo>
                  <a:pt x="1189" y="16549"/>
                </a:lnTo>
                <a:lnTo>
                  <a:pt x="1072" y="16705"/>
                </a:lnTo>
                <a:lnTo>
                  <a:pt x="974" y="16880"/>
                </a:lnTo>
                <a:lnTo>
                  <a:pt x="877" y="17056"/>
                </a:lnTo>
                <a:lnTo>
                  <a:pt x="799" y="17231"/>
                </a:lnTo>
                <a:lnTo>
                  <a:pt x="721" y="17426"/>
                </a:lnTo>
                <a:lnTo>
                  <a:pt x="682" y="17620"/>
                </a:lnTo>
                <a:lnTo>
                  <a:pt x="643" y="17815"/>
                </a:lnTo>
                <a:lnTo>
                  <a:pt x="624" y="18010"/>
                </a:lnTo>
                <a:lnTo>
                  <a:pt x="605" y="18204"/>
                </a:lnTo>
                <a:lnTo>
                  <a:pt x="624" y="18399"/>
                </a:lnTo>
                <a:lnTo>
                  <a:pt x="643" y="18594"/>
                </a:lnTo>
                <a:lnTo>
                  <a:pt x="682" y="18788"/>
                </a:lnTo>
                <a:lnTo>
                  <a:pt x="741" y="18983"/>
                </a:lnTo>
                <a:lnTo>
                  <a:pt x="819" y="19178"/>
                </a:lnTo>
                <a:lnTo>
                  <a:pt x="916" y="19353"/>
                </a:lnTo>
                <a:lnTo>
                  <a:pt x="1033" y="19509"/>
                </a:lnTo>
                <a:lnTo>
                  <a:pt x="1150" y="19665"/>
                </a:lnTo>
                <a:lnTo>
                  <a:pt x="1286" y="19820"/>
                </a:lnTo>
                <a:lnTo>
                  <a:pt x="1422" y="19957"/>
                </a:lnTo>
                <a:lnTo>
                  <a:pt x="1578" y="20073"/>
                </a:lnTo>
                <a:lnTo>
                  <a:pt x="1753" y="20190"/>
                </a:lnTo>
                <a:lnTo>
                  <a:pt x="1928" y="20288"/>
                </a:lnTo>
                <a:lnTo>
                  <a:pt x="2104" y="20365"/>
                </a:lnTo>
                <a:lnTo>
                  <a:pt x="2298" y="20424"/>
                </a:lnTo>
                <a:lnTo>
                  <a:pt x="2474" y="20482"/>
                </a:lnTo>
                <a:lnTo>
                  <a:pt x="2668" y="20521"/>
                </a:lnTo>
                <a:lnTo>
                  <a:pt x="2863" y="20541"/>
                </a:lnTo>
                <a:lnTo>
                  <a:pt x="3077" y="20560"/>
                </a:lnTo>
                <a:lnTo>
                  <a:pt x="3272" y="20541"/>
                </a:lnTo>
                <a:lnTo>
                  <a:pt x="3467" y="20521"/>
                </a:lnTo>
                <a:lnTo>
                  <a:pt x="3739" y="20988"/>
                </a:lnTo>
                <a:lnTo>
                  <a:pt x="4031" y="21436"/>
                </a:lnTo>
                <a:lnTo>
                  <a:pt x="4382" y="21865"/>
                </a:lnTo>
                <a:lnTo>
                  <a:pt x="4752" y="22273"/>
                </a:lnTo>
                <a:lnTo>
                  <a:pt x="5141" y="22663"/>
                </a:lnTo>
                <a:lnTo>
                  <a:pt x="5569" y="23013"/>
                </a:lnTo>
                <a:lnTo>
                  <a:pt x="5998" y="23364"/>
                </a:lnTo>
                <a:lnTo>
                  <a:pt x="6465" y="23675"/>
                </a:lnTo>
                <a:lnTo>
                  <a:pt x="6952" y="23987"/>
                </a:lnTo>
                <a:lnTo>
                  <a:pt x="7438" y="24279"/>
                </a:lnTo>
                <a:lnTo>
                  <a:pt x="7945" y="24551"/>
                </a:lnTo>
                <a:lnTo>
                  <a:pt x="8451" y="24805"/>
                </a:lnTo>
                <a:lnTo>
                  <a:pt x="8957" y="25038"/>
                </a:lnTo>
                <a:lnTo>
                  <a:pt x="9483" y="25272"/>
                </a:lnTo>
                <a:lnTo>
                  <a:pt x="10514" y="25700"/>
                </a:lnTo>
                <a:lnTo>
                  <a:pt x="11371" y="26031"/>
                </a:lnTo>
                <a:lnTo>
                  <a:pt x="12247" y="26343"/>
                </a:lnTo>
                <a:lnTo>
                  <a:pt x="13143" y="26635"/>
                </a:lnTo>
                <a:lnTo>
                  <a:pt x="14019" y="26927"/>
                </a:lnTo>
                <a:lnTo>
                  <a:pt x="14915" y="27199"/>
                </a:lnTo>
                <a:lnTo>
                  <a:pt x="15810" y="27452"/>
                </a:lnTo>
                <a:lnTo>
                  <a:pt x="16706" y="27686"/>
                </a:lnTo>
                <a:lnTo>
                  <a:pt x="17601" y="27920"/>
                </a:lnTo>
                <a:lnTo>
                  <a:pt x="18516" y="28134"/>
                </a:lnTo>
                <a:lnTo>
                  <a:pt x="19431" y="28328"/>
                </a:lnTo>
                <a:lnTo>
                  <a:pt x="20347" y="28504"/>
                </a:lnTo>
                <a:lnTo>
                  <a:pt x="21262" y="28659"/>
                </a:lnTo>
                <a:lnTo>
                  <a:pt x="22177" y="28815"/>
                </a:lnTo>
                <a:lnTo>
                  <a:pt x="23092" y="28952"/>
                </a:lnTo>
                <a:lnTo>
                  <a:pt x="24026" y="29068"/>
                </a:lnTo>
                <a:lnTo>
                  <a:pt x="24941" y="29166"/>
                </a:lnTo>
                <a:lnTo>
                  <a:pt x="25876" y="29244"/>
                </a:lnTo>
                <a:lnTo>
                  <a:pt x="26810" y="29321"/>
                </a:lnTo>
                <a:lnTo>
                  <a:pt x="27725" y="29380"/>
                </a:lnTo>
                <a:lnTo>
                  <a:pt x="28660" y="29419"/>
                </a:lnTo>
                <a:lnTo>
                  <a:pt x="29595" y="29438"/>
                </a:lnTo>
                <a:lnTo>
                  <a:pt x="30529" y="29458"/>
                </a:lnTo>
                <a:lnTo>
                  <a:pt x="31444" y="29458"/>
                </a:lnTo>
                <a:lnTo>
                  <a:pt x="32379" y="29419"/>
                </a:lnTo>
                <a:lnTo>
                  <a:pt x="33313" y="29380"/>
                </a:lnTo>
                <a:lnTo>
                  <a:pt x="34248" y="29341"/>
                </a:lnTo>
                <a:lnTo>
                  <a:pt x="35163" y="29263"/>
                </a:lnTo>
                <a:lnTo>
                  <a:pt x="36097" y="29185"/>
                </a:lnTo>
                <a:lnTo>
                  <a:pt x="37032" y="29088"/>
                </a:lnTo>
                <a:lnTo>
                  <a:pt x="37947" y="28971"/>
                </a:lnTo>
                <a:lnTo>
                  <a:pt x="38862" y="28835"/>
                </a:lnTo>
                <a:lnTo>
                  <a:pt x="39796" y="28679"/>
                </a:lnTo>
                <a:lnTo>
                  <a:pt x="40303" y="28601"/>
                </a:lnTo>
                <a:lnTo>
                  <a:pt x="40809" y="28504"/>
                </a:lnTo>
                <a:lnTo>
                  <a:pt x="41315" y="28387"/>
                </a:lnTo>
                <a:lnTo>
                  <a:pt x="41802" y="28251"/>
                </a:lnTo>
                <a:lnTo>
                  <a:pt x="42289" y="28095"/>
                </a:lnTo>
                <a:lnTo>
                  <a:pt x="42775" y="27900"/>
                </a:lnTo>
                <a:lnTo>
                  <a:pt x="43243" y="27686"/>
                </a:lnTo>
                <a:lnTo>
                  <a:pt x="43690" y="27433"/>
                </a:lnTo>
                <a:lnTo>
                  <a:pt x="44041" y="27180"/>
                </a:lnTo>
                <a:lnTo>
                  <a:pt x="44391" y="26907"/>
                </a:lnTo>
                <a:lnTo>
                  <a:pt x="44722" y="26635"/>
                </a:lnTo>
                <a:lnTo>
                  <a:pt x="45034" y="26323"/>
                </a:lnTo>
                <a:lnTo>
                  <a:pt x="45345" y="26012"/>
                </a:lnTo>
                <a:lnTo>
                  <a:pt x="45637" y="25681"/>
                </a:lnTo>
                <a:lnTo>
                  <a:pt x="46221" y="24999"/>
                </a:lnTo>
                <a:lnTo>
                  <a:pt x="46591" y="24571"/>
                </a:lnTo>
                <a:lnTo>
                  <a:pt x="46981" y="24162"/>
                </a:lnTo>
                <a:lnTo>
                  <a:pt x="47390" y="23753"/>
                </a:lnTo>
                <a:lnTo>
                  <a:pt x="47798" y="23344"/>
                </a:lnTo>
                <a:lnTo>
                  <a:pt x="48616" y="22566"/>
                </a:lnTo>
                <a:lnTo>
                  <a:pt x="49473" y="21787"/>
                </a:lnTo>
                <a:lnTo>
                  <a:pt x="50310" y="20988"/>
                </a:lnTo>
                <a:lnTo>
                  <a:pt x="50719" y="20580"/>
                </a:lnTo>
                <a:lnTo>
                  <a:pt x="51108" y="20171"/>
                </a:lnTo>
                <a:lnTo>
                  <a:pt x="51498" y="19762"/>
                </a:lnTo>
                <a:lnTo>
                  <a:pt x="51868" y="19334"/>
                </a:lnTo>
                <a:lnTo>
                  <a:pt x="52237" y="18886"/>
                </a:lnTo>
                <a:lnTo>
                  <a:pt x="52568" y="18438"/>
                </a:lnTo>
                <a:lnTo>
                  <a:pt x="52783" y="18126"/>
                </a:lnTo>
                <a:lnTo>
                  <a:pt x="52958" y="17776"/>
                </a:lnTo>
                <a:lnTo>
                  <a:pt x="53094" y="17426"/>
                </a:lnTo>
                <a:lnTo>
                  <a:pt x="53191" y="17056"/>
                </a:lnTo>
                <a:lnTo>
                  <a:pt x="53269" y="16686"/>
                </a:lnTo>
                <a:lnTo>
                  <a:pt x="53308" y="16296"/>
                </a:lnTo>
                <a:lnTo>
                  <a:pt x="53328" y="15907"/>
                </a:lnTo>
                <a:lnTo>
                  <a:pt x="53289" y="15518"/>
                </a:lnTo>
                <a:lnTo>
                  <a:pt x="53230" y="15148"/>
                </a:lnTo>
                <a:lnTo>
                  <a:pt x="53153" y="14778"/>
                </a:lnTo>
                <a:lnTo>
                  <a:pt x="53016" y="14408"/>
                </a:lnTo>
                <a:lnTo>
                  <a:pt x="52880" y="14057"/>
                </a:lnTo>
                <a:lnTo>
                  <a:pt x="52685" y="13726"/>
                </a:lnTo>
                <a:lnTo>
                  <a:pt x="52471" y="13395"/>
                </a:lnTo>
                <a:lnTo>
                  <a:pt x="52237" y="13103"/>
                </a:lnTo>
                <a:lnTo>
                  <a:pt x="51965" y="12831"/>
                </a:lnTo>
                <a:lnTo>
                  <a:pt x="51653" y="12597"/>
                </a:lnTo>
                <a:lnTo>
                  <a:pt x="51342" y="12383"/>
                </a:lnTo>
                <a:lnTo>
                  <a:pt x="50991" y="12208"/>
                </a:lnTo>
                <a:lnTo>
                  <a:pt x="50641" y="12071"/>
                </a:lnTo>
                <a:lnTo>
                  <a:pt x="50271" y="11955"/>
                </a:lnTo>
                <a:lnTo>
                  <a:pt x="49901" y="11877"/>
                </a:lnTo>
                <a:lnTo>
                  <a:pt x="49512" y="11818"/>
                </a:lnTo>
                <a:lnTo>
                  <a:pt x="49142" y="11818"/>
                </a:lnTo>
                <a:lnTo>
                  <a:pt x="48752" y="11838"/>
                </a:lnTo>
                <a:lnTo>
                  <a:pt x="48363" y="11877"/>
                </a:lnTo>
                <a:lnTo>
                  <a:pt x="47993" y="11955"/>
                </a:lnTo>
                <a:lnTo>
                  <a:pt x="47623" y="12071"/>
                </a:lnTo>
                <a:lnTo>
                  <a:pt x="47273" y="12227"/>
                </a:lnTo>
                <a:lnTo>
                  <a:pt x="46942" y="12402"/>
                </a:lnTo>
                <a:lnTo>
                  <a:pt x="46611" y="12617"/>
                </a:lnTo>
                <a:lnTo>
                  <a:pt x="46319" y="12850"/>
                </a:lnTo>
                <a:lnTo>
                  <a:pt x="46319" y="12636"/>
                </a:lnTo>
                <a:lnTo>
                  <a:pt x="46299" y="12441"/>
                </a:lnTo>
                <a:lnTo>
                  <a:pt x="46241" y="12247"/>
                </a:lnTo>
                <a:lnTo>
                  <a:pt x="46144" y="12052"/>
                </a:lnTo>
                <a:lnTo>
                  <a:pt x="46027" y="11877"/>
                </a:lnTo>
                <a:lnTo>
                  <a:pt x="45871" y="11721"/>
                </a:lnTo>
                <a:lnTo>
                  <a:pt x="45715" y="11585"/>
                </a:lnTo>
                <a:lnTo>
                  <a:pt x="45540" y="11468"/>
                </a:lnTo>
                <a:lnTo>
                  <a:pt x="45345" y="11371"/>
                </a:lnTo>
                <a:lnTo>
                  <a:pt x="45151" y="11293"/>
                </a:lnTo>
                <a:lnTo>
                  <a:pt x="44936" y="11254"/>
                </a:lnTo>
                <a:lnTo>
                  <a:pt x="44722" y="11234"/>
                </a:lnTo>
                <a:lnTo>
                  <a:pt x="44528" y="11234"/>
                </a:lnTo>
                <a:lnTo>
                  <a:pt x="44313" y="11273"/>
                </a:lnTo>
                <a:lnTo>
                  <a:pt x="44119" y="11351"/>
                </a:lnTo>
                <a:lnTo>
                  <a:pt x="43943" y="11468"/>
                </a:lnTo>
                <a:lnTo>
                  <a:pt x="43749" y="10494"/>
                </a:lnTo>
                <a:lnTo>
                  <a:pt x="43651" y="10008"/>
                </a:lnTo>
                <a:lnTo>
                  <a:pt x="43535" y="9521"/>
                </a:lnTo>
                <a:lnTo>
                  <a:pt x="43398" y="9034"/>
                </a:lnTo>
                <a:lnTo>
                  <a:pt x="43243" y="8567"/>
                </a:lnTo>
                <a:lnTo>
                  <a:pt x="43048" y="8100"/>
                </a:lnTo>
                <a:lnTo>
                  <a:pt x="42834" y="7652"/>
                </a:lnTo>
                <a:lnTo>
                  <a:pt x="42581" y="7224"/>
                </a:lnTo>
                <a:lnTo>
                  <a:pt x="42289" y="6815"/>
                </a:lnTo>
                <a:lnTo>
                  <a:pt x="42133" y="6620"/>
                </a:lnTo>
                <a:lnTo>
                  <a:pt x="41977" y="6445"/>
                </a:lnTo>
                <a:lnTo>
                  <a:pt x="41782" y="6270"/>
                </a:lnTo>
                <a:lnTo>
                  <a:pt x="41607" y="6094"/>
                </a:lnTo>
                <a:lnTo>
                  <a:pt x="41412" y="5939"/>
                </a:lnTo>
                <a:lnTo>
                  <a:pt x="41218" y="5802"/>
                </a:lnTo>
                <a:lnTo>
                  <a:pt x="41004" y="5666"/>
                </a:lnTo>
                <a:lnTo>
                  <a:pt x="40789" y="5549"/>
                </a:lnTo>
                <a:lnTo>
                  <a:pt x="40556" y="5452"/>
                </a:lnTo>
                <a:lnTo>
                  <a:pt x="40342" y="5355"/>
                </a:lnTo>
                <a:lnTo>
                  <a:pt x="40108" y="5277"/>
                </a:lnTo>
                <a:lnTo>
                  <a:pt x="39855" y="5238"/>
                </a:lnTo>
                <a:lnTo>
                  <a:pt x="39524" y="5199"/>
                </a:lnTo>
                <a:lnTo>
                  <a:pt x="39193" y="5179"/>
                </a:lnTo>
                <a:lnTo>
                  <a:pt x="38862" y="5218"/>
                </a:lnTo>
                <a:lnTo>
                  <a:pt x="38550" y="5257"/>
                </a:lnTo>
                <a:lnTo>
                  <a:pt x="38239" y="5355"/>
                </a:lnTo>
                <a:lnTo>
                  <a:pt x="37927" y="5471"/>
                </a:lnTo>
                <a:lnTo>
                  <a:pt x="37616" y="5608"/>
                </a:lnTo>
                <a:lnTo>
                  <a:pt x="37324" y="5763"/>
                </a:lnTo>
                <a:lnTo>
                  <a:pt x="37051" y="5939"/>
                </a:lnTo>
                <a:lnTo>
                  <a:pt x="36779" y="6153"/>
                </a:lnTo>
                <a:lnTo>
                  <a:pt x="36526" y="6367"/>
                </a:lnTo>
                <a:lnTo>
                  <a:pt x="36273" y="6620"/>
                </a:lnTo>
                <a:lnTo>
                  <a:pt x="36039" y="6873"/>
                </a:lnTo>
                <a:lnTo>
                  <a:pt x="35844" y="7146"/>
                </a:lnTo>
                <a:lnTo>
                  <a:pt x="35650" y="7418"/>
                </a:lnTo>
                <a:lnTo>
                  <a:pt x="35474" y="7710"/>
                </a:lnTo>
                <a:lnTo>
                  <a:pt x="35319" y="8002"/>
                </a:lnTo>
                <a:lnTo>
                  <a:pt x="35182" y="8314"/>
                </a:lnTo>
                <a:lnTo>
                  <a:pt x="35065" y="8625"/>
                </a:lnTo>
                <a:lnTo>
                  <a:pt x="34949" y="8937"/>
                </a:lnTo>
                <a:lnTo>
                  <a:pt x="34851" y="9248"/>
                </a:lnTo>
                <a:lnTo>
                  <a:pt x="34773" y="9579"/>
                </a:lnTo>
                <a:lnTo>
                  <a:pt x="34637" y="10222"/>
                </a:lnTo>
                <a:lnTo>
                  <a:pt x="34540" y="10903"/>
                </a:lnTo>
                <a:lnTo>
                  <a:pt x="34462" y="11565"/>
                </a:lnTo>
                <a:lnTo>
                  <a:pt x="34423" y="12247"/>
                </a:lnTo>
                <a:lnTo>
                  <a:pt x="34384" y="12928"/>
                </a:lnTo>
                <a:lnTo>
                  <a:pt x="34053" y="12422"/>
                </a:lnTo>
                <a:lnTo>
                  <a:pt x="33858" y="12169"/>
                </a:lnTo>
                <a:lnTo>
                  <a:pt x="33664" y="11955"/>
                </a:lnTo>
                <a:lnTo>
                  <a:pt x="33449" y="11740"/>
                </a:lnTo>
                <a:lnTo>
                  <a:pt x="33216" y="11565"/>
                </a:lnTo>
                <a:lnTo>
                  <a:pt x="32963" y="11429"/>
                </a:lnTo>
                <a:lnTo>
                  <a:pt x="32826" y="11371"/>
                </a:lnTo>
                <a:lnTo>
                  <a:pt x="32690" y="11312"/>
                </a:lnTo>
                <a:lnTo>
                  <a:pt x="32534" y="11293"/>
                </a:lnTo>
                <a:lnTo>
                  <a:pt x="32379" y="11273"/>
                </a:lnTo>
                <a:lnTo>
                  <a:pt x="32242" y="11293"/>
                </a:lnTo>
                <a:lnTo>
                  <a:pt x="32087" y="11312"/>
                </a:lnTo>
                <a:lnTo>
                  <a:pt x="31950" y="11351"/>
                </a:lnTo>
                <a:lnTo>
                  <a:pt x="31795" y="11410"/>
                </a:lnTo>
                <a:lnTo>
                  <a:pt x="31678" y="11487"/>
                </a:lnTo>
                <a:lnTo>
                  <a:pt x="31541" y="11565"/>
                </a:lnTo>
                <a:lnTo>
                  <a:pt x="31425" y="11663"/>
                </a:lnTo>
                <a:lnTo>
                  <a:pt x="31347" y="11779"/>
                </a:lnTo>
                <a:lnTo>
                  <a:pt x="31249" y="11896"/>
                </a:lnTo>
                <a:lnTo>
                  <a:pt x="31191" y="12013"/>
                </a:lnTo>
                <a:lnTo>
                  <a:pt x="31152" y="12130"/>
                </a:lnTo>
                <a:lnTo>
                  <a:pt x="31144" y="12190"/>
                </a:lnTo>
                <a:lnTo>
                  <a:pt x="31133" y="12130"/>
                </a:lnTo>
                <a:lnTo>
                  <a:pt x="31094" y="11935"/>
                </a:lnTo>
                <a:lnTo>
                  <a:pt x="31016" y="11740"/>
                </a:lnTo>
                <a:lnTo>
                  <a:pt x="30918" y="11565"/>
                </a:lnTo>
                <a:lnTo>
                  <a:pt x="30802" y="11390"/>
                </a:lnTo>
                <a:lnTo>
                  <a:pt x="30665" y="11234"/>
                </a:lnTo>
                <a:lnTo>
                  <a:pt x="30529" y="11079"/>
                </a:lnTo>
                <a:lnTo>
                  <a:pt x="30354" y="10942"/>
                </a:lnTo>
                <a:lnTo>
                  <a:pt x="30198" y="10825"/>
                </a:lnTo>
                <a:lnTo>
                  <a:pt x="30003" y="10728"/>
                </a:lnTo>
                <a:lnTo>
                  <a:pt x="29809" y="10631"/>
                </a:lnTo>
                <a:lnTo>
                  <a:pt x="29614" y="10572"/>
                </a:lnTo>
                <a:lnTo>
                  <a:pt x="29419" y="10533"/>
                </a:lnTo>
                <a:lnTo>
                  <a:pt x="29010" y="10533"/>
                </a:lnTo>
                <a:lnTo>
                  <a:pt x="29069" y="10202"/>
                </a:lnTo>
                <a:lnTo>
                  <a:pt x="29108" y="9871"/>
                </a:lnTo>
                <a:lnTo>
                  <a:pt x="29147" y="9540"/>
                </a:lnTo>
                <a:lnTo>
                  <a:pt x="29166" y="9209"/>
                </a:lnTo>
                <a:lnTo>
                  <a:pt x="29186" y="8878"/>
                </a:lnTo>
                <a:lnTo>
                  <a:pt x="29186" y="8547"/>
                </a:lnTo>
                <a:lnTo>
                  <a:pt x="29166" y="8217"/>
                </a:lnTo>
                <a:lnTo>
                  <a:pt x="29127" y="7886"/>
                </a:lnTo>
                <a:lnTo>
                  <a:pt x="29088" y="7555"/>
                </a:lnTo>
                <a:lnTo>
                  <a:pt x="29030" y="7224"/>
                </a:lnTo>
                <a:lnTo>
                  <a:pt x="28971" y="6893"/>
                </a:lnTo>
                <a:lnTo>
                  <a:pt x="28894" y="6562"/>
                </a:lnTo>
                <a:lnTo>
                  <a:pt x="28796" y="6250"/>
                </a:lnTo>
                <a:lnTo>
                  <a:pt x="28699" y="5919"/>
                </a:lnTo>
                <a:lnTo>
                  <a:pt x="28582" y="5608"/>
                </a:lnTo>
                <a:lnTo>
                  <a:pt x="28446" y="5296"/>
                </a:lnTo>
                <a:lnTo>
                  <a:pt x="28310" y="5004"/>
                </a:lnTo>
                <a:lnTo>
                  <a:pt x="28173" y="4693"/>
                </a:lnTo>
                <a:lnTo>
                  <a:pt x="28017" y="4400"/>
                </a:lnTo>
                <a:lnTo>
                  <a:pt x="27842" y="4108"/>
                </a:lnTo>
                <a:lnTo>
                  <a:pt x="27667" y="3836"/>
                </a:lnTo>
                <a:lnTo>
                  <a:pt x="27472" y="3563"/>
                </a:lnTo>
                <a:lnTo>
                  <a:pt x="27278" y="3291"/>
                </a:lnTo>
                <a:lnTo>
                  <a:pt x="27063" y="3018"/>
                </a:lnTo>
                <a:lnTo>
                  <a:pt x="26849" y="2765"/>
                </a:lnTo>
                <a:lnTo>
                  <a:pt x="26616" y="2531"/>
                </a:lnTo>
                <a:lnTo>
                  <a:pt x="26382" y="2298"/>
                </a:lnTo>
                <a:lnTo>
                  <a:pt x="26129" y="2064"/>
                </a:lnTo>
                <a:lnTo>
                  <a:pt x="25876" y="1850"/>
                </a:lnTo>
                <a:lnTo>
                  <a:pt x="25623" y="1655"/>
                </a:lnTo>
                <a:lnTo>
                  <a:pt x="25350" y="1461"/>
                </a:lnTo>
                <a:lnTo>
                  <a:pt x="25058" y="1285"/>
                </a:lnTo>
                <a:lnTo>
                  <a:pt x="24786" y="1110"/>
                </a:lnTo>
                <a:lnTo>
                  <a:pt x="24494" y="954"/>
                </a:lnTo>
                <a:lnTo>
                  <a:pt x="24182" y="799"/>
                </a:lnTo>
                <a:lnTo>
                  <a:pt x="23871" y="662"/>
                </a:lnTo>
                <a:lnTo>
                  <a:pt x="23559" y="546"/>
                </a:lnTo>
                <a:lnTo>
                  <a:pt x="23247" y="429"/>
                </a:lnTo>
                <a:lnTo>
                  <a:pt x="22936" y="351"/>
                </a:lnTo>
                <a:lnTo>
                  <a:pt x="22605" y="253"/>
                </a:lnTo>
                <a:lnTo>
                  <a:pt x="22293" y="195"/>
                </a:lnTo>
                <a:lnTo>
                  <a:pt x="21962" y="117"/>
                </a:lnTo>
                <a:lnTo>
                  <a:pt x="21632" y="78"/>
                </a:lnTo>
                <a:lnTo>
                  <a:pt x="21301" y="39"/>
                </a:lnTo>
                <a:lnTo>
                  <a:pt x="20970" y="20"/>
                </a:lnTo>
                <a:lnTo>
                  <a:pt x="20619"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5"/>
          <p:cNvSpPr/>
          <p:nvPr/>
        </p:nvSpPr>
        <p:spPr>
          <a:xfrm rot="10800000">
            <a:off x="-429734" y="-2550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07" name="Google Shape;3307;p15"/>
          <p:cNvGrpSpPr/>
          <p:nvPr/>
        </p:nvGrpSpPr>
        <p:grpSpPr>
          <a:xfrm>
            <a:off x="5104540" y="418139"/>
            <a:ext cx="847117" cy="366291"/>
            <a:chOff x="4466075" y="2488725"/>
            <a:chExt cx="2265625" cy="979650"/>
          </a:xfrm>
        </p:grpSpPr>
        <p:sp>
          <p:nvSpPr>
            <p:cNvPr id="3308" name="Google Shape;3308;p15"/>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5"/>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0" name="Google Shape;3310;p15"/>
          <p:cNvGrpSpPr/>
          <p:nvPr/>
        </p:nvGrpSpPr>
        <p:grpSpPr>
          <a:xfrm>
            <a:off x="691688" y="530551"/>
            <a:ext cx="1417982" cy="253869"/>
            <a:chOff x="4978150" y="-1969200"/>
            <a:chExt cx="2767875" cy="495450"/>
          </a:xfrm>
        </p:grpSpPr>
        <p:sp>
          <p:nvSpPr>
            <p:cNvPr id="3311" name="Google Shape;3311;p15"/>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5"/>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13" name="Google Shape;3313;p15"/>
          <p:cNvGrpSpPr/>
          <p:nvPr/>
        </p:nvGrpSpPr>
        <p:grpSpPr>
          <a:xfrm>
            <a:off x="7464006" y="695560"/>
            <a:ext cx="847085" cy="297493"/>
            <a:chOff x="3844675" y="-2315125"/>
            <a:chExt cx="3283275" cy="1153075"/>
          </a:xfrm>
        </p:grpSpPr>
        <p:sp>
          <p:nvSpPr>
            <p:cNvPr id="3314" name="Google Shape;3314;p15"/>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5"/>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16" name="Google Shape;3316;p15"/>
          <p:cNvSpPr/>
          <p:nvPr/>
        </p:nvSpPr>
        <p:spPr>
          <a:xfrm>
            <a:off x="1819050" y="5075225"/>
            <a:ext cx="5505900" cy="162000"/>
          </a:xfrm>
          <a:prstGeom prst="ellipse">
            <a:avLst/>
          </a:prstGeom>
          <a:solidFill>
            <a:srgbClr val="474747">
              <a:alpha val="156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7" name="Google Shape;3317;p15"/>
          <p:cNvGrpSpPr/>
          <p:nvPr/>
        </p:nvGrpSpPr>
        <p:grpSpPr>
          <a:xfrm rot="10800000" flipH="1">
            <a:off x="2374650" y="3780934"/>
            <a:ext cx="4394700" cy="1367848"/>
            <a:chOff x="2374650" y="-977209"/>
            <a:chExt cx="4394700" cy="1367848"/>
          </a:xfrm>
        </p:grpSpPr>
        <p:grpSp>
          <p:nvGrpSpPr>
            <p:cNvPr id="3318" name="Google Shape;3318;p15"/>
            <p:cNvGrpSpPr/>
            <p:nvPr/>
          </p:nvGrpSpPr>
          <p:grpSpPr>
            <a:xfrm>
              <a:off x="2374650" y="-977209"/>
              <a:ext cx="203700" cy="1367848"/>
              <a:chOff x="2498075" y="-977209"/>
              <a:chExt cx="203700" cy="1367848"/>
            </a:xfrm>
          </p:grpSpPr>
          <p:sp>
            <p:nvSpPr>
              <p:cNvPr id="3319" name="Google Shape;3319;p15"/>
              <p:cNvSpPr/>
              <p:nvPr/>
            </p:nvSpPr>
            <p:spPr>
              <a:xfrm>
                <a:off x="2544125" y="-977209"/>
                <a:ext cx="111600" cy="13677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5"/>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1" name="Google Shape;3321;p15"/>
            <p:cNvGrpSpPr/>
            <p:nvPr/>
          </p:nvGrpSpPr>
          <p:grpSpPr>
            <a:xfrm>
              <a:off x="6565650" y="-976184"/>
              <a:ext cx="203700" cy="1366823"/>
              <a:chOff x="2498075" y="-976184"/>
              <a:chExt cx="203700" cy="1366823"/>
            </a:xfrm>
          </p:grpSpPr>
          <p:sp>
            <p:nvSpPr>
              <p:cNvPr id="3322" name="Google Shape;3322;p15"/>
              <p:cNvSpPr/>
              <p:nvPr/>
            </p:nvSpPr>
            <p:spPr>
              <a:xfrm>
                <a:off x="2544125" y="-976184"/>
                <a:ext cx="111600" cy="13668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5"/>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24" name="Google Shape;3324;p15"/>
          <p:cNvSpPr/>
          <p:nvPr/>
        </p:nvSpPr>
        <p:spPr>
          <a:xfrm>
            <a:off x="565172" y="467600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5"/>
          <p:cNvSpPr/>
          <p:nvPr/>
        </p:nvSpPr>
        <p:spPr>
          <a:xfrm>
            <a:off x="7489847" y="480848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5"/>
          <p:cNvSpPr/>
          <p:nvPr/>
        </p:nvSpPr>
        <p:spPr>
          <a:xfrm>
            <a:off x="4851424" y="4676001"/>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7" name="Google Shape;3327;p15"/>
          <p:cNvGrpSpPr/>
          <p:nvPr/>
        </p:nvGrpSpPr>
        <p:grpSpPr>
          <a:xfrm>
            <a:off x="8658202" y="4194836"/>
            <a:ext cx="407418" cy="672875"/>
            <a:chOff x="8567768" y="2750361"/>
            <a:chExt cx="425058" cy="702008"/>
          </a:xfrm>
        </p:grpSpPr>
        <p:sp>
          <p:nvSpPr>
            <p:cNvPr id="3328" name="Google Shape;3328;p15"/>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29" name="Google Shape;3329;p15"/>
            <p:cNvGrpSpPr/>
            <p:nvPr/>
          </p:nvGrpSpPr>
          <p:grpSpPr>
            <a:xfrm flipH="1">
              <a:off x="8567768" y="2750361"/>
              <a:ext cx="425058" cy="694185"/>
              <a:chOff x="5533200" y="-2000250"/>
              <a:chExt cx="1268450" cy="2071575"/>
            </a:xfrm>
          </p:grpSpPr>
          <p:sp>
            <p:nvSpPr>
              <p:cNvPr id="3330" name="Google Shape;3330;p15"/>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5"/>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5"/>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5"/>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5"/>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5"/>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5"/>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5"/>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5"/>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5"/>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5"/>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5"/>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5"/>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5"/>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5"/>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5"/>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5"/>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5"/>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5"/>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5"/>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5"/>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5"/>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5"/>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5"/>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5"/>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5"/>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5"/>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5"/>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5"/>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5"/>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5"/>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5"/>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5"/>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5"/>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5"/>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5"/>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5"/>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5"/>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5"/>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5"/>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5"/>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5"/>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5"/>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5"/>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5"/>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5"/>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5"/>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5"/>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5"/>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5"/>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5"/>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5"/>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382" name="Google Shape;3382;p15"/>
          <p:cNvSpPr/>
          <p:nvPr/>
        </p:nvSpPr>
        <p:spPr>
          <a:xfrm>
            <a:off x="3056103" y="4793626"/>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3" name="Google Shape;3383;p15"/>
          <p:cNvGrpSpPr/>
          <p:nvPr/>
        </p:nvGrpSpPr>
        <p:grpSpPr>
          <a:xfrm>
            <a:off x="157752" y="4262999"/>
            <a:ext cx="407418" cy="672875"/>
            <a:chOff x="8567768" y="2750361"/>
            <a:chExt cx="425058" cy="702008"/>
          </a:xfrm>
        </p:grpSpPr>
        <p:sp>
          <p:nvSpPr>
            <p:cNvPr id="3384" name="Google Shape;3384;p15"/>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5" name="Google Shape;3385;p15"/>
            <p:cNvGrpSpPr/>
            <p:nvPr/>
          </p:nvGrpSpPr>
          <p:grpSpPr>
            <a:xfrm flipH="1">
              <a:off x="8567768" y="2750361"/>
              <a:ext cx="425058" cy="694185"/>
              <a:chOff x="5533200" y="-2000250"/>
              <a:chExt cx="1268450" cy="2071575"/>
            </a:xfrm>
          </p:grpSpPr>
          <p:sp>
            <p:nvSpPr>
              <p:cNvPr id="3386" name="Google Shape;3386;p15"/>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5"/>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5"/>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5"/>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5"/>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5"/>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5"/>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5"/>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5"/>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5"/>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5"/>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5"/>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5"/>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5"/>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5"/>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5"/>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5"/>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5"/>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5"/>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5"/>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5"/>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5"/>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5"/>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5"/>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5"/>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5"/>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5"/>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5"/>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5"/>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5"/>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5"/>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5"/>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5"/>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5"/>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5"/>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5"/>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5"/>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5"/>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5"/>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5"/>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5"/>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5"/>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5"/>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5"/>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5"/>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5"/>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5"/>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5"/>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5"/>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5"/>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5"/>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5"/>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38" name="Google Shape;3438;p15"/>
          <p:cNvGrpSpPr/>
          <p:nvPr/>
        </p:nvGrpSpPr>
        <p:grpSpPr>
          <a:xfrm>
            <a:off x="1399327" y="4893977"/>
            <a:ext cx="297374" cy="135115"/>
            <a:chOff x="504275" y="4275011"/>
            <a:chExt cx="559500" cy="254214"/>
          </a:xfrm>
        </p:grpSpPr>
        <p:sp>
          <p:nvSpPr>
            <p:cNvPr id="3439" name="Google Shape;3439;p15"/>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0" name="Google Shape;3440;p15"/>
            <p:cNvGrpSpPr/>
            <p:nvPr/>
          </p:nvGrpSpPr>
          <p:grpSpPr>
            <a:xfrm>
              <a:off x="534126" y="4275011"/>
              <a:ext cx="499831" cy="253890"/>
              <a:chOff x="10039350" y="1993363"/>
              <a:chExt cx="1715275" cy="871275"/>
            </a:xfrm>
          </p:grpSpPr>
          <p:sp>
            <p:nvSpPr>
              <p:cNvPr id="3441" name="Google Shape;3441;p15"/>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5"/>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5"/>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5"/>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5"/>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5"/>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5"/>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5"/>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5"/>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5"/>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5"/>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5"/>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2">
  <p:cSld name="CUSTOM_4">
    <p:spTree>
      <p:nvGrpSpPr>
        <p:cNvPr id="1" name="Shape 3854"/>
        <p:cNvGrpSpPr/>
        <p:nvPr/>
      </p:nvGrpSpPr>
      <p:grpSpPr>
        <a:xfrm>
          <a:off x="0" y="0"/>
          <a:ext cx="0" cy="0"/>
          <a:chOff x="0" y="0"/>
          <a:chExt cx="0" cy="0"/>
        </a:xfrm>
      </p:grpSpPr>
      <p:grpSp>
        <p:nvGrpSpPr>
          <p:cNvPr id="3855" name="Google Shape;3855;p18"/>
          <p:cNvGrpSpPr/>
          <p:nvPr/>
        </p:nvGrpSpPr>
        <p:grpSpPr>
          <a:xfrm>
            <a:off x="107781" y="3817480"/>
            <a:ext cx="3142103" cy="990990"/>
            <a:chOff x="5965656" y="2150605"/>
            <a:chExt cx="3142103" cy="990990"/>
          </a:xfrm>
        </p:grpSpPr>
        <p:grpSp>
          <p:nvGrpSpPr>
            <p:cNvPr id="3856" name="Google Shape;3856;p18"/>
            <p:cNvGrpSpPr/>
            <p:nvPr/>
          </p:nvGrpSpPr>
          <p:grpSpPr>
            <a:xfrm>
              <a:off x="5965656" y="2150605"/>
              <a:ext cx="3142103" cy="990990"/>
              <a:chOff x="5965656" y="2150605"/>
              <a:chExt cx="3142103" cy="990990"/>
            </a:xfrm>
          </p:grpSpPr>
          <p:sp>
            <p:nvSpPr>
              <p:cNvPr id="3857" name="Google Shape;3857;p18"/>
              <p:cNvSpPr/>
              <p:nvPr/>
            </p:nvSpPr>
            <p:spPr>
              <a:xfrm>
                <a:off x="5965656" y="2455048"/>
                <a:ext cx="204711" cy="666254"/>
              </a:xfrm>
              <a:custGeom>
                <a:avLst/>
                <a:gdLst/>
                <a:ahLst/>
                <a:cxnLst/>
                <a:rect l="l" t="t" r="r" b="b"/>
                <a:pathLst>
                  <a:path w="4230" h="13767" extrusionOk="0">
                    <a:moveTo>
                      <a:pt x="1435" y="0"/>
                    </a:moveTo>
                    <a:lnTo>
                      <a:pt x="1435" y="1230"/>
                    </a:lnTo>
                    <a:lnTo>
                      <a:pt x="765" y="1230"/>
                    </a:lnTo>
                    <a:lnTo>
                      <a:pt x="765" y="2627"/>
                    </a:lnTo>
                    <a:lnTo>
                      <a:pt x="1" y="2627"/>
                    </a:lnTo>
                    <a:lnTo>
                      <a:pt x="1" y="13766"/>
                    </a:lnTo>
                    <a:lnTo>
                      <a:pt x="4229" y="13766"/>
                    </a:lnTo>
                    <a:lnTo>
                      <a:pt x="4229" y="2627"/>
                    </a:lnTo>
                    <a:lnTo>
                      <a:pt x="3466" y="2627"/>
                    </a:lnTo>
                    <a:lnTo>
                      <a:pt x="3466" y="1230"/>
                    </a:lnTo>
                    <a:lnTo>
                      <a:pt x="2795" y="1230"/>
                    </a:lnTo>
                    <a:lnTo>
                      <a:pt x="2795"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8" name="Google Shape;3858;p18"/>
              <p:cNvGrpSpPr/>
              <p:nvPr/>
            </p:nvGrpSpPr>
            <p:grpSpPr>
              <a:xfrm>
                <a:off x="6144659" y="2177946"/>
                <a:ext cx="336345" cy="897969"/>
                <a:chOff x="3973200" y="2833500"/>
                <a:chExt cx="173750" cy="463875"/>
              </a:xfrm>
            </p:grpSpPr>
            <p:sp>
              <p:nvSpPr>
                <p:cNvPr id="3859" name="Google Shape;3859;p18"/>
                <p:cNvSpPr/>
                <p:nvPr/>
              </p:nvSpPr>
              <p:spPr>
                <a:xfrm>
                  <a:off x="3973200" y="2833500"/>
                  <a:ext cx="173750" cy="463875"/>
                </a:xfrm>
                <a:custGeom>
                  <a:avLst/>
                  <a:gdLst/>
                  <a:ahLst/>
                  <a:cxnLst/>
                  <a:rect l="l" t="t" r="r" b="b"/>
                  <a:pathLst>
                    <a:path w="6950" h="18555" extrusionOk="0">
                      <a:moveTo>
                        <a:pt x="3466" y="1"/>
                      </a:moveTo>
                      <a:lnTo>
                        <a:pt x="1" y="3801"/>
                      </a:lnTo>
                      <a:lnTo>
                        <a:pt x="1" y="18554"/>
                      </a:lnTo>
                      <a:lnTo>
                        <a:pt x="6949" y="18554"/>
                      </a:lnTo>
                      <a:lnTo>
                        <a:pt x="6949" y="3801"/>
                      </a:lnTo>
                      <a:lnTo>
                        <a:pt x="3466"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8"/>
                <p:cNvSpPr/>
                <p:nvPr/>
              </p:nvSpPr>
              <p:spPr>
                <a:xfrm>
                  <a:off x="3982050" y="31231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8"/>
                <p:cNvSpPr/>
                <p:nvPr/>
              </p:nvSpPr>
              <p:spPr>
                <a:xfrm>
                  <a:off x="3982050" y="30849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8"/>
                <p:cNvSpPr/>
                <p:nvPr/>
              </p:nvSpPr>
              <p:spPr>
                <a:xfrm>
                  <a:off x="3982050" y="3047275"/>
                  <a:ext cx="154175" cy="1875"/>
                </a:xfrm>
                <a:custGeom>
                  <a:avLst/>
                  <a:gdLst/>
                  <a:ahLst/>
                  <a:cxnLst/>
                  <a:rect l="l" t="t" r="r" b="b"/>
                  <a:pathLst>
                    <a:path w="6167" h="75" extrusionOk="0">
                      <a:moveTo>
                        <a:pt x="1" y="0"/>
                      </a:moveTo>
                      <a:lnTo>
                        <a:pt x="1" y="75"/>
                      </a:lnTo>
                      <a:lnTo>
                        <a:pt x="6167" y="75"/>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8"/>
                <p:cNvSpPr/>
                <p:nvPr/>
              </p:nvSpPr>
              <p:spPr>
                <a:xfrm>
                  <a:off x="3982050" y="3009075"/>
                  <a:ext cx="154175" cy="1900"/>
                </a:xfrm>
                <a:custGeom>
                  <a:avLst/>
                  <a:gdLst/>
                  <a:ahLst/>
                  <a:cxnLst/>
                  <a:rect l="l" t="t" r="r" b="b"/>
                  <a:pathLst>
                    <a:path w="6167" h="76" extrusionOk="0">
                      <a:moveTo>
                        <a:pt x="1" y="1"/>
                      </a:moveTo>
                      <a:lnTo>
                        <a:pt x="1" y="75"/>
                      </a:lnTo>
                      <a:lnTo>
                        <a:pt x="6167" y="75"/>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8"/>
                <p:cNvSpPr/>
                <p:nvPr/>
              </p:nvSpPr>
              <p:spPr>
                <a:xfrm>
                  <a:off x="3982050" y="2971350"/>
                  <a:ext cx="154175" cy="1425"/>
                </a:xfrm>
                <a:custGeom>
                  <a:avLst/>
                  <a:gdLst/>
                  <a:ahLst/>
                  <a:cxnLst/>
                  <a:rect l="l" t="t" r="r" b="b"/>
                  <a:pathLst>
                    <a:path w="6167" h="57" extrusionOk="0">
                      <a:moveTo>
                        <a:pt x="1" y="1"/>
                      </a:moveTo>
                      <a:lnTo>
                        <a:pt x="1" y="57"/>
                      </a:lnTo>
                      <a:lnTo>
                        <a:pt x="6167" y="57"/>
                      </a:lnTo>
                      <a:lnTo>
                        <a:pt x="61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8"/>
                <p:cNvSpPr/>
                <p:nvPr/>
              </p:nvSpPr>
              <p:spPr>
                <a:xfrm>
                  <a:off x="3982050" y="2934100"/>
                  <a:ext cx="154175" cy="1425"/>
                </a:xfrm>
                <a:custGeom>
                  <a:avLst/>
                  <a:gdLst/>
                  <a:ahLst/>
                  <a:cxnLst/>
                  <a:rect l="l" t="t" r="r" b="b"/>
                  <a:pathLst>
                    <a:path w="6167" h="57" extrusionOk="0">
                      <a:moveTo>
                        <a:pt x="1" y="0"/>
                      </a:moveTo>
                      <a:lnTo>
                        <a:pt x="1" y="56"/>
                      </a:lnTo>
                      <a:lnTo>
                        <a:pt x="6167" y="56"/>
                      </a:lnTo>
                      <a:lnTo>
                        <a:pt x="61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8"/>
                <p:cNvSpPr/>
                <p:nvPr/>
              </p:nvSpPr>
              <p:spPr>
                <a:xfrm>
                  <a:off x="411757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8"/>
                <p:cNvSpPr/>
                <p:nvPr/>
              </p:nvSpPr>
              <p:spPr>
                <a:xfrm>
                  <a:off x="40877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8"/>
                <p:cNvSpPr/>
                <p:nvPr/>
              </p:nvSpPr>
              <p:spPr>
                <a:xfrm>
                  <a:off x="405797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8"/>
                <p:cNvSpPr/>
                <p:nvPr/>
              </p:nvSpPr>
              <p:spPr>
                <a:xfrm>
                  <a:off x="4028625" y="2934100"/>
                  <a:ext cx="1875" cy="228225"/>
                </a:xfrm>
                <a:custGeom>
                  <a:avLst/>
                  <a:gdLst/>
                  <a:ahLst/>
                  <a:cxnLst/>
                  <a:rect l="l" t="t" r="r" b="b"/>
                  <a:pathLst>
                    <a:path w="75" h="9129" extrusionOk="0">
                      <a:moveTo>
                        <a:pt x="0" y="0"/>
                      </a:moveTo>
                      <a:lnTo>
                        <a:pt x="0" y="9128"/>
                      </a:lnTo>
                      <a:lnTo>
                        <a:pt x="75" y="9128"/>
                      </a:lnTo>
                      <a:lnTo>
                        <a:pt x="7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8"/>
                <p:cNvSpPr/>
                <p:nvPr/>
              </p:nvSpPr>
              <p:spPr>
                <a:xfrm>
                  <a:off x="3998825" y="2934100"/>
                  <a:ext cx="2350" cy="228225"/>
                </a:xfrm>
                <a:custGeom>
                  <a:avLst/>
                  <a:gdLst/>
                  <a:ahLst/>
                  <a:cxnLst/>
                  <a:rect l="l" t="t" r="r" b="b"/>
                  <a:pathLst>
                    <a:path w="94" h="9129" extrusionOk="0">
                      <a:moveTo>
                        <a:pt x="0" y="0"/>
                      </a:moveTo>
                      <a:lnTo>
                        <a:pt x="0" y="9128"/>
                      </a:lnTo>
                      <a:lnTo>
                        <a:pt x="93" y="9128"/>
                      </a:lnTo>
                      <a:lnTo>
                        <a:pt x="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1" name="Google Shape;3871;p18"/>
              <p:cNvSpPr/>
              <p:nvPr/>
            </p:nvSpPr>
            <p:spPr>
              <a:xfrm>
                <a:off x="6587855" y="2368032"/>
                <a:ext cx="332716" cy="635620"/>
              </a:xfrm>
              <a:custGeom>
                <a:avLst/>
                <a:gdLst/>
                <a:ahLst/>
                <a:cxnLst/>
                <a:rect l="l" t="t" r="r" b="b"/>
                <a:pathLst>
                  <a:path w="6875" h="13134" extrusionOk="0">
                    <a:moveTo>
                      <a:pt x="4080" y="1062"/>
                    </a:moveTo>
                    <a:lnTo>
                      <a:pt x="4080" y="1714"/>
                    </a:lnTo>
                    <a:lnTo>
                      <a:pt x="429" y="1714"/>
                    </a:lnTo>
                    <a:lnTo>
                      <a:pt x="429" y="1062"/>
                    </a:lnTo>
                    <a:close/>
                    <a:moveTo>
                      <a:pt x="4080" y="2515"/>
                    </a:moveTo>
                    <a:lnTo>
                      <a:pt x="4080" y="3186"/>
                    </a:lnTo>
                    <a:lnTo>
                      <a:pt x="429" y="3186"/>
                    </a:lnTo>
                    <a:lnTo>
                      <a:pt x="429" y="2515"/>
                    </a:lnTo>
                    <a:close/>
                    <a:moveTo>
                      <a:pt x="4080" y="4043"/>
                    </a:moveTo>
                    <a:lnTo>
                      <a:pt x="4080" y="4713"/>
                    </a:lnTo>
                    <a:lnTo>
                      <a:pt x="429" y="4713"/>
                    </a:lnTo>
                    <a:lnTo>
                      <a:pt x="429" y="4043"/>
                    </a:lnTo>
                    <a:close/>
                    <a:moveTo>
                      <a:pt x="969" y="0"/>
                    </a:moveTo>
                    <a:lnTo>
                      <a:pt x="764" y="19"/>
                    </a:lnTo>
                    <a:lnTo>
                      <a:pt x="559" y="56"/>
                    </a:lnTo>
                    <a:lnTo>
                      <a:pt x="354" y="112"/>
                    </a:lnTo>
                    <a:lnTo>
                      <a:pt x="280" y="149"/>
                    </a:lnTo>
                    <a:lnTo>
                      <a:pt x="205" y="205"/>
                    </a:lnTo>
                    <a:lnTo>
                      <a:pt x="149" y="261"/>
                    </a:lnTo>
                    <a:lnTo>
                      <a:pt x="112" y="317"/>
                    </a:lnTo>
                    <a:lnTo>
                      <a:pt x="56" y="503"/>
                    </a:lnTo>
                    <a:lnTo>
                      <a:pt x="38" y="745"/>
                    </a:lnTo>
                    <a:lnTo>
                      <a:pt x="19" y="988"/>
                    </a:lnTo>
                    <a:lnTo>
                      <a:pt x="0" y="1248"/>
                    </a:lnTo>
                    <a:lnTo>
                      <a:pt x="19" y="1658"/>
                    </a:lnTo>
                    <a:lnTo>
                      <a:pt x="19" y="1844"/>
                    </a:lnTo>
                    <a:lnTo>
                      <a:pt x="19" y="13133"/>
                    </a:lnTo>
                    <a:lnTo>
                      <a:pt x="6874" y="13133"/>
                    </a:lnTo>
                    <a:lnTo>
                      <a:pt x="6874" y="7060"/>
                    </a:lnTo>
                    <a:lnTo>
                      <a:pt x="6874" y="727"/>
                    </a:lnTo>
                    <a:lnTo>
                      <a:pt x="6856" y="578"/>
                    </a:lnTo>
                    <a:lnTo>
                      <a:pt x="6837" y="466"/>
                    </a:lnTo>
                    <a:lnTo>
                      <a:pt x="6781" y="336"/>
                    </a:lnTo>
                    <a:lnTo>
                      <a:pt x="6707" y="224"/>
                    </a:lnTo>
                    <a:lnTo>
                      <a:pt x="6632" y="131"/>
                    </a:lnTo>
                    <a:lnTo>
                      <a:pt x="6520" y="75"/>
                    </a:lnTo>
                    <a:lnTo>
                      <a:pt x="6390" y="19"/>
                    </a:lnTo>
                    <a:lnTo>
                      <a:pt x="624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2" name="Google Shape;3872;p18"/>
              <p:cNvGrpSpPr/>
              <p:nvPr/>
            </p:nvGrpSpPr>
            <p:grpSpPr>
              <a:xfrm>
                <a:off x="6874481" y="2499791"/>
                <a:ext cx="576142" cy="437297"/>
                <a:chOff x="3118625" y="3019775"/>
                <a:chExt cx="297625" cy="225900"/>
              </a:xfrm>
            </p:grpSpPr>
            <p:sp>
              <p:nvSpPr>
                <p:cNvPr id="3873" name="Google Shape;3873;p18"/>
                <p:cNvSpPr/>
                <p:nvPr/>
              </p:nvSpPr>
              <p:spPr>
                <a:xfrm>
                  <a:off x="3135875" y="3129700"/>
                  <a:ext cx="262200" cy="115975"/>
                </a:xfrm>
                <a:custGeom>
                  <a:avLst/>
                  <a:gdLst/>
                  <a:ahLst/>
                  <a:cxnLst/>
                  <a:rect l="l" t="t" r="r" b="b"/>
                  <a:pathLst>
                    <a:path w="10488" h="4639" extrusionOk="0">
                      <a:moveTo>
                        <a:pt x="1006" y="820"/>
                      </a:moveTo>
                      <a:lnTo>
                        <a:pt x="1006" y="1602"/>
                      </a:lnTo>
                      <a:lnTo>
                        <a:pt x="764" y="1602"/>
                      </a:lnTo>
                      <a:lnTo>
                        <a:pt x="764" y="820"/>
                      </a:lnTo>
                      <a:close/>
                      <a:moveTo>
                        <a:pt x="2049" y="820"/>
                      </a:moveTo>
                      <a:lnTo>
                        <a:pt x="2049" y="1602"/>
                      </a:lnTo>
                      <a:lnTo>
                        <a:pt x="1807" y="1602"/>
                      </a:lnTo>
                      <a:lnTo>
                        <a:pt x="1807" y="820"/>
                      </a:lnTo>
                      <a:close/>
                      <a:moveTo>
                        <a:pt x="4340" y="820"/>
                      </a:moveTo>
                      <a:lnTo>
                        <a:pt x="4340" y="1602"/>
                      </a:lnTo>
                      <a:lnTo>
                        <a:pt x="4098" y="1602"/>
                      </a:lnTo>
                      <a:lnTo>
                        <a:pt x="4098" y="820"/>
                      </a:lnTo>
                      <a:close/>
                      <a:moveTo>
                        <a:pt x="5365" y="820"/>
                      </a:moveTo>
                      <a:lnTo>
                        <a:pt x="5365" y="1602"/>
                      </a:lnTo>
                      <a:lnTo>
                        <a:pt x="5141" y="1602"/>
                      </a:lnTo>
                      <a:lnTo>
                        <a:pt x="5141" y="820"/>
                      </a:lnTo>
                      <a:close/>
                      <a:moveTo>
                        <a:pt x="6408" y="820"/>
                      </a:moveTo>
                      <a:lnTo>
                        <a:pt x="6408" y="1602"/>
                      </a:lnTo>
                      <a:lnTo>
                        <a:pt x="6166" y="1602"/>
                      </a:lnTo>
                      <a:lnTo>
                        <a:pt x="6166" y="820"/>
                      </a:lnTo>
                      <a:close/>
                      <a:moveTo>
                        <a:pt x="8699" y="820"/>
                      </a:moveTo>
                      <a:lnTo>
                        <a:pt x="8699" y="1602"/>
                      </a:lnTo>
                      <a:lnTo>
                        <a:pt x="8457" y="1602"/>
                      </a:lnTo>
                      <a:lnTo>
                        <a:pt x="8457" y="820"/>
                      </a:lnTo>
                      <a:close/>
                      <a:moveTo>
                        <a:pt x="9743" y="820"/>
                      </a:moveTo>
                      <a:lnTo>
                        <a:pt x="9743" y="1602"/>
                      </a:lnTo>
                      <a:lnTo>
                        <a:pt x="9500" y="1602"/>
                      </a:lnTo>
                      <a:lnTo>
                        <a:pt x="9500" y="820"/>
                      </a:lnTo>
                      <a:close/>
                      <a:moveTo>
                        <a:pt x="0" y="0"/>
                      </a:moveTo>
                      <a:lnTo>
                        <a:pt x="0" y="4639"/>
                      </a:lnTo>
                      <a:lnTo>
                        <a:pt x="10488" y="4639"/>
                      </a:lnTo>
                      <a:lnTo>
                        <a:pt x="10488"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8"/>
                <p:cNvSpPr/>
                <p:nvPr/>
              </p:nvSpPr>
              <p:spPr>
                <a:xfrm>
                  <a:off x="3118625" y="3019775"/>
                  <a:ext cx="297625" cy="107625"/>
                </a:xfrm>
                <a:custGeom>
                  <a:avLst/>
                  <a:gdLst/>
                  <a:ahLst/>
                  <a:cxnLst/>
                  <a:rect l="l" t="t" r="r" b="b"/>
                  <a:pathLst>
                    <a:path w="11905" h="4305" extrusionOk="0">
                      <a:moveTo>
                        <a:pt x="5943" y="1696"/>
                      </a:moveTo>
                      <a:lnTo>
                        <a:pt x="5962" y="1715"/>
                      </a:lnTo>
                      <a:lnTo>
                        <a:pt x="6055" y="1845"/>
                      </a:lnTo>
                      <a:lnTo>
                        <a:pt x="6074" y="1901"/>
                      </a:lnTo>
                      <a:lnTo>
                        <a:pt x="6092" y="1957"/>
                      </a:lnTo>
                      <a:lnTo>
                        <a:pt x="6074" y="2106"/>
                      </a:lnTo>
                      <a:lnTo>
                        <a:pt x="6036" y="2236"/>
                      </a:lnTo>
                      <a:lnTo>
                        <a:pt x="6018" y="2292"/>
                      </a:lnTo>
                      <a:lnTo>
                        <a:pt x="6036" y="2758"/>
                      </a:lnTo>
                      <a:lnTo>
                        <a:pt x="5850" y="2758"/>
                      </a:lnTo>
                      <a:lnTo>
                        <a:pt x="5869" y="2292"/>
                      </a:lnTo>
                      <a:lnTo>
                        <a:pt x="5850" y="2236"/>
                      </a:lnTo>
                      <a:lnTo>
                        <a:pt x="5813" y="2106"/>
                      </a:lnTo>
                      <a:lnTo>
                        <a:pt x="5794" y="1957"/>
                      </a:lnTo>
                      <a:lnTo>
                        <a:pt x="5813" y="1901"/>
                      </a:lnTo>
                      <a:lnTo>
                        <a:pt x="5831" y="1845"/>
                      </a:lnTo>
                      <a:lnTo>
                        <a:pt x="5925" y="1696"/>
                      </a:lnTo>
                      <a:close/>
                      <a:moveTo>
                        <a:pt x="5925" y="1"/>
                      </a:moveTo>
                      <a:lnTo>
                        <a:pt x="5850" y="280"/>
                      </a:lnTo>
                      <a:lnTo>
                        <a:pt x="5813" y="392"/>
                      </a:lnTo>
                      <a:lnTo>
                        <a:pt x="5757" y="485"/>
                      </a:lnTo>
                      <a:lnTo>
                        <a:pt x="5701" y="541"/>
                      </a:lnTo>
                      <a:lnTo>
                        <a:pt x="5664" y="597"/>
                      </a:lnTo>
                      <a:lnTo>
                        <a:pt x="5552" y="672"/>
                      </a:lnTo>
                      <a:lnTo>
                        <a:pt x="5329" y="783"/>
                      </a:lnTo>
                      <a:lnTo>
                        <a:pt x="5235" y="877"/>
                      </a:lnTo>
                      <a:lnTo>
                        <a:pt x="5179" y="914"/>
                      </a:lnTo>
                      <a:lnTo>
                        <a:pt x="5142" y="988"/>
                      </a:lnTo>
                      <a:lnTo>
                        <a:pt x="4919" y="1342"/>
                      </a:lnTo>
                      <a:lnTo>
                        <a:pt x="4695" y="1640"/>
                      </a:lnTo>
                      <a:lnTo>
                        <a:pt x="4583" y="1752"/>
                      </a:lnTo>
                      <a:lnTo>
                        <a:pt x="4453" y="1864"/>
                      </a:lnTo>
                      <a:lnTo>
                        <a:pt x="4341" y="1957"/>
                      </a:lnTo>
                      <a:lnTo>
                        <a:pt x="4211" y="2050"/>
                      </a:lnTo>
                      <a:lnTo>
                        <a:pt x="4099" y="2125"/>
                      </a:lnTo>
                      <a:lnTo>
                        <a:pt x="3969" y="2180"/>
                      </a:lnTo>
                      <a:lnTo>
                        <a:pt x="3708" y="2255"/>
                      </a:lnTo>
                      <a:lnTo>
                        <a:pt x="3447" y="2311"/>
                      </a:lnTo>
                      <a:lnTo>
                        <a:pt x="3168" y="2330"/>
                      </a:lnTo>
                      <a:lnTo>
                        <a:pt x="3037" y="2348"/>
                      </a:lnTo>
                      <a:lnTo>
                        <a:pt x="2907" y="2385"/>
                      </a:lnTo>
                      <a:lnTo>
                        <a:pt x="2776" y="2460"/>
                      </a:lnTo>
                      <a:lnTo>
                        <a:pt x="2665" y="2534"/>
                      </a:lnTo>
                      <a:lnTo>
                        <a:pt x="2572" y="2646"/>
                      </a:lnTo>
                      <a:lnTo>
                        <a:pt x="2478" y="2758"/>
                      </a:lnTo>
                      <a:lnTo>
                        <a:pt x="2329" y="3000"/>
                      </a:lnTo>
                      <a:lnTo>
                        <a:pt x="1212" y="3000"/>
                      </a:lnTo>
                      <a:lnTo>
                        <a:pt x="1" y="4304"/>
                      </a:lnTo>
                      <a:lnTo>
                        <a:pt x="11904" y="4304"/>
                      </a:lnTo>
                      <a:lnTo>
                        <a:pt x="10656" y="3000"/>
                      </a:lnTo>
                      <a:lnTo>
                        <a:pt x="9557" y="3000"/>
                      </a:lnTo>
                      <a:lnTo>
                        <a:pt x="9408" y="2758"/>
                      </a:lnTo>
                      <a:lnTo>
                        <a:pt x="9315" y="2646"/>
                      </a:lnTo>
                      <a:lnTo>
                        <a:pt x="9203" y="2534"/>
                      </a:lnTo>
                      <a:lnTo>
                        <a:pt x="9091" y="2460"/>
                      </a:lnTo>
                      <a:lnTo>
                        <a:pt x="8980" y="2385"/>
                      </a:lnTo>
                      <a:lnTo>
                        <a:pt x="8849" y="2348"/>
                      </a:lnTo>
                      <a:lnTo>
                        <a:pt x="8719" y="2330"/>
                      </a:lnTo>
                      <a:lnTo>
                        <a:pt x="8607" y="2311"/>
                      </a:lnTo>
                      <a:lnTo>
                        <a:pt x="8495" y="2292"/>
                      </a:lnTo>
                      <a:lnTo>
                        <a:pt x="8235" y="2218"/>
                      </a:lnTo>
                      <a:lnTo>
                        <a:pt x="7955" y="2069"/>
                      </a:lnTo>
                      <a:lnTo>
                        <a:pt x="7657" y="1901"/>
                      </a:lnTo>
                      <a:lnTo>
                        <a:pt x="7378" y="1696"/>
                      </a:lnTo>
                      <a:lnTo>
                        <a:pt x="7135" y="1473"/>
                      </a:lnTo>
                      <a:lnTo>
                        <a:pt x="6912" y="1230"/>
                      </a:lnTo>
                      <a:lnTo>
                        <a:pt x="6819" y="1119"/>
                      </a:lnTo>
                      <a:lnTo>
                        <a:pt x="6744" y="988"/>
                      </a:lnTo>
                      <a:lnTo>
                        <a:pt x="6707" y="914"/>
                      </a:lnTo>
                      <a:lnTo>
                        <a:pt x="6651" y="877"/>
                      </a:lnTo>
                      <a:lnTo>
                        <a:pt x="6558" y="783"/>
                      </a:lnTo>
                      <a:lnTo>
                        <a:pt x="6334" y="672"/>
                      </a:lnTo>
                      <a:lnTo>
                        <a:pt x="6223" y="597"/>
                      </a:lnTo>
                      <a:lnTo>
                        <a:pt x="6111" y="485"/>
                      </a:lnTo>
                      <a:lnTo>
                        <a:pt x="6074" y="392"/>
                      </a:lnTo>
                      <a:lnTo>
                        <a:pt x="6018" y="280"/>
                      </a:lnTo>
                      <a:lnTo>
                        <a:pt x="5925"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5" name="Google Shape;3875;p18"/>
              <p:cNvSpPr/>
              <p:nvPr/>
            </p:nvSpPr>
            <p:spPr>
              <a:xfrm>
                <a:off x="7414231" y="2366253"/>
                <a:ext cx="375981" cy="593226"/>
              </a:xfrm>
              <a:custGeom>
                <a:avLst/>
                <a:gdLst/>
                <a:ahLst/>
                <a:cxnLst/>
                <a:rect l="l" t="t" r="r" b="b"/>
                <a:pathLst>
                  <a:path w="7769" h="12258" extrusionOk="0">
                    <a:moveTo>
                      <a:pt x="2217" y="0"/>
                    </a:moveTo>
                    <a:lnTo>
                      <a:pt x="2217" y="5347"/>
                    </a:lnTo>
                    <a:lnTo>
                      <a:pt x="1" y="5347"/>
                    </a:lnTo>
                    <a:lnTo>
                      <a:pt x="1" y="12053"/>
                    </a:lnTo>
                    <a:lnTo>
                      <a:pt x="2217" y="12053"/>
                    </a:lnTo>
                    <a:lnTo>
                      <a:pt x="2217" y="12258"/>
                    </a:lnTo>
                    <a:lnTo>
                      <a:pt x="5422" y="12258"/>
                    </a:lnTo>
                    <a:lnTo>
                      <a:pt x="5422" y="11568"/>
                    </a:lnTo>
                    <a:lnTo>
                      <a:pt x="7769" y="11568"/>
                    </a:lnTo>
                    <a:lnTo>
                      <a:pt x="7769" y="5142"/>
                    </a:lnTo>
                    <a:lnTo>
                      <a:pt x="5422" y="5142"/>
                    </a:lnTo>
                    <a:lnTo>
                      <a:pt x="5422"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76" name="Google Shape;3876;p18"/>
              <p:cNvGrpSpPr/>
              <p:nvPr/>
            </p:nvGrpSpPr>
            <p:grpSpPr>
              <a:xfrm>
                <a:off x="7813171" y="2150605"/>
                <a:ext cx="283520" cy="766335"/>
                <a:chOff x="2574939" y="2864700"/>
                <a:chExt cx="146461" cy="395875"/>
              </a:xfrm>
            </p:grpSpPr>
            <p:sp>
              <p:nvSpPr>
                <p:cNvPr id="3877" name="Google Shape;3877;p18"/>
                <p:cNvSpPr/>
                <p:nvPr/>
              </p:nvSpPr>
              <p:spPr>
                <a:xfrm>
                  <a:off x="2662700" y="2864700"/>
                  <a:ext cx="58700" cy="395875"/>
                </a:xfrm>
                <a:custGeom>
                  <a:avLst/>
                  <a:gdLst/>
                  <a:ahLst/>
                  <a:cxnLst/>
                  <a:rect l="l" t="t" r="r" b="b"/>
                  <a:pathLst>
                    <a:path w="2348" h="15835" extrusionOk="0">
                      <a:moveTo>
                        <a:pt x="1174" y="3466"/>
                      </a:moveTo>
                      <a:lnTo>
                        <a:pt x="1305" y="3875"/>
                      </a:lnTo>
                      <a:lnTo>
                        <a:pt x="1323" y="3950"/>
                      </a:lnTo>
                      <a:lnTo>
                        <a:pt x="1361" y="4024"/>
                      </a:lnTo>
                      <a:lnTo>
                        <a:pt x="1398" y="4062"/>
                      </a:lnTo>
                      <a:lnTo>
                        <a:pt x="1379" y="4118"/>
                      </a:lnTo>
                      <a:lnTo>
                        <a:pt x="1361" y="4155"/>
                      </a:lnTo>
                      <a:lnTo>
                        <a:pt x="1323" y="4192"/>
                      </a:lnTo>
                      <a:lnTo>
                        <a:pt x="1323" y="4770"/>
                      </a:lnTo>
                      <a:lnTo>
                        <a:pt x="1044" y="4770"/>
                      </a:lnTo>
                      <a:lnTo>
                        <a:pt x="1044" y="4211"/>
                      </a:lnTo>
                      <a:lnTo>
                        <a:pt x="988" y="4155"/>
                      </a:lnTo>
                      <a:lnTo>
                        <a:pt x="969" y="4118"/>
                      </a:lnTo>
                      <a:lnTo>
                        <a:pt x="951" y="4062"/>
                      </a:lnTo>
                      <a:lnTo>
                        <a:pt x="1007" y="4024"/>
                      </a:lnTo>
                      <a:lnTo>
                        <a:pt x="1025" y="3950"/>
                      </a:lnTo>
                      <a:lnTo>
                        <a:pt x="1044" y="3875"/>
                      </a:lnTo>
                      <a:lnTo>
                        <a:pt x="1174" y="3466"/>
                      </a:lnTo>
                      <a:close/>
                      <a:moveTo>
                        <a:pt x="1193" y="1"/>
                      </a:moveTo>
                      <a:lnTo>
                        <a:pt x="1174" y="355"/>
                      </a:lnTo>
                      <a:lnTo>
                        <a:pt x="783" y="3223"/>
                      </a:lnTo>
                      <a:lnTo>
                        <a:pt x="746" y="3503"/>
                      </a:lnTo>
                      <a:lnTo>
                        <a:pt x="690" y="3764"/>
                      </a:lnTo>
                      <a:lnTo>
                        <a:pt x="634" y="3969"/>
                      </a:lnTo>
                      <a:lnTo>
                        <a:pt x="578" y="4173"/>
                      </a:lnTo>
                      <a:lnTo>
                        <a:pt x="504" y="4323"/>
                      </a:lnTo>
                      <a:lnTo>
                        <a:pt x="448" y="4472"/>
                      </a:lnTo>
                      <a:lnTo>
                        <a:pt x="317" y="4676"/>
                      </a:lnTo>
                      <a:lnTo>
                        <a:pt x="206" y="4807"/>
                      </a:lnTo>
                      <a:lnTo>
                        <a:pt x="94" y="4900"/>
                      </a:lnTo>
                      <a:lnTo>
                        <a:pt x="38" y="4919"/>
                      </a:lnTo>
                      <a:lnTo>
                        <a:pt x="1" y="4937"/>
                      </a:lnTo>
                      <a:lnTo>
                        <a:pt x="1" y="5012"/>
                      </a:lnTo>
                      <a:lnTo>
                        <a:pt x="19" y="5068"/>
                      </a:lnTo>
                      <a:lnTo>
                        <a:pt x="57" y="5086"/>
                      </a:lnTo>
                      <a:lnTo>
                        <a:pt x="94" y="5105"/>
                      </a:lnTo>
                      <a:lnTo>
                        <a:pt x="94" y="5217"/>
                      </a:lnTo>
                      <a:lnTo>
                        <a:pt x="112" y="5571"/>
                      </a:lnTo>
                      <a:lnTo>
                        <a:pt x="112" y="6781"/>
                      </a:lnTo>
                      <a:lnTo>
                        <a:pt x="131" y="10470"/>
                      </a:lnTo>
                      <a:lnTo>
                        <a:pt x="112" y="15835"/>
                      </a:lnTo>
                      <a:lnTo>
                        <a:pt x="2273" y="15835"/>
                      </a:lnTo>
                      <a:lnTo>
                        <a:pt x="2236" y="10470"/>
                      </a:lnTo>
                      <a:lnTo>
                        <a:pt x="2236" y="6781"/>
                      </a:lnTo>
                      <a:lnTo>
                        <a:pt x="2255" y="5571"/>
                      </a:lnTo>
                      <a:lnTo>
                        <a:pt x="2255" y="5217"/>
                      </a:lnTo>
                      <a:lnTo>
                        <a:pt x="2273" y="5105"/>
                      </a:lnTo>
                      <a:lnTo>
                        <a:pt x="2311" y="5086"/>
                      </a:lnTo>
                      <a:lnTo>
                        <a:pt x="2329" y="5068"/>
                      </a:lnTo>
                      <a:lnTo>
                        <a:pt x="2348" y="5012"/>
                      </a:lnTo>
                      <a:lnTo>
                        <a:pt x="2348" y="4937"/>
                      </a:lnTo>
                      <a:lnTo>
                        <a:pt x="2329" y="4919"/>
                      </a:lnTo>
                      <a:lnTo>
                        <a:pt x="2255" y="4900"/>
                      </a:lnTo>
                      <a:lnTo>
                        <a:pt x="2162" y="4807"/>
                      </a:lnTo>
                      <a:lnTo>
                        <a:pt x="2050" y="4676"/>
                      </a:lnTo>
                      <a:lnTo>
                        <a:pt x="1919" y="4472"/>
                      </a:lnTo>
                      <a:lnTo>
                        <a:pt x="1845" y="4323"/>
                      </a:lnTo>
                      <a:lnTo>
                        <a:pt x="1789" y="4173"/>
                      </a:lnTo>
                      <a:lnTo>
                        <a:pt x="1733" y="3969"/>
                      </a:lnTo>
                      <a:lnTo>
                        <a:pt x="1677" y="3764"/>
                      </a:lnTo>
                      <a:lnTo>
                        <a:pt x="1621" y="3503"/>
                      </a:lnTo>
                      <a:lnTo>
                        <a:pt x="1565" y="3223"/>
                      </a:lnTo>
                      <a:lnTo>
                        <a:pt x="1416" y="2031"/>
                      </a:lnTo>
                      <a:lnTo>
                        <a:pt x="1305" y="1007"/>
                      </a:lnTo>
                      <a:lnTo>
                        <a:pt x="1193"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8"/>
                <p:cNvSpPr/>
                <p:nvPr/>
              </p:nvSpPr>
              <p:spPr>
                <a:xfrm>
                  <a:off x="2574939" y="3145050"/>
                  <a:ext cx="100600" cy="111800"/>
                </a:xfrm>
                <a:custGeom>
                  <a:avLst/>
                  <a:gdLst/>
                  <a:ahLst/>
                  <a:cxnLst/>
                  <a:rect l="l" t="t" r="r" b="b"/>
                  <a:pathLst>
                    <a:path w="4024" h="4472" extrusionOk="0">
                      <a:moveTo>
                        <a:pt x="1844" y="1"/>
                      </a:moveTo>
                      <a:lnTo>
                        <a:pt x="1770" y="20"/>
                      </a:lnTo>
                      <a:lnTo>
                        <a:pt x="1714" y="76"/>
                      </a:lnTo>
                      <a:lnTo>
                        <a:pt x="1341" y="429"/>
                      </a:lnTo>
                      <a:lnTo>
                        <a:pt x="932" y="839"/>
                      </a:lnTo>
                      <a:lnTo>
                        <a:pt x="559" y="1193"/>
                      </a:lnTo>
                      <a:lnTo>
                        <a:pt x="410" y="1305"/>
                      </a:lnTo>
                      <a:lnTo>
                        <a:pt x="298" y="1379"/>
                      </a:lnTo>
                      <a:lnTo>
                        <a:pt x="242" y="1417"/>
                      </a:lnTo>
                      <a:lnTo>
                        <a:pt x="186" y="1473"/>
                      </a:lnTo>
                      <a:lnTo>
                        <a:pt x="149" y="1547"/>
                      </a:lnTo>
                      <a:lnTo>
                        <a:pt x="112" y="1640"/>
                      </a:lnTo>
                      <a:lnTo>
                        <a:pt x="56" y="1845"/>
                      </a:lnTo>
                      <a:lnTo>
                        <a:pt x="0" y="2050"/>
                      </a:lnTo>
                      <a:lnTo>
                        <a:pt x="242" y="2069"/>
                      </a:lnTo>
                      <a:lnTo>
                        <a:pt x="447" y="2069"/>
                      </a:lnTo>
                      <a:lnTo>
                        <a:pt x="447" y="4472"/>
                      </a:lnTo>
                      <a:lnTo>
                        <a:pt x="3558" y="4472"/>
                      </a:lnTo>
                      <a:lnTo>
                        <a:pt x="3558" y="2087"/>
                      </a:lnTo>
                      <a:lnTo>
                        <a:pt x="4024" y="2069"/>
                      </a:lnTo>
                      <a:lnTo>
                        <a:pt x="3968" y="1845"/>
                      </a:lnTo>
                      <a:lnTo>
                        <a:pt x="3912" y="1640"/>
                      </a:lnTo>
                      <a:lnTo>
                        <a:pt x="3875" y="1547"/>
                      </a:lnTo>
                      <a:lnTo>
                        <a:pt x="3838" y="1473"/>
                      </a:lnTo>
                      <a:lnTo>
                        <a:pt x="3782" y="1398"/>
                      </a:lnTo>
                      <a:lnTo>
                        <a:pt x="3707" y="1361"/>
                      </a:lnTo>
                      <a:lnTo>
                        <a:pt x="3595" y="1305"/>
                      </a:lnTo>
                      <a:lnTo>
                        <a:pt x="3446" y="1193"/>
                      </a:lnTo>
                      <a:lnTo>
                        <a:pt x="3074" y="858"/>
                      </a:lnTo>
                      <a:lnTo>
                        <a:pt x="2645" y="448"/>
                      </a:lnTo>
                      <a:lnTo>
                        <a:pt x="2291" y="76"/>
                      </a:lnTo>
                      <a:lnTo>
                        <a:pt x="2217" y="20"/>
                      </a:lnTo>
                      <a:lnTo>
                        <a:pt x="2161" y="1"/>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9" name="Google Shape;3879;p18"/>
              <p:cNvSpPr/>
              <p:nvPr/>
            </p:nvSpPr>
            <p:spPr>
              <a:xfrm>
                <a:off x="8058324" y="2478477"/>
                <a:ext cx="242556" cy="414745"/>
              </a:xfrm>
              <a:custGeom>
                <a:avLst/>
                <a:gdLst/>
                <a:ahLst/>
                <a:cxnLst/>
                <a:rect l="l" t="t" r="r" b="b"/>
                <a:pathLst>
                  <a:path w="5012" h="8570" extrusionOk="0">
                    <a:moveTo>
                      <a:pt x="1491" y="0"/>
                    </a:moveTo>
                    <a:lnTo>
                      <a:pt x="820" y="1285"/>
                    </a:lnTo>
                    <a:lnTo>
                      <a:pt x="1" y="2198"/>
                    </a:lnTo>
                    <a:lnTo>
                      <a:pt x="1" y="8569"/>
                    </a:lnTo>
                    <a:lnTo>
                      <a:pt x="5012" y="8569"/>
                    </a:lnTo>
                    <a:lnTo>
                      <a:pt x="5012" y="2198"/>
                    </a:lnTo>
                    <a:lnTo>
                      <a:pt x="4192" y="1285"/>
                    </a:lnTo>
                    <a:lnTo>
                      <a:pt x="3521"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18"/>
              <p:cNvSpPr/>
              <p:nvPr/>
            </p:nvSpPr>
            <p:spPr>
              <a:xfrm>
                <a:off x="8292816" y="2474117"/>
                <a:ext cx="275900" cy="458010"/>
              </a:xfrm>
              <a:custGeom>
                <a:avLst/>
                <a:gdLst/>
                <a:ahLst/>
                <a:cxnLst/>
                <a:rect l="l" t="t" r="r" b="b"/>
                <a:pathLst>
                  <a:path w="5701" h="9464" extrusionOk="0">
                    <a:moveTo>
                      <a:pt x="4527" y="0"/>
                    </a:moveTo>
                    <a:lnTo>
                      <a:pt x="4266" y="38"/>
                    </a:lnTo>
                    <a:lnTo>
                      <a:pt x="3987" y="75"/>
                    </a:lnTo>
                    <a:lnTo>
                      <a:pt x="3670" y="168"/>
                    </a:lnTo>
                    <a:lnTo>
                      <a:pt x="3335" y="261"/>
                    </a:lnTo>
                    <a:lnTo>
                      <a:pt x="2963" y="410"/>
                    </a:lnTo>
                    <a:lnTo>
                      <a:pt x="2571" y="578"/>
                    </a:lnTo>
                    <a:lnTo>
                      <a:pt x="2255" y="727"/>
                    </a:lnTo>
                    <a:lnTo>
                      <a:pt x="1938" y="857"/>
                    </a:lnTo>
                    <a:lnTo>
                      <a:pt x="1659" y="950"/>
                    </a:lnTo>
                    <a:lnTo>
                      <a:pt x="1416" y="1025"/>
                    </a:lnTo>
                    <a:lnTo>
                      <a:pt x="1174" y="1081"/>
                    </a:lnTo>
                    <a:lnTo>
                      <a:pt x="969" y="1118"/>
                    </a:lnTo>
                    <a:lnTo>
                      <a:pt x="783" y="1137"/>
                    </a:lnTo>
                    <a:lnTo>
                      <a:pt x="336" y="1137"/>
                    </a:lnTo>
                    <a:lnTo>
                      <a:pt x="150" y="1099"/>
                    </a:lnTo>
                    <a:lnTo>
                      <a:pt x="38" y="1062"/>
                    </a:lnTo>
                    <a:lnTo>
                      <a:pt x="1" y="1044"/>
                    </a:lnTo>
                    <a:lnTo>
                      <a:pt x="1" y="9464"/>
                    </a:lnTo>
                    <a:lnTo>
                      <a:pt x="5701" y="9464"/>
                    </a:lnTo>
                    <a:lnTo>
                      <a:pt x="5701" y="187"/>
                    </a:lnTo>
                    <a:lnTo>
                      <a:pt x="5645" y="168"/>
                    </a:lnTo>
                    <a:lnTo>
                      <a:pt x="5515" y="112"/>
                    </a:lnTo>
                    <a:lnTo>
                      <a:pt x="5291" y="38"/>
                    </a:lnTo>
                    <a:lnTo>
                      <a:pt x="5142" y="19"/>
                    </a:lnTo>
                    <a:lnTo>
                      <a:pt x="4956"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1" name="Google Shape;3881;p18"/>
              <p:cNvGrpSpPr/>
              <p:nvPr/>
            </p:nvGrpSpPr>
            <p:grpSpPr>
              <a:xfrm>
                <a:off x="8553298" y="2184148"/>
                <a:ext cx="554462" cy="957447"/>
                <a:chOff x="1686125" y="2815350"/>
                <a:chExt cx="286425" cy="494600"/>
              </a:xfrm>
            </p:grpSpPr>
            <p:sp>
              <p:nvSpPr>
                <p:cNvPr id="3882" name="Google Shape;3882;p18"/>
                <p:cNvSpPr/>
                <p:nvPr/>
              </p:nvSpPr>
              <p:spPr>
                <a:xfrm>
                  <a:off x="1869150" y="3162539"/>
                  <a:ext cx="103400" cy="119250"/>
                </a:xfrm>
                <a:custGeom>
                  <a:avLst/>
                  <a:gdLst/>
                  <a:ahLst/>
                  <a:cxnLst/>
                  <a:rect l="l" t="t" r="r" b="b"/>
                  <a:pathLst>
                    <a:path w="4136" h="4770" extrusionOk="0">
                      <a:moveTo>
                        <a:pt x="0" y="0"/>
                      </a:moveTo>
                      <a:lnTo>
                        <a:pt x="0" y="4769"/>
                      </a:lnTo>
                      <a:lnTo>
                        <a:pt x="4117" y="4769"/>
                      </a:lnTo>
                      <a:lnTo>
                        <a:pt x="4136" y="4229"/>
                      </a:lnTo>
                      <a:lnTo>
                        <a:pt x="1323" y="19"/>
                      </a:lnTo>
                      <a:lnTo>
                        <a:pt x="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8"/>
                <p:cNvSpPr/>
                <p:nvPr/>
              </p:nvSpPr>
              <p:spPr>
                <a:xfrm>
                  <a:off x="1686125" y="2815350"/>
                  <a:ext cx="189550" cy="494600"/>
                </a:xfrm>
                <a:custGeom>
                  <a:avLst/>
                  <a:gdLst/>
                  <a:ahLst/>
                  <a:cxnLst/>
                  <a:rect l="l" t="t" r="r" b="b"/>
                  <a:pathLst>
                    <a:path w="7582" h="19784" extrusionOk="0">
                      <a:moveTo>
                        <a:pt x="3167" y="4154"/>
                      </a:moveTo>
                      <a:lnTo>
                        <a:pt x="3260" y="4508"/>
                      </a:lnTo>
                      <a:lnTo>
                        <a:pt x="3279" y="4583"/>
                      </a:lnTo>
                      <a:lnTo>
                        <a:pt x="3316" y="4639"/>
                      </a:lnTo>
                      <a:lnTo>
                        <a:pt x="3353" y="4676"/>
                      </a:lnTo>
                      <a:lnTo>
                        <a:pt x="3335" y="4713"/>
                      </a:lnTo>
                      <a:lnTo>
                        <a:pt x="3316" y="4750"/>
                      </a:lnTo>
                      <a:lnTo>
                        <a:pt x="3279" y="4788"/>
                      </a:lnTo>
                      <a:lnTo>
                        <a:pt x="3279" y="5291"/>
                      </a:lnTo>
                      <a:lnTo>
                        <a:pt x="3037" y="5291"/>
                      </a:lnTo>
                      <a:lnTo>
                        <a:pt x="3037" y="4788"/>
                      </a:lnTo>
                      <a:lnTo>
                        <a:pt x="2999" y="4750"/>
                      </a:lnTo>
                      <a:lnTo>
                        <a:pt x="2981" y="4713"/>
                      </a:lnTo>
                      <a:lnTo>
                        <a:pt x="2962" y="4676"/>
                      </a:lnTo>
                      <a:lnTo>
                        <a:pt x="2999" y="4639"/>
                      </a:lnTo>
                      <a:lnTo>
                        <a:pt x="3018" y="4583"/>
                      </a:lnTo>
                      <a:lnTo>
                        <a:pt x="3055" y="4508"/>
                      </a:lnTo>
                      <a:lnTo>
                        <a:pt x="3148" y="4154"/>
                      </a:lnTo>
                      <a:close/>
                      <a:moveTo>
                        <a:pt x="3148" y="0"/>
                      </a:moveTo>
                      <a:lnTo>
                        <a:pt x="3130" y="578"/>
                      </a:lnTo>
                      <a:lnTo>
                        <a:pt x="3111" y="1174"/>
                      </a:lnTo>
                      <a:lnTo>
                        <a:pt x="3055" y="1863"/>
                      </a:lnTo>
                      <a:lnTo>
                        <a:pt x="2999" y="2571"/>
                      </a:lnTo>
                      <a:lnTo>
                        <a:pt x="2943" y="2906"/>
                      </a:lnTo>
                      <a:lnTo>
                        <a:pt x="2888" y="3204"/>
                      </a:lnTo>
                      <a:lnTo>
                        <a:pt x="2832" y="3484"/>
                      </a:lnTo>
                      <a:lnTo>
                        <a:pt x="2757" y="3689"/>
                      </a:lnTo>
                      <a:lnTo>
                        <a:pt x="2683" y="3856"/>
                      </a:lnTo>
                      <a:lnTo>
                        <a:pt x="2645" y="3893"/>
                      </a:lnTo>
                      <a:lnTo>
                        <a:pt x="2590" y="3931"/>
                      </a:lnTo>
                      <a:lnTo>
                        <a:pt x="2478" y="4005"/>
                      </a:lnTo>
                      <a:lnTo>
                        <a:pt x="2403" y="4098"/>
                      </a:lnTo>
                      <a:lnTo>
                        <a:pt x="2366" y="4173"/>
                      </a:lnTo>
                      <a:lnTo>
                        <a:pt x="2347" y="4266"/>
                      </a:lnTo>
                      <a:lnTo>
                        <a:pt x="2347" y="4341"/>
                      </a:lnTo>
                      <a:lnTo>
                        <a:pt x="2366" y="4415"/>
                      </a:lnTo>
                      <a:lnTo>
                        <a:pt x="2385" y="4471"/>
                      </a:lnTo>
                      <a:lnTo>
                        <a:pt x="2366" y="8513"/>
                      </a:lnTo>
                      <a:lnTo>
                        <a:pt x="857" y="8513"/>
                      </a:lnTo>
                      <a:lnTo>
                        <a:pt x="485" y="10991"/>
                      </a:lnTo>
                      <a:lnTo>
                        <a:pt x="0" y="10991"/>
                      </a:lnTo>
                      <a:lnTo>
                        <a:pt x="0" y="19783"/>
                      </a:lnTo>
                      <a:lnTo>
                        <a:pt x="7582" y="19783"/>
                      </a:lnTo>
                      <a:lnTo>
                        <a:pt x="7582" y="10805"/>
                      </a:lnTo>
                      <a:lnTo>
                        <a:pt x="5272" y="10805"/>
                      </a:lnTo>
                      <a:lnTo>
                        <a:pt x="4862" y="8513"/>
                      </a:lnTo>
                      <a:lnTo>
                        <a:pt x="3968" y="8513"/>
                      </a:lnTo>
                      <a:lnTo>
                        <a:pt x="3949" y="4471"/>
                      </a:lnTo>
                      <a:lnTo>
                        <a:pt x="3949" y="4415"/>
                      </a:lnTo>
                      <a:lnTo>
                        <a:pt x="3968" y="4359"/>
                      </a:lnTo>
                      <a:lnTo>
                        <a:pt x="3968" y="4285"/>
                      </a:lnTo>
                      <a:lnTo>
                        <a:pt x="3949" y="4192"/>
                      </a:lnTo>
                      <a:lnTo>
                        <a:pt x="3894" y="4098"/>
                      </a:lnTo>
                      <a:lnTo>
                        <a:pt x="3838" y="4024"/>
                      </a:lnTo>
                      <a:lnTo>
                        <a:pt x="3726" y="3931"/>
                      </a:lnTo>
                      <a:lnTo>
                        <a:pt x="3689" y="3893"/>
                      </a:lnTo>
                      <a:lnTo>
                        <a:pt x="3633" y="3838"/>
                      </a:lnTo>
                      <a:lnTo>
                        <a:pt x="3558" y="3670"/>
                      </a:lnTo>
                      <a:lnTo>
                        <a:pt x="3484" y="3446"/>
                      </a:lnTo>
                      <a:lnTo>
                        <a:pt x="3428" y="3186"/>
                      </a:lnTo>
                      <a:lnTo>
                        <a:pt x="3372" y="2869"/>
                      </a:lnTo>
                      <a:lnTo>
                        <a:pt x="3335" y="2552"/>
                      </a:lnTo>
                      <a:lnTo>
                        <a:pt x="3260" y="1844"/>
                      </a:lnTo>
                      <a:lnTo>
                        <a:pt x="3223" y="1155"/>
                      </a:lnTo>
                      <a:lnTo>
                        <a:pt x="3186" y="559"/>
                      </a:lnTo>
                      <a:lnTo>
                        <a:pt x="3167"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884" name="Google Shape;3884;p18"/>
            <p:cNvSpPr/>
            <p:nvPr/>
          </p:nvSpPr>
          <p:spPr>
            <a:xfrm>
              <a:off x="6471550" y="2572689"/>
              <a:ext cx="131634" cy="430957"/>
            </a:xfrm>
            <a:custGeom>
              <a:avLst/>
              <a:gdLst/>
              <a:ahLst/>
              <a:cxnLst/>
              <a:rect l="l" t="t" r="r" b="b"/>
              <a:pathLst>
                <a:path w="2720" h="8905" extrusionOk="0">
                  <a:moveTo>
                    <a:pt x="0" y="0"/>
                  </a:moveTo>
                  <a:lnTo>
                    <a:pt x="0" y="8905"/>
                  </a:lnTo>
                  <a:lnTo>
                    <a:pt x="2720" y="8905"/>
                  </a:lnTo>
                  <a:lnTo>
                    <a:pt x="2720" y="0"/>
                  </a:lnTo>
                  <a:close/>
                </a:path>
              </a:pathLst>
            </a:custGeom>
            <a:solidFill>
              <a:srgbClr val="97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85" name="Google Shape;3885;p18"/>
          <p:cNvSpPr/>
          <p:nvPr/>
        </p:nvSpPr>
        <p:spPr>
          <a:xfrm>
            <a:off x="-512569" y="3037837"/>
            <a:ext cx="10323275" cy="2482775"/>
          </a:xfrm>
          <a:custGeom>
            <a:avLst/>
            <a:gdLst/>
            <a:ahLst/>
            <a:cxnLst/>
            <a:rect l="l" t="t" r="r" b="b"/>
            <a:pathLst>
              <a:path w="412931" h="99311" extrusionOk="0">
                <a:moveTo>
                  <a:pt x="387696" y="3768"/>
                </a:moveTo>
                <a:cubicBezTo>
                  <a:pt x="375187" y="-8741"/>
                  <a:pt x="353597" y="13928"/>
                  <a:pt x="327117" y="16722"/>
                </a:cubicBezTo>
                <a:cubicBezTo>
                  <a:pt x="300638" y="19516"/>
                  <a:pt x="249457" y="17929"/>
                  <a:pt x="228819" y="20532"/>
                </a:cubicBezTo>
                <a:cubicBezTo>
                  <a:pt x="208182" y="23136"/>
                  <a:pt x="215865" y="27136"/>
                  <a:pt x="203292" y="32343"/>
                </a:cubicBezTo>
                <a:cubicBezTo>
                  <a:pt x="190719" y="37550"/>
                  <a:pt x="175860" y="48091"/>
                  <a:pt x="153381" y="51774"/>
                </a:cubicBezTo>
                <a:cubicBezTo>
                  <a:pt x="130902" y="55457"/>
                  <a:pt x="91596" y="52155"/>
                  <a:pt x="68418" y="54441"/>
                </a:cubicBezTo>
                <a:cubicBezTo>
                  <a:pt x="45241" y="56727"/>
                  <a:pt x="22381" y="59394"/>
                  <a:pt x="14316" y="65490"/>
                </a:cubicBezTo>
                <a:cubicBezTo>
                  <a:pt x="6252" y="71586"/>
                  <a:pt x="-16164" y="86191"/>
                  <a:pt x="20031" y="91017"/>
                </a:cubicBezTo>
                <a:cubicBezTo>
                  <a:pt x="56226" y="95843"/>
                  <a:pt x="167796" y="94319"/>
                  <a:pt x="231486" y="94446"/>
                </a:cubicBezTo>
                <a:cubicBezTo>
                  <a:pt x="295177" y="94573"/>
                  <a:pt x="376139" y="106892"/>
                  <a:pt x="402174" y="91779"/>
                </a:cubicBezTo>
                <a:cubicBezTo>
                  <a:pt x="428209" y="76666"/>
                  <a:pt x="400206" y="16278"/>
                  <a:pt x="387696" y="3768"/>
                </a:cubicBezTo>
                <a:close/>
              </a:path>
            </a:pathLst>
          </a:custGeom>
          <a:gradFill>
            <a:gsLst>
              <a:gs pos="0">
                <a:srgbClr val="D0E3AB"/>
              </a:gs>
              <a:gs pos="100000">
                <a:srgbClr val="96BC50"/>
              </a:gs>
            </a:gsLst>
            <a:lin ang="5400012" scaled="0"/>
          </a:gradFill>
          <a:ln>
            <a:noFill/>
          </a:ln>
        </p:spPr>
      </p:sp>
      <p:sp>
        <p:nvSpPr>
          <p:cNvPr id="3886" name="Google Shape;3886;p18"/>
          <p:cNvSpPr txBox="1">
            <a:spLocks noGrp="1"/>
          </p:cNvSpPr>
          <p:nvPr>
            <p:ph type="title"/>
          </p:nvPr>
        </p:nvSpPr>
        <p:spPr>
          <a:xfrm>
            <a:off x="1020549" y="1760573"/>
            <a:ext cx="3612300" cy="365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87" name="Google Shape;3887;p18"/>
          <p:cNvSpPr txBox="1">
            <a:spLocks noGrp="1"/>
          </p:cNvSpPr>
          <p:nvPr>
            <p:ph type="subTitle" idx="1"/>
          </p:nvPr>
        </p:nvSpPr>
        <p:spPr>
          <a:xfrm>
            <a:off x="938350" y="2227627"/>
            <a:ext cx="3694500" cy="11553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88" name="Google Shape;3888;p18"/>
          <p:cNvSpPr/>
          <p:nvPr/>
        </p:nvSpPr>
        <p:spPr>
          <a:xfrm rot="10800000">
            <a:off x="7411100"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8"/>
          <p:cNvSpPr/>
          <p:nvPr/>
        </p:nvSpPr>
        <p:spPr>
          <a:xfrm rot="10800000">
            <a:off x="4624388" y="-81260"/>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8"/>
          <p:cNvSpPr/>
          <p:nvPr/>
        </p:nvSpPr>
        <p:spPr>
          <a:xfrm rot="10800000" flipH="1">
            <a:off x="2040999" y="-81260"/>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8"/>
          <p:cNvSpPr/>
          <p:nvPr/>
        </p:nvSpPr>
        <p:spPr>
          <a:xfrm rot="10800000">
            <a:off x="-210659" y="-1407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8"/>
          <p:cNvSpPr/>
          <p:nvPr/>
        </p:nvSpPr>
        <p:spPr>
          <a:xfrm rot="5400000">
            <a:off x="-701926" y="9908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93" name="Google Shape;3893;p18"/>
          <p:cNvGrpSpPr/>
          <p:nvPr/>
        </p:nvGrpSpPr>
        <p:grpSpPr>
          <a:xfrm>
            <a:off x="5942740" y="1156452"/>
            <a:ext cx="847117" cy="366291"/>
            <a:chOff x="4466075" y="2488725"/>
            <a:chExt cx="2265625" cy="979650"/>
          </a:xfrm>
        </p:grpSpPr>
        <p:sp>
          <p:nvSpPr>
            <p:cNvPr id="3894" name="Google Shape;3894;p18"/>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8"/>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6" name="Google Shape;3896;p18"/>
          <p:cNvGrpSpPr/>
          <p:nvPr/>
        </p:nvGrpSpPr>
        <p:grpSpPr>
          <a:xfrm>
            <a:off x="82088" y="225751"/>
            <a:ext cx="1417982" cy="253869"/>
            <a:chOff x="4978150" y="-1969200"/>
            <a:chExt cx="2767875" cy="495450"/>
          </a:xfrm>
        </p:grpSpPr>
        <p:sp>
          <p:nvSpPr>
            <p:cNvPr id="3897" name="Google Shape;3897;p18"/>
            <p:cNvSpPr/>
            <p:nvPr/>
          </p:nvSpPr>
          <p:spPr>
            <a:xfrm>
              <a:off x="4978150" y="-1969200"/>
              <a:ext cx="2767875" cy="495450"/>
            </a:xfrm>
            <a:custGeom>
              <a:avLst/>
              <a:gdLst/>
              <a:ahLst/>
              <a:cxnLst/>
              <a:rect l="l" t="t" r="r" b="b"/>
              <a:pathLst>
                <a:path w="110715" h="19818" extrusionOk="0">
                  <a:moveTo>
                    <a:pt x="42379" y="0"/>
                  </a:moveTo>
                  <a:lnTo>
                    <a:pt x="41755" y="50"/>
                  </a:lnTo>
                  <a:lnTo>
                    <a:pt x="41131" y="100"/>
                  </a:lnTo>
                  <a:lnTo>
                    <a:pt x="40507" y="175"/>
                  </a:lnTo>
                  <a:lnTo>
                    <a:pt x="39908" y="275"/>
                  </a:lnTo>
                  <a:lnTo>
                    <a:pt x="39309" y="400"/>
                  </a:lnTo>
                  <a:lnTo>
                    <a:pt x="38710" y="549"/>
                  </a:lnTo>
                  <a:lnTo>
                    <a:pt x="38111" y="724"/>
                  </a:lnTo>
                  <a:lnTo>
                    <a:pt x="37537" y="899"/>
                  </a:lnTo>
                  <a:lnTo>
                    <a:pt x="36963" y="1099"/>
                  </a:lnTo>
                  <a:lnTo>
                    <a:pt x="36414" y="1323"/>
                  </a:lnTo>
                  <a:lnTo>
                    <a:pt x="35865" y="1573"/>
                  </a:lnTo>
                  <a:lnTo>
                    <a:pt x="35316" y="1822"/>
                  </a:lnTo>
                  <a:lnTo>
                    <a:pt x="34792" y="2097"/>
                  </a:lnTo>
                  <a:lnTo>
                    <a:pt x="34293" y="2396"/>
                  </a:lnTo>
                  <a:lnTo>
                    <a:pt x="33769" y="2721"/>
                  </a:lnTo>
                  <a:lnTo>
                    <a:pt x="33294" y="3045"/>
                  </a:lnTo>
                  <a:lnTo>
                    <a:pt x="32795" y="3395"/>
                  </a:lnTo>
                  <a:lnTo>
                    <a:pt x="32346" y="3769"/>
                  </a:lnTo>
                  <a:lnTo>
                    <a:pt x="31872" y="4143"/>
                  </a:lnTo>
                  <a:lnTo>
                    <a:pt x="31447" y="4543"/>
                  </a:lnTo>
                  <a:lnTo>
                    <a:pt x="30998" y="4942"/>
                  </a:lnTo>
                  <a:lnTo>
                    <a:pt x="30599" y="5366"/>
                  </a:lnTo>
                  <a:lnTo>
                    <a:pt x="30200" y="5816"/>
                  </a:lnTo>
                  <a:lnTo>
                    <a:pt x="29825" y="6265"/>
                  </a:lnTo>
                  <a:lnTo>
                    <a:pt x="29451" y="6739"/>
                  </a:lnTo>
                  <a:lnTo>
                    <a:pt x="29101" y="7213"/>
                  </a:lnTo>
                  <a:lnTo>
                    <a:pt x="28752" y="7713"/>
                  </a:lnTo>
                  <a:lnTo>
                    <a:pt x="28428" y="8212"/>
                  </a:lnTo>
                  <a:lnTo>
                    <a:pt x="28128" y="8711"/>
                  </a:lnTo>
                  <a:lnTo>
                    <a:pt x="27853" y="9235"/>
                  </a:lnTo>
                  <a:lnTo>
                    <a:pt x="27579" y="9784"/>
                  </a:lnTo>
                  <a:lnTo>
                    <a:pt x="27304" y="9510"/>
                  </a:lnTo>
                  <a:lnTo>
                    <a:pt x="27030" y="9260"/>
                  </a:lnTo>
                  <a:lnTo>
                    <a:pt x="26730" y="9035"/>
                  </a:lnTo>
                  <a:lnTo>
                    <a:pt x="26406" y="8811"/>
                  </a:lnTo>
                  <a:lnTo>
                    <a:pt x="26081" y="8586"/>
                  </a:lnTo>
                  <a:lnTo>
                    <a:pt x="25757" y="8411"/>
                  </a:lnTo>
                  <a:lnTo>
                    <a:pt x="25408" y="8212"/>
                  </a:lnTo>
                  <a:lnTo>
                    <a:pt x="25058" y="8062"/>
                  </a:lnTo>
                  <a:lnTo>
                    <a:pt x="24684" y="7912"/>
                  </a:lnTo>
                  <a:lnTo>
                    <a:pt x="24334" y="7787"/>
                  </a:lnTo>
                  <a:lnTo>
                    <a:pt x="23935" y="7688"/>
                  </a:lnTo>
                  <a:lnTo>
                    <a:pt x="23561" y="7588"/>
                  </a:lnTo>
                  <a:lnTo>
                    <a:pt x="23161" y="7538"/>
                  </a:lnTo>
                  <a:lnTo>
                    <a:pt x="22762" y="7463"/>
                  </a:lnTo>
                  <a:lnTo>
                    <a:pt x="22363" y="7438"/>
                  </a:lnTo>
                  <a:lnTo>
                    <a:pt x="21539" y="7438"/>
                  </a:lnTo>
                  <a:lnTo>
                    <a:pt x="21140" y="7463"/>
                  </a:lnTo>
                  <a:lnTo>
                    <a:pt x="20740" y="7513"/>
                  </a:lnTo>
                  <a:lnTo>
                    <a:pt x="20366" y="7588"/>
                  </a:lnTo>
                  <a:lnTo>
                    <a:pt x="19967" y="7688"/>
                  </a:lnTo>
                  <a:lnTo>
                    <a:pt x="19592" y="7787"/>
                  </a:lnTo>
                  <a:lnTo>
                    <a:pt x="19218" y="7912"/>
                  </a:lnTo>
                  <a:lnTo>
                    <a:pt x="18868" y="8062"/>
                  </a:lnTo>
                  <a:lnTo>
                    <a:pt x="18519" y="8212"/>
                  </a:lnTo>
                  <a:lnTo>
                    <a:pt x="18170" y="8386"/>
                  </a:lnTo>
                  <a:lnTo>
                    <a:pt x="17845" y="8586"/>
                  </a:lnTo>
                  <a:lnTo>
                    <a:pt x="17521" y="8786"/>
                  </a:lnTo>
                  <a:lnTo>
                    <a:pt x="17196" y="9010"/>
                  </a:lnTo>
                  <a:lnTo>
                    <a:pt x="16897" y="9235"/>
                  </a:lnTo>
                  <a:lnTo>
                    <a:pt x="16622" y="9485"/>
                  </a:lnTo>
                  <a:lnTo>
                    <a:pt x="16348" y="9759"/>
                  </a:lnTo>
                  <a:lnTo>
                    <a:pt x="16073" y="10034"/>
                  </a:lnTo>
                  <a:lnTo>
                    <a:pt x="15824" y="10308"/>
                  </a:lnTo>
                  <a:lnTo>
                    <a:pt x="15599" y="10608"/>
                  </a:lnTo>
                  <a:lnTo>
                    <a:pt x="15374" y="10932"/>
                  </a:lnTo>
                  <a:lnTo>
                    <a:pt x="15175" y="11257"/>
                  </a:lnTo>
                  <a:lnTo>
                    <a:pt x="14975" y="11581"/>
                  </a:lnTo>
                  <a:lnTo>
                    <a:pt x="14800" y="11930"/>
                  </a:lnTo>
                  <a:lnTo>
                    <a:pt x="14651" y="12280"/>
                  </a:lnTo>
                  <a:lnTo>
                    <a:pt x="14501" y="12629"/>
                  </a:lnTo>
                  <a:lnTo>
                    <a:pt x="14376" y="13004"/>
                  </a:lnTo>
                  <a:lnTo>
                    <a:pt x="14276" y="13378"/>
                  </a:lnTo>
                  <a:lnTo>
                    <a:pt x="14176" y="13777"/>
                  </a:lnTo>
                  <a:lnTo>
                    <a:pt x="14101" y="14152"/>
                  </a:lnTo>
                  <a:lnTo>
                    <a:pt x="14052" y="14551"/>
                  </a:lnTo>
                  <a:lnTo>
                    <a:pt x="14027" y="14950"/>
                  </a:lnTo>
                  <a:lnTo>
                    <a:pt x="14027" y="15375"/>
                  </a:lnTo>
                  <a:lnTo>
                    <a:pt x="14027" y="15849"/>
                  </a:lnTo>
                  <a:lnTo>
                    <a:pt x="14076" y="16298"/>
                  </a:lnTo>
                  <a:lnTo>
                    <a:pt x="14151" y="16772"/>
                  </a:lnTo>
                  <a:lnTo>
                    <a:pt x="14251" y="17222"/>
                  </a:lnTo>
                  <a:lnTo>
                    <a:pt x="12878" y="17122"/>
                  </a:lnTo>
                  <a:lnTo>
                    <a:pt x="12180" y="17122"/>
                  </a:lnTo>
                  <a:lnTo>
                    <a:pt x="11481" y="17097"/>
                  </a:lnTo>
                  <a:lnTo>
                    <a:pt x="10557" y="17122"/>
                  </a:lnTo>
                  <a:lnTo>
                    <a:pt x="9634" y="17147"/>
                  </a:lnTo>
                  <a:lnTo>
                    <a:pt x="8760" y="17222"/>
                  </a:lnTo>
                  <a:lnTo>
                    <a:pt x="7887" y="17296"/>
                  </a:lnTo>
                  <a:lnTo>
                    <a:pt x="7038" y="17396"/>
                  </a:lnTo>
                  <a:lnTo>
                    <a:pt x="6240" y="17546"/>
                  </a:lnTo>
                  <a:lnTo>
                    <a:pt x="5441" y="17696"/>
                  </a:lnTo>
                  <a:lnTo>
                    <a:pt x="4692" y="17846"/>
                  </a:lnTo>
                  <a:lnTo>
                    <a:pt x="3968" y="18045"/>
                  </a:lnTo>
                  <a:lnTo>
                    <a:pt x="3270" y="18245"/>
                  </a:lnTo>
                  <a:lnTo>
                    <a:pt x="2621" y="18470"/>
                  </a:lnTo>
                  <a:lnTo>
                    <a:pt x="2022" y="18719"/>
                  </a:lnTo>
                  <a:lnTo>
                    <a:pt x="1448" y="18969"/>
                  </a:lnTo>
                  <a:lnTo>
                    <a:pt x="923" y="19243"/>
                  </a:lnTo>
                  <a:lnTo>
                    <a:pt x="449" y="19543"/>
                  </a:lnTo>
                  <a:lnTo>
                    <a:pt x="0" y="19817"/>
                  </a:lnTo>
                  <a:lnTo>
                    <a:pt x="88128" y="19817"/>
                  </a:lnTo>
                  <a:lnTo>
                    <a:pt x="88178" y="19668"/>
                  </a:lnTo>
                  <a:lnTo>
                    <a:pt x="88377" y="19817"/>
                  </a:lnTo>
                  <a:lnTo>
                    <a:pt x="110715" y="19817"/>
                  </a:lnTo>
                  <a:lnTo>
                    <a:pt x="110565" y="19618"/>
                  </a:lnTo>
                  <a:lnTo>
                    <a:pt x="110391" y="19443"/>
                  </a:lnTo>
                  <a:lnTo>
                    <a:pt x="110191" y="19243"/>
                  </a:lnTo>
                  <a:lnTo>
                    <a:pt x="109991" y="19044"/>
                  </a:lnTo>
                  <a:lnTo>
                    <a:pt x="109517" y="18694"/>
                  </a:lnTo>
                  <a:lnTo>
                    <a:pt x="108968" y="18345"/>
                  </a:lnTo>
                  <a:lnTo>
                    <a:pt x="108344" y="18020"/>
                  </a:lnTo>
                  <a:lnTo>
                    <a:pt x="107670" y="17721"/>
                  </a:lnTo>
                  <a:lnTo>
                    <a:pt x="106946" y="17421"/>
                  </a:lnTo>
                  <a:lnTo>
                    <a:pt x="106148" y="17172"/>
                  </a:lnTo>
                  <a:lnTo>
                    <a:pt x="105299" y="16922"/>
                  </a:lnTo>
                  <a:lnTo>
                    <a:pt x="104401" y="16722"/>
                  </a:lnTo>
                  <a:lnTo>
                    <a:pt x="103477" y="16548"/>
                  </a:lnTo>
                  <a:lnTo>
                    <a:pt x="102504" y="16398"/>
                  </a:lnTo>
                  <a:lnTo>
                    <a:pt x="101480" y="16273"/>
                  </a:lnTo>
                  <a:lnTo>
                    <a:pt x="100432" y="16173"/>
                  </a:lnTo>
                  <a:lnTo>
                    <a:pt x="99359" y="16123"/>
                  </a:lnTo>
                  <a:lnTo>
                    <a:pt x="98236" y="16098"/>
                  </a:lnTo>
                  <a:lnTo>
                    <a:pt x="97312" y="16123"/>
                  </a:lnTo>
                  <a:lnTo>
                    <a:pt x="96414" y="16173"/>
                  </a:lnTo>
                  <a:lnTo>
                    <a:pt x="96414" y="16173"/>
                  </a:lnTo>
                  <a:lnTo>
                    <a:pt x="96439" y="15949"/>
                  </a:lnTo>
                  <a:lnTo>
                    <a:pt x="96439" y="15749"/>
                  </a:lnTo>
                  <a:lnTo>
                    <a:pt x="96414" y="15225"/>
                  </a:lnTo>
                  <a:lnTo>
                    <a:pt x="96339" y="14726"/>
                  </a:lnTo>
                  <a:lnTo>
                    <a:pt x="96214" y="14227"/>
                  </a:lnTo>
                  <a:lnTo>
                    <a:pt x="96040" y="13752"/>
                  </a:lnTo>
                  <a:lnTo>
                    <a:pt x="95840" y="13328"/>
                  </a:lnTo>
                  <a:lnTo>
                    <a:pt x="95590" y="12904"/>
                  </a:lnTo>
                  <a:lnTo>
                    <a:pt x="95291" y="12504"/>
                  </a:lnTo>
                  <a:lnTo>
                    <a:pt x="94966" y="12155"/>
                  </a:lnTo>
                  <a:lnTo>
                    <a:pt x="94592" y="11806"/>
                  </a:lnTo>
                  <a:lnTo>
                    <a:pt x="94218" y="11531"/>
                  </a:lnTo>
                  <a:lnTo>
                    <a:pt x="93793" y="11282"/>
                  </a:lnTo>
                  <a:lnTo>
                    <a:pt x="93344" y="11057"/>
                  </a:lnTo>
                  <a:lnTo>
                    <a:pt x="92870" y="10882"/>
                  </a:lnTo>
                  <a:lnTo>
                    <a:pt x="92396" y="10757"/>
                  </a:lnTo>
                  <a:lnTo>
                    <a:pt x="91896" y="10683"/>
                  </a:lnTo>
                  <a:lnTo>
                    <a:pt x="91372" y="10658"/>
                  </a:lnTo>
                  <a:lnTo>
                    <a:pt x="91073" y="10658"/>
                  </a:lnTo>
                  <a:lnTo>
                    <a:pt x="90798" y="10683"/>
                  </a:lnTo>
                  <a:lnTo>
                    <a:pt x="90524" y="10732"/>
                  </a:lnTo>
                  <a:lnTo>
                    <a:pt x="90249" y="10782"/>
                  </a:lnTo>
                  <a:lnTo>
                    <a:pt x="89975" y="10857"/>
                  </a:lnTo>
                  <a:lnTo>
                    <a:pt x="89725" y="10932"/>
                  </a:lnTo>
                  <a:lnTo>
                    <a:pt x="89451" y="11032"/>
                  </a:lnTo>
                  <a:lnTo>
                    <a:pt x="89201" y="11157"/>
                  </a:lnTo>
                  <a:lnTo>
                    <a:pt x="88727" y="11406"/>
                  </a:lnTo>
                  <a:lnTo>
                    <a:pt x="88302" y="11706"/>
                  </a:lnTo>
                  <a:lnTo>
                    <a:pt x="87878" y="12055"/>
                  </a:lnTo>
                  <a:lnTo>
                    <a:pt x="87504" y="12455"/>
                  </a:lnTo>
                  <a:lnTo>
                    <a:pt x="87179" y="11781"/>
                  </a:lnTo>
                  <a:lnTo>
                    <a:pt x="86780" y="11132"/>
                  </a:lnTo>
                  <a:lnTo>
                    <a:pt x="86356" y="10508"/>
                  </a:lnTo>
                  <a:lnTo>
                    <a:pt x="85881" y="9909"/>
                  </a:lnTo>
                  <a:lnTo>
                    <a:pt x="85357" y="9360"/>
                  </a:lnTo>
                  <a:lnTo>
                    <a:pt x="84808" y="8861"/>
                  </a:lnTo>
                  <a:lnTo>
                    <a:pt x="84234" y="8386"/>
                  </a:lnTo>
                  <a:lnTo>
                    <a:pt x="83610" y="7937"/>
                  </a:lnTo>
                  <a:lnTo>
                    <a:pt x="82961" y="7538"/>
                  </a:lnTo>
                  <a:lnTo>
                    <a:pt x="82288" y="7213"/>
                  </a:lnTo>
                  <a:lnTo>
                    <a:pt x="81589" y="6914"/>
                  </a:lnTo>
                  <a:lnTo>
                    <a:pt x="80865" y="6664"/>
                  </a:lnTo>
                  <a:lnTo>
                    <a:pt x="80091" y="6465"/>
                  </a:lnTo>
                  <a:lnTo>
                    <a:pt x="79342" y="6315"/>
                  </a:lnTo>
                  <a:lnTo>
                    <a:pt x="78544" y="6215"/>
                  </a:lnTo>
                  <a:lnTo>
                    <a:pt x="78144" y="6190"/>
                  </a:lnTo>
                  <a:lnTo>
                    <a:pt x="77745" y="6190"/>
                  </a:lnTo>
                  <a:lnTo>
                    <a:pt x="77271" y="6215"/>
                  </a:lnTo>
                  <a:lnTo>
                    <a:pt x="76822" y="6240"/>
                  </a:lnTo>
                  <a:lnTo>
                    <a:pt x="76347" y="6290"/>
                  </a:lnTo>
                  <a:lnTo>
                    <a:pt x="75898" y="6340"/>
                  </a:lnTo>
                  <a:lnTo>
                    <a:pt x="75474" y="6440"/>
                  </a:lnTo>
                  <a:lnTo>
                    <a:pt x="75025" y="6539"/>
                  </a:lnTo>
                  <a:lnTo>
                    <a:pt x="74600" y="6664"/>
                  </a:lnTo>
                  <a:lnTo>
                    <a:pt x="74176" y="6789"/>
                  </a:lnTo>
                  <a:lnTo>
                    <a:pt x="73777" y="6939"/>
                  </a:lnTo>
                  <a:lnTo>
                    <a:pt x="73377" y="7114"/>
                  </a:lnTo>
                  <a:lnTo>
                    <a:pt x="72978" y="7313"/>
                  </a:lnTo>
                  <a:lnTo>
                    <a:pt x="72579" y="7513"/>
                  </a:lnTo>
                  <a:lnTo>
                    <a:pt x="72204" y="7713"/>
                  </a:lnTo>
                  <a:lnTo>
                    <a:pt x="71855" y="7937"/>
                  </a:lnTo>
                  <a:lnTo>
                    <a:pt x="71481" y="8187"/>
                  </a:lnTo>
                  <a:lnTo>
                    <a:pt x="71131" y="8461"/>
                  </a:lnTo>
                  <a:lnTo>
                    <a:pt x="70807" y="8736"/>
                  </a:lnTo>
                  <a:lnTo>
                    <a:pt x="70482" y="9010"/>
                  </a:lnTo>
                  <a:lnTo>
                    <a:pt x="70158" y="9310"/>
                  </a:lnTo>
                  <a:lnTo>
                    <a:pt x="69858" y="9609"/>
                  </a:lnTo>
                  <a:lnTo>
                    <a:pt x="69584" y="9934"/>
                  </a:lnTo>
                  <a:lnTo>
                    <a:pt x="69309" y="10258"/>
                  </a:lnTo>
                  <a:lnTo>
                    <a:pt x="69035" y="10608"/>
                  </a:lnTo>
                  <a:lnTo>
                    <a:pt x="68785" y="10957"/>
                  </a:lnTo>
                  <a:lnTo>
                    <a:pt x="68560" y="11331"/>
                  </a:lnTo>
                  <a:lnTo>
                    <a:pt x="68336" y="11706"/>
                  </a:lnTo>
                  <a:lnTo>
                    <a:pt x="68136" y="12105"/>
                  </a:lnTo>
                  <a:lnTo>
                    <a:pt x="67936" y="12480"/>
                  </a:lnTo>
                  <a:lnTo>
                    <a:pt x="67762" y="12879"/>
                  </a:lnTo>
                  <a:lnTo>
                    <a:pt x="67612" y="13303"/>
                  </a:lnTo>
                  <a:lnTo>
                    <a:pt x="67462" y="13727"/>
                  </a:lnTo>
                  <a:lnTo>
                    <a:pt x="67337" y="14152"/>
                  </a:lnTo>
                  <a:lnTo>
                    <a:pt x="66988" y="13777"/>
                  </a:lnTo>
                  <a:lnTo>
                    <a:pt x="66639" y="13428"/>
                  </a:lnTo>
                  <a:lnTo>
                    <a:pt x="66264" y="13103"/>
                  </a:lnTo>
                  <a:lnTo>
                    <a:pt x="65865" y="12804"/>
                  </a:lnTo>
                  <a:lnTo>
                    <a:pt x="65466" y="12504"/>
                  </a:lnTo>
                  <a:lnTo>
                    <a:pt x="65041" y="12255"/>
                  </a:lnTo>
                  <a:lnTo>
                    <a:pt x="64592" y="12005"/>
                  </a:lnTo>
                  <a:lnTo>
                    <a:pt x="64143" y="11781"/>
                  </a:lnTo>
                  <a:lnTo>
                    <a:pt x="63694" y="11581"/>
                  </a:lnTo>
                  <a:lnTo>
                    <a:pt x="63194" y="11406"/>
                  </a:lnTo>
                  <a:lnTo>
                    <a:pt x="62720" y="11257"/>
                  </a:lnTo>
                  <a:lnTo>
                    <a:pt x="62221" y="11132"/>
                  </a:lnTo>
                  <a:lnTo>
                    <a:pt x="61722" y="11032"/>
                  </a:lnTo>
                  <a:lnTo>
                    <a:pt x="61198" y="10957"/>
                  </a:lnTo>
                  <a:lnTo>
                    <a:pt x="60674" y="10907"/>
                  </a:lnTo>
                  <a:lnTo>
                    <a:pt x="60125" y="10907"/>
                  </a:lnTo>
                  <a:lnTo>
                    <a:pt x="59550" y="10932"/>
                  </a:lnTo>
                  <a:lnTo>
                    <a:pt x="58976" y="10982"/>
                  </a:lnTo>
                  <a:lnTo>
                    <a:pt x="58752" y="10383"/>
                  </a:lnTo>
                  <a:lnTo>
                    <a:pt x="58477" y="9809"/>
                  </a:lnTo>
                  <a:lnTo>
                    <a:pt x="58203" y="9235"/>
                  </a:lnTo>
                  <a:lnTo>
                    <a:pt x="57878" y="8661"/>
                  </a:lnTo>
                  <a:lnTo>
                    <a:pt x="57554" y="8112"/>
                  </a:lnTo>
                  <a:lnTo>
                    <a:pt x="57229" y="7588"/>
                  </a:lnTo>
                  <a:lnTo>
                    <a:pt x="56855" y="7064"/>
                  </a:lnTo>
                  <a:lnTo>
                    <a:pt x="56481" y="6564"/>
                  </a:lnTo>
                  <a:lnTo>
                    <a:pt x="56081" y="6065"/>
                  </a:lnTo>
                  <a:lnTo>
                    <a:pt x="55657" y="5591"/>
                  </a:lnTo>
                  <a:lnTo>
                    <a:pt x="55233" y="5117"/>
                  </a:lnTo>
                  <a:lnTo>
                    <a:pt x="54783" y="4693"/>
                  </a:lnTo>
                  <a:lnTo>
                    <a:pt x="54309" y="4268"/>
                  </a:lnTo>
                  <a:lnTo>
                    <a:pt x="53835" y="3844"/>
                  </a:lnTo>
                  <a:lnTo>
                    <a:pt x="53336" y="3445"/>
                  </a:lnTo>
                  <a:lnTo>
                    <a:pt x="52812" y="3070"/>
                  </a:lnTo>
                  <a:lnTo>
                    <a:pt x="52288" y="2721"/>
                  </a:lnTo>
                  <a:lnTo>
                    <a:pt x="51739" y="2396"/>
                  </a:lnTo>
                  <a:lnTo>
                    <a:pt x="51189" y="2072"/>
                  </a:lnTo>
                  <a:lnTo>
                    <a:pt x="50640" y="1772"/>
                  </a:lnTo>
                  <a:lnTo>
                    <a:pt x="50041" y="1498"/>
                  </a:lnTo>
                  <a:lnTo>
                    <a:pt x="49467" y="1248"/>
                  </a:lnTo>
                  <a:lnTo>
                    <a:pt x="48868" y="1024"/>
                  </a:lnTo>
                  <a:lnTo>
                    <a:pt x="48244" y="799"/>
                  </a:lnTo>
                  <a:lnTo>
                    <a:pt x="47620" y="624"/>
                  </a:lnTo>
                  <a:lnTo>
                    <a:pt x="46996" y="450"/>
                  </a:lnTo>
                  <a:lnTo>
                    <a:pt x="46348" y="325"/>
                  </a:lnTo>
                  <a:lnTo>
                    <a:pt x="45699" y="200"/>
                  </a:lnTo>
                  <a:lnTo>
                    <a:pt x="45050" y="125"/>
                  </a:lnTo>
                  <a:lnTo>
                    <a:pt x="44376" y="50"/>
                  </a:lnTo>
                  <a:lnTo>
                    <a:pt x="4370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8"/>
            <p:cNvSpPr/>
            <p:nvPr/>
          </p:nvSpPr>
          <p:spPr>
            <a:xfrm>
              <a:off x="4978150" y="-1716500"/>
              <a:ext cx="2767875" cy="242750"/>
            </a:xfrm>
            <a:custGeom>
              <a:avLst/>
              <a:gdLst/>
              <a:ahLst/>
              <a:cxnLst/>
              <a:rect l="l" t="t" r="r" b="b"/>
              <a:pathLst>
                <a:path w="110715" h="9710" extrusionOk="0">
                  <a:moveTo>
                    <a:pt x="16023" y="1"/>
                  </a:moveTo>
                  <a:lnTo>
                    <a:pt x="15799" y="275"/>
                  </a:lnTo>
                  <a:lnTo>
                    <a:pt x="15574" y="550"/>
                  </a:lnTo>
                  <a:lnTo>
                    <a:pt x="15374" y="824"/>
                  </a:lnTo>
                  <a:lnTo>
                    <a:pt x="15200" y="1124"/>
                  </a:lnTo>
                  <a:lnTo>
                    <a:pt x="15000" y="1423"/>
                  </a:lnTo>
                  <a:lnTo>
                    <a:pt x="14850" y="1748"/>
                  </a:lnTo>
                  <a:lnTo>
                    <a:pt x="14700" y="2072"/>
                  </a:lnTo>
                  <a:lnTo>
                    <a:pt x="14551" y="2396"/>
                  </a:lnTo>
                  <a:lnTo>
                    <a:pt x="14426" y="2721"/>
                  </a:lnTo>
                  <a:lnTo>
                    <a:pt x="14326" y="3070"/>
                  </a:lnTo>
                  <a:lnTo>
                    <a:pt x="14226" y="3420"/>
                  </a:lnTo>
                  <a:lnTo>
                    <a:pt x="14151" y="3769"/>
                  </a:lnTo>
                  <a:lnTo>
                    <a:pt x="14101" y="4144"/>
                  </a:lnTo>
                  <a:lnTo>
                    <a:pt x="14052" y="4518"/>
                  </a:lnTo>
                  <a:lnTo>
                    <a:pt x="14027" y="4892"/>
                  </a:lnTo>
                  <a:lnTo>
                    <a:pt x="14027" y="5267"/>
                  </a:lnTo>
                  <a:lnTo>
                    <a:pt x="14027" y="5741"/>
                  </a:lnTo>
                  <a:lnTo>
                    <a:pt x="14076" y="6190"/>
                  </a:lnTo>
                  <a:lnTo>
                    <a:pt x="14151" y="6664"/>
                  </a:lnTo>
                  <a:lnTo>
                    <a:pt x="14251" y="7114"/>
                  </a:lnTo>
                  <a:lnTo>
                    <a:pt x="12878" y="7014"/>
                  </a:lnTo>
                  <a:lnTo>
                    <a:pt x="12180" y="7014"/>
                  </a:lnTo>
                  <a:lnTo>
                    <a:pt x="11481" y="6989"/>
                  </a:lnTo>
                  <a:lnTo>
                    <a:pt x="10557" y="7014"/>
                  </a:lnTo>
                  <a:lnTo>
                    <a:pt x="9634" y="7039"/>
                  </a:lnTo>
                  <a:lnTo>
                    <a:pt x="8760" y="7114"/>
                  </a:lnTo>
                  <a:lnTo>
                    <a:pt x="7887" y="7188"/>
                  </a:lnTo>
                  <a:lnTo>
                    <a:pt x="7038" y="7288"/>
                  </a:lnTo>
                  <a:lnTo>
                    <a:pt x="6240" y="7438"/>
                  </a:lnTo>
                  <a:lnTo>
                    <a:pt x="5441" y="7588"/>
                  </a:lnTo>
                  <a:lnTo>
                    <a:pt x="4692" y="7738"/>
                  </a:lnTo>
                  <a:lnTo>
                    <a:pt x="3968" y="7937"/>
                  </a:lnTo>
                  <a:lnTo>
                    <a:pt x="3270" y="8137"/>
                  </a:lnTo>
                  <a:lnTo>
                    <a:pt x="2621" y="8362"/>
                  </a:lnTo>
                  <a:lnTo>
                    <a:pt x="2022" y="8611"/>
                  </a:lnTo>
                  <a:lnTo>
                    <a:pt x="1448" y="8861"/>
                  </a:lnTo>
                  <a:lnTo>
                    <a:pt x="923" y="9135"/>
                  </a:lnTo>
                  <a:lnTo>
                    <a:pt x="449" y="9435"/>
                  </a:lnTo>
                  <a:lnTo>
                    <a:pt x="0" y="9709"/>
                  </a:lnTo>
                  <a:lnTo>
                    <a:pt x="88128" y="9709"/>
                  </a:lnTo>
                  <a:lnTo>
                    <a:pt x="88178" y="9560"/>
                  </a:lnTo>
                  <a:lnTo>
                    <a:pt x="88377" y="9709"/>
                  </a:lnTo>
                  <a:lnTo>
                    <a:pt x="110715" y="9709"/>
                  </a:lnTo>
                  <a:lnTo>
                    <a:pt x="110565" y="9510"/>
                  </a:lnTo>
                  <a:lnTo>
                    <a:pt x="110391" y="9335"/>
                  </a:lnTo>
                  <a:lnTo>
                    <a:pt x="110191" y="9135"/>
                  </a:lnTo>
                  <a:lnTo>
                    <a:pt x="109991" y="8936"/>
                  </a:lnTo>
                  <a:lnTo>
                    <a:pt x="109517" y="8586"/>
                  </a:lnTo>
                  <a:lnTo>
                    <a:pt x="108968" y="8237"/>
                  </a:lnTo>
                  <a:lnTo>
                    <a:pt x="108344" y="7912"/>
                  </a:lnTo>
                  <a:lnTo>
                    <a:pt x="107670" y="7613"/>
                  </a:lnTo>
                  <a:lnTo>
                    <a:pt x="106946" y="7313"/>
                  </a:lnTo>
                  <a:lnTo>
                    <a:pt x="106148" y="7064"/>
                  </a:lnTo>
                  <a:lnTo>
                    <a:pt x="105299" y="6814"/>
                  </a:lnTo>
                  <a:lnTo>
                    <a:pt x="104401" y="6614"/>
                  </a:lnTo>
                  <a:lnTo>
                    <a:pt x="103477" y="6440"/>
                  </a:lnTo>
                  <a:lnTo>
                    <a:pt x="102504" y="6290"/>
                  </a:lnTo>
                  <a:lnTo>
                    <a:pt x="101480" y="6165"/>
                  </a:lnTo>
                  <a:lnTo>
                    <a:pt x="100432" y="6065"/>
                  </a:lnTo>
                  <a:lnTo>
                    <a:pt x="99359" y="6015"/>
                  </a:lnTo>
                  <a:lnTo>
                    <a:pt x="98236" y="5990"/>
                  </a:lnTo>
                  <a:lnTo>
                    <a:pt x="97312" y="6015"/>
                  </a:lnTo>
                  <a:lnTo>
                    <a:pt x="96414" y="6065"/>
                  </a:lnTo>
                  <a:lnTo>
                    <a:pt x="96414" y="6065"/>
                  </a:lnTo>
                  <a:lnTo>
                    <a:pt x="96439" y="5841"/>
                  </a:lnTo>
                  <a:lnTo>
                    <a:pt x="96439" y="5641"/>
                  </a:lnTo>
                  <a:lnTo>
                    <a:pt x="96439" y="5167"/>
                  </a:lnTo>
                  <a:lnTo>
                    <a:pt x="96364" y="4743"/>
                  </a:lnTo>
                  <a:lnTo>
                    <a:pt x="96264" y="4293"/>
                  </a:lnTo>
                  <a:lnTo>
                    <a:pt x="96139" y="3894"/>
                  </a:lnTo>
                  <a:lnTo>
                    <a:pt x="95965" y="3495"/>
                  </a:lnTo>
                  <a:lnTo>
                    <a:pt x="95765" y="3095"/>
                  </a:lnTo>
                  <a:lnTo>
                    <a:pt x="95540" y="2746"/>
                  </a:lnTo>
                  <a:lnTo>
                    <a:pt x="95291" y="2396"/>
                  </a:lnTo>
                  <a:lnTo>
                    <a:pt x="95016" y="2072"/>
                  </a:lnTo>
                  <a:lnTo>
                    <a:pt x="94692" y="1797"/>
                  </a:lnTo>
                  <a:lnTo>
                    <a:pt x="94367" y="1523"/>
                  </a:lnTo>
                  <a:lnTo>
                    <a:pt x="93993" y="1273"/>
                  </a:lnTo>
                  <a:lnTo>
                    <a:pt x="93619" y="1074"/>
                  </a:lnTo>
                  <a:lnTo>
                    <a:pt x="93244" y="899"/>
                  </a:lnTo>
                  <a:lnTo>
                    <a:pt x="92820" y="749"/>
                  </a:lnTo>
                  <a:lnTo>
                    <a:pt x="92396" y="649"/>
                  </a:lnTo>
                  <a:lnTo>
                    <a:pt x="92296" y="1298"/>
                  </a:lnTo>
                  <a:lnTo>
                    <a:pt x="92146" y="1922"/>
                  </a:lnTo>
                  <a:lnTo>
                    <a:pt x="91921" y="2521"/>
                  </a:lnTo>
                  <a:lnTo>
                    <a:pt x="91672" y="3095"/>
                  </a:lnTo>
                  <a:lnTo>
                    <a:pt x="91347" y="3644"/>
                  </a:lnTo>
                  <a:lnTo>
                    <a:pt x="90998" y="4144"/>
                  </a:lnTo>
                  <a:lnTo>
                    <a:pt x="90624" y="4618"/>
                  </a:lnTo>
                  <a:lnTo>
                    <a:pt x="90174" y="5067"/>
                  </a:lnTo>
                  <a:lnTo>
                    <a:pt x="89725" y="5466"/>
                  </a:lnTo>
                  <a:lnTo>
                    <a:pt x="89226" y="5816"/>
                  </a:lnTo>
                  <a:lnTo>
                    <a:pt x="88677" y="6115"/>
                  </a:lnTo>
                  <a:lnTo>
                    <a:pt x="88128" y="6390"/>
                  </a:lnTo>
                  <a:lnTo>
                    <a:pt x="87554" y="6589"/>
                  </a:lnTo>
                  <a:lnTo>
                    <a:pt x="87254" y="6664"/>
                  </a:lnTo>
                  <a:lnTo>
                    <a:pt x="86930" y="6739"/>
                  </a:lnTo>
                  <a:lnTo>
                    <a:pt x="86630" y="6789"/>
                  </a:lnTo>
                  <a:lnTo>
                    <a:pt x="86306" y="6839"/>
                  </a:lnTo>
                  <a:lnTo>
                    <a:pt x="85981" y="6864"/>
                  </a:lnTo>
                  <a:lnTo>
                    <a:pt x="85657" y="6864"/>
                  </a:lnTo>
                  <a:lnTo>
                    <a:pt x="85183" y="6839"/>
                  </a:lnTo>
                  <a:lnTo>
                    <a:pt x="84708" y="6789"/>
                  </a:lnTo>
                  <a:lnTo>
                    <a:pt x="84234" y="6714"/>
                  </a:lnTo>
                  <a:lnTo>
                    <a:pt x="83760" y="6589"/>
                  </a:lnTo>
                  <a:lnTo>
                    <a:pt x="83336" y="6440"/>
                  </a:lnTo>
                  <a:lnTo>
                    <a:pt x="82887" y="6240"/>
                  </a:lnTo>
                  <a:lnTo>
                    <a:pt x="82487" y="6040"/>
                  </a:lnTo>
                  <a:lnTo>
                    <a:pt x="82088" y="5791"/>
                  </a:lnTo>
                  <a:lnTo>
                    <a:pt x="81713" y="5541"/>
                  </a:lnTo>
                  <a:lnTo>
                    <a:pt x="81339" y="5242"/>
                  </a:lnTo>
                  <a:lnTo>
                    <a:pt x="80990" y="4917"/>
                  </a:lnTo>
                  <a:lnTo>
                    <a:pt x="80690" y="4593"/>
                  </a:lnTo>
                  <a:lnTo>
                    <a:pt x="80391" y="4218"/>
                  </a:lnTo>
                  <a:lnTo>
                    <a:pt x="80116" y="3844"/>
                  </a:lnTo>
                  <a:lnTo>
                    <a:pt x="79867" y="3445"/>
                  </a:lnTo>
                  <a:lnTo>
                    <a:pt x="79642" y="3020"/>
                  </a:lnTo>
                  <a:lnTo>
                    <a:pt x="79367" y="3445"/>
                  </a:lnTo>
                  <a:lnTo>
                    <a:pt x="79043" y="3844"/>
                  </a:lnTo>
                  <a:lnTo>
                    <a:pt x="78694" y="4218"/>
                  </a:lnTo>
                  <a:lnTo>
                    <a:pt x="78319" y="4593"/>
                  </a:lnTo>
                  <a:lnTo>
                    <a:pt x="77920" y="4917"/>
                  </a:lnTo>
                  <a:lnTo>
                    <a:pt x="77496" y="5242"/>
                  </a:lnTo>
                  <a:lnTo>
                    <a:pt x="77021" y="5541"/>
                  </a:lnTo>
                  <a:lnTo>
                    <a:pt x="76547" y="5791"/>
                  </a:lnTo>
                  <a:lnTo>
                    <a:pt x="76023" y="6040"/>
                  </a:lnTo>
                  <a:lnTo>
                    <a:pt x="75499" y="6240"/>
                  </a:lnTo>
                  <a:lnTo>
                    <a:pt x="74950" y="6440"/>
                  </a:lnTo>
                  <a:lnTo>
                    <a:pt x="74376" y="6589"/>
                  </a:lnTo>
                  <a:lnTo>
                    <a:pt x="73777" y="6714"/>
                  </a:lnTo>
                  <a:lnTo>
                    <a:pt x="73178" y="6789"/>
                  </a:lnTo>
                  <a:lnTo>
                    <a:pt x="72554" y="6839"/>
                  </a:lnTo>
                  <a:lnTo>
                    <a:pt x="71930" y="6864"/>
                  </a:lnTo>
                  <a:lnTo>
                    <a:pt x="71406" y="6864"/>
                  </a:lnTo>
                  <a:lnTo>
                    <a:pt x="70931" y="6814"/>
                  </a:lnTo>
                  <a:lnTo>
                    <a:pt x="70432" y="6764"/>
                  </a:lnTo>
                  <a:lnTo>
                    <a:pt x="69958" y="6689"/>
                  </a:lnTo>
                  <a:lnTo>
                    <a:pt x="69509" y="6589"/>
                  </a:lnTo>
                  <a:lnTo>
                    <a:pt x="69035" y="6465"/>
                  </a:lnTo>
                  <a:lnTo>
                    <a:pt x="68610" y="6340"/>
                  </a:lnTo>
                  <a:lnTo>
                    <a:pt x="68161" y="6190"/>
                  </a:lnTo>
                  <a:lnTo>
                    <a:pt x="67762" y="6015"/>
                  </a:lnTo>
                  <a:lnTo>
                    <a:pt x="67337" y="5816"/>
                  </a:lnTo>
                  <a:lnTo>
                    <a:pt x="66963" y="5616"/>
                  </a:lnTo>
                  <a:lnTo>
                    <a:pt x="66589" y="5391"/>
                  </a:lnTo>
                  <a:lnTo>
                    <a:pt x="66239" y="5167"/>
                  </a:lnTo>
                  <a:lnTo>
                    <a:pt x="65890" y="4917"/>
                  </a:lnTo>
                  <a:lnTo>
                    <a:pt x="65565" y="4643"/>
                  </a:lnTo>
                  <a:lnTo>
                    <a:pt x="65266" y="4368"/>
                  </a:lnTo>
                  <a:lnTo>
                    <a:pt x="64742" y="4643"/>
                  </a:lnTo>
                  <a:lnTo>
                    <a:pt x="64218" y="4892"/>
                  </a:lnTo>
                  <a:lnTo>
                    <a:pt x="63644" y="5117"/>
                  </a:lnTo>
                  <a:lnTo>
                    <a:pt x="63070" y="5292"/>
                  </a:lnTo>
                  <a:lnTo>
                    <a:pt x="62471" y="5441"/>
                  </a:lnTo>
                  <a:lnTo>
                    <a:pt x="61872" y="5566"/>
                  </a:lnTo>
                  <a:lnTo>
                    <a:pt x="61248" y="5616"/>
                  </a:lnTo>
                  <a:lnTo>
                    <a:pt x="60624" y="5641"/>
                  </a:lnTo>
                  <a:lnTo>
                    <a:pt x="60025" y="5616"/>
                  </a:lnTo>
                  <a:lnTo>
                    <a:pt x="59476" y="5566"/>
                  </a:lnTo>
                  <a:lnTo>
                    <a:pt x="58902" y="5491"/>
                  </a:lnTo>
                  <a:lnTo>
                    <a:pt x="58377" y="5367"/>
                  </a:lnTo>
                  <a:lnTo>
                    <a:pt x="57828" y="5217"/>
                  </a:lnTo>
                  <a:lnTo>
                    <a:pt x="57329" y="5042"/>
                  </a:lnTo>
                  <a:lnTo>
                    <a:pt x="56830" y="4817"/>
                  </a:lnTo>
                  <a:lnTo>
                    <a:pt x="56331" y="4568"/>
                  </a:lnTo>
                  <a:lnTo>
                    <a:pt x="55882" y="4318"/>
                  </a:lnTo>
                  <a:lnTo>
                    <a:pt x="55432" y="4019"/>
                  </a:lnTo>
                  <a:lnTo>
                    <a:pt x="55008" y="3694"/>
                  </a:lnTo>
                  <a:lnTo>
                    <a:pt x="54584" y="3345"/>
                  </a:lnTo>
                  <a:lnTo>
                    <a:pt x="54209" y="2995"/>
                  </a:lnTo>
                  <a:lnTo>
                    <a:pt x="53835" y="2596"/>
                  </a:lnTo>
                  <a:lnTo>
                    <a:pt x="53511" y="2197"/>
                  </a:lnTo>
                  <a:lnTo>
                    <a:pt x="53211" y="1773"/>
                  </a:lnTo>
                  <a:lnTo>
                    <a:pt x="52687" y="2072"/>
                  </a:lnTo>
                  <a:lnTo>
                    <a:pt x="52138" y="2347"/>
                  </a:lnTo>
                  <a:lnTo>
                    <a:pt x="51589" y="2621"/>
                  </a:lnTo>
                  <a:lnTo>
                    <a:pt x="51015" y="2871"/>
                  </a:lnTo>
                  <a:lnTo>
                    <a:pt x="50391" y="3095"/>
                  </a:lnTo>
                  <a:lnTo>
                    <a:pt x="49767" y="3320"/>
                  </a:lnTo>
                  <a:lnTo>
                    <a:pt x="49118" y="3520"/>
                  </a:lnTo>
                  <a:lnTo>
                    <a:pt x="48469" y="3694"/>
                  </a:lnTo>
                  <a:lnTo>
                    <a:pt x="47770" y="3869"/>
                  </a:lnTo>
                  <a:lnTo>
                    <a:pt x="47071" y="4019"/>
                  </a:lnTo>
                  <a:lnTo>
                    <a:pt x="46373" y="4144"/>
                  </a:lnTo>
                  <a:lnTo>
                    <a:pt x="45624" y="4243"/>
                  </a:lnTo>
                  <a:lnTo>
                    <a:pt x="44900" y="4318"/>
                  </a:lnTo>
                  <a:lnTo>
                    <a:pt x="44126" y="4368"/>
                  </a:lnTo>
                  <a:lnTo>
                    <a:pt x="43378" y="4418"/>
                  </a:lnTo>
                  <a:lnTo>
                    <a:pt x="41805" y="4418"/>
                  </a:lnTo>
                  <a:lnTo>
                    <a:pt x="41006" y="4368"/>
                  </a:lnTo>
                  <a:lnTo>
                    <a:pt x="40258" y="4318"/>
                  </a:lnTo>
                  <a:lnTo>
                    <a:pt x="39484" y="4218"/>
                  </a:lnTo>
                  <a:lnTo>
                    <a:pt x="38760" y="4119"/>
                  </a:lnTo>
                  <a:lnTo>
                    <a:pt x="38011" y="3994"/>
                  </a:lnTo>
                  <a:lnTo>
                    <a:pt x="37313" y="3844"/>
                  </a:lnTo>
                  <a:lnTo>
                    <a:pt x="36614" y="3669"/>
                  </a:lnTo>
                  <a:lnTo>
                    <a:pt x="35940" y="3495"/>
                  </a:lnTo>
                  <a:lnTo>
                    <a:pt x="35291" y="3295"/>
                  </a:lnTo>
                  <a:lnTo>
                    <a:pt x="34667" y="3070"/>
                  </a:lnTo>
                  <a:lnTo>
                    <a:pt x="34043" y="2821"/>
                  </a:lnTo>
                  <a:lnTo>
                    <a:pt x="33444" y="2546"/>
                  </a:lnTo>
                  <a:lnTo>
                    <a:pt x="32895" y="2272"/>
                  </a:lnTo>
                  <a:lnTo>
                    <a:pt x="32346" y="1972"/>
                  </a:lnTo>
                  <a:lnTo>
                    <a:pt x="31822" y="1673"/>
                  </a:lnTo>
                  <a:lnTo>
                    <a:pt x="31547" y="2172"/>
                  </a:lnTo>
                  <a:lnTo>
                    <a:pt x="31223" y="2646"/>
                  </a:lnTo>
                  <a:lnTo>
                    <a:pt x="30873" y="3095"/>
                  </a:lnTo>
                  <a:lnTo>
                    <a:pt x="30499" y="3545"/>
                  </a:lnTo>
                  <a:lnTo>
                    <a:pt x="30100" y="3944"/>
                  </a:lnTo>
                  <a:lnTo>
                    <a:pt x="29675" y="4318"/>
                  </a:lnTo>
                  <a:lnTo>
                    <a:pt x="29226" y="4668"/>
                  </a:lnTo>
                  <a:lnTo>
                    <a:pt x="28752" y="4992"/>
                  </a:lnTo>
                  <a:lnTo>
                    <a:pt x="28253" y="5267"/>
                  </a:lnTo>
                  <a:lnTo>
                    <a:pt x="27729" y="5516"/>
                  </a:lnTo>
                  <a:lnTo>
                    <a:pt x="27180" y="5741"/>
                  </a:lnTo>
                  <a:lnTo>
                    <a:pt x="26631" y="5916"/>
                  </a:lnTo>
                  <a:lnTo>
                    <a:pt x="26056" y="6065"/>
                  </a:lnTo>
                  <a:lnTo>
                    <a:pt x="25457" y="6165"/>
                  </a:lnTo>
                  <a:lnTo>
                    <a:pt x="24858" y="6240"/>
                  </a:lnTo>
                  <a:lnTo>
                    <a:pt x="23885" y="6240"/>
                  </a:lnTo>
                  <a:lnTo>
                    <a:pt x="23536" y="6215"/>
                  </a:lnTo>
                  <a:lnTo>
                    <a:pt x="23161" y="6190"/>
                  </a:lnTo>
                  <a:lnTo>
                    <a:pt x="22812" y="6140"/>
                  </a:lnTo>
                  <a:lnTo>
                    <a:pt x="22138" y="5990"/>
                  </a:lnTo>
                  <a:lnTo>
                    <a:pt x="21464" y="5791"/>
                  </a:lnTo>
                  <a:lnTo>
                    <a:pt x="20815" y="5516"/>
                  </a:lnTo>
                  <a:lnTo>
                    <a:pt x="20191" y="5217"/>
                  </a:lnTo>
                  <a:lnTo>
                    <a:pt x="19617" y="4867"/>
                  </a:lnTo>
                  <a:lnTo>
                    <a:pt x="19043" y="4468"/>
                  </a:lnTo>
                  <a:lnTo>
                    <a:pt x="18519" y="4044"/>
                  </a:lnTo>
                  <a:lnTo>
                    <a:pt x="18045" y="3570"/>
                  </a:lnTo>
                  <a:lnTo>
                    <a:pt x="17596" y="3045"/>
                  </a:lnTo>
                  <a:lnTo>
                    <a:pt x="17196" y="2496"/>
                  </a:lnTo>
                  <a:lnTo>
                    <a:pt x="16822" y="1922"/>
                  </a:lnTo>
                  <a:lnTo>
                    <a:pt x="16497" y="1298"/>
                  </a:lnTo>
                  <a:lnTo>
                    <a:pt x="16248" y="674"/>
                  </a:lnTo>
                  <a:lnTo>
                    <a:pt x="16023"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9" name="Google Shape;3899;p18"/>
          <p:cNvGrpSpPr/>
          <p:nvPr/>
        </p:nvGrpSpPr>
        <p:grpSpPr>
          <a:xfrm>
            <a:off x="-189325" y="4268466"/>
            <a:ext cx="7048105" cy="1942068"/>
            <a:chOff x="1191800" y="3249291"/>
            <a:chExt cx="7048105" cy="1942068"/>
          </a:xfrm>
        </p:grpSpPr>
        <p:sp>
          <p:nvSpPr>
            <p:cNvPr id="3900" name="Google Shape;3900;p18"/>
            <p:cNvSpPr/>
            <p:nvPr/>
          </p:nvSpPr>
          <p:spPr>
            <a:xfrm>
              <a:off x="1191800" y="3249291"/>
              <a:ext cx="7048105" cy="1942068"/>
            </a:xfrm>
            <a:custGeom>
              <a:avLst/>
              <a:gdLst/>
              <a:ahLst/>
              <a:cxnLst/>
              <a:rect l="l" t="t" r="r" b="b"/>
              <a:pathLst>
                <a:path w="143327" h="39493" extrusionOk="0">
                  <a:moveTo>
                    <a:pt x="80158" y="1"/>
                  </a:moveTo>
                  <a:lnTo>
                    <a:pt x="79189" y="75"/>
                  </a:lnTo>
                  <a:lnTo>
                    <a:pt x="76600" y="262"/>
                  </a:lnTo>
                  <a:lnTo>
                    <a:pt x="74849" y="392"/>
                  </a:lnTo>
                  <a:lnTo>
                    <a:pt x="72874" y="541"/>
                  </a:lnTo>
                  <a:lnTo>
                    <a:pt x="70750" y="746"/>
                  </a:lnTo>
                  <a:lnTo>
                    <a:pt x="68496" y="951"/>
                  </a:lnTo>
                  <a:lnTo>
                    <a:pt x="66224" y="1193"/>
                  </a:lnTo>
                  <a:lnTo>
                    <a:pt x="63951" y="1473"/>
                  </a:lnTo>
                  <a:lnTo>
                    <a:pt x="61753" y="1752"/>
                  </a:lnTo>
                  <a:lnTo>
                    <a:pt x="60710" y="1920"/>
                  </a:lnTo>
                  <a:lnTo>
                    <a:pt x="59685" y="2069"/>
                  </a:lnTo>
                  <a:lnTo>
                    <a:pt x="58735" y="2236"/>
                  </a:lnTo>
                  <a:lnTo>
                    <a:pt x="57822" y="2404"/>
                  </a:lnTo>
                  <a:lnTo>
                    <a:pt x="56984" y="2590"/>
                  </a:lnTo>
                  <a:lnTo>
                    <a:pt x="56220" y="2777"/>
                  </a:lnTo>
                  <a:lnTo>
                    <a:pt x="55531" y="2963"/>
                  </a:lnTo>
                  <a:lnTo>
                    <a:pt x="54935" y="3149"/>
                  </a:lnTo>
                  <a:lnTo>
                    <a:pt x="54413" y="3354"/>
                  </a:lnTo>
                  <a:lnTo>
                    <a:pt x="54208" y="3447"/>
                  </a:lnTo>
                  <a:lnTo>
                    <a:pt x="54004" y="3559"/>
                  </a:lnTo>
                  <a:lnTo>
                    <a:pt x="53761" y="3708"/>
                  </a:lnTo>
                  <a:lnTo>
                    <a:pt x="53594" y="3876"/>
                  </a:lnTo>
                  <a:lnTo>
                    <a:pt x="53519" y="3969"/>
                  </a:lnTo>
                  <a:lnTo>
                    <a:pt x="53463" y="4043"/>
                  </a:lnTo>
                  <a:lnTo>
                    <a:pt x="53426" y="4136"/>
                  </a:lnTo>
                  <a:lnTo>
                    <a:pt x="53407" y="4211"/>
                  </a:lnTo>
                  <a:lnTo>
                    <a:pt x="53389" y="4304"/>
                  </a:lnTo>
                  <a:lnTo>
                    <a:pt x="53389" y="4379"/>
                  </a:lnTo>
                  <a:lnTo>
                    <a:pt x="53407" y="4472"/>
                  </a:lnTo>
                  <a:lnTo>
                    <a:pt x="53426" y="4565"/>
                  </a:lnTo>
                  <a:lnTo>
                    <a:pt x="53519" y="4733"/>
                  </a:lnTo>
                  <a:lnTo>
                    <a:pt x="53650" y="4919"/>
                  </a:lnTo>
                  <a:lnTo>
                    <a:pt x="53836" y="5105"/>
                  </a:lnTo>
                  <a:lnTo>
                    <a:pt x="54059" y="5291"/>
                  </a:lnTo>
                  <a:lnTo>
                    <a:pt x="54339" y="5478"/>
                  </a:lnTo>
                  <a:lnTo>
                    <a:pt x="54656" y="5683"/>
                  </a:lnTo>
                  <a:lnTo>
                    <a:pt x="54991" y="5869"/>
                  </a:lnTo>
                  <a:lnTo>
                    <a:pt x="55382" y="6055"/>
                  </a:lnTo>
                  <a:lnTo>
                    <a:pt x="55810" y="6260"/>
                  </a:lnTo>
                  <a:lnTo>
                    <a:pt x="56276" y="6465"/>
                  </a:lnTo>
                  <a:lnTo>
                    <a:pt x="57282" y="6856"/>
                  </a:lnTo>
                  <a:lnTo>
                    <a:pt x="58400" y="7285"/>
                  </a:lnTo>
                  <a:lnTo>
                    <a:pt x="59629" y="7694"/>
                  </a:lnTo>
                  <a:lnTo>
                    <a:pt x="60933" y="8104"/>
                  </a:lnTo>
                  <a:lnTo>
                    <a:pt x="62312" y="8533"/>
                  </a:lnTo>
                  <a:lnTo>
                    <a:pt x="63728" y="8961"/>
                  </a:lnTo>
                  <a:lnTo>
                    <a:pt x="66689" y="9818"/>
                  </a:lnTo>
                  <a:lnTo>
                    <a:pt x="69689" y="10675"/>
                  </a:lnTo>
                  <a:lnTo>
                    <a:pt x="72613" y="11513"/>
                  </a:lnTo>
                  <a:lnTo>
                    <a:pt x="73992" y="11923"/>
                  </a:lnTo>
                  <a:lnTo>
                    <a:pt x="75333" y="12333"/>
                  </a:lnTo>
                  <a:lnTo>
                    <a:pt x="76581" y="12743"/>
                  </a:lnTo>
                  <a:lnTo>
                    <a:pt x="77736" y="13134"/>
                  </a:lnTo>
                  <a:lnTo>
                    <a:pt x="78779" y="13525"/>
                  </a:lnTo>
                  <a:lnTo>
                    <a:pt x="79711" y="13916"/>
                  </a:lnTo>
                  <a:lnTo>
                    <a:pt x="80120" y="14103"/>
                  </a:lnTo>
                  <a:lnTo>
                    <a:pt x="80493" y="14289"/>
                  </a:lnTo>
                  <a:lnTo>
                    <a:pt x="80828" y="14457"/>
                  </a:lnTo>
                  <a:lnTo>
                    <a:pt x="81126" y="14643"/>
                  </a:lnTo>
                  <a:lnTo>
                    <a:pt x="81387" y="14810"/>
                  </a:lnTo>
                  <a:lnTo>
                    <a:pt x="81592" y="14978"/>
                  </a:lnTo>
                  <a:lnTo>
                    <a:pt x="81760" y="15146"/>
                  </a:lnTo>
                  <a:lnTo>
                    <a:pt x="81871" y="15313"/>
                  </a:lnTo>
                  <a:lnTo>
                    <a:pt x="81927" y="15407"/>
                  </a:lnTo>
                  <a:lnTo>
                    <a:pt x="81946" y="15481"/>
                  </a:lnTo>
                  <a:lnTo>
                    <a:pt x="81965" y="15556"/>
                  </a:lnTo>
                  <a:lnTo>
                    <a:pt x="81965" y="15649"/>
                  </a:lnTo>
                  <a:lnTo>
                    <a:pt x="81965" y="15723"/>
                  </a:lnTo>
                  <a:lnTo>
                    <a:pt x="81927" y="15798"/>
                  </a:lnTo>
                  <a:lnTo>
                    <a:pt x="81909" y="15872"/>
                  </a:lnTo>
                  <a:lnTo>
                    <a:pt x="81853" y="15947"/>
                  </a:lnTo>
                  <a:lnTo>
                    <a:pt x="81853" y="15984"/>
                  </a:lnTo>
                  <a:lnTo>
                    <a:pt x="81834" y="16021"/>
                  </a:lnTo>
                  <a:lnTo>
                    <a:pt x="81797" y="16059"/>
                  </a:lnTo>
                  <a:lnTo>
                    <a:pt x="81741" y="16133"/>
                  </a:lnTo>
                  <a:lnTo>
                    <a:pt x="81648" y="16208"/>
                  </a:lnTo>
                  <a:lnTo>
                    <a:pt x="81518" y="16301"/>
                  </a:lnTo>
                  <a:lnTo>
                    <a:pt x="81313" y="16413"/>
                  </a:lnTo>
                  <a:lnTo>
                    <a:pt x="81070" y="16524"/>
                  </a:lnTo>
                  <a:lnTo>
                    <a:pt x="80754" y="16655"/>
                  </a:lnTo>
                  <a:lnTo>
                    <a:pt x="80344" y="16785"/>
                  </a:lnTo>
                  <a:lnTo>
                    <a:pt x="79860" y="16934"/>
                  </a:lnTo>
                  <a:lnTo>
                    <a:pt x="79282" y="17102"/>
                  </a:lnTo>
                  <a:lnTo>
                    <a:pt x="78612" y="17269"/>
                  </a:lnTo>
                  <a:lnTo>
                    <a:pt x="77829" y="17456"/>
                  </a:lnTo>
                  <a:lnTo>
                    <a:pt x="76916" y="17642"/>
                  </a:lnTo>
                  <a:lnTo>
                    <a:pt x="75892" y="17828"/>
                  </a:lnTo>
                  <a:lnTo>
                    <a:pt x="74737" y="18033"/>
                  </a:lnTo>
                  <a:lnTo>
                    <a:pt x="73433" y="18238"/>
                  </a:lnTo>
                  <a:lnTo>
                    <a:pt x="71980" y="18462"/>
                  </a:lnTo>
                  <a:lnTo>
                    <a:pt x="70359" y="18685"/>
                  </a:lnTo>
                  <a:lnTo>
                    <a:pt x="68571" y="18909"/>
                  </a:lnTo>
                  <a:lnTo>
                    <a:pt x="66615" y="19151"/>
                  </a:lnTo>
                  <a:lnTo>
                    <a:pt x="64473" y="19393"/>
                  </a:lnTo>
                  <a:lnTo>
                    <a:pt x="62144" y="19635"/>
                  </a:lnTo>
                  <a:lnTo>
                    <a:pt x="59611" y="19877"/>
                  </a:lnTo>
                  <a:lnTo>
                    <a:pt x="56872" y="20138"/>
                  </a:lnTo>
                  <a:lnTo>
                    <a:pt x="53929" y="20399"/>
                  </a:lnTo>
                  <a:lnTo>
                    <a:pt x="50744" y="20660"/>
                  </a:lnTo>
                  <a:lnTo>
                    <a:pt x="47335" y="20921"/>
                  </a:lnTo>
                  <a:lnTo>
                    <a:pt x="43683" y="21181"/>
                  </a:lnTo>
                  <a:lnTo>
                    <a:pt x="39790" y="21442"/>
                  </a:lnTo>
                  <a:lnTo>
                    <a:pt x="36251" y="21703"/>
                  </a:lnTo>
                  <a:lnTo>
                    <a:pt x="32879" y="21982"/>
                  </a:lnTo>
                  <a:lnTo>
                    <a:pt x="29675" y="22299"/>
                  </a:lnTo>
                  <a:lnTo>
                    <a:pt x="28147" y="22467"/>
                  </a:lnTo>
                  <a:lnTo>
                    <a:pt x="26639" y="22634"/>
                  </a:lnTo>
                  <a:lnTo>
                    <a:pt x="25186" y="22821"/>
                  </a:lnTo>
                  <a:lnTo>
                    <a:pt x="23770" y="23007"/>
                  </a:lnTo>
                  <a:lnTo>
                    <a:pt x="22391" y="23193"/>
                  </a:lnTo>
                  <a:lnTo>
                    <a:pt x="21050" y="23398"/>
                  </a:lnTo>
                  <a:lnTo>
                    <a:pt x="19765" y="23603"/>
                  </a:lnTo>
                  <a:lnTo>
                    <a:pt x="18498" y="23808"/>
                  </a:lnTo>
                  <a:lnTo>
                    <a:pt x="17287" y="24032"/>
                  </a:lnTo>
                  <a:lnTo>
                    <a:pt x="16114" y="24255"/>
                  </a:lnTo>
                  <a:lnTo>
                    <a:pt x="14977" y="24497"/>
                  </a:lnTo>
                  <a:lnTo>
                    <a:pt x="13897" y="24721"/>
                  </a:lnTo>
                  <a:lnTo>
                    <a:pt x="12835" y="24963"/>
                  </a:lnTo>
                  <a:lnTo>
                    <a:pt x="11829" y="25224"/>
                  </a:lnTo>
                  <a:lnTo>
                    <a:pt x="10860" y="25466"/>
                  </a:lnTo>
                  <a:lnTo>
                    <a:pt x="9948" y="25727"/>
                  </a:lnTo>
                  <a:lnTo>
                    <a:pt x="9053" y="25987"/>
                  </a:lnTo>
                  <a:lnTo>
                    <a:pt x="8215" y="26267"/>
                  </a:lnTo>
                  <a:lnTo>
                    <a:pt x="7414" y="26528"/>
                  </a:lnTo>
                  <a:lnTo>
                    <a:pt x="6650" y="26807"/>
                  </a:lnTo>
                  <a:lnTo>
                    <a:pt x="5924" y="27087"/>
                  </a:lnTo>
                  <a:lnTo>
                    <a:pt x="5253" y="27385"/>
                  </a:lnTo>
                  <a:lnTo>
                    <a:pt x="4620" y="27664"/>
                  </a:lnTo>
                  <a:lnTo>
                    <a:pt x="4005" y="27962"/>
                  </a:lnTo>
                  <a:lnTo>
                    <a:pt x="3465" y="28260"/>
                  </a:lnTo>
                  <a:lnTo>
                    <a:pt x="2943" y="28558"/>
                  </a:lnTo>
                  <a:lnTo>
                    <a:pt x="2478" y="28875"/>
                  </a:lnTo>
                  <a:lnTo>
                    <a:pt x="2049" y="29173"/>
                  </a:lnTo>
                  <a:lnTo>
                    <a:pt x="1658" y="29490"/>
                  </a:lnTo>
                  <a:lnTo>
                    <a:pt x="1304" y="29806"/>
                  </a:lnTo>
                  <a:lnTo>
                    <a:pt x="987" y="30123"/>
                  </a:lnTo>
                  <a:lnTo>
                    <a:pt x="727" y="30440"/>
                  </a:lnTo>
                  <a:lnTo>
                    <a:pt x="503" y="30775"/>
                  </a:lnTo>
                  <a:lnTo>
                    <a:pt x="317" y="31110"/>
                  </a:lnTo>
                  <a:lnTo>
                    <a:pt x="186" y="31427"/>
                  </a:lnTo>
                  <a:lnTo>
                    <a:pt x="75" y="31762"/>
                  </a:lnTo>
                  <a:lnTo>
                    <a:pt x="19" y="32098"/>
                  </a:lnTo>
                  <a:lnTo>
                    <a:pt x="0" y="32433"/>
                  </a:lnTo>
                  <a:lnTo>
                    <a:pt x="37" y="32787"/>
                  </a:lnTo>
                  <a:lnTo>
                    <a:pt x="93" y="33122"/>
                  </a:lnTo>
                  <a:lnTo>
                    <a:pt x="205" y="33476"/>
                  </a:lnTo>
                  <a:lnTo>
                    <a:pt x="354" y="33811"/>
                  </a:lnTo>
                  <a:lnTo>
                    <a:pt x="540" y="34165"/>
                  </a:lnTo>
                  <a:lnTo>
                    <a:pt x="783" y="34519"/>
                  </a:lnTo>
                  <a:lnTo>
                    <a:pt x="1062" y="34855"/>
                  </a:lnTo>
                  <a:lnTo>
                    <a:pt x="1379" y="35208"/>
                  </a:lnTo>
                  <a:lnTo>
                    <a:pt x="1733" y="35562"/>
                  </a:lnTo>
                  <a:lnTo>
                    <a:pt x="2124" y="35916"/>
                  </a:lnTo>
                  <a:lnTo>
                    <a:pt x="2571" y="36270"/>
                  </a:lnTo>
                  <a:lnTo>
                    <a:pt x="3055" y="36624"/>
                  </a:lnTo>
                  <a:lnTo>
                    <a:pt x="3577" y="36997"/>
                  </a:lnTo>
                  <a:lnTo>
                    <a:pt x="4154" y="37351"/>
                  </a:lnTo>
                  <a:lnTo>
                    <a:pt x="4769" y="37705"/>
                  </a:lnTo>
                  <a:lnTo>
                    <a:pt x="5421" y="38059"/>
                  </a:lnTo>
                  <a:lnTo>
                    <a:pt x="6110" y="38413"/>
                  </a:lnTo>
                  <a:lnTo>
                    <a:pt x="6837" y="38785"/>
                  </a:lnTo>
                  <a:lnTo>
                    <a:pt x="7619" y="39139"/>
                  </a:lnTo>
                  <a:lnTo>
                    <a:pt x="8439" y="39493"/>
                  </a:lnTo>
                  <a:lnTo>
                    <a:pt x="140625" y="39493"/>
                  </a:lnTo>
                  <a:lnTo>
                    <a:pt x="139302" y="39251"/>
                  </a:lnTo>
                  <a:lnTo>
                    <a:pt x="137831" y="38953"/>
                  </a:lnTo>
                  <a:lnTo>
                    <a:pt x="135931" y="38562"/>
                  </a:lnTo>
                  <a:lnTo>
                    <a:pt x="133733" y="38077"/>
                  </a:lnTo>
                  <a:lnTo>
                    <a:pt x="132559" y="37779"/>
                  </a:lnTo>
                  <a:lnTo>
                    <a:pt x="131348" y="37481"/>
                  </a:lnTo>
                  <a:lnTo>
                    <a:pt x="130100" y="37164"/>
                  </a:lnTo>
                  <a:lnTo>
                    <a:pt x="128852" y="36811"/>
                  </a:lnTo>
                  <a:lnTo>
                    <a:pt x="127604" y="36457"/>
                  </a:lnTo>
                  <a:lnTo>
                    <a:pt x="126356" y="36065"/>
                  </a:lnTo>
                  <a:lnTo>
                    <a:pt x="125164" y="35674"/>
                  </a:lnTo>
                  <a:lnTo>
                    <a:pt x="123990" y="35246"/>
                  </a:lnTo>
                  <a:lnTo>
                    <a:pt x="122891" y="34817"/>
                  </a:lnTo>
                  <a:lnTo>
                    <a:pt x="121848" y="34370"/>
                  </a:lnTo>
                  <a:lnTo>
                    <a:pt x="121345" y="34147"/>
                  </a:lnTo>
                  <a:lnTo>
                    <a:pt x="120879" y="33905"/>
                  </a:lnTo>
                  <a:lnTo>
                    <a:pt x="120432" y="33662"/>
                  </a:lnTo>
                  <a:lnTo>
                    <a:pt x="120004" y="33420"/>
                  </a:lnTo>
                  <a:lnTo>
                    <a:pt x="119612" y="33178"/>
                  </a:lnTo>
                  <a:lnTo>
                    <a:pt x="119258" y="32936"/>
                  </a:lnTo>
                  <a:lnTo>
                    <a:pt x="118905" y="32694"/>
                  </a:lnTo>
                  <a:lnTo>
                    <a:pt x="118606" y="32433"/>
                  </a:lnTo>
                  <a:lnTo>
                    <a:pt x="118346" y="32191"/>
                  </a:lnTo>
                  <a:lnTo>
                    <a:pt x="118103" y="31930"/>
                  </a:lnTo>
                  <a:lnTo>
                    <a:pt x="117899" y="31669"/>
                  </a:lnTo>
                  <a:lnTo>
                    <a:pt x="117731" y="31408"/>
                  </a:lnTo>
                  <a:lnTo>
                    <a:pt x="117619" y="31148"/>
                  </a:lnTo>
                  <a:lnTo>
                    <a:pt x="117545" y="30887"/>
                  </a:lnTo>
                  <a:lnTo>
                    <a:pt x="117507" y="30607"/>
                  </a:lnTo>
                  <a:lnTo>
                    <a:pt x="117507" y="30477"/>
                  </a:lnTo>
                  <a:lnTo>
                    <a:pt x="117507" y="30347"/>
                  </a:lnTo>
                  <a:lnTo>
                    <a:pt x="117526" y="30197"/>
                  </a:lnTo>
                  <a:lnTo>
                    <a:pt x="117563" y="30067"/>
                  </a:lnTo>
                  <a:lnTo>
                    <a:pt x="117601" y="29937"/>
                  </a:lnTo>
                  <a:lnTo>
                    <a:pt x="117656" y="29806"/>
                  </a:lnTo>
                  <a:lnTo>
                    <a:pt x="117824" y="29527"/>
                  </a:lnTo>
                  <a:lnTo>
                    <a:pt x="118029" y="29247"/>
                  </a:lnTo>
                  <a:lnTo>
                    <a:pt x="118271" y="28968"/>
                  </a:lnTo>
                  <a:lnTo>
                    <a:pt x="118588" y="28689"/>
                  </a:lnTo>
                  <a:lnTo>
                    <a:pt x="118960" y="28409"/>
                  </a:lnTo>
                  <a:lnTo>
                    <a:pt x="119370" y="28130"/>
                  </a:lnTo>
                  <a:lnTo>
                    <a:pt x="119855" y="27850"/>
                  </a:lnTo>
                  <a:lnTo>
                    <a:pt x="120339" y="27571"/>
                  </a:lnTo>
                  <a:lnTo>
                    <a:pt x="120879" y="27291"/>
                  </a:lnTo>
                  <a:lnTo>
                    <a:pt x="121419" y="27012"/>
                  </a:lnTo>
                  <a:lnTo>
                    <a:pt x="121997" y="26751"/>
                  </a:lnTo>
                  <a:lnTo>
                    <a:pt x="122612" y="26472"/>
                  </a:lnTo>
                  <a:lnTo>
                    <a:pt x="123860" y="25932"/>
                  </a:lnTo>
                  <a:lnTo>
                    <a:pt x="125182" y="25410"/>
                  </a:lnTo>
                  <a:lnTo>
                    <a:pt x="126561" y="24888"/>
                  </a:lnTo>
                  <a:lnTo>
                    <a:pt x="127958" y="24367"/>
                  </a:lnTo>
                  <a:lnTo>
                    <a:pt x="129392" y="23864"/>
                  </a:lnTo>
                  <a:lnTo>
                    <a:pt x="132261" y="22858"/>
                  </a:lnTo>
                  <a:lnTo>
                    <a:pt x="133658" y="22355"/>
                  </a:lnTo>
                  <a:lnTo>
                    <a:pt x="135037" y="21871"/>
                  </a:lnTo>
                  <a:lnTo>
                    <a:pt x="136341" y="21368"/>
                  </a:lnTo>
                  <a:lnTo>
                    <a:pt x="137589" y="20883"/>
                  </a:lnTo>
                  <a:lnTo>
                    <a:pt x="138762" y="20399"/>
                  </a:lnTo>
                  <a:lnTo>
                    <a:pt x="139824" y="19915"/>
                  </a:lnTo>
                  <a:lnTo>
                    <a:pt x="140308" y="19672"/>
                  </a:lnTo>
                  <a:lnTo>
                    <a:pt x="140774" y="19430"/>
                  </a:lnTo>
                  <a:lnTo>
                    <a:pt x="141203" y="19170"/>
                  </a:lnTo>
                  <a:lnTo>
                    <a:pt x="141594" y="18927"/>
                  </a:lnTo>
                  <a:lnTo>
                    <a:pt x="141948" y="18685"/>
                  </a:lnTo>
                  <a:lnTo>
                    <a:pt x="142283" y="18443"/>
                  </a:lnTo>
                  <a:lnTo>
                    <a:pt x="142562" y="18201"/>
                  </a:lnTo>
                  <a:lnTo>
                    <a:pt x="142805" y="17959"/>
                  </a:lnTo>
                  <a:lnTo>
                    <a:pt x="142991" y="17716"/>
                  </a:lnTo>
                  <a:lnTo>
                    <a:pt x="143140" y="17456"/>
                  </a:lnTo>
                  <a:lnTo>
                    <a:pt x="143252" y="17214"/>
                  </a:lnTo>
                  <a:lnTo>
                    <a:pt x="143289" y="17102"/>
                  </a:lnTo>
                  <a:lnTo>
                    <a:pt x="143308" y="16971"/>
                  </a:lnTo>
                  <a:lnTo>
                    <a:pt x="143326" y="16841"/>
                  </a:lnTo>
                  <a:lnTo>
                    <a:pt x="143308" y="16729"/>
                  </a:lnTo>
                  <a:lnTo>
                    <a:pt x="143308" y="16599"/>
                  </a:lnTo>
                  <a:lnTo>
                    <a:pt x="143270" y="16468"/>
                  </a:lnTo>
                  <a:lnTo>
                    <a:pt x="143233" y="16338"/>
                  </a:lnTo>
                  <a:lnTo>
                    <a:pt x="143177" y="16226"/>
                  </a:lnTo>
                  <a:lnTo>
                    <a:pt x="143103" y="16096"/>
                  </a:lnTo>
                  <a:lnTo>
                    <a:pt x="143010" y="15965"/>
                  </a:lnTo>
                  <a:lnTo>
                    <a:pt x="142805" y="15723"/>
                  </a:lnTo>
                  <a:lnTo>
                    <a:pt x="142525" y="15462"/>
                  </a:lnTo>
                  <a:lnTo>
                    <a:pt x="142190" y="15202"/>
                  </a:lnTo>
                  <a:lnTo>
                    <a:pt x="141780" y="14960"/>
                  </a:lnTo>
                  <a:lnTo>
                    <a:pt x="141314" y="14699"/>
                  </a:lnTo>
                  <a:lnTo>
                    <a:pt x="140793" y="14438"/>
                  </a:lnTo>
                  <a:lnTo>
                    <a:pt x="140178" y="14177"/>
                  </a:lnTo>
                  <a:lnTo>
                    <a:pt x="139507" y="13916"/>
                  </a:lnTo>
                  <a:lnTo>
                    <a:pt x="138762" y="13656"/>
                  </a:lnTo>
                  <a:lnTo>
                    <a:pt x="137943" y="13395"/>
                  </a:lnTo>
                  <a:lnTo>
                    <a:pt x="137048" y="13115"/>
                  </a:lnTo>
                  <a:lnTo>
                    <a:pt x="136061" y="12855"/>
                  </a:lnTo>
                  <a:lnTo>
                    <a:pt x="135018" y="12575"/>
                  </a:lnTo>
                  <a:lnTo>
                    <a:pt x="133863" y="12314"/>
                  </a:lnTo>
                  <a:lnTo>
                    <a:pt x="132652" y="12035"/>
                  </a:lnTo>
                  <a:lnTo>
                    <a:pt x="131330" y="11755"/>
                  </a:lnTo>
                  <a:lnTo>
                    <a:pt x="128591" y="11215"/>
                  </a:lnTo>
                  <a:lnTo>
                    <a:pt x="125741" y="10694"/>
                  </a:lnTo>
                  <a:lnTo>
                    <a:pt x="122816" y="10191"/>
                  </a:lnTo>
                  <a:lnTo>
                    <a:pt x="119855" y="9688"/>
                  </a:lnTo>
                  <a:lnTo>
                    <a:pt x="116837" y="9222"/>
                  </a:lnTo>
                  <a:lnTo>
                    <a:pt x="113800" y="8775"/>
                  </a:lnTo>
                  <a:lnTo>
                    <a:pt x="110745" y="8346"/>
                  </a:lnTo>
                  <a:lnTo>
                    <a:pt x="107728" y="7918"/>
                  </a:lnTo>
                  <a:lnTo>
                    <a:pt x="101748" y="7136"/>
                  </a:lnTo>
                  <a:lnTo>
                    <a:pt x="96010" y="6390"/>
                  </a:lnTo>
                  <a:lnTo>
                    <a:pt x="90627" y="5683"/>
                  </a:lnTo>
                  <a:lnTo>
                    <a:pt x="88112" y="5347"/>
                  </a:lnTo>
                  <a:lnTo>
                    <a:pt x="85746" y="5012"/>
                  </a:lnTo>
                  <a:lnTo>
                    <a:pt x="83529" y="4695"/>
                  </a:lnTo>
                  <a:lnTo>
                    <a:pt x="81480" y="4379"/>
                  </a:lnTo>
                  <a:lnTo>
                    <a:pt x="79636" y="4062"/>
                  </a:lnTo>
                  <a:lnTo>
                    <a:pt x="77978" y="3745"/>
                  </a:lnTo>
                  <a:lnTo>
                    <a:pt x="77233" y="3596"/>
                  </a:lnTo>
                  <a:lnTo>
                    <a:pt x="76544" y="3447"/>
                  </a:lnTo>
                  <a:lnTo>
                    <a:pt x="75929" y="3298"/>
                  </a:lnTo>
                  <a:lnTo>
                    <a:pt x="75370" y="3149"/>
                  </a:lnTo>
                  <a:lnTo>
                    <a:pt x="74867" y="2981"/>
                  </a:lnTo>
                  <a:lnTo>
                    <a:pt x="74420" y="2832"/>
                  </a:lnTo>
                  <a:lnTo>
                    <a:pt x="74066" y="2683"/>
                  </a:lnTo>
                  <a:lnTo>
                    <a:pt x="73768" y="2534"/>
                  </a:lnTo>
                  <a:lnTo>
                    <a:pt x="73545" y="2385"/>
                  </a:lnTo>
                  <a:lnTo>
                    <a:pt x="73451" y="2311"/>
                  </a:lnTo>
                  <a:lnTo>
                    <a:pt x="73396" y="2236"/>
                  </a:lnTo>
                  <a:lnTo>
                    <a:pt x="73340" y="2162"/>
                  </a:lnTo>
                  <a:lnTo>
                    <a:pt x="73302" y="2087"/>
                  </a:lnTo>
                  <a:lnTo>
                    <a:pt x="73302" y="2013"/>
                  </a:lnTo>
                  <a:lnTo>
                    <a:pt x="73321" y="1920"/>
                  </a:lnTo>
                  <a:lnTo>
                    <a:pt x="73340" y="1845"/>
                  </a:lnTo>
                  <a:lnTo>
                    <a:pt x="73396" y="1771"/>
                  </a:lnTo>
                  <a:lnTo>
                    <a:pt x="73470" y="1696"/>
                  </a:lnTo>
                  <a:lnTo>
                    <a:pt x="73563" y="1622"/>
                  </a:lnTo>
                  <a:lnTo>
                    <a:pt x="73805" y="1473"/>
                  </a:lnTo>
                  <a:lnTo>
                    <a:pt x="74141" y="1305"/>
                  </a:lnTo>
                  <a:lnTo>
                    <a:pt x="74569" y="1156"/>
                  </a:lnTo>
                  <a:lnTo>
                    <a:pt x="75072" y="988"/>
                  </a:lnTo>
                  <a:lnTo>
                    <a:pt x="75668" y="839"/>
                  </a:lnTo>
                  <a:lnTo>
                    <a:pt x="76376" y="672"/>
                  </a:lnTo>
                  <a:lnTo>
                    <a:pt x="77177" y="504"/>
                  </a:lnTo>
                  <a:lnTo>
                    <a:pt x="78071" y="336"/>
                  </a:lnTo>
                  <a:lnTo>
                    <a:pt x="79059" y="169"/>
                  </a:lnTo>
                  <a:lnTo>
                    <a:pt x="8015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18"/>
            <p:cNvSpPr/>
            <p:nvPr/>
          </p:nvSpPr>
          <p:spPr>
            <a:xfrm>
              <a:off x="3862974" y="3272206"/>
              <a:ext cx="2837938" cy="1919153"/>
            </a:xfrm>
            <a:custGeom>
              <a:avLst/>
              <a:gdLst/>
              <a:ahLst/>
              <a:cxnLst/>
              <a:rect l="l" t="t" r="r" b="b"/>
              <a:pathLst>
                <a:path w="57711" h="39027" extrusionOk="0">
                  <a:moveTo>
                    <a:pt x="19616" y="1"/>
                  </a:moveTo>
                  <a:lnTo>
                    <a:pt x="18610" y="150"/>
                  </a:lnTo>
                  <a:lnTo>
                    <a:pt x="17623" y="317"/>
                  </a:lnTo>
                  <a:lnTo>
                    <a:pt x="16617" y="504"/>
                  </a:lnTo>
                  <a:lnTo>
                    <a:pt x="15629" y="709"/>
                  </a:lnTo>
                  <a:lnTo>
                    <a:pt x="14642" y="932"/>
                  </a:lnTo>
                  <a:lnTo>
                    <a:pt x="14158" y="1062"/>
                  </a:lnTo>
                  <a:lnTo>
                    <a:pt x="13673" y="1212"/>
                  </a:lnTo>
                  <a:lnTo>
                    <a:pt x="13189" y="1379"/>
                  </a:lnTo>
                  <a:lnTo>
                    <a:pt x="12705" y="1565"/>
                  </a:lnTo>
                  <a:lnTo>
                    <a:pt x="12258" y="1770"/>
                  </a:lnTo>
                  <a:lnTo>
                    <a:pt x="12015" y="1882"/>
                  </a:lnTo>
                  <a:lnTo>
                    <a:pt x="11811" y="2031"/>
                  </a:lnTo>
                  <a:lnTo>
                    <a:pt x="11587" y="2180"/>
                  </a:lnTo>
                  <a:lnTo>
                    <a:pt x="11401" y="2348"/>
                  </a:lnTo>
                  <a:lnTo>
                    <a:pt x="11326" y="2460"/>
                  </a:lnTo>
                  <a:lnTo>
                    <a:pt x="11252" y="2571"/>
                  </a:lnTo>
                  <a:lnTo>
                    <a:pt x="11177" y="2683"/>
                  </a:lnTo>
                  <a:lnTo>
                    <a:pt x="11140" y="2814"/>
                  </a:lnTo>
                  <a:lnTo>
                    <a:pt x="11121" y="2944"/>
                  </a:lnTo>
                  <a:lnTo>
                    <a:pt x="11121" y="3093"/>
                  </a:lnTo>
                  <a:lnTo>
                    <a:pt x="11159" y="3223"/>
                  </a:lnTo>
                  <a:lnTo>
                    <a:pt x="11214" y="3354"/>
                  </a:lnTo>
                  <a:lnTo>
                    <a:pt x="11270" y="3466"/>
                  </a:lnTo>
                  <a:lnTo>
                    <a:pt x="11345" y="3577"/>
                  </a:lnTo>
                  <a:lnTo>
                    <a:pt x="11531" y="3782"/>
                  </a:lnTo>
                  <a:lnTo>
                    <a:pt x="11717" y="3950"/>
                  </a:lnTo>
                  <a:lnTo>
                    <a:pt x="11922" y="4099"/>
                  </a:lnTo>
                  <a:lnTo>
                    <a:pt x="12127" y="4248"/>
                  </a:lnTo>
                  <a:lnTo>
                    <a:pt x="12351" y="4397"/>
                  </a:lnTo>
                  <a:lnTo>
                    <a:pt x="12798" y="4639"/>
                  </a:lnTo>
                  <a:lnTo>
                    <a:pt x="13245" y="4863"/>
                  </a:lnTo>
                  <a:lnTo>
                    <a:pt x="13711" y="5068"/>
                  </a:lnTo>
                  <a:lnTo>
                    <a:pt x="14176" y="5272"/>
                  </a:lnTo>
                  <a:lnTo>
                    <a:pt x="15126" y="5626"/>
                  </a:lnTo>
                  <a:lnTo>
                    <a:pt x="16095" y="5943"/>
                  </a:lnTo>
                  <a:lnTo>
                    <a:pt x="17064" y="6260"/>
                  </a:lnTo>
                  <a:lnTo>
                    <a:pt x="18032" y="6539"/>
                  </a:lnTo>
                  <a:lnTo>
                    <a:pt x="19001" y="6819"/>
                  </a:lnTo>
                  <a:lnTo>
                    <a:pt x="20976" y="7340"/>
                  </a:lnTo>
                  <a:lnTo>
                    <a:pt x="22932" y="7806"/>
                  </a:lnTo>
                  <a:lnTo>
                    <a:pt x="24906" y="8272"/>
                  </a:lnTo>
                  <a:lnTo>
                    <a:pt x="26881" y="8719"/>
                  </a:lnTo>
                  <a:lnTo>
                    <a:pt x="28874" y="9147"/>
                  </a:lnTo>
                  <a:lnTo>
                    <a:pt x="30849" y="9557"/>
                  </a:lnTo>
                  <a:lnTo>
                    <a:pt x="32842" y="9948"/>
                  </a:lnTo>
                  <a:lnTo>
                    <a:pt x="36810" y="10731"/>
                  </a:lnTo>
                  <a:lnTo>
                    <a:pt x="40796" y="11494"/>
                  </a:lnTo>
                  <a:lnTo>
                    <a:pt x="44783" y="12221"/>
                  </a:lnTo>
                  <a:lnTo>
                    <a:pt x="48750" y="12947"/>
                  </a:lnTo>
                  <a:lnTo>
                    <a:pt x="52737" y="13674"/>
                  </a:lnTo>
                  <a:lnTo>
                    <a:pt x="53743" y="13860"/>
                  </a:lnTo>
                  <a:lnTo>
                    <a:pt x="54730" y="14065"/>
                  </a:lnTo>
                  <a:lnTo>
                    <a:pt x="55214" y="14158"/>
                  </a:lnTo>
                  <a:lnTo>
                    <a:pt x="55699" y="14289"/>
                  </a:lnTo>
                  <a:lnTo>
                    <a:pt x="56183" y="14438"/>
                  </a:lnTo>
                  <a:lnTo>
                    <a:pt x="56630" y="14605"/>
                  </a:lnTo>
                  <a:lnTo>
                    <a:pt x="56854" y="14717"/>
                  </a:lnTo>
                  <a:lnTo>
                    <a:pt x="57059" y="14829"/>
                  </a:lnTo>
                  <a:lnTo>
                    <a:pt x="57226" y="14959"/>
                  </a:lnTo>
                  <a:lnTo>
                    <a:pt x="57282" y="15034"/>
                  </a:lnTo>
                  <a:lnTo>
                    <a:pt x="57319" y="15108"/>
                  </a:lnTo>
                  <a:lnTo>
                    <a:pt x="57338" y="15183"/>
                  </a:lnTo>
                  <a:lnTo>
                    <a:pt x="57338" y="15239"/>
                  </a:lnTo>
                  <a:lnTo>
                    <a:pt x="57301" y="15313"/>
                  </a:lnTo>
                  <a:lnTo>
                    <a:pt x="57245" y="15406"/>
                  </a:lnTo>
                  <a:lnTo>
                    <a:pt x="57115" y="15555"/>
                  </a:lnTo>
                  <a:lnTo>
                    <a:pt x="56928" y="15704"/>
                  </a:lnTo>
                  <a:lnTo>
                    <a:pt x="56723" y="15835"/>
                  </a:lnTo>
                  <a:lnTo>
                    <a:pt x="56500" y="15947"/>
                  </a:lnTo>
                  <a:lnTo>
                    <a:pt x="56071" y="16170"/>
                  </a:lnTo>
                  <a:lnTo>
                    <a:pt x="55606" y="16356"/>
                  </a:lnTo>
                  <a:lnTo>
                    <a:pt x="55140" y="16543"/>
                  </a:lnTo>
                  <a:lnTo>
                    <a:pt x="54190" y="16859"/>
                  </a:lnTo>
                  <a:lnTo>
                    <a:pt x="53221" y="17157"/>
                  </a:lnTo>
                  <a:lnTo>
                    <a:pt x="52253" y="17418"/>
                  </a:lnTo>
                  <a:lnTo>
                    <a:pt x="51265" y="17679"/>
                  </a:lnTo>
                  <a:lnTo>
                    <a:pt x="49309" y="18163"/>
                  </a:lnTo>
                  <a:lnTo>
                    <a:pt x="47335" y="18629"/>
                  </a:lnTo>
                  <a:lnTo>
                    <a:pt x="45360" y="19076"/>
                  </a:lnTo>
                  <a:lnTo>
                    <a:pt x="43386" y="19505"/>
                  </a:lnTo>
                  <a:lnTo>
                    <a:pt x="39436" y="20343"/>
                  </a:lnTo>
                  <a:lnTo>
                    <a:pt x="35468" y="21162"/>
                  </a:lnTo>
                  <a:lnTo>
                    <a:pt x="31501" y="22001"/>
                  </a:lnTo>
                  <a:lnTo>
                    <a:pt x="27533" y="22858"/>
                  </a:lnTo>
                  <a:lnTo>
                    <a:pt x="23584" y="23733"/>
                  </a:lnTo>
                  <a:lnTo>
                    <a:pt x="21609" y="24199"/>
                  </a:lnTo>
                  <a:lnTo>
                    <a:pt x="19653" y="24665"/>
                  </a:lnTo>
                  <a:lnTo>
                    <a:pt x="17678" y="25168"/>
                  </a:lnTo>
                  <a:lnTo>
                    <a:pt x="15723" y="25671"/>
                  </a:lnTo>
                  <a:lnTo>
                    <a:pt x="13767" y="26211"/>
                  </a:lnTo>
                  <a:lnTo>
                    <a:pt x="11829" y="26788"/>
                  </a:lnTo>
                  <a:lnTo>
                    <a:pt x="10861" y="27086"/>
                  </a:lnTo>
                  <a:lnTo>
                    <a:pt x="9892" y="27384"/>
                  </a:lnTo>
                  <a:lnTo>
                    <a:pt x="8923" y="27701"/>
                  </a:lnTo>
                  <a:lnTo>
                    <a:pt x="7973" y="28036"/>
                  </a:lnTo>
                  <a:lnTo>
                    <a:pt x="7023" y="28390"/>
                  </a:lnTo>
                  <a:lnTo>
                    <a:pt x="6073" y="28763"/>
                  </a:lnTo>
                  <a:lnTo>
                    <a:pt x="5142" y="29173"/>
                  </a:lnTo>
                  <a:lnTo>
                    <a:pt x="4229" y="29601"/>
                  </a:lnTo>
                  <a:lnTo>
                    <a:pt x="3763" y="29825"/>
                  </a:lnTo>
                  <a:lnTo>
                    <a:pt x="3316" y="30067"/>
                  </a:lnTo>
                  <a:lnTo>
                    <a:pt x="2869" y="30309"/>
                  </a:lnTo>
                  <a:lnTo>
                    <a:pt x="2441" y="30570"/>
                  </a:lnTo>
                  <a:lnTo>
                    <a:pt x="2012" y="30868"/>
                  </a:lnTo>
                  <a:lnTo>
                    <a:pt x="1602" y="31166"/>
                  </a:lnTo>
                  <a:lnTo>
                    <a:pt x="1211" y="31483"/>
                  </a:lnTo>
                  <a:lnTo>
                    <a:pt x="839" y="31836"/>
                  </a:lnTo>
                  <a:lnTo>
                    <a:pt x="671" y="32041"/>
                  </a:lnTo>
                  <a:lnTo>
                    <a:pt x="522" y="32246"/>
                  </a:lnTo>
                  <a:lnTo>
                    <a:pt x="373" y="32451"/>
                  </a:lnTo>
                  <a:lnTo>
                    <a:pt x="242" y="32675"/>
                  </a:lnTo>
                  <a:lnTo>
                    <a:pt x="149" y="32917"/>
                  </a:lnTo>
                  <a:lnTo>
                    <a:pt x="56" y="33159"/>
                  </a:lnTo>
                  <a:lnTo>
                    <a:pt x="19" y="33420"/>
                  </a:lnTo>
                  <a:lnTo>
                    <a:pt x="0" y="33681"/>
                  </a:lnTo>
                  <a:lnTo>
                    <a:pt x="19" y="33941"/>
                  </a:lnTo>
                  <a:lnTo>
                    <a:pt x="75" y="34184"/>
                  </a:lnTo>
                  <a:lnTo>
                    <a:pt x="168" y="34426"/>
                  </a:lnTo>
                  <a:lnTo>
                    <a:pt x="280" y="34668"/>
                  </a:lnTo>
                  <a:lnTo>
                    <a:pt x="410" y="34892"/>
                  </a:lnTo>
                  <a:lnTo>
                    <a:pt x="578" y="35096"/>
                  </a:lnTo>
                  <a:lnTo>
                    <a:pt x="727" y="35283"/>
                  </a:lnTo>
                  <a:lnTo>
                    <a:pt x="913" y="35469"/>
                  </a:lnTo>
                  <a:lnTo>
                    <a:pt x="1286" y="35823"/>
                  </a:lnTo>
                  <a:lnTo>
                    <a:pt x="1695" y="36121"/>
                  </a:lnTo>
                  <a:lnTo>
                    <a:pt x="2105" y="36419"/>
                  </a:lnTo>
                  <a:lnTo>
                    <a:pt x="2534" y="36680"/>
                  </a:lnTo>
                  <a:lnTo>
                    <a:pt x="2981" y="36941"/>
                  </a:lnTo>
                  <a:lnTo>
                    <a:pt x="3428" y="37164"/>
                  </a:lnTo>
                  <a:lnTo>
                    <a:pt x="3875" y="37388"/>
                  </a:lnTo>
                  <a:lnTo>
                    <a:pt x="4341" y="37611"/>
                  </a:lnTo>
                  <a:lnTo>
                    <a:pt x="5272" y="38002"/>
                  </a:lnTo>
                  <a:lnTo>
                    <a:pt x="6222" y="38356"/>
                  </a:lnTo>
                  <a:lnTo>
                    <a:pt x="7172" y="38710"/>
                  </a:lnTo>
                  <a:lnTo>
                    <a:pt x="8141" y="39027"/>
                  </a:lnTo>
                  <a:lnTo>
                    <a:pt x="7172" y="38692"/>
                  </a:lnTo>
                  <a:lnTo>
                    <a:pt x="6222" y="38338"/>
                  </a:lnTo>
                  <a:lnTo>
                    <a:pt x="5291" y="37965"/>
                  </a:lnTo>
                  <a:lnTo>
                    <a:pt x="4359" y="37555"/>
                  </a:lnTo>
                  <a:lnTo>
                    <a:pt x="3912" y="37350"/>
                  </a:lnTo>
                  <a:lnTo>
                    <a:pt x="3465" y="37108"/>
                  </a:lnTo>
                  <a:lnTo>
                    <a:pt x="3018" y="36885"/>
                  </a:lnTo>
                  <a:lnTo>
                    <a:pt x="2571" y="36624"/>
                  </a:lnTo>
                  <a:lnTo>
                    <a:pt x="2142" y="36345"/>
                  </a:lnTo>
                  <a:lnTo>
                    <a:pt x="1733" y="36065"/>
                  </a:lnTo>
                  <a:lnTo>
                    <a:pt x="1341" y="35748"/>
                  </a:lnTo>
                  <a:lnTo>
                    <a:pt x="969" y="35413"/>
                  </a:lnTo>
                  <a:lnTo>
                    <a:pt x="801" y="35227"/>
                  </a:lnTo>
                  <a:lnTo>
                    <a:pt x="634" y="35041"/>
                  </a:lnTo>
                  <a:lnTo>
                    <a:pt x="503" y="34836"/>
                  </a:lnTo>
                  <a:lnTo>
                    <a:pt x="373" y="34612"/>
                  </a:lnTo>
                  <a:lnTo>
                    <a:pt x="261" y="34389"/>
                  </a:lnTo>
                  <a:lnTo>
                    <a:pt x="187" y="34165"/>
                  </a:lnTo>
                  <a:lnTo>
                    <a:pt x="131" y="33923"/>
                  </a:lnTo>
                  <a:lnTo>
                    <a:pt x="112" y="33681"/>
                  </a:lnTo>
                  <a:lnTo>
                    <a:pt x="131" y="33439"/>
                  </a:lnTo>
                  <a:lnTo>
                    <a:pt x="168" y="33196"/>
                  </a:lnTo>
                  <a:lnTo>
                    <a:pt x="242" y="32954"/>
                  </a:lnTo>
                  <a:lnTo>
                    <a:pt x="354" y="32731"/>
                  </a:lnTo>
                  <a:lnTo>
                    <a:pt x="466" y="32507"/>
                  </a:lnTo>
                  <a:lnTo>
                    <a:pt x="615" y="32302"/>
                  </a:lnTo>
                  <a:lnTo>
                    <a:pt x="764" y="32116"/>
                  </a:lnTo>
                  <a:lnTo>
                    <a:pt x="932" y="31930"/>
                  </a:lnTo>
                  <a:lnTo>
                    <a:pt x="1304" y="31576"/>
                  </a:lnTo>
                  <a:lnTo>
                    <a:pt x="1695" y="31259"/>
                  </a:lnTo>
                  <a:lnTo>
                    <a:pt x="2087" y="30980"/>
                  </a:lnTo>
                  <a:lnTo>
                    <a:pt x="2515" y="30700"/>
                  </a:lnTo>
                  <a:lnTo>
                    <a:pt x="2944" y="30439"/>
                  </a:lnTo>
                  <a:lnTo>
                    <a:pt x="3391" y="30197"/>
                  </a:lnTo>
                  <a:lnTo>
                    <a:pt x="3838" y="29955"/>
                  </a:lnTo>
                  <a:lnTo>
                    <a:pt x="4285" y="29750"/>
                  </a:lnTo>
                  <a:lnTo>
                    <a:pt x="5216" y="29322"/>
                  </a:lnTo>
                  <a:lnTo>
                    <a:pt x="6148" y="28930"/>
                  </a:lnTo>
                  <a:lnTo>
                    <a:pt x="7079" y="28577"/>
                  </a:lnTo>
                  <a:lnTo>
                    <a:pt x="8029" y="28223"/>
                  </a:lnTo>
                  <a:lnTo>
                    <a:pt x="8998" y="27906"/>
                  </a:lnTo>
                  <a:lnTo>
                    <a:pt x="9948" y="27589"/>
                  </a:lnTo>
                  <a:lnTo>
                    <a:pt x="10916" y="27273"/>
                  </a:lnTo>
                  <a:lnTo>
                    <a:pt x="11885" y="26993"/>
                  </a:lnTo>
                  <a:lnTo>
                    <a:pt x="13822" y="26434"/>
                  </a:lnTo>
                  <a:lnTo>
                    <a:pt x="15778" y="25913"/>
                  </a:lnTo>
                  <a:lnTo>
                    <a:pt x="17734" y="25410"/>
                  </a:lnTo>
                  <a:lnTo>
                    <a:pt x="19709" y="24925"/>
                  </a:lnTo>
                  <a:lnTo>
                    <a:pt x="21684" y="24460"/>
                  </a:lnTo>
                  <a:lnTo>
                    <a:pt x="23658" y="24013"/>
                  </a:lnTo>
                  <a:lnTo>
                    <a:pt x="27607" y="23156"/>
                  </a:lnTo>
                  <a:lnTo>
                    <a:pt x="31575" y="22317"/>
                  </a:lnTo>
                  <a:lnTo>
                    <a:pt x="35524" y="21498"/>
                  </a:lnTo>
                  <a:lnTo>
                    <a:pt x="39492" y="20678"/>
                  </a:lnTo>
                  <a:lnTo>
                    <a:pt x="43460" y="19840"/>
                  </a:lnTo>
                  <a:lnTo>
                    <a:pt x="45435" y="19430"/>
                  </a:lnTo>
                  <a:lnTo>
                    <a:pt x="47428" y="18983"/>
                  </a:lnTo>
                  <a:lnTo>
                    <a:pt x="49402" y="18517"/>
                  </a:lnTo>
                  <a:lnTo>
                    <a:pt x="51358" y="18033"/>
                  </a:lnTo>
                  <a:lnTo>
                    <a:pt x="52346" y="17772"/>
                  </a:lnTo>
                  <a:lnTo>
                    <a:pt x="53314" y="17511"/>
                  </a:lnTo>
                  <a:lnTo>
                    <a:pt x="54302" y="17213"/>
                  </a:lnTo>
                  <a:lnTo>
                    <a:pt x="55270" y="16878"/>
                  </a:lnTo>
                  <a:lnTo>
                    <a:pt x="55736" y="16692"/>
                  </a:lnTo>
                  <a:lnTo>
                    <a:pt x="56220" y="16505"/>
                  </a:lnTo>
                  <a:lnTo>
                    <a:pt x="56686" y="16282"/>
                  </a:lnTo>
                  <a:lnTo>
                    <a:pt x="56910" y="16151"/>
                  </a:lnTo>
                  <a:lnTo>
                    <a:pt x="57133" y="16002"/>
                  </a:lnTo>
                  <a:lnTo>
                    <a:pt x="57357" y="15835"/>
                  </a:lnTo>
                  <a:lnTo>
                    <a:pt x="57450" y="15742"/>
                  </a:lnTo>
                  <a:lnTo>
                    <a:pt x="57543" y="15630"/>
                  </a:lnTo>
                  <a:lnTo>
                    <a:pt x="57636" y="15481"/>
                  </a:lnTo>
                  <a:lnTo>
                    <a:pt x="57673" y="15406"/>
                  </a:lnTo>
                  <a:lnTo>
                    <a:pt x="57692" y="15332"/>
                  </a:lnTo>
                  <a:lnTo>
                    <a:pt x="57711" y="15239"/>
                  </a:lnTo>
                  <a:lnTo>
                    <a:pt x="57711" y="15145"/>
                  </a:lnTo>
                  <a:lnTo>
                    <a:pt x="57692" y="15052"/>
                  </a:lnTo>
                  <a:lnTo>
                    <a:pt x="57673" y="14978"/>
                  </a:lnTo>
                  <a:lnTo>
                    <a:pt x="57580" y="14829"/>
                  </a:lnTo>
                  <a:lnTo>
                    <a:pt x="57487" y="14698"/>
                  </a:lnTo>
                  <a:lnTo>
                    <a:pt x="57375" y="14605"/>
                  </a:lnTo>
                  <a:lnTo>
                    <a:pt x="57264" y="14512"/>
                  </a:lnTo>
                  <a:lnTo>
                    <a:pt x="57021" y="14382"/>
                  </a:lnTo>
                  <a:lnTo>
                    <a:pt x="56779" y="14270"/>
                  </a:lnTo>
                  <a:lnTo>
                    <a:pt x="56537" y="14177"/>
                  </a:lnTo>
                  <a:lnTo>
                    <a:pt x="56295" y="14084"/>
                  </a:lnTo>
                  <a:lnTo>
                    <a:pt x="55792" y="13935"/>
                  </a:lnTo>
                  <a:lnTo>
                    <a:pt x="55308" y="13804"/>
                  </a:lnTo>
                  <a:lnTo>
                    <a:pt x="54805" y="13692"/>
                  </a:lnTo>
                  <a:lnTo>
                    <a:pt x="53799" y="13506"/>
                  </a:lnTo>
                  <a:lnTo>
                    <a:pt x="52811" y="13320"/>
                  </a:lnTo>
                  <a:lnTo>
                    <a:pt x="48825" y="12593"/>
                  </a:lnTo>
                  <a:lnTo>
                    <a:pt x="40852" y="11140"/>
                  </a:lnTo>
                  <a:lnTo>
                    <a:pt x="36884" y="10414"/>
                  </a:lnTo>
                  <a:lnTo>
                    <a:pt x="32898" y="9650"/>
                  </a:lnTo>
                  <a:lnTo>
                    <a:pt x="28930" y="8849"/>
                  </a:lnTo>
                  <a:lnTo>
                    <a:pt x="26955" y="8439"/>
                  </a:lnTo>
                  <a:lnTo>
                    <a:pt x="24962" y="8011"/>
                  </a:lnTo>
                  <a:lnTo>
                    <a:pt x="22988" y="7582"/>
                  </a:lnTo>
                  <a:lnTo>
                    <a:pt x="21032" y="7098"/>
                  </a:lnTo>
                  <a:lnTo>
                    <a:pt x="19076" y="6614"/>
                  </a:lnTo>
                  <a:lnTo>
                    <a:pt x="18088" y="6334"/>
                  </a:lnTo>
                  <a:lnTo>
                    <a:pt x="17120" y="6055"/>
                  </a:lnTo>
                  <a:lnTo>
                    <a:pt x="16151" y="5757"/>
                  </a:lnTo>
                  <a:lnTo>
                    <a:pt x="15201" y="5440"/>
                  </a:lnTo>
                  <a:lnTo>
                    <a:pt x="14251" y="5105"/>
                  </a:lnTo>
                  <a:lnTo>
                    <a:pt x="13785" y="4919"/>
                  </a:lnTo>
                  <a:lnTo>
                    <a:pt x="13319" y="4714"/>
                  </a:lnTo>
                  <a:lnTo>
                    <a:pt x="12872" y="4490"/>
                  </a:lnTo>
                  <a:lnTo>
                    <a:pt x="12425" y="4267"/>
                  </a:lnTo>
                  <a:lnTo>
                    <a:pt x="12202" y="4136"/>
                  </a:lnTo>
                  <a:lnTo>
                    <a:pt x="11997" y="3987"/>
                  </a:lnTo>
                  <a:lnTo>
                    <a:pt x="11811" y="3838"/>
                  </a:lnTo>
                  <a:lnTo>
                    <a:pt x="11624" y="3670"/>
                  </a:lnTo>
                  <a:lnTo>
                    <a:pt x="11457" y="3503"/>
                  </a:lnTo>
                  <a:lnTo>
                    <a:pt x="11382" y="3391"/>
                  </a:lnTo>
                  <a:lnTo>
                    <a:pt x="11326" y="3298"/>
                  </a:lnTo>
                  <a:lnTo>
                    <a:pt x="11289" y="3186"/>
                  </a:lnTo>
                  <a:lnTo>
                    <a:pt x="11252" y="3074"/>
                  </a:lnTo>
                  <a:lnTo>
                    <a:pt x="11252" y="2963"/>
                  </a:lnTo>
                  <a:lnTo>
                    <a:pt x="11270" y="2851"/>
                  </a:lnTo>
                  <a:lnTo>
                    <a:pt x="11289" y="2739"/>
                  </a:lnTo>
                  <a:lnTo>
                    <a:pt x="11345" y="2627"/>
                  </a:lnTo>
                  <a:lnTo>
                    <a:pt x="11419" y="2534"/>
                  </a:lnTo>
                  <a:lnTo>
                    <a:pt x="11494" y="2441"/>
                  </a:lnTo>
                  <a:lnTo>
                    <a:pt x="11662" y="2273"/>
                  </a:lnTo>
                  <a:lnTo>
                    <a:pt x="11866" y="2124"/>
                  </a:lnTo>
                  <a:lnTo>
                    <a:pt x="12071" y="1994"/>
                  </a:lnTo>
                  <a:lnTo>
                    <a:pt x="12295" y="1864"/>
                  </a:lnTo>
                  <a:lnTo>
                    <a:pt x="12761" y="1659"/>
                  </a:lnTo>
                  <a:lnTo>
                    <a:pt x="13226" y="1472"/>
                  </a:lnTo>
                  <a:lnTo>
                    <a:pt x="13692" y="1305"/>
                  </a:lnTo>
                  <a:lnTo>
                    <a:pt x="14176" y="1156"/>
                  </a:lnTo>
                  <a:lnTo>
                    <a:pt x="14661" y="1007"/>
                  </a:lnTo>
                  <a:lnTo>
                    <a:pt x="15648" y="764"/>
                  </a:lnTo>
                  <a:lnTo>
                    <a:pt x="16635" y="541"/>
                  </a:lnTo>
                  <a:lnTo>
                    <a:pt x="17623" y="355"/>
                  </a:lnTo>
                  <a:lnTo>
                    <a:pt x="18629" y="168"/>
                  </a:lnTo>
                  <a:lnTo>
                    <a:pt x="19616" y="1"/>
                  </a:lnTo>
                  <a:close/>
                </a:path>
              </a:pathLst>
            </a:cu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2" name="Google Shape;3902;p18"/>
          <p:cNvSpPr/>
          <p:nvPr/>
        </p:nvSpPr>
        <p:spPr>
          <a:xfrm>
            <a:off x="555647" y="480848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18"/>
          <p:cNvSpPr/>
          <p:nvPr/>
        </p:nvSpPr>
        <p:spPr>
          <a:xfrm>
            <a:off x="1020549" y="4341826"/>
            <a:ext cx="456246" cy="117629"/>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4" name="Google Shape;3904;p18"/>
          <p:cNvGrpSpPr/>
          <p:nvPr/>
        </p:nvGrpSpPr>
        <p:grpSpPr>
          <a:xfrm>
            <a:off x="7085775" y="4879836"/>
            <a:ext cx="559500" cy="254214"/>
            <a:chOff x="504275" y="4275011"/>
            <a:chExt cx="559500" cy="254214"/>
          </a:xfrm>
        </p:grpSpPr>
        <p:sp>
          <p:nvSpPr>
            <p:cNvPr id="3905" name="Google Shape;3905;p18"/>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06" name="Google Shape;3906;p18"/>
            <p:cNvGrpSpPr/>
            <p:nvPr/>
          </p:nvGrpSpPr>
          <p:grpSpPr>
            <a:xfrm>
              <a:off x="534126" y="4275011"/>
              <a:ext cx="499831" cy="253890"/>
              <a:chOff x="10039350" y="1993363"/>
              <a:chExt cx="1715275" cy="871275"/>
            </a:xfrm>
          </p:grpSpPr>
          <p:sp>
            <p:nvSpPr>
              <p:cNvPr id="3907" name="Google Shape;3907;p18"/>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18"/>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18"/>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18"/>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18"/>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18"/>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18"/>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18"/>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18"/>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18"/>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18"/>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18"/>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919" name="Google Shape;3919;p18"/>
          <p:cNvGrpSpPr/>
          <p:nvPr/>
        </p:nvGrpSpPr>
        <p:grpSpPr>
          <a:xfrm>
            <a:off x="2295647" y="3798961"/>
            <a:ext cx="660667" cy="1091131"/>
            <a:chOff x="8567768" y="2750361"/>
            <a:chExt cx="425058" cy="702008"/>
          </a:xfrm>
        </p:grpSpPr>
        <p:sp>
          <p:nvSpPr>
            <p:cNvPr id="3920" name="Google Shape;3920;p18"/>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21" name="Google Shape;3921;p18"/>
            <p:cNvGrpSpPr/>
            <p:nvPr/>
          </p:nvGrpSpPr>
          <p:grpSpPr>
            <a:xfrm flipH="1">
              <a:off x="8567768" y="2750361"/>
              <a:ext cx="425058" cy="694185"/>
              <a:chOff x="5533200" y="-2000250"/>
              <a:chExt cx="1268450" cy="2071575"/>
            </a:xfrm>
          </p:grpSpPr>
          <p:sp>
            <p:nvSpPr>
              <p:cNvPr id="3922" name="Google Shape;3922;p18"/>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18"/>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18"/>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18"/>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18"/>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18"/>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18"/>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18"/>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18"/>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18"/>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18"/>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18"/>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18"/>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18"/>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18"/>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18"/>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18"/>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18"/>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18"/>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18"/>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18"/>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18"/>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18"/>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18"/>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18"/>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18"/>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18"/>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18"/>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18"/>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18"/>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18"/>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18"/>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18"/>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18"/>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18"/>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18"/>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18"/>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18"/>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18"/>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18"/>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18"/>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18"/>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18"/>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18"/>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18"/>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18"/>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18"/>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18"/>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18"/>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18"/>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18"/>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18"/>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3974" name="Google Shape;3974;p18"/>
          <p:cNvSpPr/>
          <p:nvPr/>
        </p:nvSpPr>
        <p:spPr>
          <a:xfrm>
            <a:off x="7511103" y="4239976"/>
            <a:ext cx="570191" cy="147004"/>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5" name="Google Shape;3975;p18"/>
          <p:cNvGrpSpPr/>
          <p:nvPr/>
        </p:nvGrpSpPr>
        <p:grpSpPr>
          <a:xfrm>
            <a:off x="4141329" y="3747134"/>
            <a:ext cx="351863" cy="581122"/>
            <a:chOff x="8567768" y="2750361"/>
            <a:chExt cx="425058" cy="702008"/>
          </a:xfrm>
        </p:grpSpPr>
        <p:sp>
          <p:nvSpPr>
            <p:cNvPr id="3976" name="Google Shape;3976;p18"/>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77" name="Google Shape;3977;p18"/>
            <p:cNvGrpSpPr/>
            <p:nvPr/>
          </p:nvGrpSpPr>
          <p:grpSpPr>
            <a:xfrm flipH="1">
              <a:off x="8567768" y="2750361"/>
              <a:ext cx="425058" cy="694185"/>
              <a:chOff x="5533200" y="-2000250"/>
              <a:chExt cx="1268450" cy="2071575"/>
            </a:xfrm>
          </p:grpSpPr>
          <p:sp>
            <p:nvSpPr>
              <p:cNvPr id="3978" name="Google Shape;3978;p18"/>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18"/>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18"/>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18"/>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18"/>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18"/>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18"/>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18"/>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18"/>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18"/>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18"/>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18"/>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18"/>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18"/>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18"/>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18"/>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18"/>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18"/>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18"/>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18"/>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18"/>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18"/>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18"/>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18"/>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18"/>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18"/>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18"/>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18"/>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18"/>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18"/>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18"/>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18"/>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18"/>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18"/>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18"/>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18"/>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18"/>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18"/>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18"/>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18"/>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18"/>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18"/>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18"/>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18"/>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18"/>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18"/>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18"/>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18"/>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18"/>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18"/>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18"/>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18"/>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4176"/>
        <p:cNvGrpSpPr/>
        <p:nvPr/>
      </p:nvGrpSpPr>
      <p:grpSpPr>
        <a:xfrm>
          <a:off x="0" y="0"/>
          <a:ext cx="0" cy="0"/>
          <a:chOff x="0" y="0"/>
          <a:chExt cx="0" cy="0"/>
        </a:xfrm>
      </p:grpSpPr>
      <p:sp>
        <p:nvSpPr>
          <p:cNvPr id="4177" name="Google Shape;4177;p20"/>
          <p:cNvSpPr/>
          <p:nvPr/>
        </p:nvSpPr>
        <p:spPr>
          <a:xfrm flipH="1">
            <a:off x="-1" y="3664990"/>
            <a:ext cx="2590727" cy="1241514"/>
          </a:xfrm>
          <a:custGeom>
            <a:avLst/>
            <a:gdLst/>
            <a:ahLst/>
            <a:cxnLst/>
            <a:rect l="l" t="t" r="r" b="b"/>
            <a:pathLst>
              <a:path w="84265" h="40381" extrusionOk="0">
                <a:moveTo>
                  <a:pt x="80585" y="1"/>
                </a:moveTo>
                <a:lnTo>
                  <a:pt x="80137" y="40"/>
                </a:lnTo>
                <a:lnTo>
                  <a:pt x="79689" y="98"/>
                </a:lnTo>
                <a:lnTo>
                  <a:pt x="79261" y="196"/>
                </a:lnTo>
                <a:lnTo>
                  <a:pt x="78832" y="312"/>
                </a:lnTo>
                <a:lnTo>
                  <a:pt x="78404" y="449"/>
                </a:lnTo>
                <a:lnTo>
                  <a:pt x="77995" y="605"/>
                </a:lnTo>
                <a:lnTo>
                  <a:pt x="77586" y="799"/>
                </a:lnTo>
                <a:lnTo>
                  <a:pt x="77197" y="1013"/>
                </a:lnTo>
                <a:lnTo>
                  <a:pt x="76827" y="1266"/>
                </a:lnTo>
                <a:lnTo>
                  <a:pt x="76457" y="1520"/>
                </a:lnTo>
                <a:lnTo>
                  <a:pt x="76126" y="1812"/>
                </a:lnTo>
                <a:lnTo>
                  <a:pt x="75815" y="2123"/>
                </a:lnTo>
                <a:lnTo>
                  <a:pt x="75523" y="2454"/>
                </a:lnTo>
                <a:lnTo>
                  <a:pt x="75231" y="2785"/>
                </a:lnTo>
                <a:lnTo>
                  <a:pt x="74977" y="3155"/>
                </a:lnTo>
                <a:lnTo>
                  <a:pt x="74763" y="3525"/>
                </a:lnTo>
                <a:lnTo>
                  <a:pt x="74549" y="3914"/>
                </a:lnTo>
                <a:lnTo>
                  <a:pt x="74354" y="4323"/>
                </a:lnTo>
                <a:lnTo>
                  <a:pt x="74199" y="4732"/>
                </a:lnTo>
                <a:lnTo>
                  <a:pt x="74062" y="5141"/>
                </a:lnTo>
                <a:lnTo>
                  <a:pt x="73946" y="5569"/>
                </a:lnTo>
                <a:lnTo>
                  <a:pt x="73868" y="6017"/>
                </a:lnTo>
                <a:lnTo>
                  <a:pt x="73809" y="6445"/>
                </a:lnTo>
                <a:lnTo>
                  <a:pt x="73770" y="6893"/>
                </a:lnTo>
                <a:lnTo>
                  <a:pt x="73673" y="6465"/>
                </a:lnTo>
                <a:lnTo>
                  <a:pt x="73556" y="6056"/>
                </a:lnTo>
                <a:lnTo>
                  <a:pt x="73381" y="5667"/>
                </a:lnTo>
                <a:lnTo>
                  <a:pt x="73167" y="5297"/>
                </a:lnTo>
                <a:lnTo>
                  <a:pt x="72933" y="4927"/>
                </a:lnTo>
                <a:lnTo>
                  <a:pt x="72661" y="4596"/>
                </a:lnTo>
                <a:lnTo>
                  <a:pt x="72369" y="4284"/>
                </a:lnTo>
                <a:lnTo>
                  <a:pt x="72038" y="3992"/>
                </a:lnTo>
                <a:lnTo>
                  <a:pt x="71707" y="3720"/>
                </a:lnTo>
                <a:lnTo>
                  <a:pt x="71337" y="3486"/>
                </a:lnTo>
                <a:lnTo>
                  <a:pt x="70947" y="3272"/>
                </a:lnTo>
                <a:lnTo>
                  <a:pt x="70558" y="3097"/>
                </a:lnTo>
                <a:lnTo>
                  <a:pt x="70149" y="2960"/>
                </a:lnTo>
                <a:lnTo>
                  <a:pt x="69721" y="2863"/>
                </a:lnTo>
                <a:lnTo>
                  <a:pt x="69292" y="2785"/>
                </a:lnTo>
                <a:lnTo>
                  <a:pt x="68864" y="2746"/>
                </a:lnTo>
                <a:lnTo>
                  <a:pt x="68436" y="2766"/>
                </a:lnTo>
                <a:lnTo>
                  <a:pt x="68007" y="2805"/>
                </a:lnTo>
                <a:lnTo>
                  <a:pt x="67579" y="2882"/>
                </a:lnTo>
                <a:lnTo>
                  <a:pt x="67151" y="2980"/>
                </a:lnTo>
                <a:lnTo>
                  <a:pt x="66742" y="3136"/>
                </a:lnTo>
                <a:lnTo>
                  <a:pt x="66353" y="3311"/>
                </a:lnTo>
                <a:lnTo>
                  <a:pt x="65963" y="3505"/>
                </a:lnTo>
                <a:lnTo>
                  <a:pt x="65593" y="3739"/>
                </a:lnTo>
                <a:lnTo>
                  <a:pt x="65243" y="3992"/>
                </a:lnTo>
                <a:lnTo>
                  <a:pt x="64912" y="4265"/>
                </a:lnTo>
                <a:lnTo>
                  <a:pt x="64600" y="4557"/>
                </a:lnTo>
                <a:lnTo>
                  <a:pt x="64308" y="4888"/>
                </a:lnTo>
                <a:lnTo>
                  <a:pt x="64036" y="5238"/>
                </a:lnTo>
                <a:lnTo>
                  <a:pt x="63783" y="5589"/>
                </a:lnTo>
                <a:lnTo>
                  <a:pt x="63568" y="5959"/>
                </a:lnTo>
                <a:lnTo>
                  <a:pt x="63374" y="6368"/>
                </a:lnTo>
                <a:lnTo>
                  <a:pt x="63218" y="6757"/>
                </a:lnTo>
                <a:lnTo>
                  <a:pt x="63082" y="7166"/>
                </a:lnTo>
                <a:lnTo>
                  <a:pt x="62984" y="7594"/>
                </a:lnTo>
                <a:lnTo>
                  <a:pt x="62906" y="8022"/>
                </a:lnTo>
                <a:lnTo>
                  <a:pt x="62867" y="8451"/>
                </a:lnTo>
                <a:lnTo>
                  <a:pt x="62848" y="8879"/>
                </a:lnTo>
                <a:lnTo>
                  <a:pt x="62848" y="9327"/>
                </a:lnTo>
                <a:lnTo>
                  <a:pt x="62887" y="9755"/>
                </a:lnTo>
                <a:lnTo>
                  <a:pt x="62945" y="10184"/>
                </a:lnTo>
                <a:lnTo>
                  <a:pt x="63043" y="10612"/>
                </a:lnTo>
                <a:lnTo>
                  <a:pt x="63140" y="11040"/>
                </a:lnTo>
                <a:lnTo>
                  <a:pt x="63276" y="11449"/>
                </a:lnTo>
                <a:lnTo>
                  <a:pt x="63432" y="11858"/>
                </a:lnTo>
                <a:lnTo>
                  <a:pt x="63627" y="12247"/>
                </a:lnTo>
                <a:lnTo>
                  <a:pt x="63821" y="12637"/>
                </a:lnTo>
                <a:lnTo>
                  <a:pt x="64055" y="13007"/>
                </a:lnTo>
                <a:lnTo>
                  <a:pt x="64055" y="13007"/>
                </a:lnTo>
                <a:lnTo>
                  <a:pt x="63880" y="12851"/>
                </a:lnTo>
                <a:lnTo>
                  <a:pt x="63666" y="12734"/>
                </a:lnTo>
                <a:lnTo>
                  <a:pt x="63471" y="12637"/>
                </a:lnTo>
                <a:lnTo>
                  <a:pt x="63257" y="12578"/>
                </a:lnTo>
                <a:lnTo>
                  <a:pt x="63023" y="12520"/>
                </a:lnTo>
                <a:lnTo>
                  <a:pt x="62809" y="12500"/>
                </a:lnTo>
                <a:lnTo>
                  <a:pt x="62575" y="12500"/>
                </a:lnTo>
                <a:lnTo>
                  <a:pt x="62342" y="12539"/>
                </a:lnTo>
                <a:lnTo>
                  <a:pt x="62128" y="12578"/>
                </a:lnTo>
                <a:lnTo>
                  <a:pt x="61913" y="12656"/>
                </a:lnTo>
                <a:lnTo>
                  <a:pt x="61699" y="12753"/>
                </a:lnTo>
                <a:lnTo>
                  <a:pt x="61505" y="12870"/>
                </a:lnTo>
                <a:lnTo>
                  <a:pt x="61310" y="13007"/>
                </a:lnTo>
                <a:lnTo>
                  <a:pt x="61154" y="13162"/>
                </a:lnTo>
                <a:lnTo>
                  <a:pt x="60998" y="13338"/>
                </a:lnTo>
                <a:lnTo>
                  <a:pt x="60862" y="13532"/>
                </a:lnTo>
                <a:lnTo>
                  <a:pt x="60745" y="13299"/>
                </a:lnTo>
                <a:lnTo>
                  <a:pt x="60609" y="13084"/>
                </a:lnTo>
                <a:lnTo>
                  <a:pt x="60453" y="12870"/>
                </a:lnTo>
                <a:lnTo>
                  <a:pt x="60298" y="12676"/>
                </a:lnTo>
                <a:lnTo>
                  <a:pt x="60103" y="12500"/>
                </a:lnTo>
                <a:lnTo>
                  <a:pt x="59908" y="12345"/>
                </a:lnTo>
                <a:lnTo>
                  <a:pt x="59713" y="12189"/>
                </a:lnTo>
                <a:lnTo>
                  <a:pt x="59499" y="12053"/>
                </a:lnTo>
                <a:lnTo>
                  <a:pt x="59266" y="11916"/>
                </a:lnTo>
                <a:lnTo>
                  <a:pt x="59032" y="11819"/>
                </a:lnTo>
                <a:lnTo>
                  <a:pt x="58798" y="11741"/>
                </a:lnTo>
                <a:lnTo>
                  <a:pt x="58545" y="11663"/>
                </a:lnTo>
                <a:lnTo>
                  <a:pt x="58292" y="11605"/>
                </a:lnTo>
                <a:lnTo>
                  <a:pt x="58039" y="11585"/>
                </a:lnTo>
                <a:lnTo>
                  <a:pt x="57786" y="11566"/>
                </a:lnTo>
                <a:lnTo>
                  <a:pt x="57533" y="11585"/>
                </a:lnTo>
                <a:lnTo>
                  <a:pt x="57280" y="11605"/>
                </a:lnTo>
                <a:lnTo>
                  <a:pt x="57027" y="11663"/>
                </a:lnTo>
                <a:lnTo>
                  <a:pt x="56793" y="11722"/>
                </a:lnTo>
                <a:lnTo>
                  <a:pt x="56559" y="11819"/>
                </a:lnTo>
                <a:lnTo>
                  <a:pt x="56345" y="11916"/>
                </a:lnTo>
                <a:lnTo>
                  <a:pt x="56131" y="12033"/>
                </a:lnTo>
                <a:lnTo>
                  <a:pt x="55917" y="12169"/>
                </a:lnTo>
                <a:lnTo>
                  <a:pt x="55722" y="12325"/>
                </a:lnTo>
                <a:lnTo>
                  <a:pt x="55547" y="12481"/>
                </a:lnTo>
                <a:lnTo>
                  <a:pt x="55372" y="12676"/>
                </a:lnTo>
                <a:lnTo>
                  <a:pt x="55216" y="12851"/>
                </a:lnTo>
                <a:lnTo>
                  <a:pt x="55080" y="13065"/>
                </a:lnTo>
                <a:lnTo>
                  <a:pt x="54963" y="13279"/>
                </a:lnTo>
                <a:lnTo>
                  <a:pt x="54846" y="13493"/>
                </a:lnTo>
                <a:lnTo>
                  <a:pt x="54749" y="13727"/>
                </a:lnTo>
                <a:lnTo>
                  <a:pt x="54671" y="13980"/>
                </a:lnTo>
                <a:lnTo>
                  <a:pt x="54437" y="13727"/>
                </a:lnTo>
                <a:lnTo>
                  <a:pt x="54204" y="13474"/>
                </a:lnTo>
                <a:lnTo>
                  <a:pt x="53950" y="13260"/>
                </a:lnTo>
                <a:lnTo>
                  <a:pt x="53678" y="13026"/>
                </a:lnTo>
                <a:lnTo>
                  <a:pt x="53425" y="12812"/>
                </a:lnTo>
                <a:lnTo>
                  <a:pt x="53133" y="12617"/>
                </a:lnTo>
                <a:lnTo>
                  <a:pt x="52860" y="12423"/>
                </a:lnTo>
                <a:lnTo>
                  <a:pt x="52568" y="12247"/>
                </a:lnTo>
                <a:lnTo>
                  <a:pt x="52257" y="12092"/>
                </a:lnTo>
                <a:lnTo>
                  <a:pt x="51965" y="11936"/>
                </a:lnTo>
                <a:lnTo>
                  <a:pt x="51653" y="11780"/>
                </a:lnTo>
                <a:lnTo>
                  <a:pt x="51342" y="11663"/>
                </a:lnTo>
                <a:lnTo>
                  <a:pt x="51011" y="11527"/>
                </a:lnTo>
                <a:lnTo>
                  <a:pt x="50699" y="11430"/>
                </a:lnTo>
                <a:lnTo>
                  <a:pt x="50368" y="11332"/>
                </a:lnTo>
                <a:lnTo>
                  <a:pt x="50037" y="11235"/>
                </a:lnTo>
                <a:lnTo>
                  <a:pt x="49706" y="11176"/>
                </a:lnTo>
                <a:lnTo>
                  <a:pt x="49356" y="11118"/>
                </a:lnTo>
                <a:lnTo>
                  <a:pt x="49025" y="11060"/>
                </a:lnTo>
                <a:lnTo>
                  <a:pt x="48674" y="11021"/>
                </a:lnTo>
                <a:lnTo>
                  <a:pt x="48343" y="11001"/>
                </a:lnTo>
                <a:lnTo>
                  <a:pt x="47993" y="10982"/>
                </a:lnTo>
                <a:lnTo>
                  <a:pt x="47662" y="10982"/>
                </a:lnTo>
                <a:lnTo>
                  <a:pt x="47311" y="11001"/>
                </a:lnTo>
                <a:lnTo>
                  <a:pt x="46980" y="11040"/>
                </a:lnTo>
                <a:lnTo>
                  <a:pt x="46630" y="11079"/>
                </a:lnTo>
                <a:lnTo>
                  <a:pt x="46299" y="11118"/>
                </a:lnTo>
                <a:lnTo>
                  <a:pt x="45968" y="11196"/>
                </a:lnTo>
                <a:lnTo>
                  <a:pt x="45637" y="11274"/>
                </a:lnTo>
                <a:lnTo>
                  <a:pt x="45306" y="11371"/>
                </a:lnTo>
                <a:lnTo>
                  <a:pt x="44975" y="11469"/>
                </a:lnTo>
                <a:lnTo>
                  <a:pt x="44664" y="11605"/>
                </a:lnTo>
                <a:lnTo>
                  <a:pt x="44352" y="11741"/>
                </a:lnTo>
                <a:lnTo>
                  <a:pt x="44041" y="11877"/>
                </a:lnTo>
                <a:lnTo>
                  <a:pt x="43729" y="12053"/>
                </a:lnTo>
                <a:lnTo>
                  <a:pt x="43437" y="12208"/>
                </a:lnTo>
                <a:lnTo>
                  <a:pt x="43145" y="12403"/>
                </a:lnTo>
                <a:lnTo>
                  <a:pt x="42872" y="12598"/>
                </a:lnTo>
                <a:lnTo>
                  <a:pt x="42600" y="12812"/>
                </a:lnTo>
                <a:lnTo>
                  <a:pt x="42327" y="13026"/>
                </a:lnTo>
                <a:lnTo>
                  <a:pt x="42074" y="13260"/>
                </a:lnTo>
                <a:lnTo>
                  <a:pt x="41821" y="13493"/>
                </a:lnTo>
                <a:lnTo>
                  <a:pt x="41568" y="13727"/>
                </a:lnTo>
                <a:lnTo>
                  <a:pt x="41334" y="13980"/>
                </a:lnTo>
                <a:lnTo>
                  <a:pt x="41120" y="14253"/>
                </a:lnTo>
                <a:lnTo>
                  <a:pt x="40906" y="14525"/>
                </a:lnTo>
                <a:lnTo>
                  <a:pt x="40692" y="14798"/>
                </a:lnTo>
                <a:lnTo>
                  <a:pt x="40497" y="15090"/>
                </a:lnTo>
                <a:lnTo>
                  <a:pt x="40322" y="15382"/>
                </a:lnTo>
                <a:lnTo>
                  <a:pt x="40147" y="15674"/>
                </a:lnTo>
                <a:lnTo>
                  <a:pt x="39971" y="15985"/>
                </a:lnTo>
                <a:lnTo>
                  <a:pt x="39835" y="16297"/>
                </a:lnTo>
                <a:lnTo>
                  <a:pt x="39679" y="16608"/>
                </a:lnTo>
                <a:lnTo>
                  <a:pt x="39563" y="16939"/>
                </a:lnTo>
                <a:lnTo>
                  <a:pt x="39446" y="17251"/>
                </a:lnTo>
                <a:lnTo>
                  <a:pt x="39348" y="17582"/>
                </a:lnTo>
                <a:lnTo>
                  <a:pt x="39251" y="17913"/>
                </a:lnTo>
                <a:lnTo>
                  <a:pt x="39173" y="18244"/>
                </a:lnTo>
                <a:lnTo>
                  <a:pt x="39115" y="18594"/>
                </a:lnTo>
                <a:lnTo>
                  <a:pt x="39056" y="18925"/>
                </a:lnTo>
                <a:lnTo>
                  <a:pt x="39037" y="19276"/>
                </a:lnTo>
                <a:lnTo>
                  <a:pt x="39017" y="19607"/>
                </a:lnTo>
                <a:lnTo>
                  <a:pt x="38998" y="19957"/>
                </a:lnTo>
                <a:lnTo>
                  <a:pt x="39017" y="20288"/>
                </a:lnTo>
                <a:lnTo>
                  <a:pt x="38862" y="20171"/>
                </a:lnTo>
                <a:lnTo>
                  <a:pt x="38706" y="20055"/>
                </a:lnTo>
                <a:lnTo>
                  <a:pt x="38550" y="19957"/>
                </a:lnTo>
                <a:lnTo>
                  <a:pt x="38394" y="19860"/>
                </a:lnTo>
                <a:lnTo>
                  <a:pt x="38044" y="19704"/>
                </a:lnTo>
                <a:lnTo>
                  <a:pt x="37674" y="19587"/>
                </a:lnTo>
                <a:lnTo>
                  <a:pt x="37304" y="19529"/>
                </a:lnTo>
                <a:lnTo>
                  <a:pt x="36934" y="19490"/>
                </a:lnTo>
                <a:lnTo>
                  <a:pt x="36740" y="19509"/>
                </a:lnTo>
                <a:lnTo>
                  <a:pt x="36564" y="19509"/>
                </a:lnTo>
                <a:lnTo>
                  <a:pt x="36370" y="19548"/>
                </a:lnTo>
                <a:lnTo>
                  <a:pt x="36175" y="19587"/>
                </a:lnTo>
                <a:lnTo>
                  <a:pt x="35805" y="19704"/>
                </a:lnTo>
                <a:lnTo>
                  <a:pt x="35455" y="19840"/>
                </a:lnTo>
                <a:lnTo>
                  <a:pt x="35104" y="20035"/>
                </a:lnTo>
                <a:lnTo>
                  <a:pt x="34773" y="20269"/>
                </a:lnTo>
                <a:lnTo>
                  <a:pt x="34462" y="20522"/>
                </a:lnTo>
                <a:lnTo>
                  <a:pt x="34325" y="20678"/>
                </a:lnTo>
                <a:lnTo>
                  <a:pt x="34208" y="20814"/>
                </a:lnTo>
                <a:lnTo>
                  <a:pt x="34092" y="20970"/>
                </a:lnTo>
                <a:lnTo>
                  <a:pt x="33994" y="21145"/>
                </a:lnTo>
                <a:lnTo>
                  <a:pt x="33897" y="21301"/>
                </a:lnTo>
                <a:lnTo>
                  <a:pt x="33839" y="21476"/>
                </a:lnTo>
                <a:lnTo>
                  <a:pt x="33566" y="20970"/>
                </a:lnTo>
                <a:lnTo>
                  <a:pt x="33293" y="20483"/>
                </a:lnTo>
                <a:lnTo>
                  <a:pt x="32982" y="19996"/>
                </a:lnTo>
                <a:lnTo>
                  <a:pt x="32651" y="19529"/>
                </a:lnTo>
                <a:lnTo>
                  <a:pt x="32300" y="19081"/>
                </a:lnTo>
                <a:lnTo>
                  <a:pt x="31911" y="18653"/>
                </a:lnTo>
                <a:lnTo>
                  <a:pt x="31522" y="18244"/>
                </a:lnTo>
                <a:lnTo>
                  <a:pt x="31093" y="17854"/>
                </a:lnTo>
                <a:lnTo>
                  <a:pt x="30665" y="17504"/>
                </a:lnTo>
                <a:lnTo>
                  <a:pt x="30198" y="17154"/>
                </a:lnTo>
                <a:lnTo>
                  <a:pt x="29731" y="16823"/>
                </a:lnTo>
                <a:lnTo>
                  <a:pt x="29244" y="16531"/>
                </a:lnTo>
                <a:lnTo>
                  <a:pt x="28738" y="16258"/>
                </a:lnTo>
                <a:lnTo>
                  <a:pt x="28231" y="16024"/>
                </a:lnTo>
                <a:lnTo>
                  <a:pt x="27686" y="15791"/>
                </a:lnTo>
                <a:lnTo>
                  <a:pt x="27161" y="15616"/>
                </a:lnTo>
                <a:lnTo>
                  <a:pt x="26576" y="15440"/>
                </a:lnTo>
                <a:lnTo>
                  <a:pt x="25973" y="15304"/>
                </a:lnTo>
                <a:lnTo>
                  <a:pt x="25389" y="15207"/>
                </a:lnTo>
                <a:lnTo>
                  <a:pt x="24785" y="15148"/>
                </a:lnTo>
                <a:lnTo>
                  <a:pt x="23870" y="15148"/>
                </a:lnTo>
                <a:lnTo>
                  <a:pt x="23578" y="15168"/>
                </a:lnTo>
                <a:lnTo>
                  <a:pt x="23286" y="15207"/>
                </a:lnTo>
                <a:lnTo>
                  <a:pt x="22975" y="15265"/>
                </a:lnTo>
                <a:lnTo>
                  <a:pt x="22683" y="15323"/>
                </a:lnTo>
                <a:lnTo>
                  <a:pt x="22391" y="15401"/>
                </a:lnTo>
                <a:lnTo>
                  <a:pt x="22118" y="15479"/>
                </a:lnTo>
                <a:lnTo>
                  <a:pt x="21865" y="15577"/>
                </a:lnTo>
                <a:lnTo>
                  <a:pt x="21592" y="15693"/>
                </a:lnTo>
                <a:lnTo>
                  <a:pt x="21339" y="15810"/>
                </a:lnTo>
                <a:lnTo>
                  <a:pt x="21086" y="15946"/>
                </a:lnTo>
                <a:lnTo>
                  <a:pt x="20852" y="16083"/>
                </a:lnTo>
                <a:lnTo>
                  <a:pt x="20385" y="16394"/>
                </a:lnTo>
                <a:lnTo>
                  <a:pt x="19937" y="16745"/>
                </a:lnTo>
                <a:lnTo>
                  <a:pt x="19529" y="17134"/>
                </a:lnTo>
                <a:lnTo>
                  <a:pt x="19139" y="17543"/>
                </a:lnTo>
                <a:lnTo>
                  <a:pt x="18789" y="17991"/>
                </a:lnTo>
                <a:lnTo>
                  <a:pt x="18458" y="18458"/>
                </a:lnTo>
                <a:lnTo>
                  <a:pt x="18166" y="18945"/>
                </a:lnTo>
                <a:lnTo>
                  <a:pt x="17913" y="19451"/>
                </a:lnTo>
                <a:lnTo>
                  <a:pt x="17679" y="19977"/>
                </a:lnTo>
                <a:lnTo>
                  <a:pt x="17504" y="20522"/>
                </a:lnTo>
                <a:lnTo>
                  <a:pt x="17348" y="21086"/>
                </a:lnTo>
                <a:lnTo>
                  <a:pt x="17231" y="21632"/>
                </a:lnTo>
                <a:lnTo>
                  <a:pt x="17153" y="22196"/>
                </a:lnTo>
                <a:lnTo>
                  <a:pt x="17114" y="22780"/>
                </a:lnTo>
                <a:lnTo>
                  <a:pt x="17095" y="23345"/>
                </a:lnTo>
                <a:lnTo>
                  <a:pt x="17134" y="23910"/>
                </a:lnTo>
                <a:lnTo>
                  <a:pt x="17192" y="24474"/>
                </a:lnTo>
                <a:lnTo>
                  <a:pt x="17270" y="25019"/>
                </a:lnTo>
                <a:lnTo>
                  <a:pt x="17387" y="25584"/>
                </a:lnTo>
                <a:lnTo>
                  <a:pt x="17523" y="26129"/>
                </a:lnTo>
                <a:lnTo>
                  <a:pt x="17679" y="26674"/>
                </a:lnTo>
                <a:lnTo>
                  <a:pt x="17874" y="27200"/>
                </a:lnTo>
                <a:lnTo>
                  <a:pt x="18088" y="27745"/>
                </a:lnTo>
                <a:lnTo>
                  <a:pt x="18321" y="28251"/>
                </a:lnTo>
                <a:lnTo>
                  <a:pt x="18594" y="28757"/>
                </a:lnTo>
                <a:lnTo>
                  <a:pt x="18867" y="29264"/>
                </a:lnTo>
                <a:lnTo>
                  <a:pt x="19159" y="29750"/>
                </a:lnTo>
                <a:lnTo>
                  <a:pt x="19490" y="30218"/>
                </a:lnTo>
                <a:lnTo>
                  <a:pt x="19821" y="30685"/>
                </a:lnTo>
                <a:lnTo>
                  <a:pt x="19626" y="30510"/>
                </a:lnTo>
                <a:lnTo>
                  <a:pt x="19392" y="30373"/>
                </a:lnTo>
                <a:lnTo>
                  <a:pt x="19159" y="30276"/>
                </a:lnTo>
                <a:lnTo>
                  <a:pt x="18906" y="30198"/>
                </a:lnTo>
                <a:lnTo>
                  <a:pt x="18652" y="30140"/>
                </a:lnTo>
                <a:lnTo>
                  <a:pt x="18380" y="30120"/>
                </a:lnTo>
                <a:lnTo>
                  <a:pt x="18107" y="30120"/>
                </a:lnTo>
                <a:lnTo>
                  <a:pt x="17854" y="30140"/>
                </a:lnTo>
                <a:lnTo>
                  <a:pt x="17582" y="30198"/>
                </a:lnTo>
                <a:lnTo>
                  <a:pt x="17329" y="30257"/>
                </a:lnTo>
                <a:lnTo>
                  <a:pt x="17075" y="30334"/>
                </a:lnTo>
                <a:lnTo>
                  <a:pt x="16822" y="30432"/>
                </a:lnTo>
                <a:lnTo>
                  <a:pt x="16336" y="30626"/>
                </a:lnTo>
                <a:lnTo>
                  <a:pt x="15868" y="30860"/>
                </a:lnTo>
                <a:lnTo>
                  <a:pt x="15557" y="31016"/>
                </a:lnTo>
                <a:lnTo>
                  <a:pt x="15245" y="31191"/>
                </a:lnTo>
                <a:lnTo>
                  <a:pt x="14953" y="31386"/>
                </a:lnTo>
                <a:lnTo>
                  <a:pt x="14817" y="31483"/>
                </a:lnTo>
                <a:lnTo>
                  <a:pt x="14681" y="31600"/>
                </a:lnTo>
                <a:lnTo>
                  <a:pt x="14564" y="31717"/>
                </a:lnTo>
                <a:lnTo>
                  <a:pt x="14466" y="31873"/>
                </a:lnTo>
                <a:lnTo>
                  <a:pt x="14389" y="32028"/>
                </a:lnTo>
                <a:lnTo>
                  <a:pt x="14350" y="32184"/>
                </a:lnTo>
                <a:lnTo>
                  <a:pt x="14311" y="32359"/>
                </a:lnTo>
                <a:lnTo>
                  <a:pt x="14291" y="32534"/>
                </a:lnTo>
                <a:lnTo>
                  <a:pt x="14272" y="32729"/>
                </a:lnTo>
                <a:lnTo>
                  <a:pt x="14272" y="32904"/>
                </a:lnTo>
                <a:lnTo>
                  <a:pt x="14019" y="32710"/>
                </a:lnTo>
                <a:lnTo>
                  <a:pt x="13766" y="32554"/>
                </a:lnTo>
                <a:lnTo>
                  <a:pt x="13220" y="32242"/>
                </a:lnTo>
                <a:lnTo>
                  <a:pt x="12656" y="31970"/>
                </a:lnTo>
                <a:lnTo>
                  <a:pt x="12072" y="31736"/>
                </a:lnTo>
                <a:lnTo>
                  <a:pt x="11488" y="31542"/>
                </a:lnTo>
                <a:lnTo>
                  <a:pt x="10884" y="31405"/>
                </a:lnTo>
                <a:lnTo>
                  <a:pt x="10261" y="31288"/>
                </a:lnTo>
                <a:lnTo>
                  <a:pt x="9638" y="31230"/>
                </a:lnTo>
                <a:lnTo>
                  <a:pt x="9015" y="31191"/>
                </a:lnTo>
                <a:lnTo>
                  <a:pt x="8392" y="31211"/>
                </a:lnTo>
                <a:lnTo>
                  <a:pt x="7769" y="31269"/>
                </a:lnTo>
                <a:lnTo>
                  <a:pt x="7146" y="31366"/>
                </a:lnTo>
                <a:lnTo>
                  <a:pt x="6542" y="31503"/>
                </a:lnTo>
                <a:lnTo>
                  <a:pt x="5958" y="31697"/>
                </a:lnTo>
                <a:lnTo>
                  <a:pt x="5374" y="31911"/>
                </a:lnTo>
                <a:lnTo>
                  <a:pt x="5082" y="32048"/>
                </a:lnTo>
                <a:lnTo>
                  <a:pt x="4810" y="32184"/>
                </a:lnTo>
                <a:lnTo>
                  <a:pt x="4537" y="32340"/>
                </a:lnTo>
                <a:lnTo>
                  <a:pt x="4265" y="32496"/>
                </a:lnTo>
                <a:lnTo>
                  <a:pt x="3739" y="32846"/>
                </a:lnTo>
                <a:lnTo>
                  <a:pt x="3252" y="33235"/>
                </a:lnTo>
                <a:lnTo>
                  <a:pt x="2785" y="33664"/>
                </a:lnTo>
                <a:lnTo>
                  <a:pt x="2357" y="34112"/>
                </a:lnTo>
                <a:lnTo>
                  <a:pt x="1967" y="34579"/>
                </a:lnTo>
                <a:lnTo>
                  <a:pt x="1597" y="35085"/>
                </a:lnTo>
                <a:lnTo>
                  <a:pt x="1266" y="35611"/>
                </a:lnTo>
                <a:lnTo>
                  <a:pt x="955" y="36175"/>
                </a:lnTo>
                <a:lnTo>
                  <a:pt x="702" y="36740"/>
                </a:lnTo>
                <a:lnTo>
                  <a:pt x="487" y="37324"/>
                </a:lnTo>
                <a:lnTo>
                  <a:pt x="293" y="37908"/>
                </a:lnTo>
                <a:lnTo>
                  <a:pt x="156" y="38531"/>
                </a:lnTo>
                <a:lnTo>
                  <a:pt x="59" y="39135"/>
                </a:lnTo>
                <a:lnTo>
                  <a:pt x="1" y="39758"/>
                </a:lnTo>
                <a:lnTo>
                  <a:pt x="1" y="40069"/>
                </a:lnTo>
                <a:lnTo>
                  <a:pt x="1" y="40381"/>
                </a:lnTo>
                <a:lnTo>
                  <a:pt x="84264" y="37538"/>
                </a:lnTo>
                <a:lnTo>
                  <a:pt x="84050" y="702"/>
                </a:lnTo>
                <a:lnTo>
                  <a:pt x="83641" y="507"/>
                </a:lnTo>
                <a:lnTo>
                  <a:pt x="83233" y="371"/>
                </a:lnTo>
                <a:lnTo>
                  <a:pt x="82804" y="235"/>
                </a:lnTo>
                <a:lnTo>
                  <a:pt x="82356" y="137"/>
                </a:lnTo>
                <a:lnTo>
                  <a:pt x="81928" y="59"/>
                </a:lnTo>
                <a:lnTo>
                  <a:pt x="81480" y="20"/>
                </a:lnTo>
                <a:lnTo>
                  <a:pt x="81032"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0"/>
          <p:cNvSpPr/>
          <p:nvPr/>
        </p:nvSpPr>
        <p:spPr>
          <a:xfrm>
            <a:off x="7698501" y="3999146"/>
            <a:ext cx="1639569" cy="905686"/>
          </a:xfrm>
          <a:custGeom>
            <a:avLst/>
            <a:gdLst/>
            <a:ahLst/>
            <a:cxnLst/>
            <a:rect l="l" t="t" r="r" b="b"/>
            <a:pathLst>
              <a:path w="53328" h="29458" extrusionOk="0">
                <a:moveTo>
                  <a:pt x="20288" y="0"/>
                </a:moveTo>
                <a:lnTo>
                  <a:pt x="19957" y="20"/>
                </a:lnTo>
                <a:lnTo>
                  <a:pt x="19626" y="39"/>
                </a:lnTo>
                <a:lnTo>
                  <a:pt x="19295" y="78"/>
                </a:lnTo>
                <a:lnTo>
                  <a:pt x="18964" y="137"/>
                </a:lnTo>
                <a:lnTo>
                  <a:pt x="18633" y="195"/>
                </a:lnTo>
                <a:lnTo>
                  <a:pt x="18302" y="273"/>
                </a:lnTo>
                <a:lnTo>
                  <a:pt x="17991" y="351"/>
                </a:lnTo>
                <a:lnTo>
                  <a:pt x="17660" y="448"/>
                </a:lnTo>
                <a:lnTo>
                  <a:pt x="17348" y="565"/>
                </a:lnTo>
                <a:lnTo>
                  <a:pt x="17037" y="682"/>
                </a:lnTo>
                <a:lnTo>
                  <a:pt x="16725" y="818"/>
                </a:lnTo>
                <a:lnTo>
                  <a:pt x="16433" y="954"/>
                </a:lnTo>
                <a:lnTo>
                  <a:pt x="16141" y="1110"/>
                </a:lnTo>
                <a:lnTo>
                  <a:pt x="15849" y="1285"/>
                </a:lnTo>
                <a:lnTo>
                  <a:pt x="15557" y="1461"/>
                </a:lnTo>
                <a:lnTo>
                  <a:pt x="15284" y="1655"/>
                </a:lnTo>
                <a:lnTo>
                  <a:pt x="15031" y="1850"/>
                </a:lnTo>
                <a:lnTo>
                  <a:pt x="14545" y="2259"/>
                </a:lnTo>
                <a:lnTo>
                  <a:pt x="14077" y="2707"/>
                </a:lnTo>
                <a:lnTo>
                  <a:pt x="13669" y="3174"/>
                </a:lnTo>
                <a:lnTo>
                  <a:pt x="13279" y="3680"/>
                </a:lnTo>
                <a:lnTo>
                  <a:pt x="12909" y="4206"/>
                </a:lnTo>
                <a:lnTo>
                  <a:pt x="12578" y="4751"/>
                </a:lnTo>
                <a:lnTo>
                  <a:pt x="12286" y="5296"/>
                </a:lnTo>
                <a:lnTo>
                  <a:pt x="11994" y="5880"/>
                </a:lnTo>
                <a:lnTo>
                  <a:pt x="11741" y="6484"/>
                </a:lnTo>
                <a:lnTo>
                  <a:pt x="11527" y="7087"/>
                </a:lnTo>
                <a:lnTo>
                  <a:pt x="11313" y="7691"/>
                </a:lnTo>
                <a:lnTo>
                  <a:pt x="11118" y="8333"/>
                </a:lnTo>
                <a:lnTo>
                  <a:pt x="10962" y="8956"/>
                </a:lnTo>
                <a:lnTo>
                  <a:pt x="10807" y="9599"/>
                </a:lnTo>
                <a:lnTo>
                  <a:pt x="10690" y="10222"/>
                </a:lnTo>
                <a:lnTo>
                  <a:pt x="10573" y="10864"/>
                </a:lnTo>
                <a:lnTo>
                  <a:pt x="10534" y="10670"/>
                </a:lnTo>
                <a:lnTo>
                  <a:pt x="10456" y="10494"/>
                </a:lnTo>
                <a:lnTo>
                  <a:pt x="10398" y="10319"/>
                </a:lnTo>
                <a:lnTo>
                  <a:pt x="10300" y="10144"/>
                </a:lnTo>
                <a:lnTo>
                  <a:pt x="10203" y="9988"/>
                </a:lnTo>
                <a:lnTo>
                  <a:pt x="10086" y="9832"/>
                </a:lnTo>
                <a:lnTo>
                  <a:pt x="9969" y="9677"/>
                </a:lnTo>
                <a:lnTo>
                  <a:pt x="9833" y="9540"/>
                </a:lnTo>
                <a:lnTo>
                  <a:pt x="9677" y="9404"/>
                </a:lnTo>
                <a:lnTo>
                  <a:pt x="9522" y="9287"/>
                </a:lnTo>
                <a:lnTo>
                  <a:pt x="9366" y="9190"/>
                </a:lnTo>
                <a:lnTo>
                  <a:pt x="9191" y="9093"/>
                </a:lnTo>
                <a:lnTo>
                  <a:pt x="9015" y="9015"/>
                </a:lnTo>
                <a:lnTo>
                  <a:pt x="8840" y="8956"/>
                </a:lnTo>
                <a:lnTo>
                  <a:pt x="8645" y="8898"/>
                </a:lnTo>
                <a:lnTo>
                  <a:pt x="8470" y="8878"/>
                </a:lnTo>
                <a:lnTo>
                  <a:pt x="8275" y="8859"/>
                </a:lnTo>
                <a:lnTo>
                  <a:pt x="7886" y="8859"/>
                </a:lnTo>
                <a:lnTo>
                  <a:pt x="7691" y="8898"/>
                </a:lnTo>
                <a:lnTo>
                  <a:pt x="7516" y="8937"/>
                </a:lnTo>
                <a:lnTo>
                  <a:pt x="7321" y="8995"/>
                </a:lnTo>
                <a:lnTo>
                  <a:pt x="7146" y="9073"/>
                </a:lnTo>
                <a:lnTo>
                  <a:pt x="6971" y="9151"/>
                </a:lnTo>
                <a:lnTo>
                  <a:pt x="6796" y="9248"/>
                </a:lnTo>
                <a:lnTo>
                  <a:pt x="6640" y="9365"/>
                </a:lnTo>
                <a:lnTo>
                  <a:pt x="6484" y="9482"/>
                </a:lnTo>
                <a:lnTo>
                  <a:pt x="6348" y="9599"/>
                </a:lnTo>
                <a:lnTo>
                  <a:pt x="6212" y="9755"/>
                </a:lnTo>
                <a:lnTo>
                  <a:pt x="6095" y="9891"/>
                </a:lnTo>
                <a:lnTo>
                  <a:pt x="5998" y="10066"/>
                </a:lnTo>
                <a:lnTo>
                  <a:pt x="5900" y="10222"/>
                </a:lnTo>
                <a:lnTo>
                  <a:pt x="5706" y="10144"/>
                </a:lnTo>
                <a:lnTo>
                  <a:pt x="5511" y="10086"/>
                </a:lnTo>
                <a:lnTo>
                  <a:pt x="5316" y="10066"/>
                </a:lnTo>
                <a:lnTo>
                  <a:pt x="5121" y="10086"/>
                </a:lnTo>
                <a:lnTo>
                  <a:pt x="4927" y="10125"/>
                </a:lnTo>
                <a:lnTo>
                  <a:pt x="4732" y="10183"/>
                </a:lnTo>
                <a:lnTo>
                  <a:pt x="4537" y="10280"/>
                </a:lnTo>
                <a:lnTo>
                  <a:pt x="4362" y="10378"/>
                </a:lnTo>
                <a:lnTo>
                  <a:pt x="4206" y="10514"/>
                </a:lnTo>
                <a:lnTo>
                  <a:pt x="4070" y="10670"/>
                </a:lnTo>
                <a:lnTo>
                  <a:pt x="3934" y="10825"/>
                </a:lnTo>
                <a:lnTo>
                  <a:pt x="3836" y="11001"/>
                </a:lnTo>
                <a:lnTo>
                  <a:pt x="3759" y="11176"/>
                </a:lnTo>
                <a:lnTo>
                  <a:pt x="3720" y="11371"/>
                </a:lnTo>
                <a:lnTo>
                  <a:pt x="3700" y="11585"/>
                </a:lnTo>
                <a:lnTo>
                  <a:pt x="3720" y="11779"/>
                </a:lnTo>
                <a:lnTo>
                  <a:pt x="3720" y="11779"/>
                </a:lnTo>
                <a:lnTo>
                  <a:pt x="3505" y="11663"/>
                </a:lnTo>
                <a:lnTo>
                  <a:pt x="3252" y="11585"/>
                </a:lnTo>
                <a:lnTo>
                  <a:pt x="3019" y="11526"/>
                </a:lnTo>
                <a:lnTo>
                  <a:pt x="2766" y="11487"/>
                </a:lnTo>
                <a:lnTo>
                  <a:pt x="2513" y="11487"/>
                </a:lnTo>
                <a:lnTo>
                  <a:pt x="2259" y="11507"/>
                </a:lnTo>
                <a:lnTo>
                  <a:pt x="2006" y="11546"/>
                </a:lnTo>
                <a:lnTo>
                  <a:pt x="1773" y="11604"/>
                </a:lnTo>
                <a:lnTo>
                  <a:pt x="1520" y="11702"/>
                </a:lnTo>
                <a:lnTo>
                  <a:pt x="1305" y="11799"/>
                </a:lnTo>
                <a:lnTo>
                  <a:pt x="1072" y="11935"/>
                </a:lnTo>
                <a:lnTo>
                  <a:pt x="877" y="12071"/>
                </a:lnTo>
                <a:lnTo>
                  <a:pt x="682" y="12247"/>
                </a:lnTo>
                <a:lnTo>
                  <a:pt x="507" y="12422"/>
                </a:lnTo>
                <a:lnTo>
                  <a:pt x="371" y="12636"/>
                </a:lnTo>
                <a:lnTo>
                  <a:pt x="235" y="12850"/>
                </a:lnTo>
                <a:lnTo>
                  <a:pt x="137" y="13084"/>
                </a:lnTo>
                <a:lnTo>
                  <a:pt x="59" y="13318"/>
                </a:lnTo>
                <a:lnTo>
                  <a:pt x="20" y="13571"/>
                </a:lnTo>
                <a:lnTo>
                  <a:pt x="1" y="13824"/>
                </a:lnTo>
                <a:lnTo>
                  <a:pt x="1" y="14077"/>
                </a:lnTo>
                <a:lnTo>
                  <a:pt x="40" y="14330"/>
                </a:lnTo>
                <a:lnTo>
                  <a:pt x="79" y="14564"/>
                </a:lnTo>
                <a:lnTo>
                  <a:pt x="157" y="14817"/>
                </a:lnTo>
                <a:lnTo>
                  <a:pt x="254" y="15050"/>
                </a:lnTo>
                <a:lnTo>
                  <a:pt x="371" y="15264"/>
                </a:lnTo>
                <a:lnTo>
                  <a:pt x="507" y="15479"/>
                </a:lnTo>
                <a:lnTo>
                  <a:pt x="682" y="15693"/>
                </a:lnTo>
                <a:lnTo>
                  <a:pt x="858" y="15868"/>
                </a:lnTo>
                <a:lnTo>
                  <a:pt x="1033" y="16024"/>
                </a:lnTo>
                <a:lnTo>
                  <a:pt x="1247" y="16160"/>
                </a:lnTo>
                <a:lnTo>
                  <a:pt x="1481" y="16277"/>
                </a:lnTo>
                <a:lnTo>
                  <a:pt x="1325" y="16413"/>
                </a:lnTo>
                <a:lnTo>
                  <a:pt x="1189" y="16549"/>
                </a:lnTo>
                <a:lnTo>
                  <a:pt x="1072" y="16705"/>
                </a:lnTo>
                <a:lnTo>
                  <a:pt x="974" y="16880"/>
                </a:lnTo>
                <a:lnTo>
                  <a:pt x="877" y="17056"/>
                </a:lnTo>
                <a:lnTo>
                  <a:pt x="799" y="17231"/>
                </a:lnTo>
                <a:lnTo>
                  <a:pt x="721" y="17426"/>
                </a:lnTo>
                <a:lnTo>
                  <a:pt x="682" y="17620"/>
                </a:lnTo>
                <a:lnTo>
                  <a:pt x="643" y="17815"/>
                </a:lnTo>
                <a:lnTo>
                  <a:pt x="624" y="18010"/>
                </a:lnTo>
                <a:lnTo>
                  <a:pt x="605" y="18204"/>
                </a:lnTo>
                <a:lnTo>
                  <a:pt x="624" y="18399"/>
                </a:lnTo>
                <a:lnTo>
                  <a:pt x="643" y="18594"/>
                </a:lnTo>
                <a:lnTo>
                  <a:pt x="682" y="18788"/>
                </a:lnTo>
                <a:lnTo>
                  <a:pt x="741" y="18983"/>
                </a:lnTo>
                <a:lnTo>
                  <a:pt x="819" y="19178"/>
                </a:lnTo>
                <a:lnTo>
                  <a:pt x="916" y="19353"/>
                </a:lnTo>
                <a:lnTo>
                  <a:pt x="1033" y="19509"/>
                </a:lnTo>
                <a:lnTo>
                  <a:pt x="1150" y="19665"/>
                </a:lnTo>
                <a:lnTo>
                  <a:pt x="1286" y="19820"/>
                </a:lnTo>
                <a:lnTo>
                  <a:pt x="1422" y="19957"/>
                </a:lnTo>
                <a:lnTo>
                  <a:pt x="1578" y="20073"/>
                </a:lnTo>
                <a:lnTo>
                  <a:pt x="1753" y="20190"/>
                </a:lnTo>
                <a:lnTo>
                  <a:pt x="1928" y="20288"/>
                </a:lnTo>
                <a:lnTo>
                  <a:pt x="2104" y="20365"/>
                </a:lnTo>
                <a:lnTo>
                  <a:pt x="2298" y="20424"/>
                </a:lnTo>
                <a:lnTo>
                  <a:pt x="2474" y="20482"/>
                </a:lnTo>
                <a:lnTo>
                  <a:pt x="2668" y="20521"/>
                </a:lnTo>
                <a:lnTo>
                  <a:pt x="2863" y="20541"/>
                </a:lnTo>
                <a:lnTo>
                  <a:pt x="3077" y="20560"/>
                </a:lnTo>
                <a:lnTo>
                  <a:pt x="3272" y="20541"/>
                </a:lnTo>
                <a:lnTo>
                  <a:pt x="3467" y="20521"/>
                </a:lnTo>
                <a:lnTo>
                  <a:pt x="3739" y="20988"/>
                </a:lnTo>
                <a:lnTo>
                  <a:pt x="4031" y="21436"/>
                </a:lnTo>
                <a:lnTo>
                  <a:pt x="4382" y="21865"/>
                </a:lnTo>
                <a:lnTo>
                  <a:pt x="4752" y="22273"/>
                </a:lnTo>
                <a:lnTo>
                  <a:pt x="5141" y="22663"/>
                </a:lnTo>
                <a:lnTo>
                  <a:pt x="5569" y="23013"/>
                </a:lnTo>
                <a:lnTo>
                  <a:pt x="5998" y="23364"/>
                </a:lnTo>
                <a:lnTo>
                  <a:pt x="6465" y="23675"/>
                </a:lnTo>
                <a:lnTo>
                  <a:pt x="6952" y="23987"/>
                </a:lnTo>
                <a:lnTo>
                  <a:pt x="7438" y="24279"/>
                </a:lnTo>
                <a:lnTo>
                  <a:pt x="7945" y="24551"/>
                </a:lnTo>
                <a:lnTo>
                  <a:pt x="8451" y="24805"/>
                </a:lnTo>
                <a:lnTo>
                  <a:pt x="8957" y="25038"/>
                </a:lnTo>
                <a:lnTo>
                  <a:pt x="9483" y="25272"/>
                </a:lnTo>
                <a:lnTo>
                  <a:pt x="10514" y="25700"/>
                </a:lnTo>
                <a:lnTo>
                  <a:pt x="11371" y="26031"/>
                </a:lnTo>
                <a:lnTo>
                  <a:pt x="12247" y="26343"/>
                </a:lnTo>
                <a:lnTo>
                  <a:pt x="13143" y="26635"/>
                </a:lnTo>
                <a:lnTo>
                  <a:pt x="14019" y="26927"/>
                </a:lnTo>
                <a:lnTo>
                  <a:pt x="14915" y="27199"/>
                </a:lnTo>
                <a:lnTo>
                  <a:pt x="15810" y="27452"/>
                </a:lnTo>
                <a:lnTo>
                  <a:pt x="16706" y="27686"/>
                </a:lnTo>
                <a:lnTo>
                  <a:pt x="17601" y="27920"/>
                </a:lnTo>
                <a:lnTo>
                  <a:pt x="18516" y="28134"/>
                </a:lnTo>
                <a:lnTo>
                  <a:pt x="19431" y="28328"/>
                </a:lnTo>
                <a:lnTo>
                  <a:pt x="20347" y="28504"/>
                </a:lnTo>
                <a:lnTo>
                  <a:pt x="21262" y="28659"/>
                </a:lnTo>
                <a:lnTo>
                  <a:pt x="22177" y="28815"/>
                </a:lnTo>
                <a:lnTo>
                  <a:pt x="23092" y="28952"/>
                </a:lnTo>
                <a:lnTo>
                  <a:pt x="24026" y="29068"/>
                </a:lnTo>
                <a:lnTo>
                  <a:pt x="24941" y="29166"/>
                </a:lnTo>
                <a:lnTo>
                  <a:pt x="25876" y="29244"/>
                </a:lnTo>
                <a:lnTo>
                  <a:pt x="26810" y="29321"/>
                </a:lnTo>
                <a:lnTo>
                  <a:pt x="27725" y="29380"/>
                </a:lnTo>
                <a:lnTo>
                  <a:pt x="28660" y="29419"/>
                </a:lnTo>
                <a:lnTo>
                  <a:pt x="29595" y="29438"/>
                </a:lnTo>
                <a:lnTo>
                  <a:pt x="30529" y="29458"/>
                </a:lnTo>
                <a:lnTo>
                  <a:pt x="31444" y="29458"/>
                </a:lnTo>
                <a:lnTo>
                  <a:pt x="32379" y="29419"/>
                </a:lnTo>
                <a:lnTo>
                  <a:pt x="33313" y="29380"/>
                </a:lnTo>
                <a:lnTo>
                  <a:pt x="34248" y="29341"/>
                </a:lnTo>
                <a:lnTo>
                  <a:pt x="35163" y="29263"/>
                </a:lnTo>
                <a:lnTo>
                  <a:pt x="36097" y="29185"/>
                </a:lnTo>
                <a:lnTo>
                  <a:pt x="37032" y="29088"/>
                </a:lnTo>
                <a:lnTo>
                  <a:pt x="37947" y="28971"/>
                </a:lnTo>
                <a:lnTo>
                  <a:pt x="38862" y="28835"/>
                </a:lnTo>
                <a:lnTo>
                  <a:pt x="39796" y="28679"/>
                </a:lnTo>
                <a:lnTo>
                  <a:pt x="40303" y="28601"/>
                </a:lnTo>
                <a:lnTo>
                  <a:pt x="40809" y="28504"/>
                </a:lnTo>
                <a:lnTo>
                  <a:pt x="41315" y="28387"/>
                </a:lnTo>
                <a:lnTo>
                  <a:pt x="41802" y="28251"/>
                </a:lnTo>
                <a:lnTo>
                  <a:pt x="42289" y="28095"/>
                </a:lnTo>
                <a:lnTo>
                  <a:pt x="42775" y="27900"/>
                </a:lnTo>
                <a:lnTo>
                  <a:pt x="43243" y="27686"/>
                </a:lnTo>
                <a:lnTo>
                  <a:pt x="43690" y="27433"/>
                </a:lnTo>
                <a:lnTo>
                  <a:pt x="44041" y="27180"/>
                </a:lnTo>
                <a:lnTo>
                  <a:pt x="44391" y="26907"/>
                </a:lnTo>
                <a:lnTo>
                  <a:pt x="44722" y="26635"/>
                </a:lnTo>
                <a:lnTo>
                  <a:pt x="45034" y="26323"/>
                </a:lnTo>
                <a:lnTo>
                  <a:pt x="45345" y="26012"/>
                </a:lnTo>
                <a:lnTo>
                  <a:pt x="45637" y="25681"/>
                </a:lnTo>
                <a:lnTo>
                  <a:pt x="46221" y="24999"/>
                </a:lnTo>
                <a:lnTo>
                  <a:pt x="46591" y="24571"/>
                </a:lnTo>
                <a:lnTo>
                  <a:pt x="46981" y="24162"/>
                </a:lnTo>
                <a:lnTo>
                  <a:pt x="47390" y="23753"/>
                </a:lnTo>
                <a:lnTo>
                  <a:pt x="47798" y="23344"/>
                </a:lnTo>
                <a:lnTo>
                  <a:pt x="48616" y="22566"/>
                </a:lnTo>
                <a:lnTo>
                  <a:pt x="49473" y="21787"/>
                </a:lnTo>
                <a:lnTo>
                  <a:pt x="50310" y="20988"/>
                </a:lnTo>
                <a:lnTo>
                  <a:pt x="50719" y="20580"/>
                </a:lnTo>
                <a:lnTo>
                  <a:pt x="51108" y="20171"/>
                </a:lnTo>
                <a:lnTo>
                  <a:pt x="51498" y="19762"/>
                </a:lnTo>
                <a:lnTo>
                  <a:pt x="51868" y="19334"/>
                </a:lnTo>
                <a:lnTo>
                  <a:pt x="52237" y="18886"/>
                </a:lnTo>
                <a:lnTo>
                  <a:pt x="52568" y="18438"/>
                </a:lnTo>
                <a:lnTo>
                  <a:pt x="52783" y="18126"/>
                </a:lnTo>
                <a:lnTo>
                  <a:pt x="52958" y="17776"/>
                </a:lnTo>
                <a:lnTo>
                  <a:pt x="53094" y="17426"/>
                </a:lnTo>
                <a:lnTo>
                  <a:pt x="53191" y="17056"/>
                </a:lnTo>
                <a:lnTo>
                  <a:pt x="53269" y="16686"/>
                </a:lnTo>
                <a:lnTo>
                  <a:pt x="53308" y="16296"/>
                </a:lnTo>
                <a:lnTo>
                  <a:pt x="53328" y="15907"/>
                </a:lnTo>
                <a:lnTo>
                  <a:pt x="53289" y="15518"/>
                </a:lnTo>
                <a:lnTo>
                  <a:pt x="53230" y="15148"/>
                </a:lnTo>
                <a:lnTo>
                  <a:pt x="53153" y="14778"/>
                </a:lnTo>
                <a:lnTo>
                  <a:pt x="53016" y="14408"/>
                </a:lnTo>
                <a:lnTo>
                  <a:pt x="52880" y="14057"/>
                </a:lnTo>
                <a:lnTo>
                  <a:pt x="52685" y="13726"/>
                </a:lnTo>
                <a:lnTo>
                  <a:pt x="52471" y="13395"/>
                </a:lnTo>
                <a:lnTo>
                  <a:pt x="52237" y="13103"/>
                </a:lnTo>
                <a:lnTo>
                  <a:pt x="51965" y="12831"/>
                </a:lnTo>
                <a:lnTo>
                  <a:pt x="51653" y="12597"/>
                </a:lnTo>
                <a:lnTo>
                  <a:pt x="51342" y="12383"/>
                </a:lnTo>
                <a:lnTo>
                  <a:pt x="50991" y="12208"/>
                </a:lnTo>
                <a:lnTo>
                  <a:pt x="50641" y="12071"/>
                </a:lnTo>
                <a:lnTo>
                  <a:pt x="50271" y="11955"/>
                </a:lnTo>
                <a:lnTo>
                  <a:pt x="49901" y="11877"/>
                </a:lnTo>
                <a:lnTo>
                  <a:pt x="49512" y="11818"/>
                </a:lnTo>
                <a:lnTo>
                  <a:pt x="49142" y="11818"/>
                </a:lnTo>
                <a:lnTo>
                  <a:pt x="48752" y="11838"/>
                </a:lnTo>
                <a:lnTo>
                  <a:pt x="48363" y="11877"/>
                </a:lnTo>
                <a:lnTo>
                  <a:pt x="47993" y="11955"/>
                </a:lnTo>
                <a:lnTo>
                  <a:pt x="47623" y="12071"/>
                </a:lnTo>
                <a:lnTo>
                  <a:pt x="47273" y="12227"/>
                </a:lnTo>
                <a:lnTo>
                  <a:pt x="46942" y="12402"/>
                </a:lnTo>
                <a:lnTo>
                  <a:pt x="46611" y="12617"/>
                </a:lnTo>
                <a:lnTo>
                  <a:pt x="46319" y="12850"/>
                </a:lnTo>
                <a:lnTo>
                  <a:pt x="46319" y="12636"/>
                </a:lnTo>
                <a:lnTo>
                  <a:pt x="46299" y="12441"/>
                </a:lnTo>
                <a:lnTo>
                  <a:pt x="46241" y="12247"/>
                </a:lnTo>
                <a:lnTo>
                  <a:pt x="46144" y="12052"/>
                </a:lnTo>
                <a:lnTo>
                  <a:pt x="46027" y="11877"/>
                </a:lnTo>
                <a:lnTo>
                  <a:pt x="45871" y="11721"/>
                </a:lnTo>
                <a:lnTo>
                  <a:pt x="45715" y="11585"/>
                </a:lnTo>
                <a:lnTo>
                  <a:pt x="45540" y="11468"/>
                </a:lnTo>
                <a:lnTo>
                  <a:pt x="45345" y="11371"/>
                </a:lnTo>
                <a:lnTo>
                  <a:pt x="45151" y="11293"/>
                </a:lnTo>
                <a:lnTo>
                  <a:pt x="44936" y="11254"/>
                </a:lnTo>
                <a:lnTo>
                  <a:pt x="44722" y="11234"/>
                </a:lnTo>
                <a:lnTo>
                  <a:pt x="44528" y="11234"/>
                </a:lnTo>
                <a:lnTo>
                  <a:pt x="44313" y="11273"/>
                </a:lnTo>
                <a:lnTo>
                  <a:pt x="44119" y="11351"/>
                </a:lnTo>
                <a:lnTo>
                  <a:pt x="43943" y="11468"/>
                </a:lnTo>
                <a:lnTo>
                  <a:pt x="43749" y="10494"/>
                </a:lnTo>
                <a:lnTo>
                  <a:pt x="43651" y="10008"/>
                </a:lnTo>
                <a:lnTo>
                  <a:pt x="43535" y="9521"/>
                </a:lnTo>
                <a:lnTo>
                  <a:pt x="43398" y="9034"/>
                </a:lnTo>
                <a:lnTo>
                  <a:pt x="43243" y="8567"/>
                </a:lnTo>
                <a:lnTo>
                  <a:pt x="43048" y="8100"/>
                </a:lnTo>
                <a:lnTo>
                  <a:pt x="42834" y="7652"/>
                </a:lnTo>
                <a:lnTo>
                  <a:pt x="42581" y="7224"/>
                </a:lnTo>
                <a:lnTo>
                  <a:pt x="42289" y="6815"/>
                </a:lnTo>
                <a:lnTo>
                  <a:pt x="42133" y="6620"/>
                </a:lnTo>
                <a:lnTo>
                  <a:pt x="41977" y="6445"/>
                </a:lnTo>
                <a:lnTo>
                  <a:pt x="41782" y="6270"/>
                </a:lnTo>
                <a:lnTo>
                  <a:pt x="41607" y="6094"/>
                </a:lnTo>
                <a:lnTo>
                  <a:pt x="41412" y="5939"/>
                </a:lnTo>
                <a:lnTo>
                  <a:pt x="41218" y="5802"/>
                </a:lnTo>
                <a:lnTo>
                  <a:pt x="41004" y="5666"/>
                </a:lnTo>
                <a:lnTo>
                  <a:pt x="40789" y="5549"/>
                </a:lnTo>
                <a:lnTo>
                  <a:pt x="40556" y="5452"/>
                </a:lnTo>
                <a:lnTo>
                  <a:pt x="40342" y="5355"/>
                </a:lnTo>
                <a:lnTo>
                  <a:pt x="40108" y="5277"/>
                </a:lnTo>
                <a:lnTo>
                  <a:pt x="39855" y="5238"/>
                </a:lnTo>
                <a:lnTo>
                  <a:pt x="39524" y="5199"/>
                </a:lnTo>
                <a:lnTo>
                  <a:pt x="39193" y="5179"/>
                </a:lnTo>
                <a:lnTo>
                  <a:pt x="38862" y="5218"/>
                </a:lnTo>
                <a:lnTo>
                  <a:pt x="38550" y="5257"/>
                </a:lnTo>
                <a:lnTo>
                  <a:pt x="38239" y="5355"/>
                </a:lnTo>
                <a:lnTo>
                  <a:pt x="37927" y="5471"/>
                </a:lnTo>
                <a:lnTo>
                  <a:pt x="37616" y="5608"/>
                </a:lnTo>
                <a:lnTo>
                  <a:pt x="37324" y="5763"/>
                </a:lnTo>
                <a:lnTo>
                  <a:pt x="37051" y="5939"/>
                </a:lnTo>
                <a:lnTo>
                  <a:pt x="36779" y="6153"/>
                </a:lnTo>
                <a:lnTo>
                  <a:pt x="36526" y="6367"/>
                </a:lnTo>
                <a:lnTo>
                  <a:pt x="36273" y="6620"/>
                </a:lnTo>
                <a:lnTo>
                  <a:pt x="36039" y="6873"/>
                </a:lnTo>
                <a:lnTo>
                  <a:pt x="35844" y="7146"/>
                </a:lnTo>
                <a:lnTo>
                  <a:pt x="35650" y="7418"/>
                </a:lnTo>
                <a:lnTo>
                  <a:pt x="35474" y="7710"/>
                </a:lnTo>
                <a:lnTo>
                  <a:pt x="35319" y="8002"/>
                </a:lnTo>
                <a:lnTo>
                  <a:pt x="35182" y="8314"/>
                </a:lnTo>
                <a:lnTo>
                  <a:pt x="35065" y="8625"/>
                </a:lnTo>
                <a:lnTo>
                  <a:pt x="34949" y="8937"/>
                </a:lnTo>
                <a:lnTo>
                  <a:pt x="34851" y="9248"/>
                </a:lnTo>
                <a:lnTo>
                  <a:pt x="34773" y="9579"/>
                </a:lnTo>
                <a:lnTo>
                  <a:pt x="34637" y="10222"/>
                </a:lnTo>
                <a:lnTo>
                  <a:pt x="34540" y="10903"/>
                </a:lnTo>
                <a:lnTo>
                  <a:pt x="34462" y="11565"/>
                </a:lnTo>
                <a:lnTo>
                  <a:pt x="34423" y="12247"/>
                </a:lnTo>
                <a:lnTo>
                  <a:pt x="34384" y="12928"/>
                </a:lnTo>
                <a:lnTo>
                  <a:pt x="34053" y="12422"/>
                </a:lnTo>
                <a:lnTo>
                  <a:pt x="33858" y="12169"/>
                </a:lnTo>
                <a:lnTo>
                  <a:pt x="33664" y="11955"/>
                </a:lnTo>
                <a:lnTo>
                  <a:pt x="33449" y="11740"/>
                </a:lnTo>
                <a:lnTo>
                  <a:pt x="33216" y="11565"/>
                </a:lnTo>
                <a:lnTo>
                  <a:pt x="32963" y="11429"/>
                </a:lnTo>
                <a:lnTo>
                  <a:pt x="32826" y="11371"/>
                </a:lnTo>
                <a:lnTo>
                  <a:pt x="32690" y="11312"/>
                </a:lnTo>
                <a:lnTo>
                  <a:pt x="32534" y="11293"/>
                </a:lnTo>
                <a:lnTo>
                  <a:pt x="32379" y="11273"/>
                </a:lnTo>
                <a:lnTo>
                  <a:pt x="32242" y="11293"/>
                </a:lnTo>
                <a:lnTo>
                  <a:pt x="32087" y="11312"/>
                </a:lnTo>
                <a:lnTo>
                  <a:pt x="31950" y="11351"/>
                </a:lnTo>
                <a:lnTo>
                  <a:pt x="31795" y="11410"/>
                </a:lnTo>
                <a:lnTo>
                  <a:pt x="31678" y="11487"/>
                </a:lnTo>
                <a:lnTo>
                  <a:pt x="31541" y="11565"/>
                </a:lnTo>
                <a:lnTo>
                  <a:pt x="31425" y="11663"/>
                </a:lnTo>
                <a:lnTo>
                  <a:pt x="31347" y="11779"/>
                </a:lnTo>
                <a:lnTo>
                  <a:pt x="31249" y="11896"/>
                </a:lnTo>
                <a:lnTo>
                  <a:pt x="31191" y="12013"/>
                </a:lnTo>
                <a:lnTo>
                  <a:pt x="31152" y="12130"/>
                </a:lnTo>
                <a:lnTo>
                  <a:pt x="31144" y="12190"/>
                </a:lnTo>
                <a:lnTo>
                  <a:pt x="31133" y="12130"/>
                </a:lnTo>
                <a:lnTo>
                  <a:pt x="31094" y="11935"/>
                </a:lnTo>
                <a:lnTo>
                  <a:pt x="31016" y="11740"/>
                </a:lnTo>
                <a:lnTo>
                  <a:pt x="30918" y="11565"/>
                </a:lnTo>
                <a:lnTo>
                  <a:pt x="30802" y="11390"/>
                </a:lnTo>
                <a:lnTo>
                  <a:pt x="30665" y="11234"/>
                </a:lnTo>
                <a:lnTo>
                  <a:pt x="30529" y="11079"/>
                </a:lnTo>
                <a:lnTo>
                  <a:pt x="30354" y="10942"/>
                </a:lnTo>
                <a:lnTo>
                  <a:pt x="30198" y="10825"/>
                </a:lnTo>
                <a:lnTo>
                  <a:pt x="30003" y="10728"/>
                </a:lnTo>
                <a:lnTo>
                  <a:pt x="29809" y="10631"/>
                </a:lnTo>
                <a:lnTo>
                  <a:pt x="29614" y="10572"/>
                </a:lnTo>
                <a:lnTo>
                  <a:pt x="29419" y="10533"/>
                </a:lnTo>
                <a:lnTo>
                  <a:pt x="29010" y="10533"/>
                </a:lnTo>
                <a:lnTo>
                  <a:pt x="29069" y="10202"/>
                </a:lnTo>
                <a:lnTo>
                  <a:pt x="29108" y="9871"/>
                </a:lnTo>
                <a:lnTo>
                  <a:pt x="29147" y="9540"/>
                </a:lnTo>
                <a:lnTo>
                  <a:pt x="29166" y="9209"/>
                </a:lnTo>
                <a:lnTo>
                  <a:pt x="29186" y="8878"/>
                </a:lnTo>
                <a:lnTo>
                  <a:pt x="29186" y="8547"/>
                </a:lnTo>
                <a:lnTo>
                  <a:pt x="29166" y="8217"/>
                </a:lnTo>
                <a:lnTo>
                  <a:pt x="29127" y="7886"/>
                </a:lnTo>
                <a:lnTo>
                  <a:pt x="29088" y="7555"/>
                </a:lnTo>
                <a:lnTo>
                  <a:pt x="29030" y="7224"/>
                </a:lnTo>
                <a:lnTo>
                  <a:pt x="28971" y="6893"/>
                </a:lnTo>
                <a:lnTo>
                  <a:pt x="28894" y="6562"/>
                </a:lnTo>
                <a:lnTo>
                  <a:pt x="28796" y="6250"/>
                </a:lnTo>
                <a:lnTo>
                  <a:pt x="28699" y="5919"/>
                </a:lnTo>
                <a:lnTo>
                  <a:pt x="28582" y="5608"/>
                </a:lnTo>
                <a:lnTo>
                  <a:pt x="28446" y="5296"/>
                </a:lnTo>
                <a:lnTo>
                  <a:pt x="28310" y="5004"/>
                </a:lnTo>
                <a:lnTo>
                  <a:pt x="28173" y="4693"/>
                </a:lnTo>
                <a:lnTo>
                  <a:pt x="28017" y="4400"/>
                </a:lnTo>
                <a:lnTo>
                  <a:pt x="27842" y="4108"/>
                </a:lnTo>
                <a:lnTo>
                  <a:pt x="27667" y="3836"/>
                </a:lnTo>
                <a:lnTo>
                  <a:pt x="27472" y="3563"/>
                </a:lnTo>
                <a:lnTo>
                  <a:pt x="27278" y="3291"/>
                </a:lnTo>
                <a:lnTo>
                  <a:pt x="27063" y="3018"/>
                </a:lnTo>
                <a:lnTo>
                  <a:pt x="26849" y="2765"/>
                </a:lnTo>
                <a:lnTo>
                  <a:pt x="26616" y="2531"/>
                </a:lnTo>
                <a:lnTo>
                  <a:pt x="26382" y="2298"/>
                </a:lnTo>
                <a:lnTo>
                  <a:pt x="26129" y="2064"/>
                </a:lnTo>
                <a:lnTo>
                  <a:pt x="25876" y="1850"/>
                </a:lnTo>
                <a:lnTo>
                  <a:pt x="25623" y="1655"/>
                </a:lnTo>
                <a:lnTo>
                  <a:pt x="25350" y="1461"/>
                </a:lnTo>
                <a:lnTo>
                  <a:pt x="25058" y="1285"/>
                </a:lnTo>
                <a:lnTo>
                  <a:pt x="24786" y="1110"/>
                </a:lnTo>
                <a:lnTo>
                  <a:pt x="24494" y="954"/>
                </a:lnTo>
                <a:lnTo>
                  <a:pt x="24182" y="799"/>
                </a:lnTo>
                <a:lnTo>
                  <a:pt x="23871" y="662"/>
                </a:lnTo>
                <a:lnTo>
                  <a:pt x="23559" y="546"/>
                </a:lnTo>
                <a:lnTo>
                  <a:pt x="23247" y="429"/>
                </a:lnTo>
                <a:lnTo>
                  <a:pt x="22936" y="351"/>
                </a:lnTo>
                <a:lnTo>
                  <a:pt x="22605" y="253"/>
                </a:lnTo>
                <a:lnTo>
                  <a:pt x="22293" y="195"/>
                </a:lnTo>
                <a:lnTo>
                  <a:pt x="21962" y="117"/>
                </a:lnTo>
                <a:lnTo>
                  <a:pt x="21632" y="78"/>
                </a:lnTo>
                <a:lnTo>
                  <a:pt x="21301" y="39"/>
                </a:lnTo>
                <a:lnTo>
                  <a:pt x="20970" y="20"/>
                </a:lnTo>
                <a:lnTo>
                  <a:pt x="20619"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79" name="Google Shape;4179;p20"/>
          <p:cNvGrpSpPr/>
          <p:nvPr/>
        </p:nvGrpSpPr>
        <p:grpSpPr>
          <a:xfrm>
            <a:off x="1763999" y="390192"/>
            <a:ext cx="5616002" cy="763256"/>
            <a:chOff x="1852650" y="-1049375"/>
            <a:chExt cx="5438700" cy="694500"/>
          </a:xfrm>
        </p:grpSpPr>
        <p:sp>
          <p:nvSpPr>
            <p:cNvPr id="4180" name="Google Shape;4180;p20"/>
            <p:cNvSpPr/>
            <p:nvPr/>
          </p:nvSpPr>
          <p:spPr>
            <a:xfrm>
              <a:off x="1852650" y="-1049375"/>
              <a:ext cx="5438700" cy="694500"/>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0"/>
            <p:cNvSpPr/>
            <p:nvPr/>
          </p:nvSpPr>
          <p:spPr>
            <a:xfrm>
              <a:off x="1966500" y="-954125"/>
              <a:ext cx="5211000" cy="504000"/>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2" name="Google Shape;4182;p20"/>
          <p:cNvSpPr txBox="1">
            <a:spLocks noGrp="1"/>
          </p:cNvSpPr>
          <p:nvPr>
            <p:ph type="title"/>
          </p:nvPr>
        </p:nvSpPr>
        <p:spPr>
          <a:xfrm>
            <a:off x="1398402" y="262202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83" name="Google Shape;4183;p20"/>
          <p:cNvSpPr txBox="1">
            <a:spLocks noGrp="1"/>
          </p:cNvSpPr>
          <p:nvPr>
            <p:ph type="title" idx="2"/>
          </p:nvPr>
        </p:nvSpPr>
        <p:spPr>
          <a:xfrm>
            <a:off x="5002998" y="2622022"/>
            <a:ext cx="2742600" cy="36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000">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184" name="Google Shape;4184;p20"/>
          <p:cNvSpPr txBox="1">
            <a:spLocks noGrp="1"/>
          </p:cNvSpPr>
          <p:nvPr>
            <p:ph type="subTitle" idx="1"/>
          </p:nvPr>
        </p:nvSpPr>
        <p:spPr>
          <a:xfrm>
            <a:off x="4895598" y="2976300"/>
            <a:ext cx="29574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85" name="Google Shape;4185;p20"/>
          <p:cNvSpPr txBox="1">
            <a:spLocks noGrp="1"/>
          </p:cNvSpPr>
          <p:nvPr>
            <p:ph type="subTitle" idx="3"/>
          </p:nvPr>
        </p:nvSpPr>
        <p:spPr>
          <a:xfrm>
            <a:off x="1291002" y="2976300"/>
            <a:ext cx="2957400" cy="109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1600" b="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4186" name="Google Shape;4186;p20"/>
          <p:cNvSpPr txBox="1">
            <a:spLocks noGrp="1"/>
          </p:cNvSpPr>
          <p:nvPr>
            <p:ph type="title" idx="4"/>
          </p:nvPr>
        </p:nvSpPr>
        <p:spPr>
          <a:xfrm>
            <a:off x="720000" y="539500"/>
            <a:ext cx="7704000" cy="45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28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4187" name="Google Shape;4187;p20"/>
          <p:cNvSpPr/>
          <p:nvPr/>
        </p:nvSpPr>
        <p:spPr>
          <a:xfrm rot="10800000">
            <a:off x="-429734" y="-255025"/>
            <a:ext cx="1665887" cy="763214"/>
          </a:xfrm>
          <a:custGeom>
            <a:avLst/>
            <a:gdLst/>
            <a:ahLst/>
            <a:cxnLst/>
            <a:rect l="l" t="t" r="r" b="b"/>
            <a:pathLst>
              <a:path w="54184" h="24824" extrusionOk="0">
                <a:moveTo>
                  <a:pt x="15712" y="0"/>
                </a:moveTo>
                <a:lnTo>
                  <a:pt x="15440" y="20"/>
                </a:lnTo>
                <a:lnTo>
                  <a:pt x="15167" y="58"/>
                </a:lnTo>
                <a:lnTo>
                  <a:pt x="14836" y="136"/>
                </a:lnTo>
                <a:lnTo>
                  <a:pt x="14505" y="234"/>
                </a:lnTo>
                <a:lnTo>
                  <a:pt x="14174" y="350"/>
                </a:lnTo>
                <a:lnTo>
                  <a:pt x="13863" y="487"/>
                </a:lnTo>
                <a:lnTo>
                  <a:pt x="13571" y="662"/>
                </a:lnTo>
                <a:lnTo>
                  <a:pt x="13279" y="837"/>
                </a:lnTo>
                <a:lnTo>
                  <a:pt x="12986" y="1051"/>
                </a:lnTo>
                <a:lnTo>
                  <a:pt x="12733" y="1266"/>
                </a:lnTo>
                <a:lnTo>
                  <a:pt x="12480" y="1499"/>
                </a:lnTo>
                <a:lnTo>
                  <a:pt x="12227" y="1752"/>
                </a:lnTo>
                <a:lnTo>
                  <a:pt x="11994" y="2025"/>
                </a:lnTo>
                <a:lnTo>
                  <a:pt x="11779" y="2297"/>
                </a:lnTo>
                <a:lnTo>
                  <a:pt x="11585" y="2589"/>
                </a:lnTo>
                <a:lnTo>
                  <a:pt x="11409" y="2882"/>
                </a:lnTo>
                <a:lnTo>
                  <a:pt x="11234" y="3193"/>
                </a:lnTo>
                <a:lnTo>
                  <a:pt x="11078" y="3505"/>
                </a:lnTo>
                <a:lnTo>
                  <a:pt x="10942" y="3816"/>
                </a:lnTo>
                <a:lnTo>
                  <a:pt x="10825" y="4147"/>
                </a:lnTo>
                <a:lnTo>
                  <a:pt x="10709" y="4478"/>
                </a:lnTo>
                <a:lnTo>
                  <a:pt x="10611" y="4809"/>
                </a:lnTo>
                <a:lnTo>
                  <a:pt x="10533" y="5140"/>
                </a:lnTo>
                <a:lnTo>
                  <a:pt x="10455" y="5471"/>
                </a:lnTo>
                <a:lnTo>
                  <a:pt x="10339" y="6152"/>
                </a:lnTo>
                <a:lnTo>
                  <a:pt x="10261" y="6853"/>
                </a:lnTo>
                <a:lnTo>
                  <a:pt x="10202" y="7554"/>
                </a:lnTo>
                <a:lnTo>
                  <a:pt x="10183" y="8255"/>
                </a:lnTo>
                <a:lnTo>
                  <a:pt x="10183" y="8937"/>
                </a:lnTo>
                <a:lnTo>
                  <a:pt x="10027" y="8859"/>
                </a:lnTo>
                <a:lnTo>
                  <a:pt x="9891" y="8761"/>
                </a:lnTo>
                <a:lnTo>
                  <a:pt x="9735" y="8703"/>
                </a:lnTo>
                <a:lnTo>
                  <a:pt x="9560" y="8644"/>
                </a:lnTo>
                <a:lnTo>
                  <a:pt x="9404" y="8606"/>
                </a:lnTo>
                <a:lnTo>
                  <a:pt x="9229" y="8567"/>
                </a:lnTo>
                <a:lnTo>
                  <a:pt x="9054" y="8547"/>
                </a:lnTo>
                <a:lnTo>
                  <a:pt x="8703" y="8547"/>
                </a:lnTo>
                <a:lnTo>
                  <a:pt x="8528" y="8567"/>
                </a:lnTo>
                <a:lnTo>
                  <a:pt x="8372" y="8606"/>
                </a:lnTo>
                <a:lnTo>
                  <a:pt x="8197" y="8644"/>
                </a:lnTo>
                <a:lnTo>
                  <a:pt x="8041" y="8703"/>
                </a:lnTo>
                <a:lnTo>
                  <a:pt x="7885" y="8761"/>
                </a:lnTo>
                <a:lnTo>
                  <a:pt x="7730" y="8859"/>
                </a:lnTo>
                <a:lnTo>
                  <a:pt x="7574" y="8956"/>
                </a:lnTo>
                <a:lnTo>
                  <a:pt x="7438" y="9053"/>
                </a:lnTo>
                <a:lnTo>
                  <a:pt x="7321" y="9170"/>
                </a:lnTo>
                <a:lnTo>
                  <a:pt x="7204" y="9287"/>
                </a:lnTo>
                <a:lnTo>
                  <a:pt x="7087" y="9423"/>
                </a:lnTo>
                <a:lnTo>
                  <a:pt x="6990" y="9579"/>
                </a:lnTo>
                <a:lnTo>
                  <a:pt x="6912" y="9715"/>
                </a:lnTo>
                <a:lnTo>
                  <a:pt x="6834" y="9871"/>
                </a:lnTo>
                <a:lnTo>
                  <a:pt x="6776" y="10046"/>
                </a:lnTo>
                <a:lnTo>
                  <a:pt x="6717" y="10202"/>
                </a:lnTo>
                <a:lnTo>
                  <a:pt x="6678" y="10377"/>
                </a:lnTo>
                <a:lnTo>
                  <a:pt x="6639" y="10552"/>
                </a:lnTo>
                <a:lnTo>
                  <a:pt x="6639" y="10708"/>
                </a:lnTo>
                <a:lnTo>
                  <a:pt x="6639" y="10883"/>
                </a:lnTo>
                <a:lnTo>
                  <a:pt x="6639" y="11059"/>
                </a:lnTo>
                <a:lnTo>
                  <a:pt x="6678" y="11234"/>
                </a:lnTo>
                <a:lnTo>
                  <a:pt x="6717" y="11409"/>
                </a:lnTo>
                <a:lnTo>
                  <a:pt x="6542" y="11214"/>
                </a:lnTo>
                <a:lnTo>
                  <a:pt x="6367" y="11059"/>
                </a:lnTo>
                <a:lnTo>
                  <a:pt x="6153" y="10903"/>
                </a:lnTo>
                <a:lnTo>
                  <a:pt x="5939" y="10786"/>
                </a:lnTo>
                <a:lnTo>
                  <a:pt x="5705" y="10689"/>
                </a:lnTo>
                <a:lnTo>
                  <a:pt x="5471" y="10630"/>
                </a:lnTo>
                <a:lnTo>
                  <a:pt x="5218" y="10572"/>
                </a:lnTo>
                <a:lnTo>
                  <a:pt x="4965" y="10552"/>
                </a:lnTo>
                <a:lnTo>
                  <a:pt x="4731" y="10552"/>
                </a:lnTo>
                <a:lnTo>
                  <a:pt x="4478" y="10572"/>
                </a:lnTo>
                <a:lnTo>
                  <a:pt x="4225" y="10630"/>
                </a:lnTo>
                <a:lnTo>
                  <a:pt x="3992" y="10689"/>
                </a:lnTo>
                <a:lnTo>
                  <a:pt x="3758" y="10786"/>
                </a:lnTo>
                <a:lnTo>
                  <a:pt x="3544" y="10903"/>
                </a:lnTo>
                <a:lnTo>
                  <a:pt x="3349" y="11059"/>
                </a:lnTo>
                <a:lnTo>
                  <a:pt x="3154" y="11234"/>
                </a:lnTo>
                <a:lnTo>
                  <a:pt x="2999" y="11409"/>
                </a:lnTo>
                <a:lnTo>
                  <a:pt x="2862" y="11623"/>
                </a:lnTo>
                <a:lnTo>
                  <a:pt x="2765" y="11837"/>
                </a:lnTo>
                <a:lnTo>
                  <a:pt x="2668" y="12071"/>
                </a:lnTo>
                <a:lnTo>
                  <a:pt x="2609" y="12324"/>
                </a:lnTo>
                <a:lnTo>
                  <a:pt x="2570" y="12558"/>
                </a:lnTo>
                <a:lnTo>
                  <a:pt x="2570" y="12811"/>
                </a:lnTo>
                <a:lnTo>
                  <a:pt x="2570" y="13064"/>
                </a:lnTo>
                <a:lnTo>
                  <a:pt x="2609" y="13317"/>
                </a:lnTo>
                <a:lnTo>
                  <a:pt x="2668" y="13551"/>
                </a:lnTo>
                <a:lnTo>
                  <a:pt x="2746" y="13784"/>
                </a:lnTo>
                <a:lnTo>
                  <a:pt x="2862" y="14018"/>
                </a:lnTo>
                <a:lnTo>
                  <a:pt x="2979" y="14232"/>
                </a:lnTo>
                <a:lnTo>
                  <a:pt x="3135" y="14427"/>
                </a:lnTo>
                <a:lnTo>
                  <a:pt x="3310" y="14602"/>
                </a:lnTo>
                <a:lnTo>
                  <a:pt x="3505" y="14758"/>
                </a:lnTo>
                <a:lnTo>
                  <a:pt x="3505" y="14758"/>
                </a:lnTo>
                <a:lnTo>
                  <a:pt x="3349" y="14719"/>
                </a:lnTo>
                <a:lnTo>
                  <a:pt x="3193" y="14680"/>
                </a:lnTo>
                <a:lnTo>
                  <a:pt x="2882" y="14641"/>
                </a:lnTo>
                <a:lnTo>
                  <a:pt x="2590" y="14661"/>
                </a:lnTo>
                <a:lnTo>
                  <a:pt x="2278" y="14699"/>
                </a:lnTo>
                <a:lnTo>
                  <a:pt x="1986" y="14797"/>
                </a:lnTo>
                <a:lnTo>
                  <a:pt x="1694" y="14914"/>
                </a:lnTo>
                <a:lnTo>
                  <a:pt x="1422" y="15069"/>
                </a:lnTo>
                <a:lnTo>
                  <a:pt x="1169" y="15264"/>
                </a:lnTo>
                <a:lnTo>
                  <a:pt x="935" y="15478"/>
                </a:lnTo>
                <a:lnTo>
                  <a:pt x="721" y="15712"/>
                </a:lnTo>
                <a:lnTo>
                  <a:pt x="526" y="15965"/>
                </a:lnTo>
                <a:lnTo>
                  <a:pt x="351" y="16238"/>
                </a:lnTo>
                <a:lnTo>
                  <a:pt x="215" y="16530"/>
                </a:lnTo>
                <a:lnTo>
                  <a:pt x="98" y="16841"/>
                </a:lnTo>
                <a:lnTo>
                  <a:pt x="20" y="17153"/>
                </a:lnTo>
                <a:lnTo>
                  <a:pt x="0" y="17464"/>
                </a:lnTo>
                <a:lnTo>
                  <a:pt x="0" y="17795"/>
                </a:lnTo>
                <a:lnTo>
                  <a:pt x="20" y="18107"/>
                </a:lnTo>
                <a:lnTo>
                  <a:pt x="78" y="18418"/>
                </a:lnTo>
                <a:lnTo>
                  <a:pt x="156" y="18710"/>
                </a:lnTo>
                <a:lnTo>
                  <a:pt x="273" y="19022"/>
                </a:lnTo>
                <a:lnTo>
                  <a:pt x="409" y="19294"/>
                </a:lnTo>
                <a:lnTo>
                  <a:pt x="546" y="19586"/>
                </a:lnTo>
                <a:lnTo>
                  <a:pt x="721" y="19859"/>
                </a:lnTo>
                <a:lnTo>
                  <a:pt x="915" y="20112"/>
                </a:lnTo>
                <a:lnTo>
                  <a:pt x="1130" y="20365"/>
                </a:lnTo>
                <a:lnTo>
                  <a:pt x="1344" y="20599"/>
                </a:lnTo>
                <a:lnTo>
                  <a:pt x="1577" y="20813"/>
                </a:lnTo>
                <a:lnTo>
                  <a:pt x="1830" y="21027"/>
                </a:lnTo>
                <a:lnTo>
                  <a:pt x="2103" y="21222"/>
                </a:lnTo>
                <a:lnTo>
                  <a:pt x="2376" y="21397"/>
                </a:lnTo>
                <a:lnTo>
                  <a:pt x="2648" y="21572"/>
                </a:lnTo>
                <a:lnTo>
                  <a:pt x="2940" y="21709"/>
                </a:lnTo>
                <a:lnTo>
                  <a:pt x="3213" y="21845"/>
                </a:lnTo>
                <a:lnTo>
                  <a:pt x="3524" y="21962"/>
                </a:lnTo>
                <a:lnTo>
                  <a:pt x="3816" y="22078"/>
                </a:lnTo>
                <a:lnTo>
                  <a:pt x="4420" y="22273"/>
                </a:lnTo>
                <a:lnTo>
                  <a:pt x="5043" y="22429"/>
                </a:lnTo>
                <a:lnTo>
                  <a:pt x="5685" y="22565"/>
                </a:lnTo>
                <a:lnTo>
                  <a:pt x="6328" y="22663"/>
                </a:lnTo>
                <a:lnTo>
                  <a:pt x="7593" y="22838"/>
                </a:lnTo>
                <a:lnTo>
                  <a:pt x="12422" y="23441"/>
                </a:lnTo>
                <a:lnTo>
                  <a:pt x="14836" y="23733"/>
                </a:lnTo>
                <a:lnTo>
                  <a:pt x="17250" y="24006"/>
                </a:lnTo>
                <a:lnTo>
                  <a:pt x="19684" y="24240"/>
                </a:lnTo>
                <a:lnTo>
                  <a:pt x="22118" y="24454"/>
                </a:lnTo>
                <a:lnTo>
                  <a:pt x="24532" y="24629"/>
                </a:lnTo>
                <a:lnTo>
                  <a:pt x="25758" y="24687"/>
                </a:lnTo>
                <a:lnTo>
                  <a:pt x="26966" y="24746"/>
                </a:lnTo>
                <a:lnTo>
                  <a:pt x="28173" y="24785"/>
                </a:lnTo>
                <a:lnTo>
                  <a:pt x="29380" y="24804"/>
                </a:lnTo>
                <a:lnTo>
                  <a:pt x="30587" y="24824"/>
                </a:lnTo>
                <a:lnTo>
                  <a:pt x="31794" y="24824"/>
                </a:lnTo>
                <a:lnTo>
                  <a:pt x="33001" y="24804"/>
                </a:lnTo>
                <a:lnTo>
                  <a:pt x="34208" y="24765"/>
                </a:lnTo>
                <a:lnTo>
                  <a:pt x="35415" y="24707"/>
                </a:lnTo>
                <a:lnTo>
                  <a:pt x="36622" y="24629"/>
                </a:lnTo>
                <a:lnTo>
                  <a:pt x="37829" y="24551"/>
                </a:lnTo>
                <a:lnTo>
                  <a:pt x="39017" y="24434"/>
                </a:lnTo>
                <a:lnTo>
                  <a:pt x="40224" y="24298"/>
                </a:lnTo>
                <a:lnTo>
                  <a:pt x="41412" y="24142"/>
                </a:lnTo>
                <a:lnTo>
                  <a:pt x="42599" y="23967"/>
                </a:lnTo>
                <a:lnTo>
                  <a:pt x="43787" y="23753"/>
                </a:lnTo>
                <a:lnTo>
                  <a:pt x="44975" y="23519"/>
                </a:lnTo>
                <a:lnTo>
                  <a:pt x="46162" y="23266"/>
                </a:lnTo>
                <a:lnTo>
                  <a:pt x="47019" y="23052"/>
                </a:lnTo>
                <a:lnTo>
                  <a:pt x="47447" y="22935"/>
                </a:lnTo>
                <a:lnTo>
                  <a:pt x="47876" y="22799"/>
                </a:lnTo>
                <a:lnTo>
                  <a:pt x="48285" y="22643"/>
                </a:lnTo>
                <a:lnTo>
                  <a:pt x="48693" y="22468"/>
                </a:lnTo>
                <a:lnTo>
                  <a:pt x="49102" y="22293"/>
                </a:lnTo>
                <a:lnTo>
                  <a:pt x="49492" y="22078"/>
                </a:lnTo>
                <a:lnTo>
                  <a:pt x="49862" y="21864"/>
                </a:lnTo>
                <a:lnTo>
                  <a:pt x="50212" y="21631"/>
                </a:lnTo>
                <a:lnTo>
                  <a:pt x="50524" y="21358"/>
                </a:lnTo>
                <a:lnTo>
                  <a:pt x="50835" y="21066"/>
                </a:lnTo>
                <a:lnTo>
                  <a:pt x="51088" y="20755"/>
                </a:lnTo>
                <a:lnTo>
                  <a:pt x="51341" y="20404"/>
                </a:lnTo>
                <a:lnTo>
                  <a:pt x="51536" y="20054"/>
                </a:lnTo>
                <a:lnTo>
                  <a:pt x="51614" y="19859"/>
                </a:lnTo>
                <a:lnTo>
                  <a:pt x="51692" y="19645"/>
                </a:lnTo>
                <a:lnTo>
                  <a:pt x="51789" y="19333"/>
                </a:lnTo>
                <a:lnTo>
                  <a:pt x="51867" y="19002"/>
                </a:lnTo>
                <a:lnTo>
                  <a:pt x="52023" y="18340"/>
                </a:lnTo>
                <a:lnTo>
                  <a:pt x="52120" y="18009"/>
                </a:lnTo>
                <a:lnTo>
                  <a:pt x="52237" y="17678"/>
                </a:lnTo>
                <a:lnTo>
                  <a:pt x="52315" y="17542"/>
                </a:lnTo>
                <a:lnTo>
                  <a:pt x="52393" y="17386"/>
                </a:lnTo>
                <a:lnTo>
                  <a:pt x="52490" y="17250"/>
                </a:lnTo>
                <a:lnTo>
                  <a:pt x="52607" y="17114"/>
                </a:lnTo>
                <a:lnTo>
                  <a:pt x="52782" y="16938"/>
                </a:lnTo>
                <a:lnTo>
                  <a:pt x="52938" y="16783"/>
                </a:lnTo>
                <a:lnTo>
                  <a:pt x="53288" y="16510"/>
                </a:lnTo>
                <a:lnTo>
                  <a:pt x="53444" y="16354"/>
                </a:lnTo>
                <a:lnTo>
                  <a:pt x="53580" y="16179"/>
                </a:lnTo>
                <a:lnTo>
                  <a:pt x="53717" y="15984"/>
                </a:lnTo>
                <a:lnTo>
                  <a:pt x="53833" y="15751"/>
                </a:lnTo>
                <a:lnTo>
                  <a:pt x="53931" y="15439"/>
                </a:lnTo>
                <a:lnTo>
                  <a:pt x="54028" y="15108"/>
                </a:lnTo>
                <a:lnTo>
                  <a:pt x="54086" y="14758"/>
                </a:lnTo>
                <a:lnTo>
                  <a:pt x="54145" y="14427"/>
                </a:lnTo>
                <a:lnTo>
                  <a:pt x="54164" y="14057"/>
                </a:lnTo>
                <a:lnTo>
                  <a:pt x="54184" y="13707"/>
                </a:lnTo>
                <a:lnTo>
                  <a:pt x="54164" y="13356"/>
                </a:lnTo>
                <a:lnTo>
                  <a:pt x="54145" y="13006"/>
                </a:lnTo>
                <a:lnTo>
                  <a:pt x="54106" y="12655"/>
                </a:lnTo>
                <a:lnTo>
                  <a:pt x="54028" y="12305"/>
                </a:lnTo>
                <a:lnTo>
                  <a:pt x="53950" y="11954"/>
                </a:lnTo>
                <a:lnTo>
                  <a:pt x="53853" y="11623"/>
                </a:lnTo>
                <a:lnTo>
                  <a:pt x="53736" y="11292"/>
                </a:lnTo>
                <a:lnTo>
                  <a:pt x="53580" y="10981"/>
                </a:lnTo>
                <a:lnTo>
                  <a:pt x="53424" y="10689"/>
                </a:lnTo>
                <a:lnTo>
                  <a:pt x="53249" y="10397"/>
                </a:lnTo>
                <a:lnTo>
                  <a:pt x="53132" y="10222"/>
                </a:lnTo>
                <a:lnTo>
                  <a:pt x="52996" y="10066"/>
                </a:lnTo>
                <a:lnTo>
                  <a:pt x="52704" y="9754"/>
                </a:lnTo>
                <a:lnTo>
                  <a:pt x="52393" y="9482"/>
                </a:lnTo>
                <a:lnTo>
                  <a:pt x="52042" y="9248"/>
                </a:lnTo>
                <a:lnTo>
                  <a:pt x="51672" y="9034"/>
                </a:lnTo>
                <a:lnTo>
                  <a:pt x="51283" y="8859"/>
                </a:lnTo>
                <a:lnTo>
                  <a:pt x="50874" y="8722"/>
                </a:lnTo>
                <a:lnTo>
                  <a:pt x="50465" y="8625"/>
                </a:lnTo>
                <a:lnTo>
                  <a:pt x="50056" y="8586"/>
                </a:lnTo>
                <a:lnTo>
                  <a:pt x="49647" y="8567"/>
                </a:lnTo>
                <a:lnTo>
                  <a:pt x="49239" y="8606"/>
                </a:lnTo>
                <a:lnTo>
                  <a:pt x="49044" y="8625"/>
                </a:lnTo>
                <a:lnTo>
                  <a:pt x="48849" y="8683"/>
                </a:lnTo>
                <a:lnTo>
                  <a:pt x="48654" y="8722"/>
                </a:lnTo>
                <a:lnTo>
                  <a:pt x="48460" y="8800"/>
                </a:lnTo>
                <a:lnTo>
                  <a:pt x="48285" y="8878"/>
                </a:lnTo>
                <a:lnTo>
                  <a:pt x="48109" y="8975"/>
                </a:lnTo>
                <a:lnTo>
                  <a:pt x="47934" y="9073"/>
                </a:lnTo>
                <a:lnTo>
                  <a:pt x="47759" y="9190"/>
                </a:lnTo>
                <a:lnTo>
                  <a:pt x="47603" y="9326"/>
                </a:lnTo>
                <a:lnTo>
                  <a:pt x="47447" y="9462"/>
                </a:lnTo>
                <a:lnTo>
                  <a:pt x="47467" y="9306"/>
                </a:lnTo>
                <a:lnTo>
                  <a:pt x="47447" y="9131"/>
                </a:lnTo>
                <a:lnTo>
                  <a:pt x="47408" y="8820"/>
                </a:lnTo>
                <a:lnTo>
                  <a:pt x="47311" y="8508"/>
                </a:lnTo>
                <a:lnTo>
                  <a:pt x="47194" y="8216"/>
                </a:lnTo>
                <a:lnTo>
                  <a:pt x="47019" y="7924"/>
                </a:lnTo>
                <a:lnTo>
                  <a:pt x="46824" y="7671"/>
                </a:lnTo>
                <a:lnTo>
                  <a:pt x="46591" y="7457"/>
                </a:lnTo>
                <a:lnTo>
                  <a:pt x="46454" y="7340"/>
                </a:lnTo>
                <a:lnTo>
                  <a:pt x="46338" y="7262"/>
                </a:lnTo>
                <a:lnTo>
                  <a:pt x="46182" y="7184"/>
                </a:lnTo>
                <a:lnTo>
                  <a:pt x="46046" y="7106"/>
                </a:lnTo>
                <a:lnTo>
                  <a:pt x="45734" y="7009"/>
                </a:lnTo>
                <a:lnTo>
                  <a:pt x="45423" y="6931"/>
                </a:lnTo>
                <a:lnTo>
                  <a:pt x="45092" y="6912"/>
                </a:lnTo>
                <a:lnTo>
                  <a:pt x="44761" y="6931"/>
                </a:lnTo>
                <a:lnTo>
                  <a:pt x="44449" y="6990"/>
                </a:lnTo>
                <a:lnTo>
                  <a:pt x="44138" y="7087"/>
                </a:lnTo>
                <a:lnTo>
                  <a:pt x="44001" y="7165"/>
                </a:lnTo>
                <a:lnTo>
                  <a:pt x="43846" y="7243"/>
                </a:lnTo>
                <a:lnTo>
                  <a:pt x="43807" y="6951"/>
                </a:lnTo>
                <a:lnTo>
                  <a:pt x="43748" y="6678"/>
                </a:lnTo>
                <a:lnTo>
                  <a:pt x="43651" y="6386"/>
                </a:lnTo>
                <a:lnTo>
                  <a:pt x="43573" y="6113"/>
                </a:lnTo>
                <a:lnTo>
                  <a:pt x="43456" y="5860"/>
                </a:lnTo>
                <a:lnTo>
                  <a:pt x="43339" y="5588"/>
                </a:lnTo>
                <a:lnTo>
                  <a:pt x="43203" y="5335"/>
                </a:lnTo>
                <a:lnTo>
                  <a:pt x="43047" y="5101"/>
                </a:lnTo>
                <a:lnTo>
                  <a:pt x="42892" y="4848"/>
                </a:lnTo>
                <a:lnTo>
                  <a:pt x="42716" y="4614"/>
                </a:lnTo>
                <a:lnTo>
                  <a:pt x="42522" y="4400"/>
                </a:lnTo>
                <a:lnTo>
                  <a:pt x="42327" y="4186"/>
                </a:lnTo>
                <a:lnTo>
                  <a:pt x="42132" y="3972"/>
                </a:lnTo>
                <a:lnTo>
                  <a:pt x="41918" y="3777"/>
                </a:lnTo>
                <a:lnTo>
                  <a:pt x="41684" y="3602"/>
                </a:lnTo>
                <a:lnTo>
                  <a:pt x="41470" y="3427"/>
                </a:lnTo>
                <a:lnTo>
                  <a:pt x="41217" y="3251"/>
                </a:lnTo>
                <a:lnTo>
                  <a:pt x="40984" y="3096"/>
                </a:lnTo>
                <a:lnTo>
                  <a:pt x="40730" y="2959"/>
                </a:lnTo>
                <a:lnTo>
                  <a:pt x="40477" y="2823"/>
                </a:lnTo>
                <a:lnTo>
                  <a:pt x="40205" y="2706"/>
                </a:lnTo>
                <a:lnTo>
                  <a:pt x="39932" y="2589"/>
                </a:lnTo>
                <a:lnTo>
                  <a:pt x="39660" y="2492"/>
                </a:lnTo>
                <a:lnTo>
                  <a:pt x="39387" y="2414"/>
                </a:lnTo>
                <a:lnTo>
                  <a:pt x="39095" y="2356"/>
                </a:lnTo>
                <a:lnTo>
                  <a:pt x="38822" y="2297"/>
                </a:lnTo>
                <a:lnTo>
                  <a:pt x="38530" y="2258"/>
                </a:lnTo>
                <a:lnTo>
                  <a:pt x="38258" y="2239"/>
                </a:lnTo>
                <a:lnTo>
                  <a:pt x="37966" y="2220"/>
                </a:lnTo>
                <a:lnTo>
                  <a:pt x="37674" y="2239"/>
                </a:lnTo>
                <a:lnTo>
                  <a:pt x="37382" y="2258"/>
                </a:lnTo>
                <a:lnTo>
                  <a:pt x="37090" y="2297"/>
                </a:lnTo>
                <a:lnTo>
                  <a:pt x="36817" y="2356"/>
                </a:lnTo>
                <a:lnTo>
                  <a:pt x="36525" y="2434"/>
                </a:lnTo>
                <a:lnTo>
                  <a:pt x="36252" y="2512"/>
                </a:lnTo>
                <a:lnTo>
                  <a:pt x="35980" y="2609"/>
                </a:lnTo>
                <a:lnTo>
                  <a:pt x="35727" y="2726"/>
                </a:lnTo>
                <a:lnTo>
                  <a:pt x="35474" y="2862"/>
                </a:lnTo>
                <a:lnTo>
                  <a:pt x="35221" y="3018"/>
                </a:lnTo>
                <a:lnTo>
                  <a:pt x="34967" y="3174"/>
                </a:lnTo>
                <a:lnTo>
                  <a:pt x="34734" y="3329"/>
                </a:lnTo>
                <a:lnTo>
                  <a:pt x="34520" y="3505"/>
                </a:lnTo>
                <a:lnTo>
                  <a:pt x="34286" y="3699"/>
                </a:lnTo>
                <a:lnTo>
                  <a:pt x="34091" y="3894"/>
                </a:lnTo>
                <a:lnTo>
                  <a:pt x="33877" y="4108"/>
                </a:lnTo>
                <a:lnTo>
                  <a:pt x="33702" y="4342"/>
                </a:lnTo>
                <a:lnTo>
                  <a:pt x="33507" y="4556"/>
                </a:lnTo>
                <a:lnTo>
                  <a:pt x="33351" y="4790"/>
                </a:lnTo>
                <a:lnTo>
                  <a:pt x="33176" y="5043"/>
                </a:lnTo>
                <a:lnTo>
                  <a:pt x="33040" y="5296"/>
                </a:lnTo>
                <a:lnTo>
                  <a:pt x="32904" y="5549"/>
                </a:lnTo>
                <a:lnTo>
                  <a:pt x="32767" y="5802"/>
                </a:lnTo>
                <a:lnTo>
                  <a:pt x="32670" y="6075"/>
                </a:lnTo>
                <a:lnTo>
                  <a:pt x="32553" y="6347"/>
                </a:lnTo>
                <a:lnTo>
                  <a:pt x="32475" y="6620"/>
                </a:lnTo>
                <a:lnTo>
                  <a:pt x="32397" y="6892"/>
                </a:lnTo>
                <a:lnTo>
                  <a:pt x="32339" y="7184"/>
                </a:lnTo>
                <a:lnTo>
                  <a:pt x="32300" y="7476"/>
                </a:lnTo>
                <a:lnTo>
                  <a:pt x="32261" y="7749"/>
                </a:lnTo>
                <a:lnTo>
                  <a:pt x="32242" y="8041"/>
                </a:lnTo>
                <a:lnTo>
                  <a:pt x="32242" y="8333"/>
                </a:lnTo>
                <a:lnTo>
                  <a:pt x="32261" y="8625"/>
                </a:lnTo>
                <a:lnTo>
                  <a:pt x="32300" y="8898"/>
                </a:lnTo>
                <a:lnTo>
                  <a:pt x="32339" y="9190"/>
                </a:lnTo>
                <a:lnTo>
                  <a:pt x="32300" y="9034"/>
                </a:lnTo>
                <a:lnTo>
                  <a:pt x="32242" y="8859"/>
                </a:lnTo>
                <a:lnTo>
                  <a:pt x="32183" y="8703"/>
                </a:lnTo>
                <a:lnTo>
                  <a:pt x="32105" y="8567"/>
                </a:lnTo>
                <a:lnTo>
                  <a:pt x="32008" y="8411"/>
                </a:lnTo>
                <a:lnTo>
                  <a:pt x="31891" y="8294"/>
                </a:lnTo>
                <a:lnTo>
                  <a:pt x="31774" y="8158"/>
                </a:lnTo>
                <a:lnTo>
                  <a:pt x="31638" y="8060"/>
                </a:lnTo>
                <a:lnTo>
                  <a:pt x="31502" y="7944"/>
                </a:lnTo>
                <a:lnTo>
                  <a:pt x="31366" y="7866"/>
                </a:lnTo>
                <a:lnTo>
                  <a:pt x="31210" y="7788"/>
                </a:lnTo>
                <a:lnTo>
                  <a:pt x="31054" y="7710"/>
                </a:lnTo>
                <a:lnTo>
                  <a:pt x="30879" y="7671"/>
                </a:lnTo>
                <a:lnTo>
                  <a:pt x="30723" y="7632"/>
                </a:lnTo>
                <a:lnTo>
                  <a:pt x="30548" y="7613"/>
                </a:lnTo>
                <a:lnTo>
                  <a:pt x="30373" y="7593"/>
                </a:lnTo>
                <a:lnTo>
                  <a:pt x="30197" y="7613"/>
                </a:lnTo>
                <a:lnTo>
                  <a:pt x="30042" y="7652"/>
                </a:lnTo>
                <a:lnTo>
                  <a:pt x="29866" y="7690"/>
                </a:lnTo>
                <a:lnTo>
                  <a:pt x="29711" y="7749"/>
                </a:lnTo>
                <a:lnTo>
                  <a:pt x="29555" y="7827"/>
                </a:lnTo>
                <a:lnTo>
                  <a:pt x="29399" y="7905"/>
                </a:lnTo>
                <a:lnTo>
                  <a:pt x="29263" y="8002"/>
                </a:lnTo>
                <a:lnTo>
                  <a:pt x="29127" y="8099"/>
                </a:lnTo>
                <a:lnTo>
                  <a:pt x="29010" y="8236"/>
                </a:lnTo>
                <a:lnTo>
                  <a:pt x="28893" y="8352"/>
                </a:lnTo>
                <a:lnTo>
                  <a:pt x="28796" y="8489"/>
                </a:lnTo>
                <a:lnTo>
                  <a:pt x="28698" y="8644"/>
                </a:lnTo>
                <a:lnTo>
                  <a:pt x="28620" y="8800"/>
                </a:lnTo>
                <a:lnTo>
                  <a:pt x="28562" y="8956"/>
                </a:lnTo>
                <a:lnTo>
                  <a:pt x="28523" y="9112"/>
                </a:lnTo>
                <a:lnTo>
                  <a:pt x="28484" y="9287"/>
                </a:lnTo>
                <a:lnTo>
                  <a:pt x="28445" y="9151"/>
                </a:lnTo>
                <a:lnTo>
                  <a:pt x="28406" y="9014"/>
                </a:lnTo>
                <a:lnTo>
                  <a:pt x="28289" y="8761"/>
                </a:lnTo>
                <a:lnTo>
                  <a:pt x="28114" y="8528"/>
                </a:lnTo>
                <a:lnTo>
                  <a:pt x="27920" y="8314"/>
                </a:lnTo>
                <a:lnTo>
                  <a:pt x="27705" y="8138"/>
                </a:lnTo>
                <a:lnTo>
                  <a:pt x="27452" y="8002"/>
                </a:lnTo>
                <a:lnTo>
                  <a:pt x="27199" y="7885"/>
                </a:lnTo>
                <a:lnTo>
                  <a:pt x="27063" y="7866"/>
                </a:lnTo>
                <a:lnTo>
                  <a:pt x="26907" y="7846"/>
                </a:lnTo>
                <a:lnTo>
                  <a:pt x="26771" y="7827"/>
                </a:lnTo>
                <a:lnTo>
                  <a:pt x="26635" y="7827"/>
                </a:lnTo>
                <a:lnTo>
                  <a:pt x="26342" y="7885"/>
                </a:lnTo>
                <a:lnTo>
                  <a:pt x="26070" y="7963"/>
                </a:lnTo>
                <a:lnTo>
                  <a:pt x="25817" y="8080"/>
                </a:lnTo>
                <a:lnTo>
                  <a:pt x="25583" y="8255"/>
                </a:lnTo>
                <a:lnTo>
                  <a:pt x="25388" y="8450"/>
                </a:lnTo>
                <a:lnTo>
                  <a:pt x="25213" y="8664"/>
                </a:lnTo>
                <a:lnTo>
                  <a:pt x="25135" y="8800"/>
                </a:lnTo>
                <a:lnTo>
                  <a:pt x="25077" y="8917"/>
                </a:lnTo>
                <a:lnTo>
                  <a:pt x="25116" y="8606"/>
                </a:lnTo>
                <a:lnTo>
                  <a:pt x="25135" y="8275"/>
                </a:lnTo>
                <a:lnTo>
                  <a:pt x="25135" y="7944"/>
                </a:lnTo>
                <a:lnTo>
                  <a:pt x="25116" y="7632"/>
                </a:lnTo>
                <a:lnTo>
                  <a:pt x="25077" y="7301"/>
                </a:lnTo>
                <a:lnTo>
                  <a:pt x="25019" y="6990"/>
                </a:lnTo>
                <a:lnTo>
                  <a:pt x="24941" y="6659"/>
                </a:lnTo>
                <a:lnTo>
                  <a:pt x="24863" y="6347"/>
                </a:lnTo>
                <a:lnTo>
                  <a:pt x="24746" y="6055"/>
                </a:lnTo>
                <a:lnTo>
                  <a:pt x="24629" y="5744"/>
                </a:lnTo>
                <a:lnTo>
                  <a:pt x="24493" y="5451"/>
                </a:lnTo>
                <a:lnTo>
                  <a:pt x="24337" y="5159"/>
                </a:lnTo>
                <a:lnTo>
                  <a:pt x="24181" y="4867"/>
                </a:lnTo>
                <a:lnTo>
                  <a:pt x="24006" y="4595"/>
                </a:lnTo>
                <a:lnTo>
                  <a:pt x="23811" y="4322"/>
                </a:lnTo>
                <a:lnTo>
                  <a:pt x="23617" y="4050"/>
                </a:lnTo>
                <a:lnTo>
                  <a:pt x="23403" y="3816"/>
                </a:lnTo>
                <a:lnTo>
                  <a:pt x="23188" y="3563"/>
                </a:lnTo>
                <a:lnTo>
                  <a:pt x="22955" y="3329"/>
                </a:lnTo>
                <a:lnTo>
                  <a:pt x="22721" y="3115"/>
                </a:lnTo>
                <a:lnTo>
                  <a:pt x="22234" y="2687"/>
                </a:lnTo>
                <a:lnTo>
                  <a:pt x="21728" y="2278"/>
                </a:lnTo>
                <a:lnTo>
                  <a:pt x="21183" y="1908"/>
                </a:lnTo>
                <a:lnTo>
                  <a:pt x="20618" y="1577"/>
                </a:lnTo>
                <a:lnTo>
                  <a:pt x="20054" y="1246"/>
                </a:lnTo>
                <a:lnTo>
                  <a:pt x="19470" y="954"/>
                </a:lnTo>
                <a:lnTo>
                  <a:pt x="18944" y="720"/>
                </a:lnTo>
                <a:lnTo>
                  <a:pt x="18438" y="506"/>
                </a:lnTo>
                <a:lnTo>
                  <a:pt x="17893" y="331"/>
                </a:lnTo>
                <a:lnTo>
                  <a:pt x="17367" y="175"/>
                </a:lnTo>
                <a:lnTo>
                  <a:pt x="16822" y="78"/>
                </a:lnTo>
                <a:lnTo>
                  <a:pt x="16549" y="39"/>
                </a:lnTo>
                <a:lnTo>
                  <a:pt x="16277" y="0"/>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0"/>
          <p:cNvSpPr/>
          <p:nvPr/>
        </p:nvSpPr>
        <p:spPr>
          <a:xfrm rot="10800000">
            <a:off x="7414553" y="5"/>
            <a:ext cx="1732911" cy="1337869"/>
          </a:xfrm>
          <a:custGeom>
            <a:avLst/>
            <a:gdLst/>
            <a:ahLst/>
            <a:cxnLst/>
            <a:rect l="l" t="t" r="r" b="b"/>
            <a:pathLst>
              <a:path w="56364" h="43515" extrusionOk="0">
                <a:moveTo>
                  <a:pt x="2765" y="1"/>
                </a:moveTo>
                <a:lnTo>
                  <a:pt x="2258" y="20"/>
                </a:lnTo>
                <a:lnTo>
                  <a:pt x="1752" y="59"/>
                </a:lnTo>
                <a:lnTo>
                  <a:pt x="1246" y="137"/>
                </a:lnTo>
                <a:lnTo>
                  <a:pt x="759" y="254"/>
                </a:lnTo>
                <a:lnTo>
                  <a:pt x="273" y="390"/>
                </a:lnTo>
                <a:lnTo>
                  <a:pt x="0" y="43515"/>
                </a:lnTo>
                <a:lnTo>
                  <a:pt x="54651" y="43515"/>
                </a:lnTo>
                <a:lnTo>
                  <a:pt x="54748" y="43067"/>
                </a:lnTo>
                <a:lnTo>
                  <a:pt x="54787" y="42853"/>
                </a:lnTo>
                <a:lnTo>
                  <a:pt x="54806" y="42639"/>
                </a:lnTo>
                <a:lnTo>
                  <a:pt x="54826" y="42425"/>
                </a:lnTo>
                <a:lnTo>
                  <a:pt x="54806" y="42211"/>
                </a:lnTo>
                <a:lnTo>
                  <a:pt x="54767" y="42016"/>
                </a:lnTo>
                <a:lnTo>
                  <a:pt x="54690" y="41802"/>
                </a:lnTo>
                <a:lnTo>
                  <a:pt x="54962" y="41626"/>
                </a:lnTo>
                <a:lnTo>
                  <a:pt x="55215" y="41412"/>
                </a:lnTo>
                <a:lnTo>
                  <a:pt x="55449" y="41159"/>
                </a:lnTo>
                <a:lnTo>
                  <a:pt x="55644" y="40906"/>
                </a:lnTo>
                <a:lnTo>
                  <a:pt x="55819" y="40614"/>
                </a:lnTo>
                <a:lnTo>
                  <a:pt x="55975" y="40322"/>
                </a:lnTo>
                <a:lnTo>
                  <a:pt x="56111" y="40010"/>
                </a:lnTo>
                <a:lnTo>
                  <a:pt x="56208" y="39679"/>
                </a:lnTo>
                <a:lnTo>
                  <a:pt x="56286" y="39368"/>
                </a:lnTo>
                <a:lnTo>
                  <a:pt x="56345" y="39037"/>
                </a:lnTo>
                <a:lnTo>
                  <a:pt x="56364" y="38706"/>
                </a:lnTo>
                <a:lnTo>
                  <a:pt x="56364" y="38356"/>
                </a:lnTo>
                <a:lnTo>
                  <a:pt x="56345" y="38025"/>
                </a:lnTo>
                <a:lnTo>
                  <a:pt x="56325" y="37694"/>
                </a:lnTo>
                <a:lnTo>
                  <a:pt x="56267" y="37363"/>
                </a:lnTo>
                <a:lnTo>
                  <a:pt x="56189" y="37032"/>
                </a:lnTo>
                <a:lnTo>
                  <a:pt x="56111" y="36701"/>
                </a:lnTo>
                <a:lnTo>
                  <a:pt x="56014" y="36370"/>
                </a:lnTo>
                <a:lnTo>
                  <a:pt x="55897" y="36058"/>
                </a:lnTo>
                <a:lnTo>
                  <a:pt x="55760" y="35747"/>
                </a:lnTo>
                <a:lnTo>
                  <a:pt x="55624" y="35435"/>
                </a:lnTo>
                <a:lnTo>
                  <a:pt x="55449" y="35143"/>
                </a:lnTo>
                <a:lnTo>
                  <a:pt x="55274" y="34851"/>
                </a:lnTo>
                <a:lnTo>
                  <a:pt x="55079" y="34578"/>
                </a:lnTo>
                <a:lnTo>
                  <a:pt x="54884" y="34306"/>
                </a:lnTo>
                <a:lnTo>
                  <a:pt x="54670" y="34033"/>
                </a:lnTo>
                <a:lnTo>
                  <a:pt x="54437" y="33800"/>
                </a:lnTo>
                <a:lnTo>
                  <a:pt x="54183" y="33566"/>
                </a:lnTo>
                <a:lnTo>
                  <a:pt x="53930" y="33352"/>
                </a:lnTo>
                <a:lnTo>
                  <a:pt x="53658" y="33157"/>
                </a:lnTo>
                <a:lnTo>
                  <a:pt x="53366" y="32963"/>
                </a:lnTo>
                <a:lnTo>
                  <a:pt x="53074" y="32807"/>
                </a:lnTo>
                <a:lnTo>
                  <a:pt x="52762" y="32670"/>
                </a:lnTo>
                <a:lnTo>
                  <a:pt x="52451" y="32534"/>
                </a:lnTo>
                <a:lnTo>
                  <a:pt x="52120" y="32437"/>
                </a:lnTo>
                <a:lnTo>
                  <a:pt x="51789" y="32359"/>
                </a:lnTo>
                <a:lnTo>
                  <a:pt x="51458" y="32301"/>
                </a:lnTo>
                <a:lnTo>
                  <a:pt x="51127" y="32281"/>
                </a:lnTo>
                <a:lnTo>
                  <a:pt x="50776" y="32262"/>
                </a:lnTo>
                <a:lnTo>
                  <a:pt x="50445" y="32281"/>
                </a:lnTo>
                <a:lnTo>
                  <a:pt x="50114" y="32320"/>
                </a:lnTo>
                <a:lnTo>
                  <a:pt x="49783" y="32378"/>
                </a:lnTo>
                <a:lnTo>
                  <a:pt x="49452" y="32456"/>
                </a:lnTo>
                <a:lnTo>
                  <a:pt x="49141" y="32573"/>
                </a:lnTo>
                <a:lnTo>
                  <a:pt x="48829" y="32709"/>
                </a:lnTo>
                <a:lnTo>
                  <a:pt x="48537" y="32865"/>
                </a:lnTo>
                <a:lnTo>
                  <a:pt x="48245" y="33040"/>
                </a:lnTo>
                <a:lnTo>
                  <a:pt x="47973" y="33255"/>
                </a:lnTo>
                <a:lnTo>
                  <a:pt x="48051" y="32846"/>
                </a:lnTo>
                <a:lnTo>
                  <a:pt x="48051" y="32632"/>
                </a:lnTo>
                <a:lnTo>
                  <a:pt x="48051" y="32437"/>
                </a:lnTo>
                <a:lnTo>
                  <a:pt x="48051" y="32242"/>
                </a:lnTo>
                <a:lnTo>
                  <a:pt x="48031" y="32047"/>
                </a:lnTo>
                <a:lnTo>
                  <a:pt x="47992" y="31872"/>
                </a:lnTo>
                <a:lnTo>
                  <a:pt x="47934" y="31678"/>
                </a:lnTo>
                <a:lnTo>
                  <a:pt x="47875" y="31502"/>
                </a:lnTo>
                <a:lnTo>
                  <a:pt x="47797" y="31347"/>
                </a:lnTo>
                <a:lnTo>
                  <a:pt x="47700" y="31171"/>
                </a:lnTo>
                <a:lnTo>
                  <a:pt x="47603" y="31016"/>
                </a:lnTo>
                <a:lnTo>
                  <a:pt x="47486" y="30879"/>
                </a:lnTo>
                <a:lnTo>
                  <a:pt x="47330" y="30743"/>
                </a:lnTo>
                <a:lnTo>
                  <a:pt x="47194" y="30607"/>
                </a:lnTo>
                <a:lnTo>
                  <a:pt x="47019" y="30490"/>
                </a:lnTo>
                <a:lnTo>
                  <a:pt x="46824" y="30393"/>
                </a:lnTo>
                <a:lnTo>
                  <a:pt x="46649" y="30295"/>
                </a:lnTo>
                <a:lnTo>
                  <a:pt x="46454" y="30237"/>
                </a:lnTo>
                <a:lnTo>
                  <a:pt x="46240" y="30178"/>
                </a:lnTo>
                <a:lnTo>
                  <a:pt x="46045" y="30120"/>
                </a:lnTo>
                <a:lnTo>
                  <a:pt x="45831" y="30100"/>
                </a:lnTo>
                <a:lnTo>
                  <a:pt x="45617" y="30081"/>
                </a:lnTo>
                <a:lnTo>
                  <a:pt x="45403" y="30081"/>
                </a:lnTo>
                <a:lnTo>
                  <a:pt x="45208" y="30100"/>
                </a:lnTo>
                <a:lnTo>
                  <a:pt x="44994" y="30139"/>
                </a:lnTo>
                <a:lnTo>
                  <a:pt x="44799" y="30178"/>
                </a:lnTo>
                <a:lnTo>
                  <a:pt x="44585" y="30237"/>
                </a:lnTo>
                <a:lnTo>
                  <a:pt x="44390" y="30315"/>
                </a:lnTo>
                <a:lnTo>
                  <a:pt x="44215" y="30412"/>
                </a:lnTo>
                <a:lnTo>
                  <a:pt x="44020" y="30509"/>
                </a:lnTo>
                <a:lnTo>
                  <a:pt x="43845" y="30646"/>
                </a:lnTo>
                <a:lnTo>
                  <a:pt x="43962" y="30159"/>
                </a:lnTo>
                <a:lnTo>
                  <a:pt x="44059" y="29692"/>
                </a:lnTo>
                <a:lnTo>
                  <a:pt x="44137" y="29205"/>
                </a:lnTo>
                <a:lnTo>
                  <a:pt x="44176" y="28718"/>
                </a:lnTo>
                <a:lnTo>
                  <a:pt x="44215" y="28231"/>
                </a:lnTo>
                <a:lnTo>
                  <a:pt x="44215" y="27745"/>
                </a:lnTo>
                <a:lnTo>
                  <a:pt x="44196" y="27258"/>
                </a:lnTo>
                <a:lnTo>
                  <a:pt x="44176" y="26771"/>
                </a:lnTo>
                <a:lnTo>
                  <a:pt x="44118" y="26304"/>
                </a:lnTo>
                <a:lnTo>
                  <a:pt x="44020" y="25817"/>
                </a:lnTo>
                <a:lnTo>
                  <a:pt x="43923" y="25350"/>
                </a:lnTo>
                <a:lnTo>
                  <a:pt x="43787" y="24883"/>
                </a:lnTo>
                <a:lnTo>
                  <a:pt x="43612" y="24435"/>
                </a:lnTo>
                <a:lnTo>
                  <a:pt x="43436" y="24007"/>
                </a:lnTo>
                <a:lnTo>
                  <a:pt x="43222" y="23559"/>
                </a:lnTo>
                <a:lnTo>
                  <a:pt x="42969" y="23150"/>
                </a:lnTo>
                <a:lnTo>
                  <a:pt x="42696" y="22741"/>
                </a:lnTo>
                <a:lnTo>
                  <a:pt x="42404" y="22371"/>
                </a:lnTo>
                <a:lnTo>
                  <a:pt x="42073" y="22001"/>
                </a:lnTo>
                <a:lnTo>
                  <a:pt x="41723" y="21670"/>
                </a:lnTo>
                <a:lnTo>
                  <a:pt x="41334" y="21359"/>
                </a:lnTo>
                <a:lnTo>
                  <a:pt x="40944" y="21086"/>
                </a:lnTo>
                <a:lnTo>
                  <a:pt x="40535" y="20833"/>
                </a:lnTo>
                <a:lnTo>
                  <a:pt x="40088" y="20599"/>
                </a:lnTo>
                <a:lnTo>
                  <a:pt x="39659" y="20405"/>
                </a:lnTo>
                <a:lnTo>
                  <a:pt x="39192" y="20268"/>
                </a:lnTo>
                <a:lnTo>
                  <a:pt x="38725" y="20132"/>
                </a:lnTo>
                <a:lnTo>
                  <a:pt x="38257" y="20054"/>
                </a:lnTo>
                <a:lnTo>
                  <a:pt x="37790" y="20015"/>
                </a:lnTo>
                <a:lnTo>
                  <a:pt x="37303" y="20015"/>
                </a:lnTo>
                <a:lnTo>
                  <a:pt x="36836" y="20074"/>
                </a:lnTo>
                <a:lnTo>
                  <a:pt x="36369" y="20152"/>
                </a:lnTo>
                <a:lnTo>
                  <a:pt x="36116" y="20229"/>
                </a:lnTo>
                <a:lnTo>
                  <a:pt x="35863" y="20307"/>
                </a:lnTo>
                <a:lnTo>
                  <a:pt x="35629" y="20385"/>
                </a:lnTo>
                <a:lnTo>
                  <a:pt x="35376" y="20502"/>
                </a:lnTo>
                <a:lnTo>
                  <a:pt x="34909" y="20736"/>
                </a:lnTo>
                <a:lnTo>
                  <a:pt x="34480" y="21008"/>
                </a:lnTo>
                <a:lnTo>
                  <a:pt x="34052" y="21300"/>
                </a:lnTo>
                <a:lnTo>
                  <a:pt x="33643" y="21651"/>
                </a:lnTo>
                <a:lnTo>
                  <a:pt x="33273" y="22001"/>
                </a:lnTo>
                <a:lnTo>
                  <a:pt x="32923" y="22391"/>
                </a:lnTo>
                <a:lnTo>
                  <a:pt x="32592" y="22799"/>
                </a:lnTo>
                <a:lnTo>
                  <a:pt x="32280" y="23228"/>
                </a:lnTo>
                <a:lnTo>
                  <a:pt x="31988" y="23656"/>
                </a:lnTo>
                <a:lnTo>
                  <a:pt x="31716" y="24104"/>
                </a:lnTo>
                <a:lnTo>
                  <a:pt x="31463" y="24571"/>
                </a:lnTo>
                <a:lnTo>
                  <a:pt x="31229" y="25038"/>
                </a:lnTo>
                <a:lnTo>
                  <a:pt x="30995" y="25506"/>
                </a:lnTo>
                <a:lnTo>
                  <a:pt x="30845" y="25833"/>
                </a:lnTo>
                <a:lnTo>
                  <a:pt x="30845" y="25833"/>
                </a:lnTo>
                <a:lnTo>
                  <a:pt x="30879" y="25700"/>
                </a:lnTo>
                <a:lnTo>
                  <a:pt x="30917" y="25545"/>
                </a:lnTo>
                <a:lnTo>
                  <a:pt x="30937" y="25369"/>
                </a:lnTo>
                <a:lnTo>
                  <a:pt x="30937" y="25194"/>
                </a:lnTo>
                <a:lnTo>
                  <a:pt x="30917" y="25038"/>
                </a:lnTo>
                <a:lnTo>
                  <a:pt x="30879" y="24883"/>
                </a:lnTo>
                <a:lnTo>
                  <a:pt x="30840" y="24766"/>
                </a:lnTo>
                <a:lnTo>
                  <a:pt x="30762" y="24649"/>
                </a:lnTo>
                <a:lnTo>
                  <a:pt x="30684" y="24552"/>
                </a:lnTo>
                <a:lnTo>
                  <a:pt x="30489" y="24376"/>
                </a:lnTo>
                <a:lnTo>
                  <a:pt x="30294" y="24221"/>
                </a:lnTo>
                <a:lnTo>
                  <a:pt x="30061" y="24084"/>
                </a:lnTo>
                <a:lnTo>
                  <a:pt x="29847" y="23968"/>
                </a:lnTo>
                <a:lnTo>
                  <a:pt x="29613" y="23890"/>
                </a:lnTo>
                <a:lnTo>
                  <a:pt x="29399" y="23812"/>
                </a:lnTo>
                <a:lnTo>
                  <a:pt x="29165" y="23753"/>
                </a:lnTo>
                <a:lnTo>
                  <a:pt x="28912" y="23715"/>
                </a:lnTo>
                <a:lnTo>
                  <a:pt x="28678" y="23676"/>
                </a:lnTo>
                <a:lnTo>
                  <a:pt x="28192" y="23676"/>
                </a:lnTo>
                <a:lnTo>
                  <a:pt x="27958" y="23715"/>
                </a:lnTo>
                <a:lnTo>
                  <a:pt x="27724" y="23753"/>
                </a:lnTo>
                <a:lnTo>
                  <a:pt x="27491" y="23812"/>
                </a:lnTo>
                <a:lnTo>
                  <a:pt x="27257" y="23870"/>
                </a:lnTo>
                <a:lnTo>
                  <a:pt x="27024" y="23968"/>
                </a:lnTo>
                <a:lnTo>
                  <a:pt x="26809" y="24065"/>
                </a:lnTo>
                <a:lnTo>
                  <a:pt x="26595" y="24182"/>
                </a:lnTo>
                <a:lnTo>
                  <a:pt x="26401" y="24318"/>
                </a:lnTo>
                <a:lnTo>
                  <a:pt x="26401" y="24318"/>
                </a:lnTo>
                <a:lnTo>
                  <a:pt x="26790" y="24026"/>
                </a:lnTo>
                <a:lnTo>
                  <a:pt x="27179" y="23753"/>
                </a:lnTo>
                <a:lnTo>
                  <a:pt x="27355" y="23598"/>
                </a:lnTo>
                <a:lnTo>
                  <a:pt x="27510" y="23442"/>
                </a:lnTo>
                <a:lnTo>
                  <a:pt x="27647" y="23247"/>
                </a:lnTo>
                <a:lnTo>
                  <a:pt x="27783" y="23033"/>
                </a:lnTo>
                <a:lnTo>
                  <a:pt x="27880" y="22819"/>
                </a:lnTo>
                <a:lnTo>
                  <a:pt x="27939" y="22585"/>
                </a:lnTo>
                <a:lnTo>
                  <a:pt x="27997" y="22332"/>
                </a:lnTo>
                <a:lnTo>
                  <a:pt x="28036" y="22079"/>
                </a:lnTo>
                <a:lnTo>
                  <a:pt x="28036" y="21845"/>
                </a:lnTo>
                <a:lnTo>
                  <a:pt x="28017" y="21592"/>
                </a:lnTo>
                <a:lnTo>
                  <a:pt x="27958" y="21359"/>
                </a:lnTo>
                <a:lnTo>
                  <a:pt x="27880" y="21125"/>
                </a:lnTo>
                <a:lnTo>
                  <a:pt x="27763" y="20911"/>
                </a:lnTo>
                <a:lnTo>
                  <a:pt x="27608" y="20716"/>
                </a:lnTo>
                <a:lnTo>
                  <a:pt x="27432" y="20541"/>
                </a:lnTo>
                <a:lnTo>
                  <a:pt x="27238" y="20385"/>
                </a:lnTo>
                <a:lnTo>
                  <a:pt x="27024" y="20268"/>
                </a:lnTo>
                <a:lnTo>
                  <a:pt x="26790" y="20191"/>
                </a:lnTo>
                <a:lnTo>
                  <a:pt x="26556" y="20152"/>
                </a:lnTo>
                <a:lnTo>
                  <a:pt x="26303" y="20152"/>
                </a:lnTo>
                <a:lnTo>
                  <a:pt x="26693" y="19743"/>
                </a:lnTo>
                <a:lnTo>
                  <a:pt x="27063" y="19295"/>
                </a:lnTo>
                <a:lnTo>
                  <a:pt x="27413" y="18847"/>
                </a:lnTo>
                <a:lnTo>
                  <a:pt x="27763" y="18399"/>
                </a:lnTo>
                <a:lnTo>
                  <a:pt x="28094" y="17932"/>
                </a:lnTo>
                <a:lnTo>
                  <a:pt x="28406" y="17465"/>
                </a:lnTo>
                <a:lnTo>
                  <a:pt x="28717" y="16978"/>
                </a:lnTo>
                <a:lnTo>
                  <a:pt x="29009" y="16491"/>
                </a:lnTo>
                <a:lnTo>
                  <a:pt x="29282" y="15985"/>
                </a:lnTo>
                <a:lnTo>
                  <a:pt x="29535" y="15479"/>
                </a:lnTo>
                <a:lnTo>
                  <a:pt x="29769" y="14973"/>
                </a:lnTo>
                <a:lnTo>
                  <a:pt x="29983" y="14447"/>
                </a:lnTo>
                <a:lnTo>
                  <a:pt x="30178" y="13902"/>
                </a:lnTo>
                <a:lnTo>
                  <a:pt x="30353" y="13357"/>
                </a:lnTo>
                <a:lnTo>
                  <a:pt x="30489" y="12812"/>
                </a:lnTo>
                <a:lnTo>
                  <a:pt x="30625" y="12266"/>
                </a:lnTo>
                <a:lnTo>
                  <a:pt x="30723" y="11702"/>
                </a:lnTo>
                <a:lnTo>
                  <a:pt x="30781" y="11137"/>
                </a:lnTo>
                <a:lnTo>
                  <a:pt x="30801" y="10553"/>
                </a:lnTo>
                <a:lnTo>
                  <a:pt x="30801" y="9989"/>
                </a:lnTo>
                <a:lnTo>
                  <a:pt x="30762" y="9404"/>
                </a:lnTo>
                <a:lnTo>
                  <a:pt x="30684" y="8840"/>
                </a:lnTo>
                <a:lnTo>
                  <a:pt x="30567" y="8275"/>
                </a:lnTo>
                <a:lnTo>
                  <a:pt x="30411" y="7730"/>
                </a:lnTo>
                <a:lnTo>
                  <a:pt x="30236" y="7185"/>
                </a:lnTo>
                <a:lnTo>
                  <a:pt x="30002" y="6679"/>
                </a:lnTo>
                <a:lnTo>
                  <a:pt x="29749" y="6172"/>
                </a:lnTo>
                <a:lnTo>
                  <a:pt x="29457" y="5705"/>
                </a:lnTo>
                <a:lnTo>
                  <a:pt x="29126" y="5257"/>
                </a:lnTo>
                <a:lnTo>
                  <a:pt x="28951" y="5043"/>
                </a:lnTo>
                <a:lnTo>
                  <a:pt x="28756" y="4829"/>
                </a:lnTo>
                <a:lnTo>
                  <a:pt x="28562" y="4634"/>
                </a:lnTo>
                <a:lnTo>
                  <a:pt x="28347" y="4440"/>
                </a:lnTo>
                <a:lnTo>
                  <a:pt x="28133" y="4264"/>
                </a:lnTo>
                <a:lnTo>
                  <a:pt x="27919" y="4089"/>
                </a:lnTo>
                <a:lnTo>
                  <a:pt x="27686" y="3934"/>
                </a:lnTo>
                <a:lnTo>
                  <a:pt x="27452" y="3797"/>
                </a:lnTo>
                <a:lnTo>
                  <a:pt x="27218" y="3661"/>
                </a:lnTo>
                <a:lnTo>
                  <a:pt x="26985" y="3544"/>
                </a:lnTo>
                <a:lnTo>
                  <a:pt x="26478" y="3330"/>
                </a:lnTo>
                <a:lnTo>
                  <a:pt x="25972" y="3155"/>
                </a:lnTo>
                <a:lnTo>
                  <a:pt x="25447" y="3018"/>
                </a:lnTo>
                <a:lnTo>
                  <a:pt x="24921" y="2921"/>
                </a:lnTo>
                <a:lnTo>
                  <a:pt x="24376" y="2863"/>
                </a:lnTo>
                <a:lnTo>
                  <a:pt x="23831" y="2863"/>
                </a:lnTo>
                <a:lnTo>
                  <a:pt x="23285" y="2882"/>
                </a:lnTo>
                <a:lnTo>
                  <a:pt x="22740" y="2941"/>
                </a:lnTo>
                <a:lnTo>
                  <a:pt x="22195" y="3018"/>
                </a:lnTo>
                <a:lnTo>
                  <a:pt x="21650" y="3155"/>
                </a:lnTo>
                <a:lnTo>
                  <a:pt x="21124" y="3310"/>
                </a:lnTo>
                <a:lnTo>
                  <a:pt x="20618" y="3505"/>
                </a:lnTo>
                <a:lnTo>
                  <a:pt x="20112" y="3739"/>
                </a:lnTo>
                <a:lnTo>
                  <a:pt x="19625" y="3992"/>
                </a:lnTo>
                <a:lnTo>
                  <a:pt x="19177" y="4245"/>
                </a:lnTo>
                <a:lnTo>
                  <a:pt x="18749" y="4537"/>
                </a:lnTo>
                <a:lnTo>
                  <a:pt x="18340" y="4849"/>
                </a:lnTo>
                <a:lnTo>
                  <a:pt x="17951" y="5180"/>
                </a:lnTo>
                <a:lnTo>
                  <a:pt x="17581" y="5530"/>
                </a:lnTo>
                <a:lnTo>
                  <a:pt x="17211" y="5880"/>
                </a:lnTo>
                <a:lnTo>
                  <a:pt x="16861" y="6270"/>
                </a:lnTo>
                <a:lnTo>
                  <a:pt x="16530" y="6659"/>
                </a:lnTo>
                <a:lnTo>
                  <a:pt x="16218" y="7068"/>
                </a:lnTo>
                <a:lnTo>
                  <a:pt x="15907" y="7477"/>
                </a:lnTo>
                <a:lnTo>
                  <a:pt x="15614" y="7905"/>
                </a:lnTo>
                <a:lnTo>
                  <a:pt x="15342" y="8353"/>
                </a:lnTo>
                <a:lnTo>
                  <a:pt x="15069" y="8801"/>
                </a:lnTo>
                <a:lnTo>
                  <a:pt x="14836" y="9249"/>
                </a:lnTo>
                <a:lnTo>
                  <a:pt x="14583" y="9716"/>
                </a:lnTo>
                <a:lnTo>
                  <a:pt x="14368" y="10183"/>
                </a:lnTo>
                <a:lnTo>
                  <a:pt x="14368" y="10183"/>
                </a:lnTo>
                <a:lnTo>
                  <a:pt x="14407" y="10008"/>
                </a:lnTo>
                <a:lnTo>
                  <a:pt x="14427" y="9813"/>
                </a:lnTo>
                <a:lnTo>
                  <a:pt x="14446" y="9619"/>
                </a:lnTo>
                <a:lnTo>
                  <a:pt x="14427" y="9443"/>
                </a:lnTo>
                <a:lnTo>
                  <a:pt x="14388" y="9249"/>
                </a:lnTo>
                <a:lnTo>
                  <a:pt x="14349" y="9054"/>
                </a:lnTo>
                <a:lnTo>
                  <a:pt x="14291" y="8859"/>
                </a:lnTo>
                <a:lnTo>
                  <a:pt x="14213" y="8684"/>
                </a:lnTo>
                <a:lnTo>
                  <a:pt x="14135" y="8509"/>
                </a:lnTo>
                <a:lnTo>
                  <a:pt x="14018" y="8334"/>
                </a:lnTo>
                <a:lnTo>
                  <a:pt x="13901" y="8178"/>
                </a:lnTo>
                <a:lnTo>
                  <a:pt x="13784" y="8042"/>
                </a:lnTo>
                <a:lnTo>
                  <a:pt x="13648" y="7905"/>
                </a:lnTo>
                <a:lnTo>
                  <a:pt x="13492" y="7769"/>
                </a:lnTo>
                <a:lnTo>
                  <a:pt x="13337" y="7672"/>
                </a:lnTo>
                <a:lnTo>
                  <a:pt x="13161" y="7574"/>
                </a:lnTo>
                <a:lnTo>
                  <a:pt x="12967" y="7496"/>
                </a:lnTo>
                <a:lnTo>
                  <a:pt x="12752" y="7438"/>
                </a:lnTo>
                <a:lnTo>
                  <a:pt x="12538" y="7399"/>
                </a:lnTo>
                <a:lnTo>
                  <a:pt x="12091" y="7399"/>
                </a:lnTo>
                <a:lnTo>
                  <a:pt x="11876" y="7438"/>
                </a:lnTo>
                <a:lnTo>
                  <a:pt x="11662" y="7496"/>
                </a:lnTo>
                <a:lnTo>
                  <a:pt x="11448" y="7574"/>
                </a:lnTo>
                <a:lnTo>
                  <a:pt x="11253" y="7672"/>
                </a:lnTo>
                <a:lnTo>
                  <a:pt x="11059" y="7788"/>
                </a:lnTo>
                <a:lnTo>
                  <a:pt x="10883" y="7925"/>
                </a:lnTo>
                <a:lnTo>
                  <a:pt x="10728" y="8081"/>
                </a:lnTo>
                <a:lnTo>
                  <a:pt x="10572" y="8236"/>
                </a:lnTo>
                <a:lnTo>
                  <a:pt x="10455" y="8411"/>
                </a:lnTo>
                <a:lnTo>
                  <a:pt x="10338" y="8606"/>
                </a:lnTo>
                <a:lnTo>
                  <a:pt x="10260" y="8820"/>
                </a:lnTo>
                <a:lnTo>
                  <a:pt x="10338" y="8567"/>
                </a:lnTo>
                <a:lnTo>
                  <a:pt x="10397" y="8334"/>
                </a:lnTo>
                <a:lnTo>
                  <a:pt x="10513" y="7847"/>
                </a:lnTo>
                <a:lnTo>
                  <a:pt x="10552" y="7341"/>
                </a:lnTo>
                <a:lnTo>
                  <a:pt x="10572" y="6854"/>
                </a:lnTo>
                <a:lnTo>
                  <a:pt x="10552" y="6348"/>
                </a:lnTo>
                <a:lnTo>
                  <a:pt x="10475" y="5861"/>
                </a:lnTo>
                <a:lnTo>
                  <a:pt x="10377" y="5374"/>
                </a:lnTo>
                <a:lnTo>
                  <a:pt x="10241" y="4888"/>
                </a:lnTo>
                <a:lnTo>
                  <a:pt x="10066" y="4401"/>
                </a:lnTo>
                <a:lnTo>
                  <a:pt x="9852" y="3953"/>
                </a:lnTo>
                <a:lnTo>
                  <a:pt x="9598" y="3505"/>
                </a:lnTo>
                <a:lnTo>
                  <a:pt x="9326" y="3077"/>
                </a:lnTo>
                <a:lnTo>
                  <a:pt x="9034" y="2668"/>
                </a:lnTo>
                <a:lnTo>
                  <a:pt x="8683" y="2298"/>
                </a:lnTo>
                <a:lnTo>
                  <a:pt x="8333" y="1948"/>
                </a:lnTo>
                <a:lnTo>
                  <a:pt x="7944" y="1617"/>
                </a:lnTo>
                <a:lnTo>
                  <a:pt x="7535" y="1325"/>
                </a:lnTo>
                <a:lnTo>
                  <a:pt x="7106" y="1052"/>
                </a:lnTo>
                <a:lnTo>
                  <a:pt x="6678" y="818"/>
                </a:lnTo>
                <a:lnTo>
                  <a:pt x="6211" y="624"/>
                </a:lnTo>
                <a:lnTo>
                  <a:pt x="5743" y="448"/>
                </a:lnTo>
                <a:lnTo>
                  <a:pt x="5257" y="293"/>
                </a:lnTo>
                <a:lnTo>
                  <a:pt x="4770" y="176"/>
                </a:lnTo>
                <a:lnTo>
                  <a:pt x="4283" y="79"/>
                </a:lnTo>
                <a:lnTo>
                  <a:pt x="3777" y="20"/>
                </a:lnTo>
                <a:lnTo>
                  <a:pt x="3271" y="1"/>
                </a:lnTo>
                <a:close/>
              </a:path>
            </a:pathLst>
          </a:custGeom>
          <a:solidFill>
            <a:srgbClr val="FFFFFF">
              <a:alpha val="223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89" name="Google Shape;4189;p20"/>
          <p:cNvGrpSpPr/>
          <p:nvPr/>
        </p:nvGrpSpPr>
        <p:grpSpPr>
          <a:xfrm>
            <a:off x="2374650" y="1"/>
            <a:ext cx="4394700" cy="390639"/>
            <a:chOff x="2374650" y="1"/>
            <a:chExt cx="4394700" cy="390639"/>
          </a:xfrm>
        </p:grpSpPr>
        <p:grpSp>
          <p:nvGrpSpPr>
            <p:cNvPr id="4190" name="Google Shape;4190;p20"/>
            <p:cNvGrpSpPr/>
            <p:nvPr/>
          </p:nvGrpSpPr>
          <p:grpSpPr>
            <a:xfrm>
              <a:off x="2374650" y="1"/>
              <a:ext cx="203700" cy="390639"/>
              <a:chOff x="2498075" y="1"/>
              <a:chExt cx="203700" cy="390639"/>
            </a:xfrm>
          </p:grpSpPr>
          <p:sp>
            <p:nvSpPr>
              <p:cNvPr id="4191" name="Google Shape;4191;p20"/>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0"/>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3" name="Google Shape;4193;p20"/>
            <p:cNvGrpSpPr/>
            <p:nvPr/>
          </p:nvGrpSpPr>
          <p:grpSpPr>
            <a:xfrm>
              <a:off x="6565650" y="1"/>
              <a:ext cx="203700" cy="390639"/>
              <a:chOff x="2498075" y="1"/>
              <a:chExt cx="203700" cy="390639"/>
            </a:xfrm>
          </p:grpSpPr>
          <p:sp>
            <p:nvSpPr>
              <p:cNvPr id="4194" name="Google Shape;4194;p20"/>
              <p:cNvSpPr/>
              <p:nvPr/>
            </p:nvSpPr>
            <p:spPr>
              <a:xfrm>
                <a:off x="2544125" y="1"/>
                <a:ext cx="111600" cy="390600"/>
              </a:xfrm>
              <a:prstGeom prst="rect">
                <a:avLst/>
              </a:prstGeom>
              <a:solidFill>
                <a:srgbClr val="A1A1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0"/>
              <p:cNvSpPr/>
              <p:nvPr/>
            </p:nvSpPr>
            <p:spPr>
              <a:xfrm>
                <a:off x="2498075" y="283539"/>
                <a:ext cx="203700" cy="107100"/>
              </a:xfrm>
              <a:prstGeom prst="rect">
                <a:avLst/>
              </a:pr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96" name="Google Shape;4196;p20"/>
          <p:cNvSpPr/>
          <p:nvPr/>
        </p:nvSpPr>
        <p:spPr>
          <a:xfrm>
            <a:off x="-551966" y="4533664"/>
            <a:ext cx="10222525" cy="938250"/>
          </a:xfrm>
          <a:custGeom>
            <a:avLst/>
            <a:gdLst/>
            <a:ahLst/>
            <a:cxnLst/>
            <a:rect l="l" t="t" r="r" b="b"/>
            <a:pathLst>
              <a:path w="408901" h="37530" extrusionOk="0">
                <a:moveTo>
                  <a:pt x="22753" y="325"/>
                </a:moveTo>
                <a:cubicBezTo>
                  <a:pt x="34437" y="-1072"/>
                  <a:pt x="64790" y="6231"/>
                  <a:pt x="82570" y="7183"/>
                </a:cubicBezTo>
                <a:cubicBezTo>
                  <a:pt x="100350" y="8136"/>
                  <a:pt x="111272" y="7056"/>
                  <a:pt x="129433" y="6040"/>
                </a:cubicBezTo>
                <a:cubicBezTo>
                  <a:pt x="147594" y="5024"/>
                  <a:pt x="167533" y="1341"/>
                  <a:pt x="191536" y="1087"/>
                </a:cubicBezTo>
                <a:cubicBezTo>
                  <a:pt x="215539" y="833"/>
                  <a:pt x="248623" y="4516"/>
                  <a:pt x="273451" y="4516"/>
                </a:cubicBezTo>
                <a:cubicBezTo>
                  <a:pt x="298280" y="4516"/>
                  <a:pt x="320886" y="1595"/>
                  <a:pt x="340507" y="1087"/>
                </a:cubicBezTo>
                <a:cubicBezTo>
                  <a:pt x="360129" y="579"/>
                  <a:pt x="382354" y="-1199"/>
                  <a:pt x="391180" y="1468"/>
                </a:cubicBezTo>
                <a:cubicBezTo>
                  <a:pt x="400007" y="4135"/>
                  <a:pt x="393530" y="11311"/>
                  <a:pt x="393466" y="17089"/>
                </a:cubicBezTo>
                <a:cubicBezTo>
                  <a:pt x="393403" y="22868"/>
                  <a:pt x="429852" y="33028"/>
                  <a:pt x="390799" y="36139"/>
                </a:cubicBezTo>
                <a:cubicBezTo>
                  <a:pt x="351747" y="39251"/>
                  <a:pt x="222461" y="35885"/>
                  <a:pt x="159151" y="35758"/>
                </a:cubicBezTo>
                <a:cubicBezTo>
                  <a:pt x="95842" y="35631"/>
                  <a:pt x="35390" y="38743"/>
                  <a:pt x="10942" y="35377"/>
                </a:cubicBezTo>
                <a:cubicBezTo>
                  <a:pt x="-13505" y="32012"/>
                  <a:pt x="10498" y="21407"/>
                  <a:pt x="12466" y="15565"/>
                </a:cubicBezTo>
                <a:cubicBezTo>
                  <a:pt x="14435" y="9723"/>
                  <a:pt x="11069" y="1722"/>
                  <a:pt x="22753" y="325"/>
                </a:cubicBezTo>
                <a:close/>
              </a:path>
            </a:pathLst>
          </a:custGeom>
          <a:solidFill>
            <a:schemeClr val="dk2"/>
          </a:solidFill>
          <a:ln>
            <a:noFill/>
          </a:ln>
        </p:spPr>
      </p:sp>
      <p:grpSp>
        <p:nvGrpSpPr>
          <p:cNvPr id="4197" name="Google Shape;4197;p20"/>
          <p:cNvGrpSpPr/>
          <p:nvPr/>
        </p:nvGrpSpPr>
        <p:grpSpPr>
          <a:xfrm>
            <a:off x="6927606" y="273285"/>
            <a:ext cx="847085" cy="297493"/>
            <a:chOff x="3844675" y="-2315125"/>
            <a:chExt cx="3283275" cy="1153075"/>
          </a:xfrm>
        </p:grpSpPr>
        <p:sp>
          <p:nvSpPr>
            <p:cNvPr id="4198" name="Google Shape;4198;p20"/>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0"/>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0" name="Google Shape;4200;p20"/>
          <p:cNvGrpSpPr/>
          <p:nvPr/>
        </p:nvGrpSpPr>
        <p:grpSpPr>
          <a:xfrm>
            <a:off x="8399448" y="1165874"/>
            <a:ext cx="489865" cy="172039"/>
            <a:chOff x="3844675" y="-2315125"/>
            <a:chExt cx="3283275" cy="1153075"/>
          </a:xfrm>
        </p:grpSpPr>
        <p:sp>
          <p:nvSpPr>
            <p:cNvPr id="4201" name="Google Shape;4201;p20"/>
            <p:cNvSpPr/>
            <p:nvPr/>
          </p:nvSpPr>
          <p:spPr>
            <a:xfrm>
              <a:off x="3844675" y="-2315125"/>
              <a:ext cx="3283275" cy="1153075"/>
            </a:xfrm>
            <a:custGeom>
              <a:avLst/>
              <a:gdLst/>
              <a:ahLst/>
              <a:cxnLst/>
              <a:rect l="l" t="t" r="r" b="b"/>
              <a:pathLst>
                <a:path w="131331" h="46123" extrusionOk="0">
                  <a:moveTo>
                    <a:pt x="76198" y="0"/>
                  </a:moveTo>
                  <a:lnTo>
                    <a:pt x="75349" y="25"/>
                  </a:lnTo>
                  <a:lnTo>
                    <a:pt x="74525" y="75"/>
                  </a:lnTo>
                  <a:lnTo>
                    <a:pt x="73727" y="175"/>
                  </a:lnTo>
                  <a:lnTo>
                    <a:pt x="72928" y="325"/>
                  </a:lnTo>
                  <a:lnTo>
                    <a:pt x="72129" y="474"/>
                  </a:lnTo>
                  <a:lnTo>
                    <a:pt x="71356" y="699"/>
                  </a:lnTo>
                  <a:lnTo>
                    <a:pt x="70607" y="924"/>
                  </a:lnTo>
                  <a:lnTo>
                    <a:pt x="69858" y="1198"/>
                  </a:lnTo>
                  <a:lnTo>
                    <a:pt x="69134" y="1498"/>
                  </a:lnTo>
                  <a:lnTo>
                    <a:pt x="68436" y="1847"/>
                  </a:lnTo>
                  <a:lnTo>
                    <a:pt x="67737" y="2196"/>
                  </a:lnTo>
                  <a:lnTo>
                    <a:pt x="67063" y="2596"/>
                  </a:lnTo>
                  <a:lnTo>
                    <a:pt x="66414" y="3020"/>
                  </a:lnTo>
                  <a:lnTo>
                    <a:pt x="65790" y="3469"/>
                  </a:lnTo>
                  <a:lnTo>
                    <a:pt x="65166" y="3968"/>
                  </a:lnTo>
                  <a:lnTo>
                    <a:pt x="64592" y="4468"/>
                  </a:lnTo>
                  <a:lnTo>
                    <a:pt x="64018" y="4992"/>
                  </a:lnTo>
                  <a:lnTo>
                    <a:pt x="63469" y="5566"/>
                  </a:lnTo>
                  <a:lnTo>
                    <a:pt x="62970" y="6140"/>
                  </a:lnTo>
                  <a:lnTo>
                    <a:pt x="62471" y="6739"/>
                  </a:lnTo>
                  <a:lnTo>
                    <a:pt x="62021" y="7363"/>
                  </a:lnTo>
                  <a:lnTo>
                    <a:pt x="61572" y="8012"/>
                  </a:lnTo>
                  <a:lnTo>
                    <a:pt x="61173" y="8686"/>
                  </a:lnTo>
                  <a:lnTo>
                    <a:pt x="60798" y="9359"/>
                  </a:lnTo>
                  <a:lnTo>
                    <a:pt x="60449" y="10058"/>
                  </a:lnTo>
                  <a:lnTo>
                    <a:pt x="60125" y="10782"/>
                  </a:lnTo>
                  <a:lnTo>
                    <a:pt x="59850" y="11531"/>
                  </a:lnTo>
                  <a:lnTo>
                    <a:pt x="59600" y="12280"/>
                  </a:lnTo>
                  <a:lnTo>
                    <a:pt x="59376" y="13053"/>
                  </a:lnTo>
                  <a:lnTo>
                    <a:pt x="59201" y="13827"/>
                  </a:lnTo>
                  <a:lnTo>
                    <a:pt x="59051" y="14626"/>
                  </a:lnTo>
                  <a:lnTo>
                    <a:pt x="58951" y="15424"/>
                  </a:lnTo>
                  <a:lnTo>
                    <a:pt x="58427" y="15125"/>
                  </a:lnTo>
                  <a:lnTo>
                    <a:pt x="57878" y="14850"/>
                  </a:lnTo>
                  <a:lnTo>
                    <a:pt x="57329" y="14601"/>
                  </a:lnTo>
                  <a:lnTo>
                    <a:pt x="56755" y="14351"/>
                  </a:lnTo>
                  <a:lnTo>
                    <a:pt x="56181" y="14126"/>
                  </a:lnTo>
                  <a:lnTo>
                    <a:pt x="55607" y="13927"/>
                  </a:lnTo>
                  <a:lnTo>
                    <a:pt x="55033" y="13727"/>
                  </a:lnTo>
                  <a:lnTo>
                    <a:pt x="54434" y="13552"/>
                  </a:lnTo>
                  <a:lnTo>
                    <a:pt x="53835" y="13403"/>
                  </a:lnTo>
                  <a:lnTo>
                    <a:pt x="53211" y="13278"/>
                  </a:lnTo>
                  <a:lnTo>
                    <a:pt x="52587" y="13153"/>
                  </a:lnTo>
                  <a:lnTo>
                    <a:pt x="51963" y="13078"/>
                  </a:lnTo>
                  <a:lnTo>
                    <a:pt x="51339" y="13003"/>
                  </a:lnTo>
                  <a:lnTo>
                    <a:pt x="50715" y="12953"/>
                  </a:lnTo>
                  <a:lnTo>
                    <a:pt x="50066" y="12903"/>
                  </a:lnTo>
                  <a:lnTo>
                    <a:pt x="49417" y="12903"/>
                  </a:lnTo>
                  <a:lnTo>
                    <a:pt x="48544" y="12928"/>
                  </a:lnTo>
                  <a:lnTo>
                    <a:pt x="47670" y="12978"/>
                  </a:lnTo>
                  <a:lnTo>
                    <a:pt x="46822" y="13078"/>
                  </a:lnTo>
                  <a:lnTo>
                    <a:pt x="45973" y="13203"/>
                  </a:lnTo>
                  <a:lnTo>
                    <a:pt x="45150" y="13378"/>
                  </a:lnTo>
                  <a:lnTo>
                    <a:pt x="44326" y="13577"/>
                  </a:lnTo>
                  <a:lnTo>
                    <a:pt x="43527" y="13802"/>
                  </a:lnTo>
                  <a:lnTo>
                    <a:pt x="42729" y="14077"/>
                  </a:lnTo>
                  <a:lnTo>
                    <a:pt x="41955" y="14376"/>
                  </a:lnTo>
                  <a:lnTo>
                    <a:pt x="41206" y="14725"/>
                  </a:lnTo>
                  <a:lnTo>
                    <a:pt x="40482" y="15100"/>
                  </a:lnTo>
                  <a:lnTo>
                    <a:pt x="39759" y="15474"/>
                  </a:lnTo>
                  <a:lnTo>
                    <a:pt x="39060" y="15923"/>
                  </a:lnTo>
                  <a:lnTo>
                    <a:pt x="38361" y="16373"/>
                  </a:lnTo>
                  <a:lnTo>
                    <a:pt x="37712" y="16847"/>
                  </a:lnTo>
                  <a:lnTo>
                    <a:pt x="37063" y="17346"/>
                  </a:lnTo>
                  <a:lnTo>
                    <a:pt x="36464" y="17895"/>
                  </a:lnTo>
                  <a:lnTo>
                    <a:pt x="35865" y="18444"/>
                  </a:lnTo>
                  <a:lnTo>
                    <a:pt x="35291" y="19043"/>
                  </a:lnTo>
                  <a:lnTo>
                    <a:pt x="34742" y="19642"/>
                  </a:lnTo>
                  <a:lnTo>
                    <a:pt x="34218" y="20266"/>
                  </a:lnTo>
                  <a:lnTo>
                    <a:pt x="33744" y="20915"/>
                  </a:lnTo>
                  <a:lnTo>
                    <a:pt x="33269" y="21589"/>
                  </a:lnTo>
                  <a:lnTo>
                    <a:pt x="32845" y="22288"/>
                  </a:lnTo>
                  <a:lnTo>
                    <a:pt x="32421" y="23012"/>
                  </a:lnTo>
                  <a:lnTo>
                    <a:pt x="32046" y="23735"/>
                  </a:lnTo>
                  <a:lnTo>
                    <a:pt x="31697" y="24484"/>
                  </a:lnTo>
                  <a:lnTo>
                    <a:pt x="31398" y="25258"/>
                  </a:lnTo>
                  <a:lnTo>
                    <a:pt x="31098" y="26032"/>
                  </a:lnTo>
                  <a:lnTo>
                    <a:pt x="30848" y="26830"/>
                  </a:lnTo>
                  <a:lnTo>
                    <a:pt x="30624" y="27654"/>
                  </a:lnTo>
                  <a:lnTo>
                    <a:pt x="30449" y="28477"/>
                  </a:lnTo>
                  <a:lnTo>
                    <a:pt x="29900" y="28203"/>
                  </a:lnTo>
                  <a:lnTo>
                    <a:pt x="29326" y="27953"/>
                  </a:lnTo>
                  <a:lnTo>
                    <a:pt x="28752" y="27754"/>
                  </a:lnTo>
                  <a:lnTo>
                    <a:pt x="28153" y="27579"/>
                  </a:lnTo>
                  <a:lnTo>
                    <a:pt x="27529" y="27454"/>
                  </a:lnTo>
                  <a:lnTo>
                    <a:pt x="26905" y="27354"/>
                  </a:lnTo>
                  <a:lnTo>
                    <a:pt x="26256" y="27304"/>
                  </a:lnTo>
                  <a:lnTo>
                    <a:pt x="25607" y="27279"/>
                  </a:lnTo>
                  <a:lnTo>
                    <a:pt x="25083" y="27279"/>
                  </a:lnTo>
                  <a:lnTo>
                    <a:pt x="24559" y="27329"/>
                  </a:lnTo>
                  <a:lnTo>
                    <a:pt x="24035" y="27404"/>
                  </a:lnTo>
                  <a:lnTo>
                    <a:pt x="23511" y="27479"/>
                  </a:lnTo>
                  <a:lnTo>
                    <a:pt x="23012" y="27604"/>
                  </a:lnTo>
                  <a:lnTo>
                    <a:pt x="22512" y="27754"/>
                  </a:lnTo>
                  <a:lnTo>
                    <a:pt x="22038" y="27903"/>
                  </a:lnTo>
                  <a:lnTo>
                    <a:pt x="21564" y="28103"/>
                  </a:lnTo>
                  <a:lnTo>
                    <a:pt x="21115" y="28303"/>
                  </a:lnTo>
                  <a:lnTo>
                    <a:pt x="20665" y="28527"/>
                  </a:lnTo>
                  <a:lnTo>
                    <a:pt x="20216" y="28777"/>
                  </a:lnTo>
                  <a:lnTo>
                    <a:pt x="19792" y="29052"/>
                  </a:lnTo>
                  <a:lnTo>
                    <a:pt x="19393" y="29351"/>
                  </a:lnTo>
                  <a:lnTo>
                    <a:pt x="18993" y="29651"/>
                  </a:lnTo>
                  <a:lnTo>
                    <a:pt x="18619" y="29975"/>
                  </a:lnTo>
                  <a:lnTo>
                    <a:pt x="18245" y="30324"/>
                  </a:lnTo>
                  <a:lnTo>
                    <a:pt x="17920" y="30699"/>
                  </a:lnTo>
                  <a:lnTo>
                    <a:pt x="17596" y="31073"/>
                  </a:lnTo>
                  <a:lnTo>
                    <a:pt x="17271" y="31472"/>
                  </a:lnTo>
                  <a:lnTo>
                    <a:pt x="16997" y="31872"/>
                  </a:lnTo>
                  <a:lnTo>
                    <a:pt x="16722" y="32296"/>
                  </a:lnTo>
                  <a:lnTo>
                    <a:pt x="16472" y="32720"/>
                  </a:lnTo>
                  <a:lnTo>
                    <a:pt x="16223" y="33170"/>
                  </a:lnTo>
                  <a:lnTo>
                    <a:pt x="16023" y="33644"/>
                  </a:lnTo>
                  <a:lnTo>
                    <a:pt x="15849" y="34118"/>
                  </a:lnTo>
                  <a:lnTo>
                    <a:pt x="15674" y="34592"/>
                  </a:lnTo>
                  <a:lnTo>
                    <a:pt x="15524" y="35091"/>
                  </a:lnTo>
                  <a:lnTo>
                    <a:pt x="15424" y="35591"/>
                  </a:lnTo>
                  <a:lnTo>
                    <a:pt x="15324" y="36115"/>
                  </a:lnTo>
                  <a:lnTo>
                    <a:pt x="15250" y="36614"/>
                  </a:lnTo>
                  <a:lnTo>
                    <a:pt x="15225" y="37163"/>
                  </a:lnTo>
                  <a:lnTo>
                    <a:pt x="15200" y="37687"/>
                  </a:lnTo>
                  <a:lnTo>
                    <a:pt x="15225" y="38211"/>
                  </a:lnTo>
                  <a:lnTo>
                    <a:pt x="15250" y="38760"/>
                  </a:lnTo>
                  <a:lnTo>
                    <a:pt x="15324" y="39259"/>
                  </a:lnTo>
                  <a:lnTo>
                    <a:pt x="15424" y="39784"/>
                  </a:lnTo>
                  <a:lnTo>
                    <a:pt x="15524" y="40283"/>
                  </a:lnTo>
                  <a:lnTo>
                    <a:pt x="15674" y="40782"/>
                  </a:lnTo>
                  <a:lnTo>
                    <a:pt x="15824" y="41256"/>
                  </a:lnTo>
                  <a:lnTo>
                    <a:pt x="16023" y="41730"/>
                  </a:lnTo>
                  <a:lnTo>
                    <a:pt x="14875" y="41805"/>
                  </a:lnTo>
                  <a:lnTo>
                    <a:pt x="13727" y="41905"/>
                  </a:lnTo>
                  <a:lnTo>
                    <a:pt x="12629" y="42055"/>
                  </a:lnTo>
                  <a:lnTo>
                    <a:pt x="11506" y="42205"/>
                  </a:lnTo>
                  <a:lnTo>
                    <a:pt x="10433" y="42404"/>
                  </a:lnTo>
                  <a:lnTo>
                    <a:pt x="9359" y="42629"/>
                  </a:lnTo>
                  <a:lnTo>
                    <a:pt x="8336" y="42853"/>
                  </a:lnTo>
                  <a:lnTo>
                    <a:pt x="7313" y="43128"/>
                  </a:lnTo>
                  <a:lnTo>
                    <a:pt x="6314" y="43428"/>
                  </a:lnTo>
                  <a:lnTo>
                    <a:pt x="5316" y="43752"/>
                  </a:lnTo>
                  <a:lnTo>
                    <a:pt x="4368" y="44076"/>
                  </a:lnTo>
                  <a:lnTo>
                    <a:pt x="3444" y="44451"/>
                  </a:lnTo>
                  <a:lnTo>
                    <a:pt x="2546" y="44825"/>
                  </a:lnTo>
                  <a:lnTo>
                    <a:pt x="1672" y="45249"/>
                  </a:lnTo>
                  <a:lnTo>
                    <a:pt x="824" y="45674"/>
                  </a:lnTo>
                  <a:lnTo>
                    <a:pt x="0" y="46123"/>
                  </a:lnTo>
                  <a:lnTo>
                    <a:pt x="131331" y="46123"/>
                  </a:lnTo>
                  <a:lnTo>
                    <a:pt x="130856" y="45624"/>
                  </a:lnTo>
                  <a:lnTo>
                    <a:pt x="130357" y="45125"/>
                  </a:lnTo>
                  <a:lnTo>
                    <a:pt x="129858" y="44650"/>
                  </a:lnTo>
                  <a:lnTo>
                    <a:pt x="129334" y="44176"/>
                  </a:lnTo>
                  <a:lnTo>
                    <a:pt x="128810" y="43727"/>
                  </a:lnTo>
                  <a:lnTo>
                    <a:pt x="128261" y="43278"/>
                  </a:lnTo>
                  <a:lnTo>
                    <a:pt x="127712" y="42853"/>
                  </a:lnTo>
                  <a:lnTo>
                    <a:pt x="127138" y="42429"/>
                  </a:lnTo>
                  <a:lnTo>
                    <a:pt x="126539" y="42030"/>
                  </a:lnTo>
                  <a:lnTo>
                    <a:pt x="125940" y="41631"/>
                  </a:lnTo>
                  <a:lnTo>
                    <a:pt x="125341" y="41256"/>
                  </a:lnTo>
                  <a:lnTo>
                    <a:pt x="124717" y="40907"/>
                  </a:lnTo>
                  <a:lnTo>
                    <a:pt x="124068" y="40557"/>
                  </a:lnTo>
                  <a:lnTo>
                    <a:pt x="123419" y="40233"/>
                  </a:lnTo>
                  <a:lnTo>
                    <a:pt x="122770" y="39908"/>
                  </a:lnTo>
                  <a:lnTo>
                    <a:pt x="122096" y="39609"/>
                  </a:lnTo>
                  <a:lnTo>
                    <a:pt x="121422" y="39334"/>
                  </a:lnTo>
                  <a:lnTo>
                    <a:pt x="120723" y="39060"/>
                  </a:lnTo>
                  <a:lnTo>
                    <a:pt x="120024" y="38810"/>
                  </a:lnTo>
                  <a:lnTo>
                    <a:pt x="119326" y="38586"/>
                  </a:lnTo>
                  <a:lnTo>
                    <a:pt x="118602" y="38361"/>
                  </a:lnTo>
                  <a:lnTo>
                    <a:pt x="117878" y="38161"/>
                  </a:lnTo>
                  <a:lnTo>
                    <a:pt x="117129" y="37987"/>
                  </a:lnTo>
                  <a:lnTo>
                    <a:pt x="116381" y="37812"/>
                  </a:lnTo>
                  <a:lnTo>
                    <a:pt x="115632" y="37687"/>
                  </a:lnTo>
                  <a:lnTo>
                    <a:pt x="114858" y="37562"/>
                  </a:lnTo>
                  <a:lnTo>
                    <a:pt x="114109" y="37438"/>
                  </a:lnTo>
                  <a:lnTo>
                    <a:pt x="113336" y="37363"/>
                  </a:lnTo>
                  <a:lnTo>
                    <a:pt x="112537" y="37288"/>
                  </a:lnTo>
                  <a:lnTo>
                    <a:pt x="111763" y="37238"/>
                  </a:lnTo>
                  <a:lnTo>
                    <a:pt x="110965" y="37213"/>
                  </a:lnTo>
                  <a:lnTo>
                    <a:pt x="110166" y="37188"/>
                  </a:lnTo>
                  <a:lnTo>
                    <a:pt x="108918" y="37213"/>
                  </a:lnTo>
                  <a:lnTo>
                    <a:pt x="107720" y="37288"/>
                  </a:lnTo>
                  <a:lnTo>
                    <a:pt x="107720" y="37288"/>
                  </a:lnTo>
                  <a:lnTo>
                    <a:pt x="107795" y="36714"/>
                  </a:lnTo>
                  <a:lnTo>
                    <a:pt x="107870" y="36140"/>
                  </a:lnTo>
                  <a:lnTo>
                    <a:pt x="107920" y="35566"/>
                  </a:lnTo>
                  <a:lnTo>
                    <a:pt x="107920" y="34967"/>
                  </a:lnTo>
                  <a:lnTo>
                    <a:pt x="107895" y="34243"/>
                  </a:lnTo>
                  <a:lnTo>
                    <a:pt x="107845" y="33519"/>
                  </a:lnTo>
                  <a:lnTo>
                    <a:pt x="107770" y="32820"/>
                  </a:lnTo>
                  <a:lnTo>
                    <a:pt x="107645" y="32121"/>
                  </a:lnTo>
                  <a:lnTo>
                    <a:pt x="107470" y="31423"/>
                  </a:lnTo>
                  <a:lnTo>
                    <a:pt x="107296" y="30749"/>
                  </a:lnTo>
                  <a:lnTo>
                    <a:pt x="107071" y="30100"/>
                  </a:lnTo>
                  <a:lnTo>
                    <a:pt x="106822" y="29451"/>
                  </a:lnTo>
                  <a:lnTo>
                    <a:pt x="106522" y="28827"/>
                  </a:lnTo>
                  <a:lnTo>
                    <a:pt x="106223" y="28228"/>
                  </a:lnTo>
                  <a:lnTo>
                    <a:pt x="105873" y="27629"/>
                  </a:lnTo>
                  <a:lnTo>
                    <a:pt x="105499" y="27055"/>
                  </a:lnTo>
                  <a:lnTo>
                    <a:pt x="105124" y="26506"/>
                  </a:lnTo>
                  <a:lnTo>
                    <a:pt x="104700" y="25982"/>
                  </a:lnTo>
                  <a:lnTo>
                    <a:pt x="104251" y="25458"/>
                  </a:lnTo>
                  <a:lnTo>
                    <a:pt x="103777" y="24983"/>
                  </a:lnTo>
                  <a:lnTo>
                    <a:pt x="103302" y="24509"/>
                  </a:lnTo>
                  <a:lnTo>
                    <a:pt x="102778" y="24060"/>
                  </a:lnTo>
                  <a:lnTo>
                    <a:pt x="102254" y="23636"/>
                  </a:lnTo>
                  <a:lnTo>
                    <a:pt x="101705" y="23236"/>
                  </a:lnTo>
                  <a:lnTo>
                    <a:pt x="101131" y="22887"/>
                  </a:lnTo>
                  <a:lnTo>
                    <a:pt x="100532" y="22537"/>
                  </a:lnTo>
                  <a:lnTo>
                    <a:pt x="99908" y="22238"/>
                  </a:lnTo>
                  <a:lnTo>
                    <a:pt x="99284" y="21938"/>
                  </a:lnTo>
                  <a:lnTo>
                    <a:pt x="98660" y="21689"/>
                  </a:lnTo>
                  <a:lnTo>
                    <a:pt x="97986" y="21464"/>
                  </a:lnTo>
                  <a:lnTo>
                    <a:pt x="97312" y="21289"/>
                  </a:lnTo>
                  <a:lnTo>
                    <a:pt x="96639" y="21115"/>
                  </a:lnTo>
                  <a:lnTo>
                    <a:pt x="95940" y="20990"/>
                  </a:lnTo>
                  <a:lnTo>
                    <a:pt x="95241" y="20915"/>
                  </a:lnTo>
                  <a:lnTo>
                    <a:pt x="94517" y="20840"/>
                  </a:lnTo>
                  <a:lnTo>
                    <a:pt x="93494" y="20840"/>
                  </a:lnTo>
                  <a:lnTo>
                    <a:pt x="93194" y="20865"/>
                  </a:lnTo>
                  <a:lnTo>
                    <a:pt x="93344" y="20017"/>
                  </a:lnTo>
                  <a:lnTo>
                    <a:pt x="93444" y="19143"/>
                  </a:lnTo>
                  <a:lnTo>
                    <a:pt x="93519" y="18245"/>
                  </a:lnTo>
                  <a:lnTo>
                    <a:pt x="93544" y="17371"/>
                  </a:lnTo>
                  <a:lnTo>
                    <a:pt x="93519" y="16473"/>
                  </a:lnTo>
                  <a:lnTo>
                    <a:pt x="93444" y="15599"/>
                  </a:lnTo>
                  <a:lnTo>
                    <a:pt x="93344" y="14725"/>
                  </a:lnTo>
                  <a:lnTo>
                    <a:pt x="93194" y="13852"/>
                  </a:lnTo>
                  <a:lnTo>
                    <a:pt x="92995" y="13028"/>
                  </a:lnTo>
                  <a:lnTo>
                    <a:pt x="92770" y="12205"/>
                  </a:lnTo>
                  <a:lnTo>
                    <a:pt x="92495" y="11406"/>
                  </a:lnTo>
                  <a:lnTo>
                    <a:pt x="92171" y="10607"/>
                  </a:lnTo>
                  <a:lnTo>
                    <a:pt x="91822" y="9834"/>
                  </a:lnTo>
                  <a:lnTo>
                    <a:pt x="91447" y="9085"/>
                  </a:lnTo>
                  <a:lnTo>
                    <a:pt x="91023" y="8361"/>
                  </a:lnTo>
                  <a:lnTo>
                    <a:pt x="90574" y="7662"/>
                  </a:lnTo>
                  <a:lnTo>
                    <a:pt x="90099" y="6988"/>
                  </a:lnTo>
                  <a:lnTo>
                    <a:pt x="89575" y="6314"/>
                  </a:lnTo>
                  <a:lnTo>
                    <a:pt x="89026" y="5691"/>
                  </a:lnTo>
                  <a:lnTo>
                    <a:pt x="88452" y="5092"/>
                  </a:lnTo>
                  <a:lnTo>
                    <a:pt x="87853" y="4517"/>
                  </a:lnTo>
                  <a:lnTo>
                    <a:pt x="87229" y="3968"/>
                  </a:lnTo>
                  <a:lnTo>
                    <a:pt x="86580" y="3444"/>
                  </a:lnTo>
                  <a:lnTo>
                    <a:pt x="85881" y="2970"/>
                  </a:lnTo>
                  <a:lnTo>
                    <a:pt x="85183" y="2521"/>
                  </a:lnTo>
                  <a:lnTo>
                    <a:pt x="84459" y="2097"/>
                  </a:lnTo>
                  <a:lnTo>
                    <a:pt x="83710" y="1722"/>
                  </a:lnTo>
                  <a:lnTo>
                    <a:pt x="82936" y="1373"/>
                  </a:lnTo>
                  <a:lnTo>
                    <a:pt x="82163" y="1073"/>
                  </a:lnTo>
                  <a:lnTo>
                    <a:pt x="81339" y="799"/>
                  </a:lnTo>
                  <a:lnTo>
                    <a:pt x="80540" y="549"/>
                  </a:lnTo>
                  <a:lnTo>
                    <a:pt x="79692" y="349"/>
                  </a:lnTo>
                  <a:lnTo>
                    <a:pt x="78843" y="200"/>
                  </a:lnTo>
                  <a:lnTo>
                    <a:pt x="77970" y="100"/>
                  </a:lnTo>
                  <a:lnTo>
                    <a:pt x="77096" y="25"/>
                  </a:lnTo>
                  <a:lnTo>
                    <a:pt x="7619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0"/>
            <p:cNvSpPr/>
            <p:nvPr/>
          </p:nvSpPr>
          <p:spPr>
            <a:xfrm>
              <a:off x="3844675" y="-1619425"/>
              <a:ext cx="3283275" cy="457375"/>
            </a:xfrm>
            <a:custGeom>
              <a:avLst/>
              <a:gdLst/>
              <a:ahLst/>
              <a:cxnLst/>
              <a:rect l="l" t="t" r="r" b="b"/>
              <a:pathLst>
                <a:path w="131331" h="18295" extrusionOk="0">
                  <a:moveTo>
                    <a:pt x="58502" y="1"/>
                  </a:moveTo>
                  <a:lnTo>
                    <a:pt x="58028" y="600"/>
                  </a:lnTo>
                  <a:lnTo>
                    <a:pt x="57504" y="1174"/>
                  </a:lnTo>
                  <a:lnTo>
                    <a:pt x="56980" y="1723"/>
                  </a:lnTo>
                  <a:lnTo>
                    <a:pt x="56406" y="2247"/>
                  </a:lnTo>
                  <a:lnTo>
                    <a:pt x="55807" y="2721"/>
                  </a:lnTo>
                  <a:lnTo>
                    <a:pt x="55183" y="3170"/>
                  </a:lnTo>
                  <a:lnTo>
                    <a:pt x="54534" y="3595"/>
                  </a:lnTo>
                  <a:lnTo>
                    <a:pt x="53860" y="3969"/>
                  </a:lnTo>
                  <a:lnTo>
                    <a:pt x="53161" y="4293"/>
                  </a:lnTo>
                  <a:lnTo>
                    <a:pt x="52437" y="4593"/>
                  </a:lnTo>
                  <a:lnTo>
                    <a:pt x="51689" y="4867"/>
                  </a:lnTo>
                  <a:lnTo>
                    <a:pt x="50915" y="5067"/>
                  </a:lnTo>
                  <a:lnTo>
                    <a:pt x="50141" y="5242"/>
                  </a:lnTo>
                  <a:lnTo>
                    <a:pt x="49343" y="5367"/>
                  </a:lnTo>
                  <a:lnTo>
                    <a:pt x="48544" y="5441"/>
                  </a:lnTo>
                  <a:lnTo>
                    <a:pt x="47720" y="5466"/>
                  </a:lnTo>
                  <a:lnTo>
                    <a:pt x="47146" y="5441"/>
                  </a:lnTo>
                  <a:lnTo>
                    <a:pt x="46597" y="5417"/>
                  </a:lnTo>
                  <a:lnTo>
                    <a:pt x="46073" y="5342"/>
                  </a:lnTo>
                  <a:lnTo>
                    <a:pt x="45524" y="5267"/>
                  </a:lnTo>
                  <a:lnTo>
                    <a:pt x="45000" y="5167"/>
                  </a:lnTo>
                  <a:lnTo>
                    <a:pt x="44476" y="5067"/>
                  </a:lnTo>
                  <a:lnTo>
                    <a:pt x="43952" y="4917"/>
                  </a:lnTo>
                  <a:lnTo>
                    <a:pt x="43452" y="4768"/>
                  </a:lnTo>
                  <a:lnTo>
                    <a:pt x="43353" y="5292"/>
                  </a:lnTo>
                  <a:lnTo>
                    <a:pt x="43253" y="5841"/>
                  </a:lnTo>
                  <a:lnTo>
                    <a:pt x="43103" y="6365"/>
                  </a:lnTo>
                  <a:lnTo>
                    <a:pt x="42953" y="6864"/>
                  </a:lnTo>
                  <a:lnTo>
                    <a:pt x="42754" y="7388"/>
                  </a:lnTo>
                  <a:lnTo>
                    <a:pt x="42554" y="7887"/>
                  </a:lnTo>
                  <a:lnTo>
                    <a:pt x="42329" y="8362"/>
                  </a:lnTo>
                  <a:lnTo>
                    <a:pt x="42080" y="8836"/>
                  </a:lnTo>
                  <a:lnTo>
                    <a:pt x="41805" y="9285"/>
                  </a:lnTo>
                  <a:lnTo>
                    <a:pt x="41531" y="9734"/>
                  </a:lnTo>
                  <a:lnTo>
                    <a:pt x="41231" y="10159"/>
                  </a:lnTo>
                  <a:lnTo>
                    <a:pt x="40907" y="10583"/>
                  </a:lnTo>
                  <a:lnTo>
                    <a:pt x="40557" y="10982"/>
                  </a:lnTo>
                  <a:lnTo>
                    <a:pt x="40208" y="11382"/>
                  </a:lnTo>
                  <a:lnTo>
                    <a:pt x="39833" y="11756"/>
                  </a:lnTo>
                  <a:lnTo>
                    <a:pt x="39434" y="12105"/>
                  </a:lnTo>
                  <a:lnTo>
                    <a:pt x="39035" y="12455"/>
                  </a:lnTo>
                  <a:lnTo>
                    <a:pt x="38610" y="12754"/>
                  </a:lnTo>
                  <a:lnTo>
                    <a:pt x="38186" y="13079"/>
                  </a:lnTo>
                  <a:lnTo>
                    <a:pt x="37737" y="13353"/>
                  </a:lnTo>
                  <a:lnTo>
                    <a:pt x="37288" y="13628"/>
                  </a:lnTo>
                  <a:lnTo>
                    <a:pt x="36813" y="13852"/>
                  </a:lnTo>
                  <a:lnTo>
                    <a:pt x="36314" y="14077"/>
                  </a:lnTo>
                  <a:lnTo>
                    <a:pt x="35840" y="14277"/>
                  </a:lnTo>
                  <a:lnTo>
                    <a:pt x="35316" y="14476"/>
                  </a:lnTo>
                  <a:lnTo>
                    <a:pt x="34817" y="14626"/>
                  </a:lnTo>
                  <a:lnTo>
                    <a:pt x="34268" y="14751"/>
                  </a:lnTo>
                  <a:lnTo>
                    <a:pt x="33744" y="14876"/>
                  </a:lnTo>
                  <a:lnTo>
                    <a:pt x="33195" y="14976"/>
                  </a:lnTo>
                  <a:lnTo>
                    <a:pt x="32645" y="15025"/>
                  </a:lnTo>
                  <a:lnTo>
                    <a:pt x="32096" y="15075"/>
                  </a:lnTo>
                  <a:lnTo>
                    <a:pt x="30898" y="15075"/>
                  </a:lnTo>
                  <a:lnTo>
                    <a:pt x="30299" y="15025"/>
                  </a:lnTo>
                  <a:lnTo>
                    <a:pt x="29675" y="14951"/>
                  </a:lnTo>
                  <a:lnTo>
                    <a:pt x="29101" y="14826"/>
                  </a:lnTo>
                  <a:lnTo>
                    <a:pt x="28502" y="14701"/>
                  </a:lnTo>
                  <a:lnTo>
                    <a:pt x="27928" y="14526"/>
                  </a:lnTo>
                  <a:lnTo>
                    <a:pt x="27379" y="14352"/>
                  </a:lnTo>
                  <a:lnTo>
                    <a:pt x="26830" y="14127"/>
                  </a:lnTo>
                  <a:lnTo>
                    <a:pt x="26281" y="13877"/>
                  </a:lnTo>
                  <a:lnTo>
                    <a:pt x="25782" y="13628"/>
                  </a:lnTo>
                  <a:lnTo>
                    <a:pt x="25258" y="13328"/>
                  </a:lnTo>
                  <a:lnTo>
                    <a:pt x="24784" y="13029"/>
                  </a:lnTo>
                  <a:lnTo>
                    <a:pt x="24309" y="12679"/>
                  </a:lnTo>
                  <a:lnTo>
                    <a:pt x="23835" y="12330"/>
                  </a:lnTo>
                  <a:lnTo>
                    <a:pt x="23411" y="11956"/>
                  </a:lnTo>
                  <a:lnTo>
                    <a:pt x="22987" y="11556"/>
                  </a:lnTo>
                  <a:lnTo>
                    <a:pt x="22587" y="11132"/>
                  </a:lnTo>
                  <a:lnTo>
                    <a:pt x="22213" y="10683"/>
                  </a:lnTo>
                  <a:lnTo>
                    <a:pt x="21863" y="10233"/>
                  </a:lnTo>
                  <a:lnTo>
                    <a:pt x="21514" y="9759"/>
                  </a:lnTo>
                  <a:lnTo>
                    <a:pt x="21190" y="9260"/>
                  </a:lnTo>
                  <a:lnTo>
                    <a:pt x="20915" y="8761"/>
                  </a:lnTo>
                  <a:lnTo>
                    <a:pt x="20641" y="8237"/>
                  </a:lnTo>
                  <a:lnTo>
                    <a:pt x="20391" y="7713"/>
                  </a:lnTo>
                  <a:lnTo>
                    <a:pt x="20191" y="7164"/>
                  </a:lnTo>
                  <a:lnTo>
                    <a:pt x="19992" y="6590"/>
                  </a:lnTo>
                  <a:lnTo>
                    <a:pt x="19842" y="6016"/>
                  </a:lnTo>
                  <a:lnTo>
                    <a:pt x="19692" y="5441"/>
                  </a:lnTo>
                  <a:lnTo>
                    <a:pt x="19592" y="4842"/>
                  </a:lnTo>
                  <a:lnTo>
                    <a:pt x="19517" y="4243"/>
                  </a:lnTo>
                  <a:lnTo>
                    <a:pt x="19467" y="3644"/>
                  </a:lnTo>
                  <a:lnTo>
                    <a:pt x="19443" y="3021"/>
                  </a:lnTo>
                  <a:lnTo>
                    <a:pt x="19467" y="2596"/>
                  </a:lnTo>
                  <a:lnTo>
                    <a:pt x="19492" y="2197"/>
                  </a:lnTo>
                  <a:lnTo>
                    <a:pt x="19567" y="1398"/>
                  </a:lnTo>
                  <a:lnTo>
                    <a:pt x="19567" y="1398"/>
                  </a:lnTo>
                  <a:lnTo>
                    <a:pt x="19093" y="1773"/>
                  </a:lnTo>
                  <a:lnTo>
                    <a:pt x="18619" y="2147"/>
                  </a:lnTo>
                  <a:lnTo>
                    <a:pt x="18195" y="2571"/>
                  </a:lnTo>
                  <a:lnTo>
                    <a:pt x="17770" y="3021"/>
                  </a:lnTo>
                  <a:lnTo>
                    <a:pt x="17396" y="3495"/>
                  </a:lnTo>
                  <a:lnTo>
                    <a:pt x="17022" y="3969"/>
                  </a:lnTo>
                  <a:lnTo>
                    <a:pt x="16697" y="4493"/>
                  </a:lnTo>
                  <a:lnTo>
                    <a:pt x="16398" y="5017"/>
                  </a:lnTo>
                  <a:lnTo>
                    <a:pt x="16123" y="5566"/>
                  </a:lnTo>
                  <a:lnTo>
                    <a:pt x="15898" y="6140"/>
                  </a:lnTo>
                  <a:lnTo>
                    <a:pt x="15699" y="6739"/>
                  </a:lnTo>
                  <a:lnTo>
                    <a:pt x="15524" y="7338"/>
                  </a:lnTo>
                  <a:lnTo>
                    <a:pt x="15374" y="7937"/>
                  </a:lnTo>
                  <a:lnTo>
                    <a:pt x="15274" y="8561"/>
                  </a:lnTo>
                  <a:lnTo>
                    <a:pt x="15225" y="9210"/>
                  </a:lnTo>
                  <a:lnTo>
                    <a:pt x="15200" y="9859"/>
                  </a:lnTo>
                  <a:lnTo>
                    <a:pt x="15225" y="10383"/>
                  </a:lnTo>
                  <a:lnTo>
                    <a:pt x="15250" y="10932"/>
                  </a:lnTo>
                  <a:lnTo>
                    <a:pt x="15324" y="11431"/>
                  </a:lnTo>
                  <a:lnTo>
                    <a:pt x="15424" y="11956"/>
                  </a:lnTo>
                  <a:lnTo>
                    <a:pt x="15524" y="12455"/>
                  </a:lnTo>
                  <a:lnTo>
                    <a:pt x="15674" y="12954"/>
                  </a:lnTo>
                  <a:lnTo>
                    <a:pt x="15824" y="13428"/>
                  </a:lnTo>
                  <a:lnTo>
                    <a:pt x="16023" y="13902"/>
                  </a:lnTo>
                  <a:lnTo>
                    <a:pt x="14875" y="13977"/>
                  </a:lnTo>
                  <a:lnTo>
                    <a:pt x="13727" y="14077"/>
                  </a:lnTo>
                  <a:lnTo>
                    <a:pt x="12629" y="14227"/>
                  </a:lnTo>
                  <a:lnTo>
                    <a:pt x="11506" y="14377"/>
                  </a:lnTo>
                  <a:lnTo>
                    <a:pt x="10433" y="14576"/>
                  </a:lnTo>
                  <a:lnTo>
                    <a:pt x="9359" y="14801"/>
                  </a:lnTo>
                  <a:lnTo>
                    <a:pt x="8336" y="15025"/>
                  </a:lnTo>
                  <a:lnTo>
                    <a:pt x="7313" y="15300"/>
                  </a:lnTo>
                  <a:lnTo>
                    <a:pt x="6314" y="15600"/>
                  </a:lnTo>
                  <a:lnTo>
                    <a:pt x="5316" y="15924"/>
                  </a:lnTo>
                  <a:lnTo>
                    <a:pt x="4368" y="16248"/>
                  </a:lnTo>
                  <a:lnTo>
                    <a:pt x="3444" y="16623"/>
                  </a:lnTo>
                  <a:lnTo>
                    <a:pt x="2546" y="16997"/>
                  </a:lnTo>
                  <a:lnTo>
                    <a:pt x="1672" y="17421"/>
                  </a:lnTo>
                  <a:lnTo>
                    <a:pt x="824" y="17846"/>
                  </a:lnTo>
                  <a:lnTo>
                    <a:pt x="0" y="18295"/>
                  </a:lnTo>
                  <a:lnTo>
                    <a:pt x="131331" y="18295"/>
                  </a:lnTo>
                  <a:lnTo>
                    <a:pt x="130856" y="17796"/>
                  </a:lnTo>
                  <a:lnTo>
                    <a:pt x="130357" y="17297"/>
                  </a:lnTo>
                  <a:lnTo>
                    <a:pt x="129858" y="16822"/>
                  </a:lnTo>
                  <a:lnTo>
                    <a:pt x="129334" y="16348"/>
                  </a:lnTo>
                  <a:lnTo>
                    <a:pt x="128810" y="15899"/>
                  </a:lnTo>
                  <a:lnTo>
                    <a:pt x="128261" y="15450"/>
                  </a:lnTo>
                  <a:lnTo>
                    <a:pt x="127712" y="15025"/>
                  </a:lnTo>
                  <a:lnTo>
                    <a:pt x="127138" y="14601"/>
                  </a:lnTo>
                  <a:lnTo>
                    <a:pt x="126539" y="14202"/>
                  </a:lnTo>
                  <a:lnTo>
                    <a:pt x="125940" y="13803"/>
                  </a:lnTo>
                  <a:lnTo>
                    <a:pt x="125341" y="13428"/>
                  </a:lnTo>
                  <a:lnTo>
                    <a:pt x="124717" y="13079"/>
                  </a:lnTo>
                  <a:lnTo>
                    <a:pt x="124068" y="12729"/>
                  </a:lnTo>
                  <a:lnTo>
                    <a:pt x="123419" y="12405"/>
                  </a:lnTo>
                  <a:lnTo>
                    <a:pt x="122770" y="12080"/>
                  </a:lnTo>
                  <a:lnTo>
                    <a:pt x="122096" y="11781"/>
                  </a:lnTo>
                  <a:lnTo>
                    <a:pt x="121422" y="11506"/>
                  </a:lnTo>
                  <a:lnTo>
                    <a:pt x="120723" y="11232"/>
                  </a:lnTo>
                  <a:lnTo>
                    <a:pt x="120024" y="10982"/>
                  </a:lnTo>
                  <a:lnTo>
                    <a:pt x="119326" y="10758"/>
                  </a:lnTo>
                  <a:lnTo>
                    <a:pt x="118602" y="10533"/>
                  </a:lnTo>
                  <a:lnTo>
                    <a:pt x="117878" y="10333"/>
                  </a:lnTo>
                  <a:lnTo>
                    <a:pt x="117129" y="10159"/>
                  </a:lnTo>
                  <a:lnTo>
                    <a:pt x="116381" y="9984"/>
                  </a:lnTo>
                  <a:lnTo>
                    <a:pt x="115632" y="9859"/>
                  </a:lnTo>
                  <a:lnTo>
                    <a:pt x="114858" y="9734"/>
                  </a:lnTo>
                  <a:lnTo>
                    <a:pt x="114109" y="9610"/>
                  </a:lnTo>
                  <a:lnTo>
                    <a:pt x="113336" y="9535"/>
                  </a:lnTo>
                  <a:lnTo>
                    <a:pt x="112537" y="9460"/>
                  </a:lnTo>
                  <a:lnTo>
                    <a:pt x="111763" y="9410"/>
                  </a:lnTo>
                  <a:lnTo>
                    <a:pt x="110965" y="9385"/>
                  </a:lnTo>
                  <a:lnTo>
                    <a:pt x="110166" y="9360"/>
                  </a:lnTo>
                  <a:lnTo>
                    <a:pt x="108918" y="9385"/>
                  </a:lnTo>
                  <a:lnTo>
                    <a:pt x="107720" y="9460"/>
                  </a:lnTo>
                  <a:lnTo>
                    <a:pt x="107795" y="8986"/>
                  </a:lnTo>
                  <a:lnTo>
                    <a:pt x="107845" y="8486"/>
                  </a:lnTo>
                  <a:lnTo>
                    <a:pt x="107870" y="7987"/>
                  </a:lnTo>
                  <a:lnTo>
                    <a:pt x="107895" y="7488"/>
                  </a:lnTo>
                  <a:lnTo>
                    <a:pt x="107470" y="8087"/>
                  </a:lnTo>
                  <a:lnTo>
                    <a:pt x="106996" y="8636"/>
                  </a:lnTo>
                  <a:lnTo>
                    <a:pt x="106497" y="9160"/>
                  </a:lnTo>
                  <a:lnTo>
                    <a:pt x="105973" y="9659"/>
                  </a:lnTo>
                  <a:lnTo>
                    <a:pt x="105399" y="10134"/>
                  </a:lnTo>
                  <a:lnTo>
                    <a:pt x="104825" y="10558"/>
                  </a:lnTo>
                  <a:lnTo>
                    <a:pt x="104201" y="10957"/>
                  </a:lnTo>
                  <a:lnTo>
                    <a:pt x="103577" y="11307"/>
                  </a:lnTo>
                  <a:lnTo>
                    <a:pt x="102903" y="11631"/>
                  </a:lnTo>
                  <a:lnTo>
                    <a:pt x="102229" y="11931"/>
                  </a:lnTo>
                  <a:lnTo>
                    <a:pt x="101530" y="12180"/>
                  </a:lnTo>
                  <a:lnTo>
                    <a:pt x="100807" y="12380"/>
                  </a:lnTo>
                  <a:lnTo>
                    <a:pt x="100083" y="12530"/>
                  </a:lnTo>
                  <a:lnTo>
                    <a:pt x="99334" y="12654"/>
                  </a:lnTo>
                  <a:lnTo>
                    <a:pt x="98560" y="12729"/>
                  </a:lnTo>
                  <a:lnTo>
                    <a:pt x="97787" y="12754"/>
                  </a:lnTo>
                  <a:lnTo>
                    <a:pt x="97238" y="12729"/>
                  </a:lnTo>
                  <a:lnTo>
                    <a:pt x="96688" y="12704"/>
                  </a:lnTo>
                  <a:lnTo>
                    <a:pt x="96139" y="12654"/>
                  </a:lnTo>
                  <a:lnTo>
                    <a:pt x="95615" y="12555"/>
                  </a:lnTo>
                  <a:lnTo>
                    <a:pt x="95091" y="12455"/>
                  </a:lnTo>
                  <a:lnTo>
                    <a:pt x="94567" y="12330"/>
                  </a:lnTo>
                  <a:lnTo>
                    <a:pt x="94068" y="12180"/>
                  </a:lnTo>
                  <a:lnTo>
                    <a:pt x="93569" y="12006"/>
                  </a:lnTo>
                  <a:lnTo>
                    <a:pt x="93069" y="11831"/>
                  </a:lnTo>
                  <a:lnTo>
                    <a:pt x="92595" y="11606"/>
                  </a:lnTo>
                  <a:lnTo>
                    <a:pt x="92121" y="11382"/>
                  </a:lnTo>
                  <a:lnTo>
                    <a:pt x="91672" y="11132"/>
                  </a:lnTo>
                  <a:lnTo>
                    <a:pt x="91223" y="10882"/>
                  </a:lnTo>
                  <a:lnTo>
                    <a:pt x="90798" y="10583"/>
                  </a:lnTo>
                  <a:lnTo>
                    <a:pt x="90374" y="10283"/>
                  </a:lnTo>
                  <a:lnTo>
                    <a:pt x="89950" y="9984"/>
                  </a:lnTo>
                  <a:lnTo>
                    <a:pt x="89575" y="9634"/>
                  </a:lnTo>
                  <a:lnTo>
                    <a:pt x="89201" y="9285"/>
                  </a:lnTo>
                  <a:lnTo>
                    <a:pt x="88827" y="8936"/>
                  </a:lnTo>
                  <a:lnTo>
                    <a:pt x="88477" y="8536"/>
                  </a:lnTo>
                  <a:lnTo>
                    <a:pt x="88153" y="8162"/>
                  </a:lnTo>
                  <a:lnTo>
                    <a:pt x="87828" y="7738"/>
                  </a:lnTo>
                  <a:lnTo>
                    <a:pt x="87529" y="7313"/>
                  </a:lnTo>
                  <a:lnTo>
                    <a:pt x="87254" y="6889"/>
                  </a:lnTo>
                  <a:lnTo>
                    <a:pt x="86980" y="6440"/>
                  </a:lnTo>
                  <a:lnTo>
                    <a:pt x="86730" y="5991"/>
                  </a:lnTo>
                  <a:lnTo>
                    <a:pt x="86505" y="5516"/>
                  </a:lnTo>
                  <a:lnTo>
                    <a:pt x="86306" y="5042"/>
                  </a:lnTo>
                  <a:lnTo>
                    <a:pt x="86106" y="4543"/>
                  </a:lnTo>
                  <a:lnTo>
                    <a:pt x="85931" y="4044"/>
                  </a:lnTo>
                  <a:lnTo>
                    <a:pt x="85782" y="3545"/>
                  </a:lnTo>
                  <a:lnTo>
                    <a:pt x="85657" y="3021"/>
                  </a:lnTo>
                  <a:lnTo>
                    <a:pt x="85058" y="3570"/>
                  </a:lnTo>
                  <a:lnTo>
                    <a:pt x="84409" y="4094"/>
                  </a:lnTo>
                  <a:lnTo>
                    <a:pt x="83760" y="4593"/>
                  </a:lnTo>
                  <a:lnTo>
                    <a:pt x="83061" y="5067"/>
                  </a:lnTo>
                  <a:lnTo>
                    <a:pt x="82362" y="5491"/>
                  </a:lnTo>
                  <a:lnTo>
                    <a:pt x="81614" y="5891"/>
                  </a:lnTo>
                  <a:lnTo>
                    <a:pt x="80865" y="6265"/>
                  </a:lnTo>
                  <a:lnTo>
                    <a:pt x="80091" y="6590"/>
                  </a:lnTo>
                  <a:lnTo>
                    <a:pt x="79317" y="6889"/>
                  </a:lnTo>
                  <a:lnTo>
                    <a:pt x="78519" y="7164"/>
                  </a:lnTo>
                  <a:lnTo>
                    <a:pt x="77695" y="7388"/>
                  </a:lnTo>
                  <a:lnTo>
                    <a:pt x="76847" y="7563"/>
                  </a:lnTo>
                  <a:lnTo>
                    <a:pt x="75998" y="7713"/>
                  </a:lnTo>
                  <a:lnTo>
                    <a:pt x="75149" y="7813"/>
                  </a:lnTo>
                  <a:lnTo>
                    <a:pt x="74276" y="7887"/>
                  </a:lnTo>
                  <a:lnTo>
                    <a:pt x="72803" y="7887"/>
                  </a:lnTo>
                  <a:lnTo>
                    <a:pt x="72229" y="7862"/>
                  </a:lnTo>
                  <a:lnTo>
                    <a:pt x="71655" y="7813"/>
                  </a:lnTo>
                  <a:lnTo>
                    <a:pt x="71081" y="7763"/>
                  </a:lnTo>
                  <a:lnTo>
                    <a:pt x="70532" y="7688"/>
                  </a:lnTo>
                  <a:lnTo>
                    <a:pt x="69983" y="7588"/>
                  </a:lnTo>
                  <a:lnTo>
                    <a:pt x="69434" y="7463"/>
                  </a:lnTo>
                  <a:lnTo>
                    <a:pt x="68885" y="7338"/>
                  </a:lnTo>
                  <a:lnTo>
                    <a:pt x="68361" y="7189"/>
                  </a:lnTo>
                  <a:lnTo>
                    <a:pt x="67837" y="7014"/>
                  </a:lnTo>
                  <a:lnTo>
                    <a:pt x="67313" y="6839"/>
                  </a:lnTo>
                  <a:lnTo>
                    <a:pt x="66788" y="6664"/>
                  </a:lnTo>
                  <a:lnTo>
                    <a:pt x="66289" y="6440"/>
                  </a:lnTo>
                  <a:lnTo>
                    <a:pt x="65790" y="6215"/>
                  </a:lnTo>
                  <a:lnTo>
                    <a:pt x="65316" y="5991"/>
                  </a:lnTo>
                  <a:lnTo>
                    <a:pt x="64817" y="5741"/>
                  </a:lnTo>
                  <a:lnTo>
                    <a:pt x="64342" y="5466"/>
                  </a:lnTo>
                  <a:lnTo>
                    <a:pt x="63893" y="5192"/>
                  </a:lnTo>
                  <a:lnTo>
                    <a:pt x="63444" y="4892"/>
                  </a:lnTo>
                  <a:lnTo>
                    <a:pt x="62995" y="4593"/>
                  </a:lnTo>
                  <a:lnTo>
                    <a:pt x="62545" y="4268"/>
                  </a:lnTo>
                  <a:lnTo>
                    <a:pt x="62121" y="3944"/>
                  </a:lnTo>
                  <a:lnTo>
                    <a:pt x="61722" y="3595"/>
                  </a:lnTo>
                  <a:lnTo>
                    <a:pt x="61298" y="3245"/>
                  </a:lnTo>
                  <a:lnTo>
                    <a:pt x="60923" y="2871"/>
                  </a:lnTo>
                  <a:lnTo>
                    <a:pt x="60524" y="2496"/>
                  </a:lnTo>
                  <a:lnTo>
                    <a:pt x="60174" y="2097"/>
                  </a:lnTo>
                  <a:lnTo>
                    <a:pt x="59800" y="1698"/>
                  </a:lnTo>
                  <a:lnTo>
                    <a:pt x="59451" y="1298"/>
                  </a:lnTo>
                  <a:lnTo>
                    <a:pt x="59126" y="874"/>
                  </a:lnTo>
                  <a:lnTo>
                    <a:pt x="58802" y="425"/>
                  </a:lnTo>
                  <a:lnTo>
                    <a:pt x="58502" y="1"/>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3" name="Google Shape;4203;p20"/>
          <p:cNvGrpSpPr/>
          <p:nvPr/>
        </p:nvGrpSpPr>
        <p:grpSpPr>
          <a:xfrm>
            <a:off x="341448" y="641172"/>
            <a:ext cx="743572" cy="253851"/>
            <a:chOff x="720475" y="643675"/>
            <a:chExt cx="3048675" cy="1040800"/>
          </a:xfrm>
        </p:grpSpPr>
        <p:sp>
          <p:nvSpPr>
            <p:cNvPr id="4204" name="Google Shape;4204;p20"/>
            <p:cNvSpPr/>
            <p:nvPr/>
          </p:nvSpPr>
          <p:spPr>
            <a:xfrm>
              <a:off x="720475" y="643675"/>
              <a:ext cx="3048675" cy="1040800"/>
            </a:xfrm>
            <a:custGeom>
              <a:avLst/>
              <a:gdLst/>
              <a:ahLst/>
              <a:cxnLst/>
              <a:rect l="l" t="t" r="r" b="b"/>
              <a:pathLst>
                <a:path w="121947" h="41632" extrusionOk="0">
                  <a:moveTo>
                    <a:pt x="78718" y="1"/>
                  </a:moveTo>
                  <a:lnTo>
                    <a:pt x="77620" y="26"/>
                  </a:lnTo>
                  <a:lnTo>
                    <a:pt x="76572" y="101"/>
                  </a:lnTo>
                  <a:lnTo>
                    <a:pt x="75499" y="226"/>
                  </a:lnTo>
                  <a:lnTo>
                    <a:pt x="74476" y="375"/>
                  </a:lnTo>
                  <a:lnTo>
                    <a:pt x="73452" y="600"/>
                  </a:lnTo>
                  <a:lnTo>
                    <a:pt x="72429" y="874"/>
                  </a:lnTo>
                  <a:lnTo>
                    <a:pt x="71456" y="1174"/>
                  </a:lnTo>
                  <a:lnTo>
                    <a:pt x="70482" y="1523"/>
                  </a:lnTo>
                  <a:lnTo>
                    <a:pt x="69534" y="1923"/>
                  </a:lnTo>
                  <a:lnTo>
                    <a:pt x="68610" y="2347"/>
                  </a:lnTo>
                  <a:lnTo>
                    <a:pt x="67712" y="2821"/>
                  </a:lnTo>
                  <a:lnTo>
                    <a:pt x="66838" y="3320"/>
                  </a:lnTo>
                  <a:lnTo>
                    <a:pt x="65990" y="3869"/>
                  </a:lnTo>
                  <a:lnTo>
                    <a:pt x="65166" y="4468"/>
                  </a:lnTo>
                  <a:lnTo>
                    <a:pt x="64367" y="5067"/>
                  </a:lnTo>
                  <a:lnTo>
                    <a:pt x="63594" y="5741"/>
                  </a:lnTo>
                  <a:lnTo>
                    <a:pt x="62845" y="6415"/>
                  </a:lnTo>
                  <a:lnTo>
                    <a:pt x="62146" y="7139"/>
                  </a:lnTo>
                  <a:lnTo>
                    <a:pt x="61472" y="7888"/>
                  </a:lnTo>
                  <a:lnTo>
                    <a:pt x="60823" y="8661"/>
                  </a:lnTo>
                  <a:lnTo>
                    <a:pt x="60224" y="9460"/>
                  </a:lnTo>
                  <a:lnTo>
                    <a:pt x="59650" y="10309"/>
                  </a:lnTo>
                  <a:lnTo>
                    <a:pt x="59101" y="11157"/>
                  </a:lnTo>
                  <a:lnTo>
                    <a:pt x="58602" y="12056"/>
                  </a:lnTo>
                  <a:lnTo>
                    <a:pt x="58153" y="12954"/>
                  </a:lnTo>
                  <a:lnTo>
                    <a:pt x="57729" y="13878"/>
                  </a:lnTo>
                  <a:lnTo>
                    <a:pt x="57354" y="14851"/>
                  </a:lnTo>
                  <a:lnTo>
                    <a:pt x="57005" y="15824"/>
                  </a:lnTo>
                  <a:lnTo>
                    <a:pt x="56705" y="16798"/>
                  </a:lnTo>
                  <a:lnTo>
                    <a:pt x="56456" y="17821"/>
                  </a:lnTo>
                  <a:lnTo>
                    <a:pt x="56256" y="18844"/>
                  </a:lnTo>
                  <a:lnTo>
                    <a:pt x="56106" y="19893"/>
                  </a:lnTo>
                  <a:lnTo>
                    <a:pt x="55707" y="19768"/>
                  </a:lnTo>
                  <a:lnTo>
                    <a:pt x="55308" y="19643"/>
                  </a:lnTo>
                  <a:lnTo>
                    <a:pt x="54908" y="19543"/>
                  </a:lnTo>
                  <a:lnTo>
                    <a:pt x="54509" y="19468"/>
                  </a:lnTo>
                  <a:lnTo>
                    <a:pt x="54085" y="19418"/>
                  </a:lnTo>
                  <a:lnTo>
                    <a:pt x="53660" y="19369"/>
                  </a:lnTo>
                  <a:lnTo>
                    <a:pt x="53236" y="19344"/>
                  </a:lnTo>
                  <a:lnTo>
                    <a:pt x="52812" y="19319"/>
                  </a:lnTo>
                  <a:lnTo>
                    <a:pt x="52238" y="19344"/>
                  </a:lnTo>
                  <a:lnTo>
                    <a:pt x="51664" y="19394"/>
                  </a:lnTo>
                  <a:lnTo>
                    <a:pt x="51090" y="19468"/>
                  </a:lnTo>
                  <a:lnTo>
                    <a:pt x="50541" y="19593"/>
                  </a:lnTo>
                  <a:lnTo>
                    <a:pt x="49991" y="19718"/>
                  </a:lnTo>
                  <a:lnTo>
                    <a:pt x="49467" y="19893"/>
                  </a:lnTo>
                  <a:lnTo>
                    <a:pt x="48943" y="20092"/>
                  </a:lnTo>
                  <a:lnTo>
                    <a:pt x="48444" y="20317"/>
                  </a:lnTo>
                  <a:lnTo>
                    <a:pt x="47945" y="20567"/>
                  </a:lnTo>
                  <a:lnTo>
                    <a:pt x="47471" y="20866"/>
                  </a:lnTo>
                  <a:lnTo>
                    <a:pt x="47021" y="21166"/>
                  </a:lnTo>
                  <a:lnTo>
                    <a:pt x="46597" y="21490"/>
                  </a:lnTo>
                  <a:lnTo>
                    <a:pt x="46173" y="21839"/>
                  </a:lnTo>
                  <a:lnTo>
                    <a:pt x="45774" y="22214"/>
                  </a:lnTo>
                  <a:lnTo>
                    <a:pt x="45399" y="22588"/>
                  </a:lnTo>
                  <a:lnTo>
                    <a:pt x="45050" y="23012"/>
                  </a:lnTo>
                  <a:lnTo>
                    <a:pt x="44501" y="22314"/>
                  </a:lnTo>
                  <a:lnTo>
                    <a:pt x="43927" y="21640"/>
                  </a:lnTo>
                  <a:lnTo>
                    <a:pt x="43303" y="21016"/>
                  </a:lnTo>
                  <a:lnTo>
                    <a:pt x="42654" y="20417"/>
                  </a:lnTo>
                  <a:lnTo>
                    <a:pt x="41980" y="19868"/>
                  </a:lnTo>
                  <a:lnTo>
                    <a:pt x="41256" y="19344"/>
                  </a:lnTo>
                  <a:lnTo>
                    <a:pt x="40507" y="18869"/>
                  </a:lnTo>
                  <a:lnTo>
                    <a:pt x="39734" y="18445"/>
                  </a:lnTo>
                  <a:lnTo>
                    <a:pt x="38935" y="18046"/>
                  </a:lnTo>
                  <a:lnTo>
                    <a:pt x="38111" y="17721"/>
                  </a:lnTo>
                  <a:lnTo>
                    <a:pt x="37263" y="17422"/>
                  </a:lnTo>
                  <a:lnTo>
                    <a:pt x="36389" y="17172"/>
                  </a:lnTo>
                  <a:lnTo>
                    <a:pt x="35516" y="16973"/>
                  </a:lnTo>
                  <a:lnTo>
                    <a:pt x="34592" y="16848"/>
                  </a:lnTo>
                  <a:lnTo>
                    <a:pt x="33669" y="16748"/>
                  </a:lnTo>
                  <a:lnTo>
                    <a:pt x="32720" y="16723"/>
                  </a:lnTo>
                  <a:lnTo>
                    <a:pt x="31947" y="16748"/>
                  </a:lnTo>
                  <a:lnTo>
                    <a:pt x="31173" y="16798"/>
                  </a:lnTo>
                  <a:lnTo>
                    <a:pt x="30399" y="16898"/>
                  </a:lnTo>
                  <a:lnTo>
                    <a:pt x="29650" y="17022"/>
                  </a:lnTo>
                  <a:lnTo>
                    <a:pt x="28927" y="17197"/>
                  </a:lnTo>
                  <a:lnTo>
                    <a:pt x="28203" y="17422"/>
                  </a:lnTo>
                  <a:lnTo>
                    <a:pt x="27479" y="17646"/>
                  </a:lnTo>
                  <a:lnTo>
                    <a:pt x="26805" y="17921"/>
                  </a:lnTo>
                  <a:lnTo>
                    <a:pt x="26106" y="18220"/>
                  </a:lnTo>
                  <a:lnTo>
                    <a:pt x="25457" y="18570"/>
                  </a:lnTo>
                  <a:lnTo>
                    <a:pt x="24834" y="18919"/>
                  </a:lnTo>
                  <a:lnTo>
                    <a:pt x="24210" y="19319"/>
                  </a:lnTo>
                  <a:lnTo>
                    <a:pt x="23611" y="19743"/>
                  </a:lnTo>
                  <a:lnTo>
                    <a:pt x="23037" y="20217"/>
                  </a:lnTo>
                  <a:lnTo>
                    <a:pt x="22487" y="20691"/>
                  </a:lnTo>
                  <a:lnTo>
                    <a:pt x="21938" y="21191"/>
                  </a:lnTo>
                  <a:lnTo>
                    <a:pt x="21439" y="21715"/>
                  </a:lnTo>
                  <a:lnTo>
                    <a:pt x="20965" y="22264"/>
                  </a:lnTo>
                  <a:lnTo>
                    <a:pt x="20516" y="22838"/>
                  </a:lnTo>
                  <a:lnTo>
                    <a:pt x="20091" y="23437"/>
                  </a:lnTo>
                  <a:lnTo>
                    <a:pt x="19692" y="24061"/>
                  </a:lnTo>
                  <a:lnTo>
                    <a:pt x="19318" y="24710"/>
                  </a:lnTo>
                  <a:lnTo>
                    <a:pt x="18993" y="25359"/>
                  </a:lnTo>
                  <a:lnTo>
                    <a:pt x="18669" y="26032"/>
                  </a:lnTo>
                  <a:lnTo>
                    <a:pt x="18419" y="26731"/>
                  </a:lnTo>
                  <a:lnTo>
                    <a:pt x="18170" y="27430"/>
                  </a:lnTo>
                  <a:lnTo>
                    <a:pt x="17970" y="28154"/>
                  </a:lnTo>
                  <a:lnTo>
                    <a:pt x="17795" y="28903"/>
                  </a:lnTo>
                  <a:lnTo>
                    <a:pt x="17646" y="29651"/>
                  </a:lnTo>
                  <a:lnTo>
                    <a:pt x="17571" y="30400"/>
                  </a:lnTo>
                  <a:lnTo>
                    <a:pt x="17496" y="31174"/>
                  </a:lnTo>
                  <a:lnTo>
                    <a:pt x="17471" y="31973"/>
                  </a:lnTo>
                  <a:lnTo>
                    <a:pt x="17496" y="32522"/>
                  </a:lnTo>
                  <a:lnTo>
                    <a:pt x="17521" y="33071"/>
                  </a:lnTo>
                  <a:lnTo>
                    <a:pt x="17571" y="33595"/>
                  </a:lnTo>
                  <a:lnTo>
                    <a:pt x="17646" y="34144"/>
                  </a:lnTo>
                  <a:lnTo>
                    <a:pt x="17720" y="34668"/>
                  </a:lnTo>
                  <a:lnTo>
                    <a:pt x="17820" y="35192"/>
                  </a:lnTo>
                  <a:lnTo>
                    <a:pt x="17945" y="35691"/>
                  </a:lnTo>
                  <a:lnTo>
                    <a:pt x="18095" y="36215"/>
                  </a:lnTo>
                  <a:lnTo>
                    <a:pt x="16497" y="36265"/>
                  </a:lnTo>
                  <a:lnTo>
                    <a:pt x="14950" y="36365"/>
                  </a:lnTo>
                  <a:lnTo>
                    <a:pt x="13453" y="36515"/>
                  </a:lnTo>
                  <a:lnTo>
                    <a:pt x="11980" y="36715"/>
                  </a:lnTo>
                  <a:lnTo>
                    <a:pt x="10582" y="36939"/>
                  </a:lnTo>
                  <a:lnTo>
                    <a:pt x="9235" y="37214"/>
                  </a:lnTo>
                  <a:lnTo>
                    <a:pt x="7962" y="37538"/>
                  </a:lnTo>
                  <a:lnTo>
                    <a:pt x="6739" y="37863"/>
                  </a:lnTo>
                  <a:lnTo>
                    <a:pt x="5591" y="38237"/>
                  </a:lnTo>
                  <a:lnTo>
                    <a:pt x="4517" y="38661"/>
                  </a:lnTo>
                  <a:lnTo>
                    <a:pt x="4018" y="38861"/>
                  </a:lnTo>
                  <a:lnTo>
                    <a:pt x="3544" y="39086"/>
                  </a:lnTo>
                  <a:lnTo>
                    <a:pt x="3070" y="39310"/>
                  </a:lnTo>
                  <a:lnTo>
                    <a:pt x="2646" y="39560"/>
                  </a:lnTo>
                  <a:lnTo>
                    <a:pt x="2221" y="39784"/>
                  </a:lnTo>
                  <a:lnTo>
                    <a:pt x="1822" y="40034"/>
                  </a:lnTo>
                  <a:lnTo>
                    <a:pt x="1473" y="40284"/>
                  </a:lnTo>
                  <a:lnTo>
                    <a:pt x="1123" y="40558"/>
                  </a:lnTo>
                  <a:lnTo>
                    <a:pt x="799" y="40808"/>
                  </a:lnTo>
                  <a:lnTo>
                    <a:pt x="524" y="41082"/>
                  </a:lnTo>
                  <a:lnTo>
                    <a:pt x="250" y="41357"/>
                  </a:lnTo>
                  <a:lnTo>
                    <a:pt x="0" y="41631"/>
                  </a:lnTo>
                  <a:lnTo>
                    <a:pt x="121946" y="41631"/>
                  </a:lnTo>
                  <a:lnTo>
                    <a:pt x="121447" y="41257"/>
                  </a:lnTo>
                  <a:lnTo>
                    <a:pt x="120873" y="40858"/>
                  </a:lnTo>
                  <a:lnTo>
                    <a:pt x="120249" y="40508"/>
                  </a:lnTo>
                  <a:lnTo>
                    <a:pt x="119575" y="40159"/>
                  </a:lnTo>
                  <a:lnTo>
                    <a:pt x="118826" y="39809"/>
                  </a:lnTo>
                  <a:lnTo>
                    <a:pt x="118053" y="39485"/>
                  </a:lnTo>
                  <a:lnTo>
                    <a:pt x="117229" y="39185"/>
                  </a:lnTo>
                  <a:lnTo>
                    <a:pt x="116381" y="38911"/>
                  </a:lnTo>
                  <a:lnTo>
                    <a:pt x="115482" y="38636"/>
                  </a:lnTo>
                  <a:lnTo>
                    <a:pt x="114534" y="38387"/>
                  </a:lnTo>
                  <a:lnTo>
                    <a:pt x="113535" y="38162"/>
                  </a:lnTo>
                  <a:lnTo>
                    <a:pt x="112512" y="37963"/>
                  </a:lnTo>
                  <a:lnTo>
                    <a:pt x="111464" y="37788"/>
                  </a:lnTo>
                  <a:lnTo>
                    <a:pt x="110391" y="37613"/>
                  </a:lnTo>
                  <a:lnTo>
                    <a:pt x="109267" y="37488"/>
                  </a:lnTo>
                  <a:lnTo>
                    <a:pt x="108119" y="37364"/>
                  </a:lnTo>
                  <a:lnTo>
                    <a:pt x="108269" y="37039"/>
                  </a:lnTo>
                  <a:lnTo>
                    <a:pt x="108369" y="36690"/>
                  </a:lnTo>
                  <a:lnTo>
                    <a:pt x="108469" y="36315"/>
                  </a:lnTo>
                  <a:lnTo>
                    <a:pt x="108569" y="35966"/>
                  </a:lnTo>
                  <a:lnTo>
                    <a:pt x="108619" y="35591"/>
                  </a:lnTo>
                  <a:lnTo>
                    <a:pt x="108668" y="35217"/>
                  </a:lnTo>
                  <a:lnTo>
                    <a:pt x="108693" y="34843"/>
                  </a:lnTo>
                  <a:lnTo>
                    <a:pt x="108718" y="34443"/>
                  </a:lnTo>
                  <a:lnTo>
                    <a:pt x="108693" y="34069"/>
                  </a:lnTo>
                  <a:lnTo>
                    <a:pt x="108668" y="33670"/>
                  </a:lnTo>
                  <a:lnTo>
                    <a:pt x="108619" y="33295"/>
                  </a:lnTo>
                  <a:lnTo>
                    <a:pt x="108569" y="32921"/>
                  </a:lnTo>
                  <a:lnTo>
                    <a:pt x="108469" y="32547"/>
                  </a:lnTo>
                  <a:lnTo>
                    <a:pt x="108369" y="32197"/>
                  </a:lnTo>
                  <a:lnTo>
                    <a:pt x="108244" y="31848"/>
                  </a:lnTo>
                  <a:lnTo>
                    <a:pt x="108119" y="31498"/>
                  </a:lnTo>
                  <a:lnTo>
                    <a:pt x="107970" y="31149"/>
                  </a:lnTo>
                  <a:lnTo>
                    <a:pt x="107795" y="30824"/>
                  </a:lnTo>
                  <a:lnTo>
                    <a:pt x="107620" y="30500"/>
                  </a:lnTo>
                  <a:lnTo>
                    <a:pt x="107421" y="30200"/>
                  </a:lnTo>
                  <a:lnTo>
                    <a:pt x="107221" y="29901"/>
                  </a:lnTo>
                  <a:lnTo>
                    <a:pt x="106996" y="29601"/>
                  </a:lnTo>
                  <a:lnTo>
                    <a:pt x="106747" y="29327"/>
                  </a:lnTo>
                  <a:lnTo>
                    <a:pt x="106497" y="29077"/>
                  </a:lnTo>
                  <a:lnTo>
                    <a:pt x="106247" y="28803"/>
                  </a:lnTo>
                  <a:lnTo>
                    <a:pt x="105973" y="28578"/>
                  </a:lnTo>
                  <a:lnTo>
                    <a:pt x="105698" y="28354"/>
                  </a:lnTo>
                  <a:lnTo>
                    <a:pt x="105399" y="28129"/>
                  </a:lnTo>
                  <a:lnTo>
                    <a:pt x="105074" y="27929"/>
                  </a:lnTo>
                  <a:lnTo>
                    <a:pt x="104775" y="27730"/>
                  </a:lnTo>
                  <a:lnTo>
                    <a:pt x="104450" y="27580"/>
                  </a:lnTo>
                  <a:lnTo>
                    <a:pt x="104101" y="27405"/>
                  </a:lnTo>
                  <a:lnTo>
                    <a:pt x="103777" y="27280"/>
                  </a:lnTo>
                  <a:lnTo>
                    <a:pt x="103427" y="27156"/>
                  </a:lnTo>
                  <a:lnTo>
                    <a:pt x="103053" y="27031"/>
                  </a:lnTo>
                  <a:lnTo>
                    <a:pt x="102703" y="26956"/>
                  </a:lnTo>
                  <a:lnTo>
                    <a:pt x="102329" y="26881"/>
                  </a:lnTo>
                  <a:lnTo>
                    <a:pt x="101955" y="26831"/>
                  </a:lnTo>
                  <a:lnTo>
                    <a:pt x="101555" y="26781"/>
                  </a:lnTo>
                  <a:lnTo>
                    <a:pt x="101181" y="26781"/>
                  </a:lnTo>
                  <a:lnTo>
                    <a:pt x="101331" y="25808"/>
                  </a:lnTo>
                  <a:lnTo>
                    <a:pt x="101431" y="24809"/>
                  </a:lnTo>
                  <a:lnTo>
                    <a:pt x="101505" y="23811"/>
                  </a:lnTo>
                  <a:lnTo>
                    <a:pt x="101530" y="22788"/>
                  </a:lnTo>
                  <a:lnTo>
                    <a:pt x="101480" y="21615"/>
                  </a:lnTo>
                  <a:lnTo>
                    <a:pt x="101406" y="20467"/>
                  </a:lnTo>
                  <a:lnTo>
                    <a:pt x="101256" y="19319"/>
                  </a:lnTo>
                  <a:lnTo>
                    <a:pt x="101056" y="18196"/>
                  </a:lnTo>
                  <a:lnTo>
                    <a:pt x="100807" y="17097"/>
                  </a:lnTo>
                  <a:lnTo>
                    <a:pt x="100507" y="16024"/>
                  </a:lnTo>
                  <a:lnTo>
                    <a:pt x="100133" y="14951"/>
                  </a:lnTo>
                  <a:lnTo>
                    <a:pt x="99733" y="13928"/>
                  </a:lnTo>
                  <a:lnTo>
                    <a:pt x="99284" y="12904"/>
                  </a:lnTo>
                  <a:lnTo>
                    <a:pt x="98760" y="11931"/>
                  </a:lnTo>
                  <a:lnTo>
                    <a:pt x="98211" y="10983"/>
                  </a:lnTo>
                  <a:lnTo>
                    <a:pt x="97637" y="10034"/>
                  </a:lnTo>
                  <a:lnTo>
                    <a:pt x="96988" y="9161"/>
                  </a:lnTo>
                  <a:lnTo>
                    <a:pt x="96314" y="8287"/>
                  </a:lnTo>
                  <a:lnTo>
                    <a:pt x="95590" y="7463"/>
                  </a:lnTo>
                  <a:lnTo>
                    <a:pt x="94842" y="6665"/>
                  </a:lnTo>
                  <a:lnTo>
                    <a:pt x="94043" y="5916"/>
                  </a:lnTo>
                  <a:lnTo>
                    <a:pt x="93219" y="5192"/>
                  </a:lnTo>
                  <a:lnTo>
                    <a:pt x="92371" y="4518"/>
                  </a:lnTo>
                  <a:lnTo>
                    <a:pt x="91472" y="3894"/>
                  </a:lnTo>
                  <a:lnTo>
                    <a:pt x="90549" y="3295"/>
                  </a:lnTo>
                  <a:lnTo>
                    <a:pt x="89575" y="2746"/>
                  </a:lnTo>
                  <a:lnTo>
                    <a:pt x="88602" y="2247"/>
                  </a:lnTo>
                  <a:lnTo>
                    <a:pt x="87604" y="1773"/>
                  </a:lnTo>
                  <a:lnTo>
                    <a:pt x="86555" y="1374"/>
                  </a:lnTo>
                  <a:lnTo>
                    <a:pt x="85507" y="1024"/>
                  </a:lnTo>
                  <a:lnTo>
                    <a:pt x="84409" y="700"/>
                  </a:lnTo>
                  <a:lnTo>
                    <a:pt x="83311" y="450"/>
                  </a:lnTo>
                  <a:lnTo>
                    <a:pt x="82188" y="250"/>
                  </a:lnTo>
                  <a:lnTo>
                    <a:pt x="81040" y="101"/>
                  </a:lnTo>
                  <a:lnTo>
                    <a:pt x="79892" y="26"/>
                  </a:lnTo>
                  <a:lnTo>
                    <a:pt x="787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0"/>
            <p:cNvSpPr/>
            <p:nvPr/>
          </p:nvSpPr>
          <p:spPr>
            <a:xfrm>
              <a:off x="720475" y="1298225"/>
              <a:ext cx="3048675" cy="386250"/>
            </a:xfrm>
            <a:custGeom>
              <a:avLst/>
              <a:gdLst/>
              <a:ahLst/>
              <a:cxnLst/>
              <a:rect l="l" t="t" r="r" b="b"/>
              <a:pathLst>
                <a:path w="121947" h="15450" extrusionOk="0">
                  <a:moveTo>
                    <a:pt x="87279" y="0"/>
                  </a:moveTo>
                  <a:lnTo>
                    <a:pt x="86930" y="424"/>
                  </a:lnTo>
                  <a:lnTo>
                    <a:pt x="86580" y="849"/>
                  </a:lnTo>
                  <a:lnTo>
                    <a:pt x="86231" y="1248"/>
                  </a:lnTo>
                  <a:lnTo>
                    <a:pt x="85857" y="1647"/>
                  </a:lnTo>
                  <a:lnTo>
                    <a:pt x="85457" y="2047"/>
                  </a:lnTo>
                  <a:lnTo>
                    <a:pt x="85058" y="2421"/>
                  </a:lnTo>
                  <a:lnTo>
                    <a:pt x="84659" y="2796"/>
                  </a:lnTo>
                  <a:lnTo>
                    <a:pt x="84234" y="3145"/>
                  </a:lnTo>
                  <a:lnTo>
                    <a:pt x="83810" y="3494"/>
                  </a:lnTo>
                  <a:lnTo>
                    <a:pt x="83361" y="3844"/>
                  </a:lnTo>
                  <a:lnTo>
                    <a:pt x="82936" y="4168"/>
                  </a:lnTo>
                  <a:lnTo>
                    <a:pt x="82462" y="4468"/>
                  </a:lnTo>
                  <a:lnTo>
                    <a:pt x="82013" y="4767"/>
                  </a:lnTo>
                  <a:lnTo>
                    <a:pt x="81539" y="5042"/>
                  </a:lnTo>
                  <a:lnTo>
                    <a:pt x="81040" y="5316"/>
                  </a:lnTo>
                  <a:lnTo>
                    <a:pt x="80540" y="5566"/>
                  </a:lnTo>
                  <a:lnTo>
                    <a:pt x="80041" y="5815"/>
                  </a:lnTo>
                  <a:lnTo>
                    <a:pt x="79542" y="6040"/>
                  </a:lnTo>
                  <a:lnTo>
                    <a:pt x="79018" y="6265"/>
                  </a:lnTo>
                  <a:lnTo>
                    <a:pt x="78519" y="6464"/>
                  </a:lnTo>
                  <a:lnTo>
                    <a:pt x="77970" y="6639"/>
                  </a:lnTo>
                  <a:lnTo>
                    <a:pt x="77446" y="6814"/>
                  </a:lnTo>
                  <a:lnTo>
                    <a:pt x="76897" y="6989"/>
                  </a:lnTo>
                  <a:lnTo>
                    <a:pt x="76347" y="7113"/>
                  </a:lnTo>
                  <a:lnTo>
                    <a:pt x="75798" y="7238"/>
                  </a:lnTo>
                  <a:lnTo>
                    <a:pt x="75224" y="7363"/>
                  </a:lnTo>
                  <a:lnTo>
                    <a:pt x="74675" y="7438"/>
                  </a:lnTo>
                  <a:lnTo>
                    <a:pt x="74101" y="7513"/>
                  </a:lnTo>
                  <a:lnTo>
                    <a:pt x="73527" y="7588"/>
                  </a:lnTo>
                  <a:lnTo>
                    <a:pt x="72928" y="7637"/>
                  </a:lnTo>
                  <a:lnTo>
                    <a:pt x="72354" y="7662"/>
                  </a:lnTo>
                  <a:lnTo>
                    <a:pt x="71181" y="7662"/>
                  </a:lnTo>
                  <a:lnTo>
                    <a:pt x="70607" y="7637"/>
                  </a:lnTo>
                  <a:lnTo>
                    <a:pt x="70058" y="7588"/>
                  </a:lnTo>
                  <a:lnTo>
                    <a:pt x="69509" y="7538"/>
                  </a:lnTo>
                  <a:lnTo>
                    <a:pt x="68935" y="7463"/>
                  </a:lnTo>
                  <a:lnTo>
                    <a:pt x="68386" y="7388"/>
                  </a:lnTo>
                  <a:lnTo>
                    <a:pt x="67862" y="7263"/>
                  </a:lnTo>
                  <a:lnTo>
                    <a:pt x="67313" y="7163"/>
                  </a:lnTo>
                  <a:lnTo>
                    <a:pt x="66788" y="7013"/>
                  </a:lnTo>
                  <a:lnTo>
                    <a:pt x="66264" y="6889"/>
                  </a:lnTo>
                  <a:lnTo>
                    <a:pt x="65740" y="6714"/>
                  </a:lnTo>
                  <a:lnTo>
                    <a:pt x="65216" y="6539"/>
                  </a:lnTo>
                  <a:lnTo>
                    <a:pt x="64717" y="6365"/>
                  </a:lnTo>
                  <a:lnTo>
                    <a:pt x="64218" y="6165"/>
                  </a:lnTo>
                  <a:lnTo>
                    <a:pt x="63244" y="5716"/>
                  </a:lnTo>
                  <a:lnTo>
                    <a:pt x="62296" y="5216"/>
                  </a:lnTo>
                  <a:lnTo>
                    <a:pt x="61372" y="4667"/>
                  </a:lnTo>
                  <a:lnTo>
                    <a:pt x="60474" y="4093"/>
                  </a:lnTo>
                  <a:lnTo>
                    <a:pt x="59625" y="3444"/>
                  </a:lnTo>
                  <a:lnTo>
                    <a:pt x="58827" y="2771"/>
                  </a:lnTo>
                  <a:lnTo>
                    <a:pt x="58028" y="2047"/>
                  </a:lnTo>
                  <a:lnTo>
                    <a:pt x="57304" y="1273"/>
                  </a:lnTo>
                  <a:lnTo>
                    <a:pt x="56605" y="474"/>
                  </a:lnTo>
                  <a:lnTo>
                    <a:pt x="56206" y="1073"/>
                  </a:lnTo>
                  <a:lnTo>
                    <a:pt x="55782" y="1622"/>
                  </a:lnTo>
                  <a:lnTo>
                    <a:pt x="55333" y="2172"/>
                  </a:lnTo>
                  <a:lnTo>
                    <a:pt x="54833" y="2671"/>
                  </a:lnTo>
                  <a:lnTo>
                    <a:pt x="54309" y="3145"/>
                  </a:lnTo>
                  <a:lnTo>
                    <a:pt x="53760" y="3569"/>
                  </a:lnTo>
                  <a:lnTo>
                    <a:pt x="53186" y="3994"/>
                  </a:lnTo>
                  <a:lnTo>
                    <a:pt x="52587" y="4368"/>
                  </a:lnTo>
                  <a:lnTo>
                    <a:pt x="51963" y="4692"/>
                  </a:lnTo>
                  <a:lnTo>
                    <a:pt x="51314" y="4992"/>
                  </a:lnTo>
                  <a:lnTo>
                    <a:pt x="50640" y="5241"/>
                  </a:lnTo>
                  <a:lnTo>
                    <a:pt x="49942" y="5441"/>
                  </a:lnTo>
                  <a:lnTo>
                    <a:pt x="49243" y="5616"/>
                  </a:lnTo>
                  <a:lnTo>
                    <a:pt x="48494" y="5741"/>
                  </a:lnTo>
                  <a:lnTo>
                    <a:pt x="47770" y="5815"/>
                  </a:lnTo>
                  <a:lnTo>
                    <a:pt x="47021" y="5840"/>
                  </a:lnTo>
                  <a:lnTo>
                    <a:pt x="46248" y="5815"/>
                  </a:lnTo>
                  <a:lnTo>
                    <a:pt x="45474" y="5716"/>
                  </a:lnTo>
                  <a:lnTo>
                    <a:pt x="44750" y="5591"/>
                  </a:lnTo>
                  <a:lnTo>
                    <a:pt x="44026" y="5416"/>
                  </a:lnTo>
                  <a:lnTo>
                    <a:pt x="43328" y="5216"/>
                  </a:lnTo>
                  <a:lnTo>
                    <a:pt x="42629" y="4942"/>
                  </a:lnTo>
                  <a:lnTo>
                    <a:pt x="41980" y="4642"/>
                  </a:lnTo>
                  <a:lnTo>
                    <a:pt x="41331" y="4293"/>
                  </a:lnTo>
                  <a:lnTo>
                    <a:pt x="41131" y="4767"/>
                  </a:lnTo>
                  <a:lnTo>
                    <a:pt x="40907" y="5241"/>
                  </a:lnTo>
                  <a:lnTo>
                    <a:pt x="40657" y="5716"/>
                  </a:lnTo>
                  <a:lnTo>
                    <a:pt x="40383" y="6165"/>
                  </a:lnTo>
                  <a:lnTo>
                    <a:pt x="40108" y="6614"/>
                  </a:lnTo>
                  <a:lnTo>
                    <a:pt x="39833" y="7038"/>
                  </a:lnTo>
                  <a:lnTo>
                    <a:pt x="39509" y="7463"/>
                  </a:lnTo>
                  <a:lnTo>
                    <a:pt x="39185" y="7887"/>
                  </a:lnTo>
                  <a:lnTo>
                    <a:pt x="38860" y="8261"/>
                  </a:lnTo>
                  <a:lnTo>
                    <a:pt x="38511" y="8661"/>
                  </a:lnTo>
                  <a:lnTo>
                    <a:pt x="38136" y="9035"/>
                  </a:lnTo>
                  <a:lnTo>
                    <a:pt x="37762" y="9385"/>
                  </a:lnTo>
                  <a:lnTo>
                    <a:pt x="37388" y="9734"/>
                  </a:lnTo>
                  <a:lnTo>
                    <a:pt x="36988" y="10058"/>
                  </a:lnTo>
                  <a:lnTo>
                    <a:pt x="36564" y="10383"/>
                  </a:lnTo>
                  <a:lnTo>
                    <a:pt x="36140" y="10682"/>
                  </a:lnTo>
                  <a:lnTo>
                    <a:pt x="35690" y="10957"/>
                  </a:lnTo>
                  <a:lnTo>
                    <a:pt x="35266" y="11231"/>
                  </a:lnTo>
                  <a:lnTo>
                    <a:pt x="34792" y="11481"/>
                  </a:lnTo>
                  <a:lnTo>
                    <a:pt x="34318" y="11731"/>
                  </a:lnTo>
                  <a:lnTo>
                    <a:pt x="33843" y="11955"/>
                  </a:lnTo>
                  <a:lnTo>
                    <a:pt x="33369" y="12155"/>
                  </a:lnTo>
                  <a:lnTo>
                    <a:pt x="32870" y="12330"/>
                  </a:lnTo>
                  <a:lnTo>
                    <a:pt x="32371" y="12504"/>
                  </a:lnTo>
                  <a:lnTo>
                    <a:pt x="31847" y="12654"/>
                  </a:lnTo>
                  <a:lnTo>
                    <a:pt x="31323" y="12779"/>
                  </a:lnTo>
                  <a:lnTo>
                    <a:pt x="30799" y="12904"/>
                  </a:lnTo>
                  <a:lnTo>
                    <a:pt x="30274" y="13003"/>
                  </a:lnTo>
                  <a:lnTo>
                    <a:pt x="29725" y="13078"/>
                  </a:lnTo>
                  <a:lnTo>
                    <a:pt x="29176" y="13128"/>
                  </a:lnTo>
                  <a:lnTo>
                    <a:pt x="28627" y="13153"/>
                  </a:lnTo>
                  <a:lnTo>
                    <a:pt x="27329" y="13153"/>
                  </a:lnTo>
                  <a:lnTo>
                    <a:pt x="26581" y="13078"/>
                  </a:lnTo>
                  <a:lnTo>
                    <a:pt x="25857" y="13003"/>
                  </a:lnTo>
                  <a:lnTo>
                    <a:pt x="25133" y="12854"/>
                  </a:lnTo>
                  <a:lnTo>
                    <a:pt x="24434" y="12704"/>
                  </a:lnTo>
                  <a:lnTo>
                    <a:pt x="23735" y="12504"/>
                  </a:lnTo>
                  <a:lnTo>
                    <a:pt x="23061" y="12255"/>
                  </a:lnTo>
                  <a:lnTo>
                    <a:pt x="22413" y="12005"/>
                  </a:lnTo>
                  <a:lnTo>
                    <a:pt x="21764" y="11706"/>
                  </a:lnTo>
                  <a:lnTo>
                    <a:pt x="21140" y="11381"/>
                  </a:lnTo>
                  <a:lnTo>
                    <a:pt x="20516" y="11032"/>
                  </a:lnTo>
                  <a:lnTo>
                    <a:pt x="19942" y="10632"/>
                  </a:lnTo>
                  <a:lnTo>
                    <a:pt x="19368" y="10233"/>
                  </a:lnTo>
                  <a:lnTo>
                    <a:pt x="18819" y="9784"/>
                  </a:lnTo>
                  <a:lnTo>
                    <a:pt x="18294" y="9335"/>
                  </a:lnTo>
                  <a:lnTo>
                    <a:pt x="17795" y="8835"/>
                  </a:lnTo>
                  <a:lnTo>
                    <a:pt x="17795" y="8835"/>
                  </a:lnTo>
                  <a:lnTo>
                    <a:pt x="17945" y="9434"/>
                  </a:lnTo>
                  <a:lnTo>
                    <a:pt x="18095" y="10033"/>
                  </a:lnTo>
                  <a:lnTo>
                    <a:pt x="16497" y="10083"/>
                  </a:lnTo>
                  <a:lnTo>
                    <a:pt x="14950" y="10183"/>
                  </a:lnTo>
                  <a:lnTo>
                    <a:pt x="13453" y="10333"/>
                  </a:lnTo>
                  <a:lnTo>
                    <a:pt x="11980" y="10533"/>
                  </a:lnTo>
                  <a:lnTo>
                    <a:pt x="10582" y="10757"/>
                  </a:lnTo>
                  <a:lnTo>
                    <a:pt x="9235" y="11032"/>
                  </a:lnTo>
                  <a:lnTo>
                    <a:pt x="7962" y="11356"/>
                  </a:lnTo>
                  <a:lnTo>
                    <a:pt x="6739" y="11681"/>
                  </a:lnTo>
                  <a:lnTo>
                    <a:pt x="5591" y="12055"/>
                  </a:lnTo>
                  <a:lnTo>
                    <a:pt x="4517" y="12479"/>
                  </a:lnTo>
                  <a:lnTo>
                    <a:pt x="4018" y="12679"/>
                  </a:lnTo>
                  <a:lnTo>
                    <a:pt x="3544" y="12904"/>
                  </a:lnTo>
                  <a:lnTo>
                    <a:pt x="3070" y="13128"/>
                  </a:lnTo>
                  <a:lnTo>
                    <a:pt x="2646" y="13378"/>
                  </a:lnTo>
                  <a:lnTo>
                    <a:pt x="2221" y="13602"/>
                  </a:lnTo>
                  <a:lnTo>
                    <a:pt x="1822" y="13852"/>
                  </a:lnTo>
                  <a:lnTo>
                    <a:pt x="1473" y="14102"/>
                  </a:lnTo>
                  <a:lnTo>
                    <a:pt x="1123" y="14376"/>
                  </a:lnTo>
                  <a:lnTo>
                    <a:pt x="799" y="14626"/>
                  </a:lnTo>
                  <a:lnTo>
                    <a:pt x="524" y="14900"/>
                  </a:lnTo>
                  <a:lnTo>
                    <a:pt x="250" y="15175"/>
                  </a:lnTo>
                  <a:lnTo>
                    <a:pt x="0" y="15449"/>
                  </a:lnTo>
                  <a:lnTo>
                    <a:pt x="121946" y="15449"/>
                  </a:lnTo>
                  <a:lnTo>
                    <a:pt x="121447" y="15075"/>
                  </a:lnTo>
                  <a:lnTo>
                    <a:pt x="120873" y="14676"/>
                  </a:lnTo>
                  <a:lnTo>
                    <a:pt x="120249" y="14326"/>
                  </a:lnTo>
                  <a:lnTo>
                    <a:pt x="119575" y="13977"/>
                  </a:lnTo>
                  <a:lnTo>
                    <a:pt x="118826" y="13627"/>
                  </a:lnTo>
                  <a:lnTo>
                    <a:pt x="118053" y="13303"/>
                  </a:lnTo>
                  <a:lnTo>
                    <a:pt x="117229" y="13003"/>
                  </a:lnTo>
                  <a:lnTo>
                    <a:pt x="116381" y="12729"/>
                  </a:lnTo>
                  <a:lnTo>
                    <a:pt x="115482" y="12454"/>
                  </a:lnTo>
                  <a:lnTo>
                    <a:pt x="114534" y="12205"/>
                  </a:lnTo>
                  <a:lnTo>
                    <a:pt x="113535" y="11980"/>
                  </a:lnTo>
                  <a:lnTo>
                    <a:pt x="112512" y="11781"/>
                  </a:lnTo>
                  <a:lnTo>
                    <a:pt x="111464" y="11606"/>
                  </a:lnTo>
                  <a:lnTo>
                    <a:pt x="110391" y="11431"/>
                  </a:lnTo>
                  <a:lnTo>
                    <a:pt x="109267" y="11306"/>
                  </a:lnTo>
                  <a:lnTo>
                    <a:pt x="108119" y="11182"/>
                  </a:lnTo>
                  <a:lnTo>
                    <a:pt x="108244" y="10882"/>
                  </a:lnTo>
                  <a:lnTo>
                    <a:pt x="107520" y="11182"/>
                  </a:lnTo>
                  <a:lnTo>
                    <a:pt x="106772" y="11456"/>
                  </a:lnTo>
                  <a:lnTo>
                    <a:pt x="106023" y="11706"/>
                  </a:lnTo>
                  <a:lnTo>
                    <a:pt x="105249" y="11880"/>
                  </a:lnTo>
                  <a:lnTo>
                    <a:pt x="104450" y="12055"/>
                  </a:lnTo>
                  <a:lnTo>
                    <a:pt x="103652" y="12155"/>
                  </a:lnTo>
                  <a:lnTo>
                    <a:pt x="102828" y="12230"/>
                  </a:lnTo>
                  <a:lnTo>
                    <a:pt x="102005" y="12255"/>
                  </a:lnTo>
                  <a:lnTo>
                    <a:pt x="101306" y="12230"/>
                  </a:lnTo>
                  <a:lnTo>
                    <a:pt x="100632" y="12180"/>
                  </a:lnTo>
                  <a:lnTo>
                    <a:pt x="99983" y="12105"/>
                  </a:lnTo>
                  <a:lnTo>
                    <a:pt x="99309" y="12005"/>
                  </a:lnTo>
                  <a:lnTo>
                    <a:pt x="98660" y="11880"/>
                  </a:lnTo>
                  <a:lnTo>
                    <a:pt x="98036" y="11706"/>
                  </a:lnTo>
                  <a:lnTo>
                    <a:pt x="97387" y="11531"/>
                  </a:lnTo>
                  <a:lnTo>
                    <a:pt x="96788" y="11306"/>
                  </a:lnTo>
                  <a:lnTo>
                    <a:pt x="96189" y="11082"/>
                  </a:lnTo>
                  <a:lnTo>
                    <a:pt x="95590" y="10807"/>
                  </a:lnTo>
                  <a:lnTo>
                    <a:pt x="95016" y="10508"/>
                  </a:lnTo>
                  <a:lnTo>
                    <a:pt x="94467" y="10208"/>
                  </a:lnTo>
                  <a:lnTo>
                    <a:pt x="93918" y="9859"/>
                  </a:lnTo>
                  <a:lnTo>
                    <a:pt x="93369" y="9509"/>
                  </a:lnTo>
                  <a:lnTo>
                    <a:pt x="92870" y="9135"/>
                  </a:lnTo>
                  <a:lnTo>
                    <a:pt x="92371" y="8736"/>
                  </a:lnTo>
                  <a:lnTo>
                    <a:pt x="91896" y="8311"/>
                  </a:lnTo>
                  <a:lnTo>
                    <a:pt x="91422" y="7862"/>
                  </a:lnTo>
                  <a:lnTo>
                    <a:pt x="90998" y="7413"/>
                  </a:lnTo>
                  <a:lnTo>
                    <a:pt x="90574" y="6939"/>
                  </a:lnTo>
                  <a:lnTo>
                    <a:pt x="90174" y="6439"/>
                  </a:lnTo>
                  <a:lnTo>
                    <a:pt x="89775" y="5915"/>
                  </a:lnTo>
                  <a:lnTo>
                    <a:pt x="89426" y="5391"/>
                  </a:lnTo>
                  <a:lnTo>
                    <a:pt x="89076" y="4842"/>
                  </a:lnTo>
                  <a:lnTo>
                    <a:pt x="88777" y="4293"/>
                  </a:lnTo>
                  <a:lnTo>
                    <a:pt x="88477" y="3719"/>
                  </a:lnTo>
                  <a:lnTo>
                    <a:pt x="88228" y="3120"/>
                  </a:lnTo>
                  <a:lnTo>
                    <a:pt x="87978" y="2521"/>
                  </a:lnTo>
                  <a:lnTo>
                    <a:pt x="87753" y="1897"/>
                  </a:lnTo>
                  <a:lnTo>
                    <a:pt x="87579" y="1273"/>
                  </a:lnTo>
                  <a:lnTo>
                    <a:pt x="87404" y="649"/>
                  </a:lnTo>
                  <a:lnTo>
                    <a:pt x="87279"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6" name="Google Shape;4206;p20"/>
          <p:cNvSpPr/>
          <p:nvPr/>
        </p:nvSpPr>
        <p:spPr>
          <a:xfrm>
            <a:off x="2257725" y="4627463"/>
            <a:ext cx="4645557" cy="2313650"/>
          </a:xfrm>
          <a:custGeom>
            <a:avLst/>
            <a:gdLst/>
            <a:ahLst/>
            <a:cxnLst/>
            <a:rect l="l" t="t" r="r" b="b"/>
            <a:pathLst>
              <a:path w="93144" h="92546" extrusionOk="0">
                <a:moveTo>
                  <a:pt x="93144" y="1"/>
                </a:moveTo>
                <a:lnTo>
                  <a:pt x="90503" y="127"/>
                </a:lnTo>
                <a:lnTo>
                  <a:pt x="87987" y="221"/>
                </a:lnTo>
                <a:lnTo>
                  <a:pt x="85566" y="284"/>
                </a:lnTo>
                <a:lnTo>
                  <a:pt x="83270" y="347"/>
                </a:lnTo>
                <a:lnTo>
                  <a:pt x="79119" y="378"/>
                </a:lnTo>
                <a:lnTo>
                  <a:pt x="75534" y="347"/>
                </a:lnTo>
                <a:lnTo>
                  <a:pt x="72641" y="315"/>
                </a:lnTo>
                <a:lnTo>
                  <a:pt x="70503" y="252"/>
                </a:lnTo>
                <a:lnTo>
                  <a:pt x="68679" y="158"/>
                </a:lnTo>
                <a:lnTo>
                  <a:pt x="68207" y="284"/>
                </a:lnTo>
                <a:lnTo>
                  <a:pt x="67641" y="441"/>
                </a:lnTo>
                <a:lnTo>
                  <a:pt x="66855" y="661"/>
                </a:lnTo>
                <a:lnTo>
                  <a:pt x="65880" y="976"/>
                </a:lnTo>
                <a:lnTo>
                  <a:pt x="64717" y="1385"/>
                </a:lnTo>
                <a:lnTo>
                  <a:pt x="63365" y="1919"/>
                </a:lnTo>
                <a:lnTo>
                  <a:pt x="61855" y="2548"/>
                </a:lnTo>
                <a:lnTo>
                  <a:pt x="60189" y="3303"/>
                </a:lnTo>
                <a:lnTo>
                  <a:pt x="58365" y="4215"/>
                </a:lnTo>
                <a:lnTo>
                  <a:pt x="56415" y="5252"/>
                </a:lnTo>
                <a:lnTo>
                  <a:pt x="55377" y="5850"/>
                </a:lnTo>
                <a:lnTo>
                  <a:pt x="54308" y="6447"/>
                </a:lnTo>
                <a:lnTo>
                  <a:pt x="53239" y="7139"/>
                </a:lnTo>
                <a:lnTo>
                  <a:pt x="52107" y="7831"/>
                </a:lnTo>
                <a:lnTo>
                  <a:pt x="50975" y="8586"/>
                </a:lnTo>
                <a:lnTo>
                  <a:pt x="49780" y="9372"/>
                </a:lnTo>
                <a:lnTo>
                  <a:pt x="48616" y="10221"/>
                </a:lnTo>
                <a:lnTo>
                  <a:pt x="47390" y="11133"/>
                </a:lnTo>
                <a:lnTo>
                  <a:pt x="46132" y="12076"/>
                </a:lnTo>
                <a:lnTo>
                  <a:pt x="44874" y="13051"/>
                </a:lnTo>
                <a:lnTo>
                  <a:pt x="43617" y="14089"/>
                </a:lnTo>
                <a:lnTo>
                  <a:pt x="42296" y="15189"/>
                </a:lnTo>
                <a:lnTo>
                  <a:pt x="41007" y="16353"/>
                </a:lnTo>
                <a:lnTo>
                  <a:pt x="39654" y="17548"/>
                </a:lnTo>
                <a:lnTo>
                  <a:pt x="38334" y="18837"/>
                </a:lnTo>
                <a:lnTo>
                  <a:pt x="36950" y="20158"/>
                </a:lnTo>
                <a:lnTo>
                  <a:pt x="35598" y="21541"/>
                </a:lnTo>
                <a:lnTo>
                  <a:pt x="34214" y="22956"/>
                </a:lnTo>
                <a:lnTo>
                  <a:pt x="32831" y="24466"/>
                </a:lnTo>
                <a:lnTo>
                  <a:pt x="31447" y="26038"/>
                </a:lnTo>
                <a:lnTo>
                  <a:pt x="30032" y="27673"/>
                </a:lnTo>
                <a:lnTo>
                  <a:pt x="28617" y="29371"/>
                </a:lnTo>
                <a:lnTo>
                  <a:pt x="27202" y="31132"/>
                </a:lnTo>
                <a:lnTo>
                  <a:pt x="25787" y="32956"/>
                </a:lnTo>
                <a:lnTo>
                  <a:pt x="24372" y="34874"/>
                </a:lnTo>
                <a:lnTo>
                  <a:pt x="22956" y="36824"/>
                </a:lnTo>
                <a:lnTo>
                  <a:pt x="21541" y="38868"/>
                </a:lnTo>
                <a:lnTo>
                  <a:pt x="20158" y="41006"/>
                </a:lnTo>
                <a:lnTo>
                  <a:pt x="18743" y="43176"/>
                </a:lnTo>
                <a:lnTo>
                  <a:pt x="17328" y="45440"/>
                </a:lnTo>
                <a:lnTo>
                  <a:pt x="15944" y="47799"/>
                </a:lnTo>
                <a:lnTo>
                  <a:pt x="14529" y="50220"/>
                </a:lnTo>
                <a:lnTo>
                  <a:pt x="13177" y="52704"/>
                </a:lnTo>
                <a:lnTo>
                  <a:pt x="11793" y="55283"/>
                </a:lnTo>
                <a:lnTo>
                  <a:pt x="10441" y="57956"/>
                </a:lnTo>
                <a:lnTo>
                  <a:pt x="9089" y="60691"/>
                </a:lnTo>
                <a:lnTo>
                  <a:pt x="7737" y="63521"/>
                </a:lnTo>
                <a:lnTo>
                  <a:pt x="6447" y="66446"/>
                </a:lnTo>
                <a:lnTo>
                  <a:pt x="5127" y="69465"/>
                </a:lnTo>
                <a:lnTo>
                  <a:pt x="3837" y="72546"/>
                </a:lnTo>
                <a:lnTo>
                  <a:pt x="2579" y="75722"/>
                </a:lnTo>
                <a:lnTo>
                  <a:pt x="1353" y="78993"/>
                </a:lnTo>
                <a:lnTo>
                  <a:pt x="944" y="80156"/>
                </a:lnTo>
                <a:lnTo>
                  <a:pt x="630" y="81257"/>
                </a:lnTo>
                <a:lnTo>
                  <a:pt x="378" y="82295"/>
                </a:lnTo>
                <a:lnTo>
                  <a:pt x="190" y="83238"/>
                </a:lnTo>
                <a:lnTo>
                  <a:pt x="64" y="84150"/>
                </a:lnTo>
                <a:lnTo>
                  <a:pt x="1" y="84999"/>
                </a:lnTo>
                <a:lnTo>
                  <a:pt x="1" y="85785"/>
                </a:lnTo>
                <a:lnTo>
                  <a:pt x="32" y="86508"/>
                </a:lnTo>
                <a:lnTo>
                  <a:pt x="95" y="87169"/>
                </a:lnTo>
                <a:lnTo>
                  <a:pt x="221" y="87798"/>
                </a:lnTo>
                <a:lnTo>
                  <a:pt x="347" y="88364"/>
                </a:lnTo>
                <a:lnTo>
                  <a:pt x="535" y="88898"/>
                </a:lnTo>
                <a:lnTo>
                  <a:pt x="756" y="89370"/>
                </a:lnTo>
                <a:lnTo>
                  <a:pt x="1007" y="89810"/>
                </a:lnTo>
                <a:lnTo>
                  <a:pt x="1259" y="90219"/>
                </a:lnTo>
                <a:lnTo>
                  <a:pt x="1542" y="90565"/>
                </a:lnTo>
                <a:lnTo>
                  <a:pt x="1825" y="90879"/>
                </a:lnTo>
                <a:lnTo>
                  <a:pt x="2108" y="91162"/>
                </a:lnTo>
                <a:lnTo>
                  <a:pt x="2422" y="91414"/>
                </a:lnTo>
                <a:lnTo>
                  <a:pt x="2705" y="91634"/>
                </a:lnTo>
                <a:lnTo>
                  <a:pt x="3020" y="91823"/>
                </a:lnTo>
                <a:lnTo>
                  <a:pt x="3303" y="91980"/>
                </a:lnTo>
                <a:lnTo>
                  <a:pt x="3869" y="92232"/>
                </a:lnTo>
                <a:lnTo>
                  <a:pt x="4372" y="92389"/>
                </a:lnTo>
                <a:lnTo>
                  <a:pt x="4749" y="92483"/>
                </a:lnTo>
                <a:lnTo>
                  <a:pt x="5095" y="92546"/>
                </a:lnTo>
                <a:lnTo>
                  <a:pt x="51006" y="75219"/>
                </a:lnTo>
                <a:lnTo>
                  <a:pt x="52516" y="63176"/>
                </a:lnTo>
                <a:lnTo>
                  <a:pt x="52642" y="62515"/>
                </a:lnTo>
                <a:lnTo>
                  <a:pt x="53082" y="60566"/>
                </a:lnTo>
                <a:lnTo>
                  <a:pt x="53805" y="57547"/>
                </a:lnTo>
                <a:lnTo>
                  <a:pt x="54277" y="55691"/>
                </a:lnTo>
                <a:lnTo>
                  <a:pt x="54843" y="53616"/>
                </a:lnTo>
                <a:lnTo>
                  <a:pt x="55472" y="51383"/>
                </a:lnTo>
                <a:lnTo>
                  <a:pt x="56163" y="48994"/>
                </a:lnTo>
                <a:lnTo>
                  <a:pt x="56950" y="46446"/>
                </a:lnTo>
                <a:lnTo>
                  <a:pt x="57830" y="43774"/>
                </a:lnTo>
                <a:lnTo>
                  <a:pt x="58774" y="41038"/>
                </a:lnTo>
                <a:lnTo>
                  <a:pt x="59780" y="38208"/>
                </a:lnTo>
                <a:lnTo>
                  <a:pt x="60912" y="35346"/>
                </a:lnTo>
                <a:lnTo>
                  <a:pt x="62107" y="32422"/>
                </a:lnTo>
                <a:lnTo>
                  <a:pt x="62736" y="30975"/>
                </a:lnTo>
                <a:lnTo>
                  <a:pt x="63365" y="29529"/>
                </a:lnTo>
                <a:lnTo>
                  <a:pt x="64056" y="28082"/>
                </a:lnTo>
                <a:lnTo>
                  <a:pt x="64748" y="26636"/>
                </a:lnTo>
                <a:lnTo>
                  <a:pt x="65440" y="25189"/>
                </a:lnTo>
                <a:lnTo>
                  <a:pt x="66195" y="23774"/>
                </a:lnTo>
                <a:lnTo>
                  <a:pt x="66949" y="22359"/>
                </a:lnTo>
                <a:lnTo>
                  <a:pt x="67704" y="20975"/>
                </a:lnTo>
                <a:lnTo>
                  <a:pt x="68522" y="19592"/>
                </a:lnTo>
                <a:lnTo>
                  <a:pt x="69339" y="18271"/>
                </a:lnTo>
                <a:lnTo>
                  <a:pt x="70188" y="16950"/>
                </a:lnTo>
                <a:lnTo>
                  <a:pt x="71037" y="15629"/>
                </a:lnTo>
                <a:lnTo>
                  <a:pt x="71918" y="14372"/>
                </a:lnTo>
                <a:lnTo>
                  <a:pt x="72830" y="13145"/>
                </a:lnTo>
                <a:lnTo>
                  <a:pt x="73773" y="11950"/>
                </a:lnTo>
                <a:lnTo>
                  <a:pt x="74717" y="10818"/>
                </a:lnTo>
                <a:lnTo>
                  <a:pt x="75691" y="9718"/>
                </a:lnTo>
                <a:lnTo>
                  <a:pt x="76698" y="8649"/>
                </a:lnTo>
                <a:lnTo>
                  <a:pt x="77735" y="7611"/>
                </a:lnTo>
                <a:lnTo>
                  <a:pt x="78773" y="6667"/>
                </a:lnTo>
                <a:lnTo>
                  <a:pt x="79842" y="5755"/>
                </a:lnTo>
                <a:lnTo>
                  <a:pt x="80912" y="4875"/>
                </a:lnTo>
                <a:lnTo>
                  <a:pt x="82044" y="4089"/>
                </a:lnTo>
                <a:lnTo>
                  <a:pt x="83176" y="3334"/>
                </a:lnTo>
                <a:lnTo>
                  <a:pt x="84339" y="2674"/>
                </a:lnTo>
                <a:lnTo>
                  <a:pt x="85534" y="2076"/>
                </a:lnTo>
                <a:lnTo>
                  <a:pt x="86729" y="1542"/>
                </a:lnTo>
                <a:lnTo>
                  <a:pt x="87358" y="1290"/>
                </a:lnTo>
                <a:lnTo>
                  <a:pt x="87955" y="1070"/>
                </a:lnTo>
                <a:lnTo>
                  <a:pt x="88584" y="850"/>
                </a:lnTo>
                <a:lnTo>
                  <a:pt x="89213" y="693"/>
                </a:lnTo>
                <a:lnTo>
                  <a:pt x="89874" y="504"/>
                </a:lnTo>
                <a:lnTo>
                  <a:pt x="90503" y="378"/>
                </a:lnTo>
                <a:lnTo>
                  <a:pt x="91163" y="252"/>
                </a:lnTo>
                <a:lnTo>
                  <a:pt x="91792" y="127"/>
                </a:lnTo>
                <a:lnTo>
                  <a:pt x="92452" y="64"/>
                </a:lnTo>
                <a:lnTo>
                  <a:pt x="93144" y="1"/>
                </a:lnTo>
                <a:close/>
              </a:path>
            </a:pathLst>
          </a:custGeom>
          <a:solidFill>
            <a:srgbClr val="464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0"/>
          <p:cNvSpPr/>
          <p:nvPr/>
        </p:nvSpPr>
        <p:spPr>
          <a:xfrm>
            <a:off x="4410375" y="4627475"/>
            <a:ext cx="1945349" cy="869166"/>
          </a:xfrm>
          <a:custGeom>
            <a:avLst/>
            <a:gdLst/>
            <a:ahLst/>
            <a:cxnLst/>
            <a:rect l="l" t="t" r="r" b="b"/>
            <a:pathLst>
              <a:path w="76581" h="34290" extrusionOk="0">
                <a:moveTo>
                  <a:pt x="76581" y="0"/>
                </a:moveTo>
                <a:cubicBezTo>
                  <a:pt x="70295" y="1969"/>
                  <a:pt x="50546" y="6858"/>
                  <a:pt x="38862" y="11811"/>
                </a:cubicBezTo>
                <a:cubicBezTo>
                  <a:pt x="27178" y="16764"/>
                  <a:pt x="12954" y="25972"/>
                  <a:pt x="6477" y="29718"/>
                </a:cubicBezTo>
                <a:cubicBezTo>
                  <a:pt x="0" y="33465"/>
                  <a:pt x="1080" y="33528"/>
                  <a:pt x="0" y="34290"/>
                </a:cubicBezTo>
              </a:path>
            </a:pathLst>
          </a:custGeom>
          <a:noFill/>
          <a:ln w="19050" cap="flat" cmpd="sng">
            <a:solidFill>
              <a:schemeClr val="lt1"/>
            </a:solidFill>
            <a:prstDash val="solid"/>
            <a:round/>
            <a:headEnd type="none" w="med" len="med"/>
            <a:tailEnd type="none" w="med" len="med"/>
          </a:ln>
        </p:spPr>
      </p:sp>
      <p:grpSp>
        <p:nvGrpSpPr>
          <p:cNvPr id="4208" name="Google Shape;4208;p20"/>
          <p:cNvGrpSpPr/>
          <p:nvPr/>
        </p:nvGrpSpPr>
        <p:grpSpPr>
          <a:xfrm>
            <a:off x="803350" y="4734936"/>
            <a:ext cx="559500" cy="254214"/>
            <a:chOff x="504275" y="4275011"/>
            <a:chExt cx="559500" cy="254214"/>
          </a:xfrm>
        </p:grpSpPr>
        <p:sp>
          <p:nvSpPr>
            <p:cNvPr id="4209" name="Google Shape;4209;p20"/>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10" name="Google Shape;4210;p20"/>
            <p:cNvGrpSpPr/>
            <p:nvPr/>
          </p:nvGrpSpPr>
          <p:grpSpPr>
            <a:xfrm>
              <a:off x="534126" y="4275011"/>
              <a:ext cx="499831" cy="253890"/>
              <a:chOff x="10039350" y="1993363"/>
              <a:chExt cx="1715275" cy="871275"/>
            </a:xfrm>
          </p:grpSpPr>
          <p:sp>
            <p:nvSpPr>
              <p:cNvPr id="4211" name="Google Shape;4211;p20"/>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0"/>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0"/>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0"/>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0"/>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0"/>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0"/>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0"/>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0"/>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0"/>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0"/>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0"/>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23" name="Google Shape;4223;p20"/>
          <p:cNvGrpSpPr/>
          <p:nvPr/>
        </p:nvGrpSpPr>
        <p:grpSpPr>
          <a:xfrm flipH="1">
            <a:off x="7853005" y="4676766"/>
            <a:ext cx="393552" cy="178814"/>
            <a:chOff x="504275" y="4275011"/>
            <a:chExt cx="559500" cy="254214"/>
          </a:xfrm>
        </p:grpSpPr>
        <p:sp>
          <p:nvSpPr>
            <p:cNvPr id="4224" name="Google Shape;4224;p20"/>
            <p:cNvSpPr/>
            <p:nvPr/>
          </p:nvSpPr>
          <p:spPr>
            <a:xfrm>
              <a:off x="504275" y="4467425"/>
              <a:ext cx="559500" cy="61800"/>
            </a:xfrm>
            <a:prstGeom prst="ellipse">
              <a:avLst/>
            </a:pr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25" name="Google Shape;4225;p20"/>
            <p:cNvGrpSpPr/>
            <p:nvPr/>
          </p:nvGrpSpPr>
          <p:grpSpPr>
            <a:xfrm>
              <a:off x="534126" y="4275011"/>
              <a:ext cx="499831" cy="253890"/>
              <a:chOff x="10039350" y="1993363"/>
              <a:chExt cx="1715275" cy="871275"/>
            </a:xfrm>
          </p:grpSpPr>
          <p:sp>
            <p:nvSpPr>
              <p:cNvPr id="4226" name="Google Shape;4226;p20"/>
              <p:cNvSpPr/>
              <p:nvPr/>
            </p:nvSpPr>
            <p:spPr>
              <a:xfrm>
                <a:off x="10545550" y="1993363"/>
                <a:ext cx="1209075" cy="870800"/>
              </a:xfrm>
              <a:custGeom>
                <a:avLst/>
                <a:gdLst/>
                <a:ahLst/>
                <a:cxnLst/>
                <a:rect l="l" t="t" r="r" b="b"/>
                <a:pathLst>
                  <a:path w="48363" h="34832" extrusionOk="0">
                    <a:moveTo>
                      <a:pt x="31872" y="0"/>
                    </a:moveTo>
                    <a:lnTo>
                      <a:pt x="31288" y="20"/>
                    </a:lnTo>
                    <a:lnTo>
                      <a:pt x="30685" y="59"/>
                    </a:lnTo>
                    <a:lnTo>
                      <a:pt x="30101" y="117"/>
                    </a:lnTo>
                    <a:lnTo>
                      <a:pt x="29517" y="176"/>
                    </a:lnTo>
                    <a:lnTo>
                      <a:pt x="28913" y="254"/>
                    </a:lnTo>
                    <a:lnTo>
                      <a:pt x="28329" y="351"/>
                    </a:lnTo>
                    <a:lnTo>
                      <a:pt x="27745" y="448"/>
                    </a:lnTo>
                    <a:lnTo>
                      <a:pt x="27161" y="565"/>
                    </a:lnTo>
                    <a:lnTo>
                      <a:pt x="26596" y="682"/>
                    </a:lnTo>
                    <a:lnTo>
                      <a:pt x="26012" y="838"/>
                    </a:lnTo>
                    <a:lnTo>
                      <a:pt x="25428" y="974"/>
                    </a:lnTo>
                    <a:lnTo>
                      <a:pt x="24863" y="1149"/>
                    </a:lnTo>
                    <a:lnTo>
                      <a:pt x="24299" y="1324"/>
                    </a:lnTo>
                    <a:lnTo>
                      <a:pt x="23169" y="1694"/>
                    </a:lnTo>
                    <a:lnTo>
                      <a:pt x="22040" y="2123"/>
                    </a:lnTo>
                    <a:lnTo>
                      <a:pt x="20950" y="2590"/>
                    </a:lnTo>
                    <a:lnTo>
                      <a:pt x="19860" y="3096"/>
                    </a:lnTo>
                    <a:lnTo>
                      <a:pt x="18808" y="3641"/>
                    </a:lnTo>
                    <a:lnTo>
                      <a:pt x="17757" y="4225"/>
                    </a:lnTo>
                    <a:lnTo>
                      <a:pt x="16745" y="4848"/>
                    </a:lnTo>
                    <a:lnTo>
                      <a:pt x="15732" y="5491"/>
                    </a:lnTo>
                    <a:lnTo>
                      <a:pt x="14759" y="6172"/>
                    </a:lnTo>
                    <a:lnTo>
                      <a:pt x="13805" y="6873"/>
                    </a:lnTo>
                    <a:lnTo>
                      <a:pt x="12870" y="7594"/>
                    </a:lnTo>
                    <a:lnTo>
                      <a:pt x="11955" y="8353"/>
                    </a:lnTo>
                    <a:lnTo>
                      <a:pt x="11040" y="9132"/>
                    </a:lnTo>
                    <a:lnTo>
                      <a:pt x="10164" y="9930"/>
                    </a:lnTo>
                    <a:lnTo>
                      <a:pt x="9307" y="10748"/>
                    </a:lnTo>
                    <a:lnTo>
                      <a:pt x="8451" y="11585"/>
                    </a:lnTo>
                    <a:lnTo>
                      <a:pt x="7633" y="12441"/>
                    </a:lnTo>
                    <a:lnTo>
                      <a:pt x="6815" y="13298"/>
                    </a:lnTo>
                    <a:lnTo>
                      <a:pt x="6017" y="14194"/>
                    </a:lnTo>
                    <a:lnTo>
                      <a:pt x="5219" y="15089"/>
                    </a:lnTo>
                    <a:lnTo>
                      <a:pt x="4459" y="16004"/>
                    </a:lnTo>
                    <a:lnTo>
                      <a:pt x="3700" y="16919"/>
                    </a:lnTo>
                    <a:lnTo>
                      <a:pt x="2960" y="17854"/>
                    </a:lnTo>
                    <a:lnTo>
                      <a:pt x="2551" y="18380"/>
                    </a:lnTo>
                    <a:lnTo>
                      <a:pt x="2201" y="18925"/>
                    </a:lnTo>
                    <a:lnTo>
                      <a:pt x="1870" y="19489"/>
                    </a:lnTo>
                    <a:lnTo>
                      <a:pt x="1578" y="20073"/>
                    </a:lnTo>
                    <a:lnTo>
                      <a:pt x="1305" y="20677"/>
                    </a:lnTo>
                    <a:lnTo>
                      <a:pt x="1072" y="21281"/>
                    </a:lnTo>
                    <a:lnTo>
                      <a:pt x="858" y="21884"/>
                    </a:lnTo>
                    <a:lnTo>
                      <a:pt x="682" y="22527"/>
                    </a:lnTo>
                    <a:lnTo>
                      <a:pt x="507" y="23150"/>
                    </a:lnTo>
                    <a:lnTo>
                      <a:pt x="371" y="23812"/>
                    </a:lnTo>
                    <a:lnTo>
                      <a:pt x="273" y="24454"/>
                    </a:lnTo>
                    <a:lnTo>
                      <a:pt x="176" y="25116"/>
                    </a:lnTo>
                    <a:lnTo>
                      <a:pt x="98" y="25778"/>
                    </a:lnTo>
                    <a:lnTo>
                      <a:pt x="40" y="26440"/>
                    </a:lnTo>
                    <a:lnTo>
                      <a:pt x="20" y="27102"/>
                    </a:lnTo>
                    <a:lnTo>
                      <a:pt x="1" y="27764"/>
                    </a:lnTo>
                    <a:lnTo>
                      <a:pt x="1344" y="28406"/>
                    </a:lnTo>
                    <a:lnTo>
                      <a:pt x="2688" y="29010"/>
                    </a:lnTo>
                    <a:lnTo>
                      <a:pt x="4051" y="29594"/>
                    </a:lnTo>
                    <a:lnTo>
                      <a:pt x="5433" y="30139"/>
                    </a:lnTo>
                    <a:lnTo>
                      <a:pt x="6815" y="30645"/>
                    </a:lnTo>
                    <a:lnTo>
                      <a:pt x="8217" y="31152"/>
                    </a:lnTo>
                    <a:lnTo>
                      <a:pt x="9619" y="31599"/>
                    </a:lnTo>
                    <a:lnTo>
                      <a:pt x="11040" y="32028"/>
                    </a:lnTo>
                    <a:lnTo>
                      <a:pt x="12461" y="32437"/>
                    </a:lnTo>
                    <a:lnTo>
                      <a:pt x="13902" y="32807"/>
                    </a:lnTo>
                    <a:lnTo>
                      <a:pt x="15343" y="33138"/>
                    </a:lnTo>
                    <a:lnTo>
                      <a:pt x="16784" y="33449"/>
                    </a:lnTo>
                    <a:lnTo>
                      <a:pt x="18244" y="33722"/>
                    </a:lnTo>
                    <a:lnTo>
                      <a:pt x="19704" y="33975"/>
                    </a:lnTo>
                    <a:lnTo>
                      <a:pt x="21184" y="34189"/>
                    </a:lnTo>
                    <a:lnTo>
                      <a:pt x="22644" y="34364"/>
                    </a:lnTo>
                    <a:lnTo>
                      <a:pt x="24123" y="34520"/>
                    </a:lnTo>
                    <a:lnTo>
                      <a:pt x="25603" y="34656"/>
                    </a:lnTo>
                    <a:lnTo>
                      <a:pt x="27083" y="34753"/>
                    </a:lnTo>
                    <a:lnTo>
                      <a:pt x="28563" y="34812"/>
                    </a:lnTo>
                    <a:lnTo>
                      <a:pt x="30042" y="34831"/>
                    </a:lnTo>
                    <a:lnTo>
                      <a:pt x="31522" y="34831"/>
                    </a:lnTo>
                    <a:lnTo>
                      <a:pt x="33002" y="34812"/>
                    </a:lnTo>
                    <a:lnTo>
                      <a:pt x="34481" y="34753"/>
                    </a:lnTo>
                    <a:lnTo>
                      <a:pt x="35961" y="34656"/>
                    </a:lnTo>
                    <a:lnTo>
                      <a:pt x="37441" y="34539"/>
                    </a:lnTo>
                    <a:lnTo>
                      <a:pt x="38901" y="34384"/>
                    </a:lnTo>
                    <a:lnTo>
                      <a:pt x="40380" y="34189"/>
                    </a:lnTo>
                    <a:lnTo>
                      <a:pt x="41841" y="33975"/>
                    </a:lnTo>
                    <a:lnTo>
                      <a:pt x="43301" y="33722"/>
                    </a:lnTo>
                    <a:lnTo>
                      <a:pt x="44761" y="33449"/>
                    </a:lnTo>
                    <a:lnTo>
                      <a:pt x="46202" y="33118"/>
                    </a:lnTo>
                    <a:lnTo>
                      <a:pt x="46455" y="33060"/>
                    </a:lnTo>
                    <a:lnTo>
                      <a:pt x="46669" y="32982"/>
                    </a:lnTo>
                    <a:lnTo>
                      <a:pt x="46883" y="32884"/>
                    </a:lnTo>
                    <a:lnTo>
                      <a:pt x="47097" y="32748"/>
                    </a:lnTo>
                    <a:lnTo>
                      <a:pt x="47292" y="32612"/>
                    </a:lnTo>
                    <a:lnTo>
                      <a:pt x="47467" y="32476"/>
                    </a:lnTo>
                    <a:lnTo>
                      <a:pt x="47623" y="32300"/>
                    </a:lnTo>
                    <a:lnTo>
                      <a:pt x="47779" y="32125"/>
                    </a:lnTo>
                    <a:lnTo>
                      <a:pt x="47915" y="31930"/>
                    </a:lnTo>
                    <a:lnTo>
                      <a:pt x="48032" y="31736"/>
                    </a:lnTo>
                    <a:lnTo>
                      <a:pt x="48149" y="31522"/>
                    </a:lnTo>
                    <a:lnTo>
                      <a:pt x="48227" y="31307"/>
                    </a:lnTo>
                    <a:lnTo>
                      <a:pt x="48285" y="31074"/>
                    </a:lnTo>
                    <a:lnTo>
                      <a:pt x="48343" y="30840"/>
                    </a:lnTo>
                    <a:lnTo>
                      <a:pt x="48363" y="30587"/>
                    </a:lnTo>
                    <a:lnTo>
                      <a:pt x="48363" y="30353"/>
                    </a:lnTo>
                    <a:lnTo>
                      <a:pt x="48324" y="28932"/>
                    </a:lnTo>
                    <a:lnTo>
                      <a:pt x="48285" y="27511"/>
                    </a:lnTo>
                    <a:lnTo>
                      <a:pt x="48207" y="26090"/>
                    </a:lnTo>
                    <a:lnTo>
                      <a:pt x="48129" y="24649"/>
                    </a:lnTo>
                    <a:lnTo>
                      <a:pt x="48032" y="23228"/>
                    </a:lnTo>
                    <a:lnTo>
                      <a:pt x="47915" y="21806"/>
                    </a:lnTo>
                    <a:lnTo>
                      <a:pt x="47759" y="20385"/>
                    </a:lnTo>
                    <a:lnTo>
                      <a:pt x="47584" y="18964"/>
                    </a:lnTo>
                    <a:lnTo>
                      <a:pt x="47389" y="17562"/>
                    </a:lnTo>
                    <a:lnTo>
                      <a:pt x="47156" y="16141"/>
                    </a:lnTo>
                    <a:lnTo>
                      <a:pt x="46883" y="14758"/>
                    </a:lnTo>
                    <a:lnTo>
                      <a:pt x="46591" y="13376"/>
                    </a:lnTo>
                    <a:lnTo>
                      <a:pt x="46260" y="11994"/>
                    </a:lnTo>
                    <a:lnTo>
                      <a:pt x="45871" y="10650"/>
                    </a:lnTo>
                    <a:lnTo>
                      <a:pt x="45676" y="9969"/>
                    </a:lnTo>
                    <a:lnTo>
                      <a:pt x="45462" y="9307"/>
                    </a:lnTo>
                    <a:lnTo>
                      <a:pt x="45228" y="8645"/>
                    </a:lnTo>
                    <a:lnTo>
                      <a:pt x="44995" y="7983"/>
                    </a:lnTo>
                    <a:lnTo>
                      <a:pt x="44722" y="7282"/>
                    </a:lnTo>
                    <a:lnTo>
                      <a:pt x="44430" y="6601"/>
                    </a:lnTo>
                    <a:lnTo>
                      <a:pt x="44119" y="5939"/>
                    </a:lnTo>
                    <a:lnTo>
                      <a:pt x="43788" y="5277"/>
                    </a:lnTo>
                    <a:lnTo>
                      <a:pt x="43398" y="4634"/>
                    </a:lnTo>
                    <a:lnTo>
                      <a:pt x="43204" y="4342"/>
                    </a:lnTo>
                    <a:lnTo>
                      <a:pt x="42989" y="4031"/>
                    </a:lnTo>
                    <a:lnTo>
                      <a:pt x="42756" y="3758"/>
                    </a:lnTo>
                    <a:lnTo>
                      <a:pt x="42522" y="3466"/>
                    </a:lnTo>
                    <a:lnTo>
                      <a:pt x="42269" y="3193"/>
                    </a:lnTo>
                    <a:lnTo>
                      <a:pt x="42016" y="2940"/>
                    </a:lnTo>
                    <a:lnTo>
                      <a:pt x="41646" y="2609"/>
                    </a:lnTo>
                    <a:lnTo>
                      <a:pt x="41257" y="2317"/>
                    </a:lnTo>
                    <a:lnTo>
                      <a:pt x="40867" y="2025"/>
                    </a:lnTo>
                    <a:lnTo>
                      <a:pt x="40458" y="1772"/>
                    </a:lnTo>
                    <a:lnTo>
                      <a:pt x="40030" y="1539"/>
                    </a:lnTo>
                    <a:lnTo>
                      <a:pt x="39602" y="1324"/>
                    </a:lnTo>
                    <a:lnTo>
                      <a:pt x="39154" y="1130"/>
                    </a:lnTo>
                    <a:lnTo>
                      <a:pt x="38687" y="935"/>
                    </a:lnTo>
                    <a:lnTo>
                      <a:pt x="38219" y="779"/>
                    </a:lnTo>
                    <a:lnTo>
                      <a:pt x="37752" y="643"/>
                    </a:lnTo>
                    <a:lnTo>
                      <a:pt x="37265" y="507"/>
                    </a:lnTo>
                    <a:lnTo>
                      <a:pt x="36798" y="409"/>
                    </a:lnTo>
                    <a:lnTo>
                      <a:pt x="36311" y="312"/>
                    </a:lnTo>
                    <a:lnTo>
                      <a:pt x="35805" y="234"/>
                    </a:lnTo>
                    <a:lnTo>
                      <a:pt x="35318" y="156"/>
                    </a:lnTo>
                    <a:lnTo>
                      <a:pt x="34832" y="117"/>
                    </a:lnTo>
                    <a:lnTo>
                      <a:pt x="34248" y="59"/>
                    </a:lnTo>
                    <a:lnTo>
                      <a:pt x="33644" y="20"/>
                    </a:lnTo>
                    <a:lnTo>
                      <a:pt x="33060"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0"/>
              <p:cNvSpPr/>
              <p:nvPr/>
            </p:nvSpPr>
            <p:spPr>
              <a:xfrm>
                <a:off x="11670400" y="2192438"/>
                <a:ext cx="25" cy="500"/>
              </a:xfrm>
              <a:custGeom>
                <a:avLst/>
                <a:gdLst/>
                <a:ahLst/>
                <a:cxnLst/>
                <a:rect l="l" t="t" r="r" b="b"/>
                <a:pathLst>
                  <a:path w="1" h="20" extrusionOk="0">
                    <a:moveTo>
                      <a:pt x="1" y="0"/>
                    </a:moveTo>
                    <a:lnTo>
                      <a:pt x="1" y="0"/>
                    </a:lnTo>
                    <a:lnTo>
                      <a:pt x="1" y="20"/>
                    </a:lnTo>
                    <a:lnTo>
                      <a:pt x="1" y="20"/>
                    </a:lnTo>
                    <a:lnTo>
                      <a:pt x="1" y="20"/>
                    </a:lnTo>
                    <a:lnTo>
                      <a:pt x="1" y="20"/>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0"/>
              <p:cNvSpPr/>
              <p:nvPr/>
            </p:nvSpPr>
            <p:spPr>
              <a:xfrm>
                <a:off x="11670400" y="2192438"/>
                <a:ext cx="25" cy="500"/>
              </a:xfrm>
              <a:custGeom>
                <a:avLst/>
                <a:gdLst/>
                <a:ahLst/>
                <a:cxnLst/>
                <a:rect l="l" t="t" r="r" b="b"/>
                <a:pathLst>
                  <a:path w="1" h="20" fill="none" extrusionOk="0">
                    <a:moveTo>
                      <a:pt x="1" y="0"/>
                    </a:moveTo>
                    <a:lnTo>
                      <a:pt x="1" y="0"/>
                    </a:lnTo>
                    <a:lnTo>
                      <a:pt x="1" y="20"/>
                    </a:lnTo>
                    <a:lnTo>
                      <a:pt x="1" y="2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0"/>
              <p:cNvSpPr/>
              <p:nvPr/>
            </p:nvSpPr>
            <p:spPr>
              <a:xfrm>
                <a:off x="10806925" y="2165663"/>
                <a:ext cx="947700" cy="698975"/>
              </a:xfrm>
              <a:custGeom>
                <a:avLst/>
                <a:gdLst/>
                <a:ahLst/>
                <a:cxnLst/>
                <a:rect l="l" t="t" r="r" b="b"/>
                <a:pathLst>
                  <a:path w="37908" h="27959" extrusionOk="0">
                    <a:moveTo>
                      <a:pt x="28855" y="1"/>
                    </a:move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371" y="17893"/>
                    </a:lnTo>
                    <a:lnTo>
                      <a:pt x="721" y="18789"/>
                    </a:lnTo>
                    <a:lnTo>
                      <a:pt x="1033" y="19704"/>
                    </a:lnTo>
                    <a:lnTo>
                      <a:pt x="1169" y="20171"/>
                    </a:lnTo>
                    <a:lnTo>
                      <a:pt x="1286" y="20638"/>
                    </a:lnTo>
                    <a:lnTo>
                      <a:pt x="1481" y="21437"/>
                    </a:lnTo>
                    <a:lnTo>
                      <a:pt x="1617" y="22235"/>
                    </a:lnTo>
                    <a:lnTo>
                      <a:pt x="1734" y="23033"/>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364" y="25292"/>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71"/>
                    </a:lnTo>
                    <a:lnTo>
                      <a:pt x="34403" y="741"/>
                    </a:lnTo>
                    <a:lnTo>
                      <a:pt x="33605" y="526"/>
                    </a:lnTo>
                    <a:lnTo>
                      <a:pt x="32807" y="351"/>
                    </a:lnTo>
                    <a:lnTo>
                      <a:pt x="32009" y="215"/>
                    </a:lnTo>
                    <a:lnTo>
                      <a:pt x="31191" y="117"/>
                    </a:lnTo>
                    <a:lnTo>
                      <a:pt x="30607" y="59"/>
                    </a:lnTo>
                    <a:lnTo>
                      <a:pt x="30023" y="20"/>
                    </a:lnTo>
                    <a:lnTo>
                      <a:pt x="29439"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0"/>
              <p:cNvSpPr/>
              <p:nvPr/>
            </p:nvSpPr>
            <p:spPr>
              <a:xfrm>
                <a:off x="10806925" y="2165663"/>
                <a:ext cx="947700" cy="698975"/>
              </a:xfrm>
              <a:custGeom>
                <a:avLst/>
                <a:gdLst/>
                <a:ahLst/>
                <a:cxnLst/>
                <a:rect l="l" t="t" r="r" b="b"/>
                <a:pathLst>
                  <a:path w="37908" h="27959" fill="none" extrusionOk="0">
                    <a:moveTo>
                      <a:pt x="28855" y="1"/>
                    </a:moveTo>
                    <a:lnTo>
                      <a:pt x="28855" y="1"/>
                    </a:lnTo>
                    <a:lnTo>
                      <a:pt x="27823" y="20"/>
                    </a:lnTo>
                    <a:lnTo>
                      <a:pt x="26791" y="79"/>
                    </a:lnTo>
                    <a:lnTo>
                      <a:pt x="25759" y="195"/>
                    </a:lnTo>
                    <a:lnTo>
                      <a:pt x="24727" y="351"/>
                    </a:lnTo>
                    <a:lnTo>
                      <a:pt x="23695" y="526"/>
                    </a:lnTo>
                    <a:lnTo>
                      <a:pt x="22683" y="760"/>
                    </a:lnTo>
                    <a:lnTo>
                      <a:pt x="21670" y="1013"/>
                    </a:lnTo>
                    <a:lnTo>
                      <a:pt x="20677" y="1325"/>
                    </a:lnTo>
                    <a:lnTo>
                      <a:pt x="19685" y="1656"/>
                    </a:lnTo>
                    <a:lnTo>
                      <a:pt x="18692" y="2025"/>
                    </a:lnTo>
                    <a:lnTo>
                      <a:pt x="17718" y="2415"/>
                    </a:lnTo>
                    <a:lnTo>
                      <a:pt x="16764" y="2843"/>
                    </a:lnTo>
                    <a:lnTo>
                      <a:pt x="15830" y="3310"/>
                    </a:lnTo>
                    <a:lnTo>
                      <a:pt x="14895" y="3797"/>
                    </a:lnTo>
                    <a:lnTo>
                      <a:pt x="13980" y="4303"/>
                    </a:lnTo>
                    <a:lnTo>
                      <a:pt x="13104" y="4849"/>
                    </a:lnTo>
                    <a:lnTo>
                      <a:pt x="13104" y="4849"/>
                    </a:lnTo>
                    <a:lnTo>
                      <a:pt x="12150" y="5452"/>
                    </a:lnTo>
                    <a:lnTo>
                      <a:pt x="11235" y="6095"/>
                    </a:lnTo>
                    <a:lnTo>
                      <a:pt x="10320" y="6757"/>
                    </a:lnTo>
                    <a:lnTo>
                      <a:pt x="9444" y="7438"/>
                    </a:lnTo>
                    <a:lnTo>
                      <a:pt x="8567" y="8139"/>
                    </a:lnTo>
                    <a:lnTo>
                      <a:pt x="7711" y="8859"/>
                    </a:lnTo>
                    <a:lnTo>
                      <a:pt x="6874" y="9599"/>
                    </a:lnTo>
                    <a:lnTo>
                      <a:pt x="6056" y="10358"/>
                    </a:lnTo>
                    <a:lnTo>
                      <a:pt x="5238" y="11157"/>
                    </a:lnTo>
                    <a:lnTo>
                      <a:pt x="4459" y="11955"/>
                    </a:lnTo>
                    <a:lnTo>
                      <a:pt x="3681" y="12753"/>
                    </a:lnTo>
                    <a:lnTo>
                      <a:pt x="2921" y="13590"/>
                    </a:lnTo>
                    <a:lnTo>
                      <a:pt x="2162" y="14428"/>
                    </a:lnTo>
                    <a:lnTo>
                      <a:pt x="1422" y="15265"/>
                    </a:lnTo>
                    <a:lnTo>
                      <a:pt x="702" y="16141"/>
                    </a:lnTo>
                    <a:lnTo>
                      <a:pt x="1" y="16998"/>
                    </a:lnTo>
                    <a:lnTo>
                      <a:pt x="1" y="16998"/>
                    </a:lnTo>
                    <a:lnTo>
                      <a:pt x="371" y="17893"/>
                    </a:lnTo>
                    <a:lnTo>
                      <a:pt x="721" y="18789"/>
                    </a:lnTo>
                    <a:lnTo>
                      <a:pt x="1033" y="19704"/>
                    </a:lnTo>
                    <a:lnTo>
                      <a:pt x="1169" y="20171"/>
                    </a:lnTo>
                    <a:lnTo>
                      <a:pt x="1286" y="20638"/>
                    </a:lnTo>
                    <a:lnTo>
                      <a:pt x="1286" y="20638"/>
                    </a:lnTo>
                    <a:lnTo>
                      <a:pt x="1481" y="21437"/>
                    </a:lnTo>
                    <a:lnTo>
                      <a:pt x="1617" y="22235"/>
                    </a:lnTo>
                    <a:lnTo>
                      <a:pt x="1734" y="23033"/>
                    </a:lnTo>
                    <a:lnTo>
                      <a:pt x="1792" y="23831"/>
                    </a:lnTo>
                    <a:lnTo>
                      <a:pt x="1792" y="23831"/>
                    </a:lnTo>
                    <a:lnTo>
                      <a:pt x="1792" y="24084"/>
                    </a:lnTo>
                    <a:lnTo>
                      <a:pt x="1792" y="24318"/>
                    </a:lnTo>
                    <a:lnTo>
                      <a:pt x="1753" y="24532"/>
                    </a:lnTo>
                    <a:lnTo>
                      <a:pt x="1714" y="24707"/>
                    </a:lnTo>
                    <a:lnTo>
                      <a:pt x="1675" y="24863"/>
                    </a:lnTo>
                    <a:lnTo>
                      <a:pt x="1617" y="24999"/>
                    </a:lnTo>
                    <a:lnTo>
                      <a:pt x="1539" y="25116"/>
                    </a:lnTo>
                    <a:lnTo>
                      <a:pt x="1442" y="25214"/>
                    </a:lnTo>
                    <a:lnTo>
                      <a:pt x="1442" y="25214"/>
                    </a:lnTo>
                    <a:lnTo>
                      <a:pt x="1364" y="25292"/>
                    </a:lnTo>
                    <a:lnTo>
                      <a:pt x="1286" y="25330"/>
                    </a:lnTo>
                    <a:lnTo>
                      <a:pt x="1286" y="25330"/>
                    </a:lnTo>
                    <a:lnTo>
                      <a:pt x="2454" y="25661"/>
                    </a:lnTo>
                    <a:lnTo>
                      <a:pt x="3622" y="25953"/>
                    </a:lnTo>
                    <a:lnTo>
                      <a:pt x="4790" y="26226"/>
                    </a:lnTo>
                    <a:lnTo>
                      <a:pt x="5978" y="26479"/>
                    </a:lnTo>
                    <a:lnTo>
                      <a:pt x="7166" y="26713"/>
                    </a:lnTo>
                    <a:lnTo>
                      <a:pt x="8353" y="26927"/>
                    </a:lnTo>
                    <a:lnTo>
                      <a:pt x="9541" y="27122"/>
                    </a:lnTo>
                    <a:lnTo>
                      <a:pt x="10748" y="27297"/>
                    </a:lnTo>
                    <a:lnTo>
                      <a:pt x="11936" y="27453"/>
                    </a:lnTo>
                    <a:lnTo>
                      <a:pt x="13143" y="27589"/>
                    </a:lnTo>
                    <a:lnTo>
                      <a:pt x="14330" y="27686"/>
                    </a:lnTo>
                    <a:lnTo>
                      <a:pt x="15538" y="27784"/>
                    </a:lnTo>
                    <a:lnTo>
                      <a:pt x="16745" y="27861"/>
                    </a:lnTo>
                    <a:lnTo>
                      <a:pt x="17952" y="27900"/>
                    </a:lnTo>
                    <a:lnTo>
                      <a:pt x="19159" y="27939"/>
                    </a:lnTo>
                    <a:lnTo>
                      <a:pt x="20366" y="27959"/>
                    </a:lnTo>
                    <a:lnTo>
                      <a:pt x="20366" y="27959"/>
                    </a:lnTo>
                    <a:lnTo>
                      <a:pt x="21339" y="27939"/>
                    </a:lnTo>
                    <a:lnTo>
                      <a:pt x="22313" y="27920"/>
                    </a:lnTo>
                    <a:lnTo>
                      <a:pt x="23286" y="27881"/>
                    </a:lnTo>
                    <a:lnTo>
                      <a:pt x="24240" y="27842"/>
                    </a:lnTo>
                    <a:lnTo>
                      <a:pt x="25214" y="27784"/>
                    </a:lnTo>
                    <a:lnTo>
                      <a:pt x="26187" y="27706"/>
                    </a:lnTo>
                    <a:lnTo>
                      <a:pt x="27141" y="27628"/>
                    </a:lnTo>
                    <a:lnTo>
                      <a:pt x="28115" y="27531"/>
                    </a:lnTo>
                    <a:lnTo>
                      <a:pt x="29069" y="27414"/>
                    </a:lnTo>
                    <a:lnTo>
                      <a:pt x="30042" y="27277"/>
                    </a:lnTo>
                    <a:lnTo>
                      <a:pt x="30996" y="27141"/>
                    </a:lnTo>
                    <a:lnTo>
                      <a:pt x="31950" y="26985"/>
                    </a:lnTo>
                    <a:lnTo>
                      <a:pt x="32904" y="26830"/>
                    </a:lnTo>
                    <a:lnTo>
                      <a:pt x="33858" y="26635"/>
                    </a:lnTo>
                    <a:lnTo>
                      <a:pt x="34812" y="26440"/>
                    </a:lnTo>
                    <a:lnTo>
                      <a:pt x="35747" y="26226"/>
                    </a:lnTo>
                    <a:lnTo>
                      <a:pt x="35747" y="26226"/>
                    </a:lnTo>
                    <a:lnTo>
                      <a:pt x="36000" y="26168"/>
                    </a:lnTo>
                    <a:lnTo>
                      <a:pt x="36214" y="26090"/>
                    </a:lnTo>
                    <a:lnTo>
                      <a:pt x="36428" y="25992"/>
                    </a:lnTo>
                    <a:lnTo>
                      <a:pt x="36642" y="25856"/>
                    </a:lnTo>
                    <a:lnTo>
                      <a:pt x="36837" y="25720"/>
                    </a:lnTo>
                    <a:lnTo>
                      <a:pt x="37012" y="25584"/>
                    </a:lnTo>
                    <a:lnTo>
                      <a:pt x="37168" y="25408"/>
                    </a:lnTo>
                    <a:lnTo>
                      <a:pt x="37324" y="25233"/>
                    </a:lnTo>
                    <a:lnTo>
                      <a:pt x="37460" y="25038"/>
                    </a:lnTo>
                    <a:lnTo>
                      <a:pt x="37577" y="24844"/>
                    </a:lnTo>
                    <a:lnTo>
                      <a:pt x="37694" y="24630"/>
                    </a:lnTo>
                    <a:lnTo>
                      <a:pt x="37772" y="24415"/>
                    </a:lnTo>
                    <a:lnTo>
                      <a:pt x="37830" y="24182"/>
                    </a:lnTo>
                    <a:lnTo>
                      <a:pt x="37888" y="23948"/>
                    </a:lnTo>
                    <a:lnTo>
                      <a:pt x="37908" y="23695"/>
                    </a:lnTo>
                    <a:lnTo>
                      <a:pt x="37908" y="23461"/>
                    </a:lnTo>
                    <a:lnTo>
                      <a:pt x="37908" y="23461"/>
                    </a:lnTo>
                    <a:lnTo>
                      <a:pt x="37869" y="22040"/>
                    </a:lnTo>
                    <a:lnTo>
                      <a:pt x="37830" y="20619"/>
                    </a:lnTo>
                    <a:lnTo>
                      <a:pt x="37752" y="19198"/>
                    </a:lnTo>
                    <a:lnTo>
                      <a:pt x="37674" y="17757"/>
                    </a:lnTo>
                    <a:lnTo>
                      <a:pt x="37577" y="16336"/>
                    </a:lnTo>
                    <a:lnTo>
                      <a:pt x="37460" y="14914"/>
                    </a:lnTo>
                    <a:lnTo>
                      <a:pt x="37304" y="13493"/>
                    </a:lnTo>
                    <a:lnTo>
                      <a:pt x="37129" y="12072"/>
                    </a:lnTo>
                    <a:lnTo>
                      <a:pt x="36934" y="10670"/>
                    </a:lnTo>
                    <a:lnTo>
                      <a:pt x="36701" y="9249"/>
                    </a:lnTo>
                    <a:lnTo>
                      <a:pt x="36428" y="7866"/>
                    </a:lnTo>
                    <a:lnTo>
                      <a:pt x="36136" y="6484"/>
                    </a:lnTo>
                    <a:lnTo>
                      <a:pt x="35805" y="5102"/>
                    </a:lnTo>
                    <a:lnTo>
                      <a:pt x="35416" y="3758"/>
                    </a:lnTo>
                    <a:lnTo>
                      <a:pt x="35221" y="3077"/>
                    </a:lnTo>
                    <a:lnTo>
                      <a:pt x="35007" y="2415"/>
                    </a:lnTo>
                    <a:lnTo>
                      <a:pt x="34773" y="1753"/>
                    </a:lnTo>
                    <a:lnTo>
                      <a:pt x="34540" y="1091"/>
                    </a:lnTo>
                    <a:lnTo>
                      <a:pt x="34540" y="1091"/>
                    </a:lnTo>
                    <a:lnTo>
                      <a:pt x="34540" y="1091"/>
                    </a:lnTo>
                    <a:lnTo>
                      <a:pt x="34540" y="1071"/>
                    </a:lnTo>
                    <a:lnTo>
                      <a:pt x="34540" y="1071"/>
                    </a:lnTo>
                    <a:lnTo>
                      <a:pt x="34403" y="741"/>
                    </a:lnTo>
                    <a:lnTo>
                      <a:pt x="34403" y="741"/>
                    </a:lnTo>
                    <a:lnTo>
                      <a:pt x="33605" y="526"/>
                    </a:lnTo>
                    <a:lnTo>
                      <a:pt x="32807" y="351"/>
                    </a:lnTo>
                    <a:lnTo>
                      <a:pt x="32009" y="215"/>
                    </a:lnTo>
                    <a:lnTo>
                      <a:pt x="31191" y="117"/>
                    </a:lnTo>
                    <a:lnTo>
                      <a:pt x="31191" y="117"/>
                    </a:lnTo>
                    <a:lnTo>
                      <a:pt x="30607" y="59"/>
                    </a:lnTo>
                    <a:lnTo>
                      <a:pt x="30023" y="20"/>
                    </a:lnTo>
                    <a:lnTo>
                      <a:pt x="29439" y="1"/>
                    </a:lnTo>
                    <a:lnTo>
                      <a:pt x="2885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0"/>
              <p:cNvSpPr/>
              <p:nvPr/>
            </p:nvSpPr>
            <p:spPr>
              <a:xfrm>
                <a:off x="10039350" y="2315088"/>
                <a:ext cx="812400" cy="488225"/>
              </a:xfrm>
              <a:custGeom>
                <a:avLst/>
                <a:gdLst/>
                <a:ahLst/>
                <a:cxnLst/>
                <a:rect l="l" t="t" r="r" b="b"/>
                <a:pathLst>
                  <a:path w="32496" h="19529" extrusionOk="0">
                    <a:moveTo>
                      <a:pt x="16803" y="1"/>
                    </a:moveTo>
                    <a:lnTo>
                      <a:pt x="16374" y="40"/>
                    </a:lnTo>
                    <a:lnTo>
                      <a:pt x="15966" y="79"/>
                    </a:lnTo>
                    <a:lnTo>
                      <a:pt x="15557" y="137"/>
                    </a:lnTo>
                    <a:lnTo>
                      <a:pt x="15148" y="234"/>
                    </a:lnTo>
                    <a:lnTo>
                      <a:pt x="14739" y="332"/>
                    </a:lnTo>
                    <a:lnTo>
                      <a:pt x="14350" y="449"/>
                    </a:lnTo>
                    <a:lnTo>
                      <a:pt x="13941" y="585"/>
                    </a:lnTo>
                    <a:lnTo>
                      <a:pt x="13551" y="741"/>
                    </a:lnTo>
                    <a:lnTo>
                      <a:pt x="13162" y="896"/>
                    </a:lnTo>
                    <a:lnTo>
                      <a:pt x="12773" y="1072"/>
                    </a:lnTo>
                    <a:lnTo>
                      <a:pt x="12013" y="1461"/>
                    </a:lnTo>
                    <a:lnTo>
                      <a:pt x="11273" y="1850"/>
                    </a:lnTo>
                    <a:lnTo>
                      <a:pt x="10553" y="2279"/>
                    </a:lnTo>
                    <a:lnTo>
                      <a:pt x="9346" y="3038"/>
                    </a:lnTo>
                    <a:lnTo>
                      <a:pt x="8158" y="3836"/>
                    </a:lnTo>
                    <a:lnTo>
                      <a:pt x="6990" y="4654"/>
                    </a:lnTo>
                    <a:lnTo>
                      <a:pt x="5841" y="5511"/>
                    </a:lnTo>
                    <a:lnTo>
                      <a:pt x="4732" y="6406"/>
                    </a:lnTo>
                    <a:lnTo>
                      <a:pt x="3641" y="7321"/>
                    </a:lnTo>
                    <a:lnTo>
                      <a:pt x="2590" y="8275"/>
                    </a:lnTo>
                    <a:lnTo>
                      <a:pt x="1558" y="9268"/>
                    </a:lnTo>
                    <a:lnTo>
                      <a:pt x="1266" y="9560"/>
                    </a:lnTo>
                    <a:lnTo>
                      <a:pt x="994" y="9872"/>
                    </a:lnTo>
                    <a:lnTo>
                      <a:pt x="721" y="10183"/>
                    </a:lnTo>
                    <a:lnTo>
                      <a:pt x="487" y="10534"/>
                    </a:lnTo>
                    <a:lnTo>
                      <a:pt x="293" y="10884"/>
                    </a:lnTo>
                    <a:lnTo>
                      <a:pt x="195" y="11059"/>
                    </a:lnTo>
                    <a:lnTo>
                      <a:pt x="137" y="11254"/>
                    </a:lnTo>
                    <a:lnTo>
                      <a:pt x="79" y="11429"/>
                    </a:lnTo>
                    <a:lnTo>
                      <a:pt x="40" y="11624"/>
                    </a:lnTo>
                    <a:lnTo>
                      <a:pt x="1" y="11819"/>
                    </a:lnTo>
                    <a:lnTo>
                      <a:pt x="1" y="12033"/>
                    </a:lnTo>
                    <a:lnTo>
                      <a:pt x="20" y="12325"/>
                    </a:lnTo>
                    <a:lnTo>
                      <a:pt x="79" y="12617"/>
                    </a:lnTo>
                    <a:lnTo>
                      <a:pt x="176" y="12890"/>
                    </a:lnTo>
                    <a:lnTo>
                      <a:pt x="312" y="13143"/>
                    </a:lnTo>
                    <a:lnTo>
                      <a:pt x="468" y="13376"/>
                    </a:lnTo>
                    <a:lnTo>
                      <a:pt x="643" y="13610"/>
                    </a:lnTo>
                    <a:lnTo>
                      <a:pt x="857" y="13824"/>
                    </a:lnTo>
                    <a:lnTo>
                      <a:pt x="1091" y="14038"/>
                    </a:lnTo>
                    <a:lnTo>
                      <a:pt x="1325" y="14214"/>
                    </a:lnTo>
                    <a:lnTo>
                      <a:pt x="1597" y="14389"/>
                    </a:lnTo>
                    <a:lnTo>
                      <a:pt x="1870" y="14564"/>
                    </a:lnTo>
                    <a:lnTo>
                      <a:pt x="2142" y="14720"/>
                    </a:lnTo>
                    <a:lnTo>
                      <a:pt x="2434" y="14856"/>
                    </a:lnTo>
                    <a:lnTo>
                      <a:pt x="2726" y="14992"/>
                    </a:lnTo>
                    <a:lnTo>
                      <a:pt x="3310" y="15226"/>
                    </a:lnTo>
                    <a:lnTo>
                      <a:pt x="4576" y="15674"/>
                    </a:lnTo>
                    <a:lnTo>
                      <a:pt x="5841" y="16083"/>
                    </a:lnTo>
                    <a:lnTo>
                      <a:pt x="7126" y="16472"/>
                    </a:lnTo>
                    <a:lnTo>
                      <a:pt x="8411" y="16803"/>
                    </a:lnTo>
                    <a:lnTo>
                      <a:pt x="9716" y="17134"/>
                    </a:lnTo>
                    <a:lnTo>
                      <a:pt x="11020" y="17426"/>
                    </a:lnTo>
                    <a:lnTo>
                      <a:pt x="12344" y="17679"/>
                    </a:lnTo>
                    <a:lnTo>
                      <a:pt x="13649" y="17913"/>
                    </a:lnTo>
                    <a:lnTo>
                      <a:pt x="14973" y="18127"/>
                    </a:lnTo>
                    <a:lnTo>
                      <a:pt x="16297" y="18322"/>
                    </a:lnTo>
                    <a:lnTo>
                      <a:pt x="17621" y="18497"/>
                    </a:lnTo>
                    <a:lnTo>
                      <a:pt x="18964" y="18653"/>
                    </a:lnTo>
                    <a:lnTo>
                      <a:pt x="20288" y="18789"/>
                    </a:lnTo>
                    <a:lnTo>
                      <a:pt x="21612" y="18925"/>
                    </a:lnTo>
                    <a:lnTo>
                      <a:pt x="22955" y="19022"/>
                    </a:lnTo>
                    <a:lnTo>
                      <a:pt x="24279" y="19120"/>
                    </a:lnTo>
                    <a:lnTo>
                      <a:pt x="26946" y="19295"/>
                    </a:lnTo>
                    <a:lnTo>
                      <a:pt x="29614" y="19431"/>
                    </a:lnTo>
                    <a:lnTo>
                      <a:pt x="30256" y="19470"/>
                    </a:lnTo>
                    <a:lnTo>
                      <a:pt x="30821" y="19509"/>
                    </a:lnTo>
                    <a:lnTo>
                      <a:pt x="31093" y="19529"/>
                    </a:lnTo>
                    <a:lnTo>
                      <a:pt x="31327" y="19509"/>
                    </a:lnTo>
                    <a:lnTo>
                      <a:pt x="31561" y="19490"/>
                    </a:lnTo>
                    <a:lnTo>
                      <a:pt x="31755" y="19451"/>
                    </a:lnTo>
                    <a:lnTo>
                      <a:pt x="31931" y="19392"/>
                    </a:lnTo>
                    <a:lnTo>
                      <a:pt x="32086" y="19295"/>
                    </a:lnTo>
                    <a:lnTo>
                      <a:pt x="32223" y="19159"/>
                    </a:lnTo>
                    <a:lnTo>
                      <a:pt x="32339" y="19003"/>
                    </a:lnTo>
                    <a:lnTo>
                      <a:pt x="32417" y="18789"/>
                    </a:lnTo>
                    <a:lnTo>
                      <a:pt x="32476" y="18516"/>
                    </a:lnTo>
                    <a:lnTo>
                      <a:pt x="32495" y="18224"/>
                    </a:lnTo>
                    <a:lnTo>
                      <a:pt x="32495" y="17854"/>
                    </a:lnTo>
                    <a:lnTo>
                      <a:pt x="32456" y="17309"/>
                    </a:lnTo>
                    <a:lnTo>
                      <a:pt x="32398" y="16764"/>
                    </a:lnTo>
                    <a:lnTo>
                      <a:pt x="32320" y="16219"/>
                    </a:lnTo>
                    <a:lnTo>
                      <a:pt x="32223" y="15674"/>
                    </a:lnTo>
                    <a:lnTo>
                      <a:pt x="32106" y="15129"/>
                    </a:lnTo>
                    <a:lnTo>
                      <a:pt x="31969" y="14583"/>
                    </a:lnTo>
                    <a:lnTo>
                      <a:pt x="31833" y="14038"/>
                    </a:lnTo>
                    <a:lnTo>
                      <a:pt x="31658" y="13513"/>
                    </a:lnTo>
                    <a:lnTo>
                      <a:pt x="31483" y="12967"/>
                    </a:lnTo>
                    <a:lnTo>
                      <a:pt x="31288" y="12442"/>
                    </a:lnTo>
                    <a:lnTo>
                      <a:pt x="31093" y="11936"/>
                    </a:lnTo>
                    <a:lnTo>
                      <a:pt x="30860" y="11410"/>
                    </a:lnTo>
                    <a:lnTo>
                      <a:pt x="30646" y="10904"/>
                    </a:lnTo>
                    <a:lnTo>
                      <a:pt x="30392" y="10417"/>
                    </a:lnTo>
                    <a:lnTo>
                      <a:pt x="30159" y="9930"/>
                    </a:lnTo>
                    <a:lnTo>
                      <a:pt x="29886" y="9443"/>
                    </a:lnTo>
                    <a:lnTo>
                      <a:pt x="29594" y="8918"/>
                    </a:lnTo>
                    <a:lnTo>
                      <a:pt x="29263" y="8392"/>
                    </a:lnTo>
                    <a:lnTo>
                      <a:pt x="28932" y="7866"/>
                    </a:lnTo>
                    <a:lnTo>
                      <a:pt x="28582" y="7360"/>
                    </a:lnTo>
                    <a:lnTo>
                      <a:pt x="28212" y="6874"/>
                    </a:lnTo>
                    <a:lnTo>
                      <a:pt x="27842" y="6387"/>
                    </a:lnTo>
                    <a:lnTo>
                      <a:pt x="27453" y="5920"/>
                    </a:lnTo>
                    <a:lnTo>
                      <a:pt x="27044" y="5452"/>
                    </a:lnTo>
                    <a:lnTo>
                      <a:pt x="26615" y="5004"/>
                    </a:lnTo>
                    <a:lnTo>
                      <a:pt x="26187" y="4576"/>
                    </a:lnTo>
                    <a:lnTo>
                      <a:pt x="25739" y="4148"/>
                    </a:lnTo>
                    <a:lnTo>
                      <a:pt x="25291" y="3739"/>
                    </a:lnTo>
                    <a:lnTo>
                      <a:pt x="24824" y="3330"/>
                    </a:lnTo>
                    <a:lnTo>
                      <a:pt x="24337" y="2960"/>
                    </a:lnTo>
                    <a:lnTo>
                      <a:pt x="23851" y="2590"/>
                    </a:lnTo>
                    <a:lnTo>
                      <a:pt x="23345" y="2240"/>
                    </a:lnTo>
                    <a:lnTo>
                      <a:pt x="22605" y="1773"/>
                    </a:lnTo>
                    <a:lnTo>
                      <a:pt x="22215" y="1539"/>
                    </a:lnTo>
                    <a:lnTo>
                      <a:pt x="21826" y="1325"/>
                    </a:lnTo>
                    <a:lnTo>
                      <a:pt x="21437" y="1130"/>
                    </a:lnTo>
                    <a:lnTo>
                      <a:pt x="21047" y="935"/>
                    </a:lnTo>
                    <a:lnTo>
                      <a:pt x="20638" y="760"/>
                    </a:lnTo>
                    <a:lnTo>
                      <a:pt x="20229" y="604"/>
                    </a:lnTo>
                    <a:lnTo>
                      <a:pt x="19801" y="449"/>
                    </a:lnTo>
                    <a:lnTo>
                      <a:pt x="19392" y="332"/>
                    </a:lnTo>
                    <a:lnTo>
                      <a:pt x="18964" y="234"/>
                    </a:lnTo>
                    <a:lnTo>
                      <a:pt x="18536" y="137"/>
                    </a:lnTo>
                    <a:lnTo>
                      <a:pt x="18107" y="79"/>
                    </a:lnTo>
                    <a:lnTo>
                      <a:pt x="17679" y="20"/>
                    </a:lnTo>
                    <a:lnTo>
                      <a:pt x="17231" y="1"/>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0"/>
              <p:cNvSpPr/>
              <p:nvPr/>
            </p:nvSpPr>
            <p:spPr>
              <a:xfrm>
                <a:off x="10839050" y="2681613"/>
                <a:ext cx="12700" cy="114400"/>
              </a:xfrm>
              <a:custGeom>
                <a:avLst/>
                <a:gdLst/>
                <a:ahLst/>
                <a:cxnLst/>
                <a:rect l="l" t="t" r="r" b="b"/>
                <a:pathLst>
                  <a:path w="508" h="4576"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0"/>
              <p:cNvSpPr/>
              <p:nvPr/>
            </p:nvSpPr>
            <p:spPr>
              <a:xfrm>
                <a:off x="10839050" y="2681613"/>
                <a:ext cx="12700" cy="114400"/>
              </a:xfrm>
              <a:custGeom>
                <a:avLst/>
                <a:gdLst/>
                <a:ahLst/>
                <a:cxnLst/>
                <a:rect l="l" t="t" r="r" b="b"/>
                <a:pathLst>
                  <a:path w="508" h="4576" fill="none" extrusionOk="0">
                    <a:moveTo>
                      <a:pt x="1" y="0"/>
                    </a:moveTo>
                    <a:lnTo>
                      <a:pt x="1" y="0"/>
                    </a:lnTo>
                    <a:lnTo>
                      <a:pt x="196" y="799"/>
                    </a:lnTo>
                    <a:lnTo>
                      <a:pt x="332" y="1597"/>
                    </a:lnTo>
                    <a:lnTo>
                      <a:pt x="449" y="2395"/>
                    </a:lnTo>
                    <a:lnTo>
                      <a:pt x="507" y="3193"/>
                    </a:lnTo>
                    <a:lnTo>
                      <a:pt x="507" y="3193"/>
                    </a:lnTo>
                    <a:lnTo>
                      <a:pt x="507" y="3446"/>
                    </a:lnTo>
                    <a:lnTo>
                      <a:pt x="507" y="3680"/>
                    </a:lnTo>
                    <a:lnTo>
                      <a:pt x="468" y="3894"/>
                    </a:lnTo>
                    <a:lnTo>
                      <a:pt x="429" y="4069"/>
                    </a:lnTo>
                    <a:lnTo>
                      <a:pt x="390" y="4225"/>
                    </a:lnTo>
                    <a:lnTo>
                      <a:pt x="332" y="4361"/>
                    </a:lnTo>
                    <a:lnTo>
                      <a:pt x="254" y="4478"/>
                    </a:lnTo>
                    <a:lnTo>
                      <a:pt x="157" y="4576"/>
                    </a:lnTo>
                    <a:lnTo>
                      <a:pt x="157" y="4576"/>
                    </a:lnTo>
                    <a:lnTo>
                      <a:pt x="254" y="4478"/>
                    </a:lnTo>
                    <a:lnTo>
                      <a:pt x="332" y="4361"/>
                    </a:lnTo>
                    <a:lnTo>
                      <a:pt x="390" y="4225"/>
                    </a:lnTo>
                    <a:lnTo>
                      <a:pt x="429" y="4069"/>
                    </a:lnTo>
                    <a:lnTo>
                      <a:pt x="468" y="3894"/>
                    </a:lnTo>
                    <a:lnTo>
                      <a:pt x="507" y="3680"/>
                    </a:lnTo>
                    <a:lnTo>
                      <a:pt x="507" y="3446"/>
                    </a:lnTo>
                    <a:lnTo>
                      <a:pt x="507" y="3193"/>
                    </a:lnTo>
                    <a:lnTo>
                      <a:pt x="507" y="3193"/>
                    </a:lnTo>
                    <a:lnTo>
                      <a:pt x="449" y="2395"/>
                    </a:lnTo>
                    <a:lnTo>
                      <a:pt x="332" y="1597"/>
                    </a:lnTo>
                    <a:lnTo>
                      <a:pt x="196" y="79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0"/>
              <p:cNvSpPr/>
              <p:nvPr/>
            </p:nvSpPr>
            <p:spPr>
              <a:xfrm>
                <a:off x="10742675" y="2798913"/>
                <a:ext cx="75975" cy="4400"/>
              </a:xfrm>
              <a:custGeom>
                <a:avLst/>
                <a:gdLst/>
                <a:ahLst/>
                <a:cxnLst/>
                <a:rect l="l" t="t" r="r" b="b"/>
                <a:pathLst>
                  <a:path w="3039" h="176"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0"/>
              <p:cNvSpPr/>
              <p:nvPr/>
            </p:nvSpPr>
            <p:spPr>
              <a:xfrm>
                <a:off x="10742675" y="2798913"/>
                <a:ext cx="75975" cy="4400"/>
              </a:xfrm>
              <a:custGeom>
                <a:avLst/>
                <a:gdLst/>
                <a:ahLst/>
                <a:cxnLst/>
                <a:rect l="l" t="t" r="r" b="b"/>
                <a:pathLst>
                  <a:path w="3039" h="176" fill="none" extrusionOk="0">
                    <a:moveTo>
                      <a:pt x="1" y="0"/>
                    </a:moveTo>
                    <a:lnTo>
                      <a:pt x="1" y="0"/>
                    </a:lnTo>
                    <a:lnTo>
                      <a:pt x="1481" y="78"/>
                    </a:lnTo>
                    <a:lnTo>
                      <a:pt x="1481" y="78"/>
                    </a:lnTo>
                    <a:lnTo>
                      <a:pt x="2318" y="137"/>
                    </a:lnTo>
                    <a:lnTo>
                      <a:pt x="2688" y="156"/>
                    </a:lnTo>
                    <a:lnTo>
                      <a:pt x="3038" y="176"/>
                    </a:lnTo>
                    <a:lnTo>
                      <a:pt x="3038" y="176"/>
                    </a:lnTo>
                    <a:lnTo>
                      <a:pt x="3038" y="176"/>
                    </a:lnTo>
                    <a:lnTo>
                      <a:pt x="2688" y="156"/>
                    </a:lnTo>
                    <a:lnTo>
                      <a:pt x="2318" y="137"/>
                    </a:lnTo>
                    <a:lnTo>
                      <a:pt x="1481" y="78"/>
                    </a:lnTo>
                    <a:lnTo>
                      <a:pt x="1481" y="78"/>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0"/>
              <p:cNvSpPr/>
              <p:nvPr/>
            </p:nvSpPr>
            <p:spPr>
              <a:xfrm>
                <a:off x="10139625" y="2433363"/>
                <a:ext cx="712125" cy="369950"/>
              </a:xfrm>
              <a:custGeom>
                <a:avLst/>
                <a:gdLst/>
                <a:ahLst/>
                <a:cxnLst/>
                <a:rect l="l" t="t" r="r" b="b"/>
                <a:pathLst>
                  <a:path w="28485" h="14798" extrusionOk="0">
                    <a:moveTo>
                      <a:pt x="16452" y="1"/>
                    </a:move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8976" y="3038"/>
                    </a:lnTo>
                    <a:lnTo>
                      <a:pt x="7788" y="3836"/>
                    </a:lnTo>
                    <a:lnTo>
                      <a:pt x="6639" y="4654"/>
                    </a:lnTo>
                    <a:lnTo>
                      <a:pt x="5491" y="5511"/>
                    </a:lnTo>
                    <a:lnTo>
                      <a:pt x="4381" y="6406"/>
                    </a:lnTo>
                    <a:lnTo>
                      <a:pt x="3291" y="7341"/>
                    </a:lnTo>
                    <a:lnTo>
                      <a:pt x="2239" y="8295"/>
                    </a:lnTo>
                    <a:lnTo>
                      <a:pt x="1207" y="9268"/>
                    </a:lnTo>
                    <a:lnTo>
                      <a:pt x="876" y="9619"/>
                    </a:lnTo>
                    <a:lnTo>
                      <a:pt x="546" y="9969"/>
                    </a:lnTo>
                    <a:lnTo>
                      <a:pt x="253" y="10359"/>
                    </a:lnTo>
                    <a:lnTo>
                      <a:pt x="137" y="10553"/>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2196" y="14506"/>
                    </a:lnTo>
                    <a:lnTo>
                      <a:pt x="24123" y="14622"/>
                    </a:lnTo>
                    <a:lnTo>
                      <a:pt x="25603" y="14700"/>
                    </a:lnTo>
                    <a:lnTo>
                      <a:pt x="26440" y="14759"/>
                    </a:lnTo>
                    <a:lnTo>
                      <a:pt x="26810" y="14778"/>
                    </a:lnTo>
                    <a:lnTo>
                      <a:pt x="27160" y="14798"/>
                    </a:lnTo>
                    <a:lnTo>
                      <a:pt x="27452" y="14778"/>
                    </a:lnTo>
                    <a:lnTo>
                      <a:pt x="27725" y="14739"/>
                    </a:lnTo>
                    <a:lnTo>
                      <a:pt x="27842" y="14700"/>
                    </a:lnTo>
                    <a:lnTo>
                      <a:pt x="27939" y="14642"/>
                    </a:lnTo>
                    <a:lnTo>
                      <a:pt x="28056" y="14584"/>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26" y="12325"/>
                    </a:lnTo>
                    <a:lnTo>
                      <a:pt x="28309" y="11527"/>
                    </a:lnTo>
                    <a:lnTo>
                      <a:pt x="28173" y="10729"/>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758" y="4498"/>
                    </a:lnTo>
                    <a:lnTo>
                      <a:pt x="25096" y="3895"/>
                    </a:lnTo>
                    <a:lnTo>
                      <a:pt x="24415" y="3311"/>
                    </a:lnTo>
                    <a:lnTo>
                      <a:pt x="23714" y="2766"/>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0"/>
              <p:cNvSpPr/>
              <p:nvPr/>
            </p:nvSpPr>
            <p:spPr>
              <a:xfrm>
                <a:off x="10139625" y="2433363"/>
                <a:ext cx="712125" cy="369950"/>
              </a:xfrm>
              <a:custGeom>
                <a:avLst/>
                <a:gdLst/>
                <a:ahLst/>
                <a:cxnLst/>
                <a:rect l="l" t="t" r="r" b="b"/>
                <a:pathLst>
                  <a:path w="28485" h="14798" fill="none" extrusionOk="0">
                    <a:moveTo>
                      <a:pt x="16705" y="1"/>
                    </a:moveTo>
                    <a:lnTo>
                      <a:pt x="16705" y="1"/>
                    </a:lnTo>
                    <a:lnTo>
                      <a:pt x="16452" y="1"/>
                    </a:lnTo>
                    <a:lnTo>
                      <a:pt x="16452" y="1"/>
                    </a:lnTo>
                    <a:lnTo>
                      <a:pt x="16024" y="40"/>
                    </a:lnTo>
                    <a:lnTo>
                      <a:pt x="15615" y="79"/>
                    </a:lnTo>
                    <a:lnTo>
                      <a:pt x="15206" y="157"/>
                    </a:lnTo>
                    <a:lnTo>
                      <a:pt x="14797" y="235"/>
                    </a:lnTo>
                    <a:lnTo>
                      <a:pt x="14388" y="332"/>
                    </a:lnTo>
                    <a:lnTo>
                      <a:pt x="13979" y="468"/>
                    </a:lnTo>
                    <a:lnTo>
                      <a:pt x="13590" y="585"/>
                    </a:lnTo>
                    <a:lnTo>
                      <a:pt x="13201" y="741"/>
                    </a:lnTo>
                    <a:lnTo>
                      <a:pt x="12811" y="896"/>
                    </a:lnTo>
                    <a:lnTo>
                      <a:pt x="12422" y="1072"/>
                    </a:lnTo>
                    <a:lnTo>
                      <a:pt x="11663" y="1461"/>
                    </a:lnTo>
                    <a:lnTo>
                      <a:pt x="10923" y="1870"/>
                    </a:lnTo>
                    <a:lnTo>
                      <a:pt x="10183" y="2298"/>
                    </a:lnTo>
                    <a:lnTo>
                      <a:pt x="10183" y="2298"/>
                    </a:lnTo>
                    <a:lnTo>
                      <a:pt x="8976" y="3038"/>
                    </a:lnTo>
                    <a:lnTo>
                      <a:pt x="7788" y="3836"/>
                    </a:lnTo>
                    <a:lnTo>
                      <a:pt x="6639" y="4654"/>
                    </a:lnTo>
                    <a:lnTo>
                      <a:pt x="5491" y="5511"/>
                    </a:lnTo>
                    <a:lnTo>
                      <a:pt x="4381" y="6406"/>
                    </a:lnTo>
                    <a:lnTo>
                      <a:pt x="3291" y="7341"/>
                    </a:lnTo>
                    <a:lnTo>
                      <a:pt x="2239" y="8295"/>
                    </a:lnTo>
                    <a:lnTo>
                      <a:pt x="1207" y="9268"/>
                    </a:lnTo>
                    <a:lnTo>
                      <a:pt x="1207" y="9268"/>
                    </a:lnTo>
                    <a:lnTo>
                      <a:pt x="876" y="9619"/>
                    </a:lnTo>
                    <a:lnTo>
                      <a:pt x="546" y="9969"/>
                    </a:lnTo>
                    <a:lnTo>
                      <a:pt x="253" y="10359"/>
                    </a:lnTo>
                    <a:lnTo>
                      <a:pt x="137" y="10553"/>
                    </a:lnTo>
                    <a:lnTo>
                      <a:pt x="0" y="10748"/>
                    </a:lnTo>
                    <a:lnTo>
                      <a:pt x="0" y="10748"/>
                    </a:lnTo>
                    <a:lnTo>
                      <a:pt x="1227" y="11157"/>
                    </a:lnTo>
                    <a:lnTo>
                      <a:pt x="2473" y="11546"/>
                    </a:lnTo>
                    <a:lnTo>
                      <a:pt x="3700" y="11897"/>
                    </a:lnTo>
                    <a:lnTo>
                      <a:pt x="4965" y="12208"/>
                    </a:lnTo>
                    <a:lnTo>
                      <a:pt x="6211" y="12500"/>
                    </a:lnTo>
                    <a:lnTo>
                      <a:pt x="7477" y="12773"/>
                    </a:lnTo>
                    <a:lnTo>
                      <a:pt x="8742" y="13026"/>
                    </a:lnTo>
                    <a:lnTo>
                      <a:pt x="10008" y="13240"/>
                    </a:lnTo>
                    <a:lnTo>
                      <a:pt x="11293" y="13454"/>
                    </a:lnTo>
                    <a:lnTo>
                      <a:pt x="12558" y="13630"/>
                    </a:lnTo>
                    <a:lnTo>
                      <a:pt x="13843" y="13805"/>
                    </a:lnTo>
                    <a:lnTo>
                      <a:pt x="15128" y="13941"/>
                    </a:lnTo>
                    <a:lnTo>
                      <a:pt x="16413" y="14077"/>
                    </a:lnTo>
                    <a:lnTo>
                      <a:pt x="17698" y="14194"/>
                    </a:lnTo>
                    <a:lnTo>
                      <a:pt x="20268" y="14389"/>
                    </a:lnTo>
                    <a:lnTo>
                      <a:pt x="20268" y="14389"/>
                    </a:lnTo>
                    <a:lnTo>
                      <a:pt x="22196" y="14506"/>
                    </a:lnTo>
                    <a:lnTo>
                      <a:pt x="24123" y="14622"/>
                    </a:lnTo>
                    <a:lnTo>
                      <a:pt x="24123" y="14622"/>
                    </a:lnTo>
                    <a:lnTo>
                      <a:pt x="25603" y="14700"/>
                    </a:lnTo>
                    <a:lnTo>
                      <a:pt x="25603" y="14700"/>
                    </a:lnTo>
                    <a:lnTo>
                      <a:pt x="26440" y="14759"/>
                    </a:lnTo>
                    <a:lnTo>
                      <a:pt x="26810" y="14778"/>
                    </a:lnTo>
                    <a:lnTo>
                      <a:pt x="27160" y="14798"/>
                    </a:lnTo>
                    <a:lnTo>
                      <a:pt x="27160" y="14798"/>
                    </a:lnTo>
                    <a:lnTo>
                      <a:pt x="27452" y="14778"/>
                    </a:lnTo>
                    <a:lnTo>
                      <a:pt x="27725" y="14739"/>
                    </a:lnTo>
                    <a:lnTo>
                      <a:pt x="27842" y="14700"/>
                    </a:lnTo>
                    <a:lnTo>
                      <a:pt x="27939" y="14642"/>
                    </a:lnTo>
                    <a:lnTo>
                      <a:pt x="28056" y="14584"/>
                    </a:lnTo>
                    <a:lnTo>
                      <a:pt x="28134" y="14506"/>
                    </a:lnTo>
                    <a:lnTo>
                      <a:pt x="28134" y="14506"/>
                    </a:lnTo>
                    <a:lnTo>
                      <a:pt x="28231" y="14408"/>
                    </a:lnTo>
                    <a:lnTo>
                      <a:pt x="28309" y="14291"/>
                    </a:lnTo>
                    <a:lnTo>
                      <a:pt x="28367" y="14155"/>
                    </a:lnTo>
                    <a:lnTo>
                      <a:pt x="28406" y="13999"/>
                    </a:lnTo>
                    <a:lnTo>
                      <a:pt x="28445" y="13824"/>
                    </a:lnTo>
                    <a:lnTo>
                      <a:pt x="28484" y="13610"/>
                    </a:lnTo>
                    <a:lnTo>
                      <a:pt x="28484" y="13376"/>
                    </a:lnTo>
                    <a:lnTo>
                      <a:pt x="28484" y="13123"/>
                    </a:lnTo>
                    <a:lnTo>
                      <a:pt x="28484" y="13123"/>
                    </a:lnTo>
                    <a:lnTo>
                      <a:pt x="28426" y="12325"/>
                    </a:lnTo>
                    <a:lnTo>
                      <a:pt x="28309" y="11527"/>
                    </a:lnTo>
                    <a:lnTo>
                      <a:pt x="28173" y="10729"/>
                    </a:lnTo>
                    <a:lnTo>
                      <a:pt x="27978" y="9930"/>
                    </a:lnTo>
                    <a:lnTo>
                      <a:pt x="27978" y="9930"/>
                    </a:lnTo>
                    <a:lnTo>
                      <a:pt x="27803" y="9249"/>
                    </a:lnTo>
                    <a:lnTo>
                      <a:pt x="27589" y="8567"/>
                    </a:lnTo>
                    <a:lnTo>
                      <a:pt x="27355" y="7886"/>
                    </a:lnTo>
                    <a:lnTo>
                      <a:pt x="27082" y="7224"/>
                    </a:lnTo>
                    <a:lnTo>
                      <a:pt x="26810" y="6582"/>
                    </a:lnTo>
                    <a:lnTo>
                      <a:pt x="26518" y="5939"/>
                    </a:lnTo>
                    <a:lnTo>
                      <a:pt x="26206" y="5316"/>
                    </a:lnTo>
                    <a:lnTo>
                      <a:pt x="25875" y="4712"/>
                    </a:lnTo>
                    <a:lnTo>
                      <a:pt x="25875" y="4712"/>
                    </a:lnTo>
                    <a:lnTo>
                      <a:pt x="25875" y="4712"/>
                    </a:lnTo>
                    <a:lnTo>
                      <a:pt x="25875" y="4712"/>
                    </a:lnTo>
                    <a:lnTo>
                      <a:pt x="25758" y="4498"/>
                    </a:lnTo>
                    <a:lnTo>
                      <a:pt x="25758" y="4498"/>
                    </a:lnTo>
                    <a:lnTo>
                      <a:pt x="25096" y="3895"/>
                    </a:lnTo>
                    <a:lnTo>
                      <a:pt x="24415" y="3311"/>
                    </a:lnTo>
                    <a:lnTo>
                      <a:pt x="23714" y="2766"/>
                    </a:lnTo>
                    <a:lnTo>
                      <a:pt x="22994" y="2240"/>
                    </a:lnTo>
                    <a:lnTo>
                      <a:pt x="22994" y="2240"/>
                    </a:lnTo>
                    <a:lnTo>
                      <a:pt x="22273" y="1792"/>
                    </a:lnTo>
                    <a:lnTo>
                      <a:pt x="21534" y="1364"/>
                    </a:lnTo>
                    <a:lnTo>
                      <a:pt x="21164" y="1169"/>
                    </a:lnTo>
                    <a:lnTo>
                      <a:pt x="20774" y="974"/>
                    </a:lnTo>
                    <a:lnTo>
                      <a:pt x="20385" y="799"/>
                    </a:lnTo>
                    <a:lnTo>
                      <a:pt x="19995" y="643"/>
                    </a:lnTo>
                    <a:lnTo>
                      <a:pt x="19587" y="507"/>
                    </a:lnTo>
                    <a:lnTo>
                      <a:pt x="19178" y="390"/>
                    </a:lnTo>
                    <a:lnTo>
                      <a:pt x="18788" y="273"/>
                    </a:lnTo>
                    <a:lnTo>
                      <a:pt x="18380" y="176"/>
                    </a:lnTo>
                    <a:lnTo>
                      <a:pt x="17951" y="98"/>
                    </a:lnTo>
                    <a:lnTo>
                      <a:pt x="17542" y="59"/>
                    </a:lnTo>
                    <a:lnTo>
                      <a:pt x="17133" y="20"/>
                    </a:lnTo>
                    <a:lnTo>
                      <a:pt x="16705"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38" name="Google Shape;4238;p20"/>
          <p:cNvGrpSpPr/>
          <p:nvPr/>
        </p:nvGrpSpPr>
        <p:grpSpPr>
          <a:xfrm flipH="1">
            <a:off x="60488" y="3526633"/>
            <a:ext cx="734712" cy="1213421"/>
            <a:chOff x="8567768" y="2750361"/>
            <a:chExt cx="425058" cy="702008"/>
          </a:xfrm>
        </p:grpSpPr>
        <p:sp>
          <p:nvSpPr>
            <p:cNvPr id="4239" name="Google Shape;4239;p20"/>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40" name="Google Shape;4240;p20"/>
            <p:cNvGrpSpPr/>
            <p:nvPr/>
          </p:nvGrpSpPr>
          <p:grpSpPr>
            <a:xfrm flipH="1">
              <a:off x="8567768" y="2750361"/>
              <a:ext cx="425058" cy="694185"/>
              <a:chOff x="5533200" y="-2000250"/>
              <a:chExt cx="1268450" cy="2071575"/>
            </a:xfrm>
          </p:grpSpPr>
          <p:sp>
            <p:nvSpPr>
              <p:cNvPr id="4241" name="Google Shape;4241;p20"/>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0"/>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0"/>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0"/>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0"/>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0"/>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0"/>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0"/>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0"/>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0"/>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0"/>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0"/>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0"/>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0"/>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0"/>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0"/>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0"/>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0"/>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0"/>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0"/>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0"/>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0"/>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0"/>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0"/>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0"/>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0"/>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0"/>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0"/>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0"/>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0"/>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0"/>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0"/>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0"/>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0"/>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0"/>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0"/>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0"/>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0"/>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0"/>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0"/>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0"/>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0"/>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0"/>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0"/>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0"/>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0"/>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0"/>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0"/>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0"/>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0"/>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0"/>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0"/>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293" name="Google Shape;4293;p20"/>
          <p:cNvGrpSpPr/>
          <p:nvPr/>
        </p:nvGrpSpPr>
        <p:grpSpPr>
          <a:xfrm flipH="1">
            <a:off x="8634114" y="4188128"/>
            <a:ext cx="266341" cy="439878"/>
            <a:chOff x="8567768" y="2750361"/>
            <a:chExt cx="425058" cy="702008"/>
          </a:xfrm>
        </p:grpSpPr>
        <p:sp>
          <p:nvSpPr>
            <p:cNvPr id="4294" name="Google Shape;4294;p20"/>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95" name="Google Shape;4295;p20"/>
            <p:cNvGrpSpPr/>
            <p:nvPr/>
          </p:nvGrpSpPr>
          <p:grpSpPr>
            <a:xfrm flipH="1">
              <a:off x="8567768" y="2750361"/>
              <a:ext cx="425058" cy="694185"/>
              <a:chOff x="5533200" y="-2000250"/>
              <a:chExt cx="1268450" cy="2071575"/>
            </a:xfrm>
          </p:grpSpPr>
          <p:sp>
            <p:nvSpPr>
              <p:cNvPr id="4296" name="Google Shape;4296;p20"/>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0"/>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0"/>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0"/>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0"/>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0"/>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0"/>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0"/>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0"/>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0"/>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0"/>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0"/>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0"/>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0"/>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0"/>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0"/>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20"/>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20"/>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0"/>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0"/>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0"/>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0"/>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0"/>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0"/>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0"/>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0"/>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0"/>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0"/>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0"/>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0"/>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0"/>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0"/>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0"/>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0"/>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0"/>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0"/>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0"/>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0"/>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0"/>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0"/>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0"/>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0"/>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0"/>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0"/>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0"/>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0"/>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0"/>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0"/>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20"/>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20"/>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20"/>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20"/>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348" name="Google Shape;4348;p20"/>
          <p:cNvGrpSpPr/>
          <p:nvPr/>
        </p:nvGrpSpPr>
        <p:grpSpPr>
          <a:xfrm>
            <a:off x="8352614" y="4188128"/>
            <a:ext cx="266341" cy="439878"/>
            <a:chOff x="8567768" y="2750361"/>
            <a:chExt cx="425058" cy="702008"/>
          </a:xfrm>
        </p:grpSpPr>
        <p:sp>
          <p:nvSpPr>
            <p:cNvPr id="4349" name="Google Shape;4349;p20"/>
            <p:cNvSpPr/>
            <p:nvPr/>
          </p:nvSpPr>
          <p:spPr>
            <a:xfrm>
              <a:off x="8692188" y="3421469"/>
              <a:ext cx="147600" cy="30900"/>
            </a:xfrm>
            <a:prstGeom prst="ellipse">
              <a:avLst/>
            </a:prstGeom>
            <a:solidFill>
              <a:srgbClr val="A3C3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50" name="Google Shape;4350;p20"/>
            <p:cNvGrpSpPr/>
            <p:nvPr/>
          </p:nvGrpSpPr>
          <p:grpSpPr>
            <a:xfrm flipH="1">
              <a:off x="8567768" y="2750361"/>
              <a:ext cx="425058" cy="694185"/>
              <a:chOff x="5533200" y="-2000250"/>
              <a:chExt cx="1268450" cy="2071575"/>
            </a:xfrm>
          </p:grpSpPr>
          <p:sp>
            <p:nvSpPr>
              <p:cNvPr id="4351" name="Google Shape;4351;p20"/>
              <p:cNvSpPr/>
              <p:nvPr/>
            </p:nvSpPr>
            <p:spPr>
              <a:xfrm>
                <a:off x="5533200" y="-2000250"/>
                <a:ext cx="1268450" cy="1707000"/>
              </a:xfrm>
              <a:custGeom>
                <a:avLst/>
                <a:gdLst/>
                <a:ahLst/>
                <a:cxnLst/>
                <a:rect l="l" t="t" r="r" b="b"/>
                <a:pathLst>
                  <a:path w="50738" h="68280" extrusionOk="0">
                    <a:moveTo>
                      <a:pt x="24766" y="0"/>
                    </a:moveTo>
                    <a:lnTo>
                      <a:pt x="24318" y="39"/>
                    </a:lnTo>
                    <a:lnTo>
                      <a:pt x="23851" y="78"/>
                    </a:lnTo>
                    <a:lnTo>
                      <a:pt x="23403" y="136"/>
                    </a:lnTo>
                    <a:lnTo>
                      <a:pt x="22975" y="234"/>
                    </a:lnTo>
                    <a:lnTo>
                      <a:pt x="22527" y="331"/>
                    </a:lnTo>
                    <a:lnTo>
                      <a:pt x="22098" y="467"/>
                    </a:lnTo>
                    <a:lnTo>
                      <a:pt x="21670" y="604"/>
                    </a:lnTo>
                    <a:lnTo>
                      <a:pt x="21261" y="779"/>
                    </a:lnTo>
                    <a:lnTo>
                      <a:pt x="20833" y="954"/>
                    </a:lnTo>
                    <a:lnTo>
                      <a:pt x="20444" y="1168"/>
                    </a:lnTo>
                    <a:lnTo>
                      <a:pt x="20054" y="1402"/>
                    </a:lnTo>
                    <a:lnTo>
                      <a:pt x="19665" y="1635"/>
                    </a:lnTo>
                    <a:lnTo>
                      <a:pt x="19159" y="2025"/>
                    </a:lnTo>
                    <a:lnTo>
                      <a:pt x="18672" y="2414"/>
                    </a:lnTo>
                    <a:lnTo>
                      <a:pt x="18224" y="2843"/>
                    </a:lnTo>
                    <a:lnTo>
                      <a:pt x="17796" y="3310"/>
                    </a:lnTo>
                    <a:lnTo>
                      <a:pt x="17387" y="3777"/>
                    </a:lnTo>
                    <a:lnTo>
                      <a:pt x="17017" y="4283"/>
                    </a:lnTo>
                    <a:lnTo>
                      <a:pt x="16667" y="4809"/>
                    </a:lnTo>
                    <a:lnTo>
                      <a:pt x="16336" y="5354"/>
                    </a:lnTo>
                    <a:lnTo>
                      <a:pt x="16024" y="5899"/>
                    </a:lnTo>
                    <a:lnTo>
                      <a:pt x="15732" y="6464"/>
                    </a:lnTo>
                    <a:lnTo>
                      <a:pt x="15459" y="7048"/>
                    </a:lnTo>
                    <a:lnTo>
                      <a:pt x="15226" y="7632"/>
                    </a:lnTo>
                    <a:lnTo>
                      <a:pt x="14992" y="8236"/>
                    </a:lnTo>
                    <a:lnTo>
                      <a:pt x="14759" y="8839"/>
                    </a:lnTo>
                    <a:lnTo>
                      <a:pt x="14564" y="9443"/>
                    </a:lnTo>
                    <a:lnTo>
                      <a:pt x="14389" y="10046"/>
                    </a:lnTo>
                    <a:lnTo>
                      <a:pt x="14058" y="11234"/>
                    </a:lnTo>
                    <a:lnTo>
                      <a:pt x="13766" y="12441"/>
                    </a:lnTo>
                    <a:lnTo>
                      <a:pt x="13532" y="13648"/>
                    </a:lnTo>
                    <a:lnTo>
                      <a:pt x="13337" y="14875"/>
                    </a:lnTo>
                    <a:lnTo>
                      <a:pt x="13181" y="16101"/>
                    </a:lnTo>
                    <a:lnTo>
                      <a:pt x="13084" y="17347"/>
                    </a:lnTo>
                    <a:lnTo>
                      <a:pt x="13006" y="18574"/>
                    </a:lnTo>
                    <a:lnTo>
                      <a:pt x="12987" y="19820"/>
                    </a:lnTo>
                    <a:lnTo>
                      <a:pt x="13026" y="21047"/>
                    </a:lnTo>
                    <a:lnTo>
                      <a:pt x="13084" y="22293"/>
                    </a:lnTo>
                    <a:lnTo>
                      <a:pt x="13201" y="23519"/>
                    </a:lnTo>
                    <a:lnTo>
                      <a:pt x="13357" y="24746"/>
                    </a:lnTo>
                    <a:lnTo>
                      <a:pt x="13551" y="25972"/>
                    </a:lnTo>
                    <a:lnTo>
                      <a:pt x="13785" y="27179"/>
                    </a:lnTo>
                    <a:lnTo>
                      <a:pt x="14077" y="28387"/>
                    </a:lnTo>
                    <a:lnTo>
                      <a:pt x="14408" y="29574"/>
                    </a:lnTo>
                    <a:lnTo>
                      <a:pt x="14408" y="29574"/>
                    </a:lnTo>
                    <a:lnTo>
                      <a:pt x="14194" y="29418"/>
                    </a:lnTo>
                    <a:lnTo>
                      <a:pt x="13980" y="29263"/>
                    </a:lnTo>
                    <a:lnTo>
                      <a:pt x="13746" y="29126"/>
                    </a:lnTo>
                    <a:lnTo>
                      <a:pt x="13512" y="29010"/>
                    </a:lnTo>
                    <a:lnTo>
                      <a:pt x="13259" y="28912"/>
                    </a:lnTo>
                    <a:lnTo>
                      <a:pt x="12987" y="28834"/>
                    </a:lnTo>
                    <a:lnTo>
                      <a:pt x="12734" y="28776"/>
                    </a:lnTo>
                    <a:lnTo>
                      <a:pt x="12461" y="28756"/>
                    </a:lnTo>
                    <a:lnTo>
                      <a:pt x="12189" y="28737"/>
                    </a:lnTo>
                    <a:lnTo>
                      <a:pt x="11916" y="28737"/>
                    </a:lnTo>
                    <a:lnTo>
                      <a:pt x="11663" y="28776"/>
                    </a:lnTo>
                    <a:lnTo>
                      <a:pt x="11390" y="28815"/>
                    </a:lnTo>
                    <a:lnTo>
                      <a:pt x="11137" y="28893"/>
                    </a:lnTo>
                    <a:lnTo>
                      <a:pt x="10884" y="28990"/>
                    </a:lnTo>
                    <a:lnTo>
                      <a:pt x="10631" y="29107"/>
                    </a:lnTo>
                    <a:lnTo>
                      <a:pt x="10417" y="29243"/>
                    </a:lnTo>
                    <a:lnTo>
                      <a:pt x="10183" y="29399"/>
                    </a:lnTo>
                    <a:lnTo>
                      <a:pt x="9988" y="29574"/>
                    </a:lnTo>
                    <a:lnTo>
                      <a:pt x="9794" y="29749"/>
                    </a:lnTo>
                    <a:lnTo>
                      <a:pt x="9619" y="29964"/>
                    </a:lnTo>
                    <a:lnTo>
                      <a:pt x="9463" y="30178"/>
                    </a:lnTo>
                    <a:lnTo>
                      <a:pt x="9327" y="30411"/>
                    </a:lnTo>
                    <a:lnTo>
                      <a:pt x="9210" y="30664"/>
                    </a:lnTo>
                    <a:lnTo>
                      <a:pt x="9112" y="30918"/>
                    </a:lnTo>
                    <a:lnTo>
                      <a:pt x="9034" y="31171"/>
                    </a:lnTo>
                    <a:lnTo>
                      <a:pt x="8976" y="31424"/>
                    </a:lnTo>
                    <a:lnTo>
                      <a:pt x="8937" y="31696"/>
                    </a:lnTo>
                    <a:lnTo>
                      <a:pt x="8918" y="31969"/>
                    </a:lnTo>
                    <a:lnTo>
                      <a:pt x="8937" y="32241"/>
                    </a:lnTo>
                    <a:lnTo>
                      <a:pt x="8957" y="32495"/>
                    </a:lnTo>
                    <a:lnTo>
                      <a:pt x="9015" y="32767"/>
                    </a:lnTo>
                    <a:lnTo>
                      <a:pt x="9073" y="33020"/>
                    </a:lnTo>
                    <a:lnTo>
                      <a:pt x="8840" y="32923"/>
                    </a:lnTo>
                    <a:lnTo>
                      <a:pt x="8587" y="32845"/>
                    </a:lnTo>
                    <a:lnTo>
                      <a:pt x="8353" y="32767"/>
                    </a:lnTo>
                    <a:lnTo>
                      <a:pt x="8100" y="32709"/>
                    </a:lnTo>
                    <a:lnTo>
                      <a:pt x="7847" y="32650"/>
                    </a:lnTo>
                    <a:lnTo>
                      <a:pt x="7594" y="32631"/>
                    </a:lnTo>
                    <a:lnTo>
                      <a:pt x="7341" y="32611"/>
                    </a:lnTo>
                    <a:lnTo>
                      <a:pt x="7088" y="32592"/>
                    </a:lnTo>
                    <a:lnTo>
                      <a:pt x="6834" y="32611"/>
                    </a:lnTo>
                    <a:lnTo>
                      <a:pt x="6562" y="32611"/>
                    </a:lnTo>
                    <a:lnTo>
                      <a:pt x="6056" y="32689"/>
                    </a:lnTo>
                    <a:lnTo>
                      <a:pt x="5549" y="32806"/>
                    </a:lnTo>
                    <a:lnTo>
                      <a:pt x="5043" y="32962"/>
                    </a:lnTo>
                    <a:lnTo>
                      <a:pt x="4557" y="33157"/>
                    </a:lnTo>
                    <a:lnTo>
                      <a:pt x="4089" y="33390"/>
                    </a:lnTo>
                    <a:lnTo>
                      <a:pt x="3641" y="33643"/>
                    </a:lnTo>
                    <a:lnTo>
                      <a:pt x="3194" y="33955"/>
                    </a:lnTo>
                    <a:lnTo>
                      <a:pt x="2785" y="34286"/>
                    </a:lnTo>
                    <a:lnTo>
                      <a:pt x="2415" y="34656"/>
                    </a:lnTo>
                    <a:lnTo>
                      <a:pt x="2064" y="35045"/>
                    </a:lnTo>
                    <a:lnTo>
                      <a:pt x="1733" y="35473"/>
                    </a:lnTo>
                    <a:lnTo>
                      <a:pt x="1480" y="35863"/>
                    </a:lnTo>
                    <a:lnTo>
                      <a:pt x="1247" y="36272"/>
                    </a:lnTo>
                    <a:lnTo>
                      <a:pt x="1052" y="36700"/>
                    </a:lnTo>
                    <a:lnTo>
                      <a:pt x="857" y="37148"/>
                    </a:lnTo>
                    <a:lnTo>
                      <a:pt x="702" y="37596"/>
                    </a:lnTo>
                    <a:lnTo>
                      <a:pt x="565" y="38043"/>
                    </a:lnTo>
                    <a:lnTo>
                      <a:pt x="448" y="38511"/>
                    </a:lnTo>
                    <a:lnTo>
                      <a:pt x="351" y="38978"/>
                    </a:lnTo>
                    <a:lnTo>
                      <a:pt x="273" y="39465"/>
                    </a:lnTo>
                    <a:lnTo>
                      <a:pt x="195" y="39951"/>
                    </a:lnTo>
                    <a:lnTo>
                      <a:pt x="137" y="40419"/>
                    </a:lnTo>
                    <a:lnTo>
                      <a:pt x="98" y="40905"/>
                    </a:lnTo>
                    <a:lnTo>
                      <a:pt x="40" y="41859"/>
                    </a:lnTo>
                    <a:lnTo>
                      <a:pt x="1" y="42794"/>
                    </a:lnTo>
                    <a:lnTo>
                      <a:pt x="1" y="43320"/>
                    </a:lnTo>
                    <a:lnTo>
                      <a:pt x="20" y="43845"/>
                    </a:lnTo>
                    <a:lnTo>
                      <a:pt x="59" y="44371"/>
                    </a:lnTo>
                    <a:lnTo>
                      <a:pt x="98" y="44897"/>
                    </a:lnTo>
                    <a:lnTo>
                      <a:pt x="176" y="45422"/>
                    </a:lnTo>
                    <a:lnTo>
                      <a:pt x="254" y="45948"/>
                    </a:lnTo>
                    <a:lnTo>
                      <a:pt x="351" y="46454"/>
                    </a:lnTo>
                    <a:lnTo>
                      <a:pt x="468" y="46960"/>
                    </a:lnTo>
                    <a:lnTo>
                      <a:pt x="604" y="47486"/>
                    </a:lnTo>
                    <a:lnTo>
                      <a:pt x="741" y="47992"/>
                    </a:lnTo>
                    <a:lnTo>
                      <a:pt x="896" y="48498"/>
                    </a:lnTo>
                    <a:lnTo>
                      <a:pt x="1071" y="48985"/>
                    </a:lnTo>
                    <a:lnTo>
                      <a:pt x="1266" y="49491"/>
                    </a:lnTo>
                    <a:lnTo>
                      <a:pt x="1461" y="49978"/>
                    </a:lnTo>
                    <a:lnTo>
                      <a:pt x="1675" y="50445"/>
                    </a:lnTo>
                    <a:lnTo>
                      <a:pt x="1889" y="50932"/>
                    </a:lnTo>
                    <a:lnTo>
                      <a:pt x="2201" y="51555"/>
                    </a:lnTo>
                    <a:lnTo>
                      <a:pt x="2532" y="52178"/>
                    </a:lnTo>
                    <a:lnTo>
                      <a:pt x="2882" y="52801"/>
                    </a:lnTo>
                    <a:lnTo>
                      <a:pt x="3252" y="53385"/>
                    </a:lnTo>
                    <a:lnTo>
                      <a:pt x="3622" y="53989"/>
                    </a:lnTo>
                    <a:lnTo>
                      <a:pt x="4031" y="54573"/>
                    </a:lnTo>
                    <a:lnTo>
                      <a:pt x="4440" y="55138"/>
                    </a:lnTo>
                    <a:lnTo>
                      <a:pt x="4849" y="55702"/>
                    </a:lnTo>
                    <a:lnTo>
                      <a:pt x="5296" y="56267"/>
                    </a:lnTo>
                    <a:lnTo>
                      <a:pt x="5744" y="56812"/>
                    </a:lnTo>
                    <a:lnTo>
                      <a:pt x="6192" y="57338"/>
                    </a:lnTo>
                    <a:lnTo>
                      <a:pt x="6659" y="57883"/>
                    </a:lnTo>
                    <a:lnTo>
                      <a:pt x="7613" y="58915"/>
                    </a:lnTo>
                    <a:lnTo>
                      <a:pt x="8587" y="59947"/>
                    </a:lnTo>
                    <a:lnTo>
                      <a:pt x="9638" y="60998"/>
                    </a:lnTo>
                    <a:lnTo>
                      <a:pt x="10183" y="61504"/>
                    </a:lnTo>
                    <a:lnTo>
                      <a:pt x="10748" y="62010"/>
                    </a:lnTo>
                    <a:lnTo>
                      <a:pt x="11293" y="62517"/>
                    </a:lnTo>
                    <a:lnTo>
                      <a:pt x="11877" y="63003"/>
                    </a:lnTo>
                    <a:lnTo>
                      <a:pt x="12442" y="63471"/>
                    </a:lnTo>
                    <a:lnTo>
                      <a:pt x="13045" y="63938"/>
                    </a:lnTo>
                    <a:lnTo>
                      <a:pt x="13629" y="64386"/>
                    </a:lnTo>
                    <a:lnTo>
                      <a:pt x="14252" y="64814"/>
                    </a:lnTo>
                    <a:lnTo>
                      <a:pt x="14875" y="65223"/>
                    </a:lnTo>
                    <a:lnTo>
                      <a:pt x="15498" y="65612"/>
                    </a:lnTo>
                    <a:lnTo>
                      <a:pt x="16141" y="65982"/>
                    </a:lnTo>
                    <a:lnTo>
                      <a:pt x="16783" y="66313"/>
                    </a:lnTo>
                    <a:lnTo>
                      <a:pt x="17445" y="66644"/>
                    </a:lnTo>
                    <a:lnTo>
                      <a:pt x="18127" y="66936"/>
                    </a:lnTo>
                    <a:lnTo>
                      <a:pt x="18652" y="67150"/>
                    </a:lnTo>
                    <a:lnTo>
                      <a:pt x="19178" y="67325"/>
                    </a:lnTo>
                    <a:lnTo>
                      <a:pt x="19704" y="67501"/>
                    </a:lnTo>
                    <a:lnTo>
                      <a:pt x="20249" y="67656"/>
                    </a:lnTo>
                    <a:lnTo>
                      <a:pt x="20989" y="67851"/>
                    </a:lnTo>
                    <a:lnTo>
                      <a:pt x="21729" y="67987"/>
                    </a:lnTo>
                    <a:lnTo>
                      <a:pt x="22488" y="68104"/>
                    </a:lnTo>
                    <a:lnTo>
                      <a:pt x="23228" y="68202"/>
                    </a:lnTo>
                    <a:lnTo>
                      <a:pt x="23987" y="68260"/>
                    </a:lnTo>
                    <a:lnTo>
                      <a:pt x="24746" y="68279"/>
                    </a:lnTo>
                    <a:lnTo>
                      <a:pt x="25506" y="68279"/>
                    </a:lnTo>
                    <a:lnTo>
                      <a:pt x="26265" y="68260"/>
                    </a:lnTo>
                    <a:lnTo>
                      <a:pt x="27024" y="68221"/>
                    </a:lnTo>
                    <a:lnTo>
                      <a:pt x="27784" y="68143"/>
                    </a:lnTo>
                    <a:lnTo>
                      <a:pt x="28543" y="68046"/>
                    </a:lnTo>
                    <a:lnTo>
                      <a:pt x="29283" y="67948"/>
                    </a:lnTo>
                    <a:lnTo>
                      <a:pt x="30042" y="67812"/>
                    </a:lnTo>
                    <a:lnTo>
                      <a:pt x="30801" y="67676"/>
                    </a:lnTo>
                    <a:lnTo>
                      <a:pt x="31541" y="67520"/>
                    </a:lnTo>
                    <a:lnTo>
                      <a:pt x="32281" y="67345"/>
                    </a:lnTo>
                    <a:lnTo>
                      <a:pt x="33118" y="67131"/>
                    </a:lnTo>
                    <a:lnTo>
                      <a:pt x="33955" y="66897"/>
                    </a:lnTo>
                    <a:lnTo>
                      <a:pt x="34793" y="66644"/>
                    </a:lnTo>
                    <a:lnTo>
                      <a:pt x="35610" y="66371"/>
                    </a:lnTo>
                    <a:lnTo>
                      <a:pt x="36428" y="66060"/>
                    </a:lnTo>
                    <a:lnTo>
                      <a:pt x="37246" y="65748"/>
                    </a:lnTo>
                    <a:lnTo>
                      <a:pt x="38024" y="65398"/>
                    </a:lnTo>
                    <a:lnTo>
                      <a:pt x="38803" y="65028"/>
                    </a:lnTo>
                    <a:lnTo>
                      <a:pt x="39582" y="64639"/>
                    </a:lnTo>
                    <a:lnTo>
                      <a:pt x="40322" y="64210"/>
                    </a:lnTo>
                    <a:lnTo>
                      <a:pt x="41062" y="63743"/>
                    </a:lnTo>
                    <a:lnTo>
                      <a:pt x="41763" y="63256"/>
                    </a:lnTo>
                    <a:lnTo>
                      <a:pt x="42444" y="62750"/>
                    </a:lnTo>
                    <a:lnTo>
                      <a:pt x="43106" y="62205"/>
                    </a:lnTo>
                    <a:lnTo>
                      <a:pt x="43729" y="61621"/>
                    </a:lnTo>
                    <a:lnTo>
                      <a:pt x="44333" y="60998"/>
                    </a:lnTo>
                    <a:lnTo>
                      <a:pt x="44780" y="60511"/>
                    </a:lnTo>
                    <a:lnTo>
                      <a:pt x="45189" y="60024"/>
                    </a:lnTo>
                    <a:lnTo>
                      <a:pt x="45579" y="59499"/>
                    </a:lnTo>
                    <a:lnTo>
                      <a:pt x="45949" y="58973"/>
                    </a:lnTo>
                    <a:lnTo>
                      <a:pt x="46318" y="58428"/>
                    </a:lnTo>
                    <a:lnTo>
                      <a:pt x="46649" y="57863"/>
                    </a:lnTo>
                    <a:lnTo>
                      <a:pt x="46961" y="57299"/>
                    </a:lnTo>
                    <a:lnTo>
                      <a:pt x="47272" y="56715"/>
                    </a:lnTo>
                    <a:lnTo>
                      <a:pt x="47564" y="56131"/>
                    </a:lnTo>
                    <a:lnTo>
                      <a:pt x="47818" y="55527"/>
                    </a:lnTo>
                    <a:lnTo>
                      <a:pt x="48071" y="54923"/>
                    </a:lnTo>
                    <a:lnTo>
                      <a:pt x="48304" y="54320"/>
                    </a:lnTo>
                    <a:lnTo>
                      <a:pt x="48538" y="53697"/>
                    </a:lnTo>
                    <a:lnTo>
                      <a:pt x="48733" y="53074"/>
                    </a:lnTo>
                    <a:lnTo>
                      <a:pt x="48927" y="52451"/>
                    </a:lnTo>
                    <a:lnTo>
                      <a:pt x="49103" y="51828"/>
                    </a:lnTo>
                    <a:lnTo>
                      <a:pt x="49395" y="50679"/>
                    </a:lnTo>
                    <a:lnTo>
                      <a:pt x="49706" y="49491"/>
                    </a:lnTo>
                    <a:lnTo>
                      <a:pt x="49979" y="48284"/>
                    </a:lnTo>
                    <a:lnTo>
                      <a:pt x="50232" y="47038"/>
                    </a:lnTo>
                    <a:lnTo>
                      <a:pt x="50349" y="46396"/>
                    </a:lnTo>
                    <a:lnTo>
                      <a:pt x="50465" y="45773"/>
                    </a:lnTo>
                    <a:lnTo>
                      <a:pt x="50543" y="45130"/>
                    </a:lnTo>
                    <a:lnTo>
                      <a:pt x="50621" y="44507"/>
                    </a:lnTo>
                    <a:lnTo>
                      <a:pt x="50680" y="43865"/>
                    </a:lnTo>
                    <a:lnTo>
                      <a:pt x="50719" y="43222"/>
                    </a:lnTo>
                    <a:lnTo>
                      <a:pt x="50738" y="42599"/>
                    </a:lnTo>
                    <a:lnTo>
                      <a:pt x="50738" y="41976"/>
                    </a:lnTo>
                    <a:lnTo>
                      <a:pt x="50719" y="41353"/>
                    </a:lnTo>
                    <a:lnTo>
                      <a:pt x="50680" y="40730"/>
                    </a:lnTo>
                    <a:lnTo>
                      <a:pt x="50602" y="40127"/>
                    </a:lnTo>
                    <a:lnTo>
                      <a:pt x="50504" y="39523"/>
                    </a:lnTo>
                    <a:lnTo>
                      <a:pt x="50388" y="38939"/>
                    </a:lnTo>
                    <a:lnTo>
                      <a:pt x="50232" y="38355"/>
                    </a:lnTo>
                    <a:lnTo>
                      <a:pt x="50037" y="37790"/>
                    </a:lnTo>
                    <a:lnTo>
                      <a:pt x="49823" y="37245"/>
                    </a:lnTo>
                    <a:lnTo>
                      <a:pt x="49570" y="36719"/>
                    </a:lnTo>
                    <a:lnTo>
                      <a:pt x="49278" y="36194"/>
                    </a:lnTo>
                    <a:lnTo>
                      <a:pt x="48947" y="35688"/>
                    </a:lnTo>
                    <a:lnTo>
                      <a:pt x="48577" y="35201"/>
                    </a:lnTo>
                    <a:lnTo>
                      <a:pt x="48149" y="34734"/>
                    </a:lnTo>
                    <a:lnTo>
                      <a:pt x="47701" y="34305"/>
                    </a:lnTo>
                    <a:lnTo>
                      <a:pt x="47467" y="34091"/>
                    </a:lnTo>
                    <a:lnTo>
                      <a:pt x="47195" y="33877"/>
                    </a:lnTo>
                    <a:lnTo>
                      <a:pt x="46941" y="33682"/>
                    </a:lnTo>
                    <a:lnTo>
                      <a:pt x="46669" y="33468"/>
                    </a:lnTo>
                    <a:lnTo>
                      <a:pt x="46416" y="33312"/>
                    </a:lnTo>
                    <a:lnTo>
                      <a:pt x="46143" y="33157"/>
                    </a:lnTo>
                    <a:lnTo>
                      <a:pt x="45871" y="33020"/>
                    </a:lnTo>
                    <a:lnTo>
                      <a:pt x="45598" y="32884"/>
                    </a:lnTo>
                    <a:lnTo>
                      <a:pt x="45325" y="32767"/>
                    </a:lnTo>
                    <a:lnTo>
                      <a:pt x="45033" y="32670"/>
                    </a:lnTo>
                    <a:lnTo>
                      <a:pt x="44761" y="32572"/>
                    </a:lnTo>
                    <a:lnTo>
                      <a:pt x="44449" y="32495"/>
                    </a:lnTo>
                    <a:lnTo>
                      <a:pt x="44157" y="32417"/>
                    </a:lnTo>
                    <a:lnTo>
                      <a:pt x="43865" y="32378"/>
                    </a:lnTo>
                    <a:lnTo>
                      <a:pt x="43554" y="32319"/>
                    </a:lnTo>
                    <a:lnTo>
                      <a:pt x="43262" y="32300"/>
                    </a:lnTo>
                    <a:lnTo>
                      <a:pt x="42950" y="32261"/>
                    </a:lnTo>
                    <a:lnTo>
                      <a:pt x="42347" y="32261"/>
                    </a:lnTo>
                    <a:lnTo>
                      <a:pt x="42055" y="32280"/>
                    </a:lnTo>
                    <a:lnTo>
                      <a:pt x="41763" y="32319"/>
                    </a:lnTo>
                    <a:lnTo>
                      <a:pt x="41471" y="32358"/>
                    </a:lnTo>
                    <a:lnTo>
                      <a:pt x="41159" y="32417"/>
                    </a:lnTo>
                    <a:lnTo>
                      <a:pt x="40886" y="32475"/>
                    </a:lnTo>
                    <a:lnTo>
                      <a:pt x="40594" y="32553"/>
                    </a:lnTo>
                    <a:lnTo>
                      <a:pt x="40322" y="32650"/>
                    </a:lnTo>
                    <a:lnTo>
                      <a:pt x="40049" y="32767"/>
                    </a:lnTo>
                    <a:lnTo>
                      <a:pt x="39777" y="32884"/>
                    </a:lnTo>
                    <a:lnTo>
                      <a:pt x="39524" y="33020"/>
                    </a:lnTo>
                    <a:lnTo>
                      <a:pt x="39271" y="33157"/>
                    </a:lnTo>
                    <a:lnTo>
                      <a:pt x="39017" y="33332"/>
                    </a:lnTo>
                    <a:lnTo>
                      <a:pt x="38784" y="33507"/>
                    </a:lnTo>
                    <a:lnTo>
                      <a:pt x="38570" y="33682"/>
                    </a:lnTo>
                    <a:lnTo>
                      <a:pt x="38355" y="33896"/>
                    </a:lnTo>
                    <a:lnTo>
                      <a:pt x="38141" y="34111"/>
                    </a:lnTo>
                    <a:lnTo>
                      <a:pt x="37966" y="34344"/>
                    </a:lnTo>
                    <a:lnTo>
                      <a:pt x="38024" y="33818"/>
                    </a:lnTo>
                    <a:lnTo>
                      <a:pt x="38063" y="33293"/>
                    </a:lnTo>
                    <a:lnTo>
                      <a:pt x="38083" y="32767"/>
                    </a:lnTo>
                    <a:lnTo>
                      <a:pt x="38083" y="32241"/>
                    </a:lnTo>
                    <a:lnTo>
                      <a:pt x="38044" y="31969"/>
                    </a:lnTo>
                    <a:lnTo>
                      <a:pt x="38024" y="31716"/>
                    </a:lnTo>
                    <a:lnTo>
                      <a:pt x="37966" y="31463"/>
                    </a:lnTo>
                    <a:lnTo>
                      <a:pt x="37908" y="31229"/>
                    </a:lnTo>
                    <a:lnTo>
                      <a:pt x="37830" y="30976"/>
                    </a:lnTo>
                    <a:lnTo>
                      <a:pt x="37732" y="30742"/>
                    </a:lnTo>
                    <a:lnTo>
                      <a:pt x="37616" y="30528"/>
                    </a:lnTo>
                    <a:lnTo>
                      <a:pt x="37460" y="30314"/>
                    </a:lnTo>
                    <a:lnTo>
                      <a:pt x="37304" y="30100"/>
                    </a:lnTo>
                    <a:lnTo>
                      <a:pt x="37109" y="29925"/>
                    </a:lnTo>
                    <a:lnTo>
                      <a:pt x="36895" y="29769"/>
                    </a:lnTo>
                    <a:lnTo>
                      <a:pt x="36681" y="29652"/>
                    </a:lnTo>
                    <a:lnTo>
                      <a:pt x="36428" y="29535"/>
                    </a:lnTo>
                    <a:lnTo>
                      <a:pt x="36175" y="29457"/>
                    </a:lnTo>
                    <a:lnTo>
                      <a:pt x="35922" y="29418"/>
                    </a:lnTo>
                    <a:lnTo>
                      <a:pt x="35649" y="29399"/>
                    </a:lnTo>
                    <a:lnTo>
                      <a:pt x="35396" y="29399"/>
                    </a:lnTo>
                    <a:lnTo>
                      <a:pt x="35162" y="29438"/>
                    </a:lnTo>
                    <a:lnTo>
                      <a:pt x="34929" y="29496"/>
                    </a:lnTo>
                    <a:lnTo>
                      <a:pt x="34715" y="29594"/>
                    </a:lnTo>
                    <a:lnTo>
                      <a:pt x="34520" y="29730"/>
                    </a:lnTo>
                    <a:lnTo>
                      <a:pt x="34345" y="29886"/>
                    </a:lnTo>
                    <a:lnTo>
                      <a:pt x="34208" y="30080"/>
                    </a:lnTo>
                    <a:lnTo>
                      <a:pt x="34150" y="30197"/>
                    </a:lnTo>
                    <a:lnTo>
                      <a:pt x="34501" y="29496"/>
                    </a:lnTo>
                    <a:lnTo>
                      <a:pt x="34909" y="28659"/>
                    </a:lnTo>
                    <a:lnTo>
                      <a:pt x="35279" y="27822"/>
                    </a:lnTo>
                    <a:lnTo>
                      <a:pt x="35649" y="26965"/>
                    </a:lnTo>
                    <a:lnTo>
                      <a:pt x="36000" y="26128"/>
                    </a:lnTo>
                    <a:lnTo>
                      <a:pt x="36331" y="25252"/>
                    </a:lnTo>
                    <a:lnTo>
                      <a:pt x="36642" y="24395"/>
                    </a:lnTo>
                    <a:lnTo>
                      <a:pt x="36934" y="23519"/>
                    </a:lnTo>
                    <a:lnTo>
                      <a:pt x="37207" y="22643"/>
                    </a:lnTo>
                    <a:lnTo>
                      <a:pt x="37440" y="21767"/>
                    </a:lnTo>
                    <a:lnTo>
                      <a:pt x="37655" y="20871"/>
                    </a:lnTo>
                    <a:lnTo>
                      <a:pt x="37849" y="19976"/>
                    </a:lnTo>
                    <a:lnTo>
                      <a:pt x="38005" y="19080"/>
                    </a:lnTo>
                    <a:lnTo>
                      <a:pt x="38122" y="18165"/>
                    </a:lnTo>
                    <a:lnTo>
                      <a:pt x="38219" y="17250"/>
                    </a:lnTo>
                    <a:lnTo>
                      <a:pt x="38278" y="16335"/>
                    </a:lnTo>
                    <a:lnTo>
                      <a:pt x="38297" y="15420"/>
                    </a:lnTo>
                    <a:lnTo>
                      <a:pt x="38258" y="14505"/>
                    </a:lnTo>
                    <a:lnTo>
                      <a:pt x="38200" y="13570"/>
                    </a:lnTo>
                    <a:lnTo>
                      <a:pt x="38083" y="12655"/>
                    </a:lnTo>
                    <a:lnTo>
                      <a:pt x="37927" y="11740"/>
                    </a:lnTo>
                    <a:lnTo>
                      <a:pt x="37713" y="10845"/>
                    </a:lnTo>
                    <a:lnTo>
                      <a:pt x="37596" y="10397"/>
                    </a:lnTo>
                    <a:lnTo>
                      <a:pt x="37479" y="9949"/>
                    </a:lnTo>
                    <a:lnTo>
                      <a:pt x="37343" y="9521"/>
                    </a:lnTo>
                    <a:lnTo>
                      <a:pt x="37187" y="9073"/>
                    </a:lnTo>
                    <a:lnTo>
                      <a:pt x="37032" y="8644"/>
                    </a:lnTo>
                    <a:lnTo>
                      <a:pt x="36856" y="8216"/>
                    </a:lnTo>
                    <a:lnTo>
                      <a:pt x="36681" y="7807"/>
                    </a:lnTo>
                    <a:lnTo>
                      <a:pt x="36467" y="7398"/>
                    </a:lnTo>
                    <a:lnTo>
                      <a:pt x="36272" y="6990"/>
                    </a:lnTo>
                    <a:lnTo>
                      <a:pt x="36058" y="6581"/>
                    </a:lnTo>
                    <a:lnTo>
                      <a:pt x="35824" y="6191"/>
                    </a:lnTo>
                    <a:lnTo>
                      <a:pt x="35571" y="5802"/>
                    </a:lnTo>
                    <a:lnTo>
                      <a:pt x="35318" y="5432"/>
                    </a:lnTo>
                    <a:lnTo>
                      <a:pt x="35065" y="5062"/>
                    </a:lnTo>
                    <a:lnTo>
                      <a:pt x="34793" y="4692"/>
                    </a:lnTo>
                    <a:lnTo>
                      <a:pt x="34501" y="4342"/>
                    </a:lnTo>
                    <a:lnTo>
                      <a:pt x="34189" y="4011"/>
                    </a:lnTo>
                    <a:lnTo>
                      <a:pt x="33877" y="3680"/>
                    </a:lnTo>
                    <a:lnTo>
                      <a:pt x="33566" y="3349"/>
                    </a:lnTo>
                    <a:lnTo>
                      <a:pt x="33216" y="3037"/>
                    </a:lnTo>
                    <a:lnTo>
                      <a:pt x="32865" y="2745"/>
                    </a:lnTo>
                    <a:lnTo>
                      <a:pt x="32515" y="2453"/>
                    </a:lnTo>
                    <a:lnTo>
                      <a:pt x="32145" y="2181"/>
                    </a:lnTo>
                    <a:lnTo>
                      <a:pt x="31755" y="1927"/>
                    </a:lnTo>
                    <a:lnTo>
                      <a:pt x="31366" y="1694"/>
                    </a:lnTo>
                    <a:lnTo>
                      <a:pt x="30957" y="1460"/>
                    </a:lnTo>
                    <a:lnTo>
                      <a:pt x="30548" y="1246"/>
                    </a:lnTo>
                    <a:lnTo>
                      <a:pt x="30139" y="1051"/>
                    </a:lnTo>
                    <a:lnTo>
                      <a:pt x="29711" y="876"/>
                    </a:lnTo>
                    <a:lnTo>
                      <a:pt x="29263" y="701"/>
                    </a:lnTo>
                    <a:lnTo>
                      <a:pt x="28835" y="565"/>
                    </a:lnTo>
                    <a:lnTo>
                      <a:pt x="28387" y="428"/>
                    </a:lnTo>
                    <a:lnTo>
                      <a:pt x="27939" y="312"/>
                    </a:lnTo>
                    <a:lnTo>
                      <a:pt x="27492" y="214"/>
                    </a:lnTo>
                    <a:lnTo>
                      <a:pt x="27044" y="136"/>
                    </a:lnTo>
                    <a:lnTo>
                      <a:pt x="26596" y="78"/>
                    </a:lnTo>
                    <a:lnTo>
                      <a:pt x="26129" y="19"/>
                    </a:lnTo>
                    <a:lnTo>
                      <a:pt x="2568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20"/>
              <p:cNvSpPr/>
              <p:nvPr/>
            </p:nvSpPr>
            <p:spPr>
              <a:xfrm>
                <a:off x="5533200" y="-2000250"/>
                <a:ext cx="1268450" cy="1707000"/>
              </a:xfrm>
              <a:custGeom>
                <a:avLst/>
                <a:gdLst/>
                <a:ahLst/>
                <a:cxnLst/>
                <a:rect l="l" t="t" r="r" b="b"/>
                <a:pathLst>
                  <a:path w="50738" h="68280" fill="none" extrusionOk="0">
                    <a:moveTo>
                      <a:pt x="18127" y="66936"/>
                    </a:moveTo>
                    <a:lnTo>
                      <a:pt x="18127" y="66936"/>
                    </a:lnTo>
                    <a:lnTo>
                      <a:pt x="17445" y="66644"/>
                    </a:lnTo>
                    <a:lnTo>
                      <a:pt x="16783" y="66313"/>
                    </a:lnTo>
                    <a:lnTo>
                      <a:pt x="16141" y="65982"/>
                    </a:lnTo>
                    <a:lnTo>
                      <a:pt x="15498" y="65612"/>
                    </a:lnTo>
                    <a:lnTo>
                      <a:pt x="14875" y="65223"/>
                    </a:lnTo>
                    <a:lnTo>
                      <a:pt x="14252" y="64814"/>
                    </a:lnTo>
                    <a:lnTo>
                      <a:pt x="13629" y="64386"/>
                    </a:lnTo>
                    <a:lnTo>
                      <a:pt x="13045" y="63938"/>
                    </a:lnTo>
                    <a:lnTo>
                      <a:pt x="12442" y="63471"/>
                    </a:lnTo>
                    <a:lnTo>
                      <a:pt x="11877" y="63003"/>
                    </a:lnTo>
                    <a:lnTo>
                      <a:pt x="11293" y="62517"/>
                    </a:lnTo>
                    <a:lnTo>
                      <a:pt x="10748" y="62010"/>
                    </a:lnTo>
                    <a:lnTo>
                      <a:pt x="10183" y="61504"/>
                    </a:lnTo>
                    <a:lnTo>
                      <a:pt x="9638" y="60998"/>
                    </a:lnTo>
                    <a:lnTo>
                      <a:pt x="8587" y="59947"/>
                    </a:lnTo>
                    <a:lnTo>
                      <a:pt x="8587" y="59947"/>
                    </a:lnTo>
                    <a:lnTo>
                      <a:pt x="7613" y="58915"/>
                    </a:lnTo>
                    <a:lnTo>
                      <a:pt x="6659" y="57883"/>
                    </a:lnTo>
                    <a:lnTo>
                      <a:pt x="6192" y="57338"/>
                    </a:lnTo>
                    <a:lnTo>
                      <a:pt x="5744" y="56812"/>
                    </a:lnTo>
                    <a:lnTo>
                      <a:pt x="5296" y="56267"/>
                    </a:lnTo>
                    <a:lnTo>
                      <a:pt x="4849" y="55702"/>
                    </a:lnTo>
                    <a:lnTo>
                      <a:pt x="4440" y="55138"/>
                    </a:lnTo>
                    <a:lnTo>
                      <a:pt x="4031" y="54573"/>
                    </a:lnTo>
                    <a:lnTo>
                      <a:pt x="3622" y="53989"/>
                    </a:lnTo>
                    <a:lnTo>
                      <a:pt x="3252" y="53385"/>
                    </a:lnTo>
                    <a:lnTo>
                      <a:pt x="2882" y="52801"/>
                    </a:lnTo>
                    <a:lnTo>
                      <a:pt x="2532" y="52178"/>
                    </a:lnTo>
                    <a:lnTo>
                      <a:pt x="2201" y="51555"/>
                    </a:lnTo>
                    <a:lnTo>
                      <a:pt x="1889" y="50932"/>
                    </a:lnTo>
                    <a:lnTo>
                      <a:pt x="1889" y="50932"/>
                    </a:lnTo>
                    <a:lnTo>
                      <a:pt x="1675" y="50445"/>
                    </a:lnTo>
                    <a:lnTo>
                      <a:pt x="1461" y="49978"/>
                    </a:lnTo>
                    <a:lnTo>
                      <a:pt x="1266" y="49491"/>
                    </a:lnTo>
                    <a:lnTo>
                      <a:pt x="1071" y="48985"/>
                    </a:lnTo>
                    <a:lnTo>
                      <a:pt x="896" y="48498"/>
                    </a:lnTo>
                    <a:lnTo>
                      <a:pt x="741" y="47992"/>
                    </a:lnTo>
                    <a:lnTo>
                      <a:pt x="604" y="47486"/>
                    </a:lnTo>
                    <a:lnTo>
                      <a:pt x="468" y="46960"/>
                    </a:lnTo>
                    <a:lnTo>
                      <a:pt x="351" y="46454"/>
                    </a:lnTo>
                    <a:lnTo>
                      <a:pt x="254" y="45948"/>
                    </a:lnTo>
                    <a:lnTo>
                      <a:pt x="176" y="45422"/>
                    </a:lnTo>
                    <a:lnTo>
                      <a:pt x="98" y="44897"/>
                    </a:lnTo>
                    <a:lnTo>
                      <a:pt x="59" y="44371"/>
                    </a:lnTo>
                    <a:lnTo>
                      <a:pt x="20" y="43845"/>
                    </a:lnTo>
                    <a:lnTo>
                      <a:pt x="1" y="43320"/>
                    </a:lnTo>
                    <a:lnTo>
                      <a:pt x="1" y="42794"/>
                    </a:lnTo>
                    <a:lnTo>
                      <a:pt x="1" y="42794"/>
                    </a:lnTo>
                    <a:lnTo>
                      <a:pt x="40" y="41859"/>
                    </a:lnTo>
                    <a:lnTo>
                      <a:pt x="98" y="40905"/>
                    </a:lnTo>
                    <a:lnTo>
                      <a:pt x="137" y="40419"/>
                    </a:lnTo>
                    <a:lnTo>
                      <a:pt x="195" y="39951"/>
                    </a:lnTo>
                    <a:lnTo>
                      <a:pt x="273" y="39465"/>
                    </a:lnTo>
                    <a:lnTo>
                      <a:pt x="351" y="38978"/>
                    </a:lnTo>
                    <a:lnTo>
                      <a:pt x="448" y="38511"/>
                    </a:lnTo>
                    <a:lnTo>
                      <a:pt x="565" y="38043"/>
                    </a:lnTo>
                    <a:lnTo>
                      <a:pt x="702" y="37596"/>
                    </a:lnTo>
                    <a:lnTo>
                      <a:pt x="857" y="37148"/>
                    </a:lnTo>
                    <a:lnTo>
                      <a:pt x="1052" y="36700"/>
                    </a:lnTo>
                    <a:lnTo>
                      <a:pt x="1247" y="36272"/>
                    </a:lnTo>
                    <a:lnTo>
                      <a:pt x="1480" y="35863"/>
                    </a:lnTo>
                    <a:lnTo>
                      <a:pt x="1733" y="35473"/>
                    </a:lnTo>
                    <a:lnTo>
                      <a:pt x="1733" y="35473"/>
                    </a:lnTo>
                    <a:lnTo>
                      <a:pt x="2064" y="35045"/>
                    </a:lnTo>
                    <a:lnTo>
                      <a:pt x="2415" y="34656"/>
                    </a:lnTo>
                    <a:lnTo>
                      <a:pt x="2785" y="34286"/>
                    </a:lnTo>
                    <a:lnTo>
                      <a:pt x="3194" y="33955"/>
                    </a:lnTo>
                    <a:lnTo>
                      <a:pt x="3641" y="33643"/>
                    </a:lnTo>
                    <a:lnTo>
                      <a:pt x="4089" y="33390"/>
                    </a:lnTo>
                    <a:lnTo>
                      <a:pt x="4557" y="33157"/>
                    </a:lnTo>
                    <a:lnTo>
                      <a:pt x="5043" y="32962"/>
                    </a:lnTo>
                    <a:lnTo>
                      <a:pt x="5549" y="32806"/>
                    </a:lnTo>
                    <a:lnTo>
                      <a:pt x="6056" y="32689"/>
                    </a:lnTo>
                    <a:lnTo>
                      <a:pt x="6562" y="32611"/>
                    </a:lnTo>
                    <a:lnTo>
                      <a:pt x="6834" y="32611"/>
                    </a:lnTo>
                    <a:lnTo>
                      <a:pt x="7088" y="32592"/>
                    </a:lnTo>
                    <a:lnTo>
                      <a:pt x="7341" y="32611"/>
                    </a:lnTo>
                    <a:lnTo>
                      <a:pt x="7594" y="32631"/>
                    </a:lnTo>
                    <a:lnTo>
                      <a:pt x="7847" y="32650"/>
                    </a:lnTo>
                    <a:lnTo>
                      <a:pt x="8100" y="32709"/>
                    </a:lnTo>
                    <a:lnTo>
                      <a:pt x="8353" y="32767"/>
                    </a:lnTo>
                    <a:lnTo>
                      <a:pt x="8587" y="32845"/>
                    </a:lnTo>
                    <a:lnTo>
                      <a:pt x="8840" y="32923"/>
                    </a:lnTo>
                    <a:lnTo>
                      <a:pt x="9073" y="33020"/>
                    </a:lnTo>
                    <a:lnTo>
                      <a:pt x="9073" y="33020"/>
                    </a:lnTo>
                    <a:lnTo>
                      <a:pt x="9015" y="32767"/>
                    </a:lnTo>
                    <a:lnTo>
                      <a:pt x="8957" y="32495"/>
                    </a:lnTo>
                    <a:lnTo>
                      <a:pt x="8937" y="32241"/>
                    </a:lnTo>
                    <a:lnTo>
                      <a:pt x="8918" y="31969"/>
                    </a:lnTo>
                    <a:lnTo>
                      <a:pt x="8937" y="31696"/>
                    </a:lnTo>
                    <a:lnTo>
                      <a:pt x="8976" y="31424"/>
                    </a:lnTo>
                    <a:lnTo>
                      <a:pt x="9034" y="31171"/>
                    </a:lnTo>
                    <a:lnTo>
                      <a:pt x="9112" y="30918"/>
                    </a:lnTo>
                    <a:lnTo>
                      <a:pt x="9210" y="30664"/>
                    </a:lnTo>
                    <a:lnTo>
                      <a:pt x="9327" y="30411"/>
                    </a:lnTo>
                    <a:lnTo>
                      <a:pt x="9463" y="30178"/>
                    </a:lnTo>
                    <a:lnTo>
                      <a:pt x="9619" y="29964"/>
                    </a:lnTo>
                    <a:lnTo>
                      <a:pt x="9794" y="29749"/>
                    </a:lnTo>
                    <a:lnTo>
                      <a:pt x="9988" y="29574"/>
                    </a:lnTo>
                    <a:lnTo>
                      <a:pt x="10183" y="29399"/>
                    </a:lnTo>
                    <a:lnTo>
                      <a:pt x="10417" y="29243"/>
                    </a:lnTo>
                    <a:lnTo>
                      <a:pt x="10417" y="29243"/>
                    </a:lnTo>
                    <a:lnTo>
                      <a:pt x="10631" y="29107"/>
                    </a:lnTo>
                    <a:lnTo>
                      <a:pt x="10884" y="28990"/>
                    </a:lnTo>
                    <a:lnTo>
                      <a:pt x="11137" y="28893"/>
                    </a:lnTo>
                    <a:lnTo>
                      <a:pt x="11390" y="28815"/>
                    </a:lnTo>
                    <a:lnTo>
                      <a:pt x="11663" y="28776"/>
                    </a:lnTo>
                    <a:lnTo>
                      <a:pt x="11916" y="28737"/>
                    </a:lnTo>
                    <a:lnTo>
                      <a:pt x="12189" y="28737"/>
                    </a:lnTo>
                    <a:lnTo>
                      <a:pt x="12461" y="28756"/>
                    </a:lnTo>
                    <a:lnTo>
                      <a:pt x="12734" y="28776"/>
                    </a:lnTo>
                    <a:lnTo>
                      <a:pt x="12987" y="28834"/>
                    </a:lnTo>
                    <a:lnTo>
                      <a:pt x="13259" y="28912"/>
                    </a:lnTo>
                    <a:lnTo>
                      <a:pt x="13512" y="29010"/>
                    </a:lnTo>
                    <a:lnTo>
                      <a:pt x="13746" y="29126"/>
                    </a:lnTo>
                    <a:lnTo>
                      <a:pt x="13980" y="29263"/>
                    </a:lnTo>
                    <a:lnTo>
                      <a:pt x="14194" y="29418"/>
                    </a:lnTo>
                    <a:lnTo>
                      <a:pt x="14408" y="29574"/>
                    </a:lnTo>
                    <a:lnTo>
                      <a:pt x="14408" y="29574"/>
                    </a:lnTo>
                    <a:lnTo>
                      <a:pt x="14077" y="28387"/>
                    </a:lnTo>
                    <a:lnTo>
                      <a:pt x="13785" y="27179"/>
                    </a:lnTo>
                    <a:lnTo>
                      <a:pt x="13551" y="25972"/>
                    </a:lnTo>
                    <a:lnTo>
                      <a:pt x="13357" y="24746"/>
                    </a:lnTo>
                    <a:lnTo>
                      <a:pt x="13201" y="23519"/>
                    </a:lnTo>
                    <a:lnTo>
                      <a:pt x="13084" y="22293"/>
                    </a:lnTo>
                    <a:lnTo>
                      <a:pt x="13026" y="21047"/>
                    </a:lnTo>
                    <a:lnTo>
                      <a:pt x="12987" y="19820"/>
                    </a:lnTo>
                    <a:lnTo>
                      <a:pt x="13006" y="18574"/>
                    </a:lnTo>
                    <a:lnTo>
                      <a:pt x="13084" y="17347"/>
                    </a:lnTo>
                    <a:lnTo>
                      <a:pt x="13181" y="16101"/>
                    </a:lnTo>
                    <a:lnTo>
                      <a:pt x="13337" y="14875"/>
                    </a:lnTo>
                    <a:lnTo>
                      <a:pt x="13532" y="13648"/>
                    </a:lnTo>
                    <a:lnTo>
                      <a:pt x="13766" y="12441"/>
                    </a:lnTo>
                    <a:lnTo>
                      <a:pt x="14058" y="11234"/>
                    </a:lnTo>
                    <a:lnTo>
                      <a:pt x="14389" y="10046"/>
                    </a:lnTo>
                    <a:lnTo>
                      <a:pt x="14389" y="10046"/>
                    </a:lnTo>
                    <a:lnTo>
                      <a:pt x="14564" y="9443"/>
                    </a:lnTo>
                    <a:lnTo>
                      <a:pt x="14759" y="8839"/>
                    </a:lnTo>
                    <a:lnTo>
                      <a:pt x="14992" y="8236"/>
                    </a:lnTo>
                    <a:lnTo>
                      <a:pt x="15226" y="7632"/>
                    </a:lnTo>
                    <a:lnTo>
                      <a:pt x="15459" y="7048"/>
                    </a:lnTo>
                    <a:lnTo>
                      <a:pt x="15732" y="6464"/>
                    </a:lnTo>
                    <a:lnTo>
                      <a:pt x="16024" y="5899"/>
                    </a:lnTo>
                    <a:lnTo>
                      <a:pt x="16336" y="5354"/>
                    </a:lnTo>
                    <a:lnTo>
                      <a:pt x="16667" y="4809"/>
                    </a:lnTo>
                    <a:lnTo>
                      <a:pt x="17017" y="4283"/>
                    </a:lnTo>
                    <a:lnTo>
                      <a:pt x="17387" y="3777"/>
                    </a:lnTo>
                    <a:lnTo>
                      <a:pt x="17796" y="3310"/>
                    </a:lnTo>
                    <a:lnTo>
                      <a:pt x="18224" y="2843"/>
                    </a:lnTo>
                    <a:lnTo>
                      <a:pt x="18672" y="2414"/>
                    </a:lnTo>
                    <a:lnTo>
                      <a:pt x="19159" y="2025"/>
                    </a:lnTo>
                    <a:lnTo>
                      <a:pt x="19665" y="1635"/>
                    </a:lnTo>
                    <a:lnTo>
                      <a:pt x="19665" y="1635"/>
                    </a:lnTo>
                    <a:lnTo>
                      <a:pt x="20054" y="1402"/>
                    </a:lnTo>
                    <a:lnTo>
                      <a:pt x="20444" y="1168"/>
                    </a:lnTo>
                    <a:lnTo>
                      <a:pt x="20833" y="954"/>
                    </a:lnTo>
                    <a:lnTo>
                      <a:pt x="21261" y="779"/>
                    </a:lnTo>
                    <a:lnTo>
                      <a:pt x="21670" y="604"/>
                    </a:lnTo>
                    <a:lnTo>
                      <a:pt x="22098" y="467"/>
                    </a:lnTo>
                    <a:lnTo>
                      <a:pt x="22527" y="331"/>
                    </a:lnTo>
                    <a:lnTo>
                      <a:pt x="22975" y="234"/>
                    </a:lnTo>
                    <a:lnTo>
                      <a:pt x="23403" y="136"/>
                    </a:lnTo>
                    <a:lnTo>
                      <a:pt x="23851" y="78"/>
                    </a:lnTo>
                    <a:lnTo>
                      <a:pt x="24318" y="39"/>
                    </a:lnTo>
                    <a:lnTo>
                      <a:pt x="24766" y="0"/>
                    </a:lnTo>
                    <a:lnTo>
                      <a:pt x="25214" y="0"/>
                    </a:lnTo>
                    <a:lnTo>
                      <a:pt x="25681" y="0"/>
                    </a:lnTo>
                    <a:lnTo>
                      <a:pt x="26129" y="19"/>
                    </a:lnTo>
                    <a:lnTo>
                      <a:pt x="26596" y="78"/>
                    </a:lnTo>
                    <a:lnTo>
                      <a:pt x="27044" y="136"/>
                    </a:lnTo>
                    <a:lnTo>
                      <a:pt x="27492" y="214"/>
                    </a:lnTo>
                    <a:lnTo>
                      <a:pt x="27939" y="312"/>
                    </a:lnTo>
                    <a:lnTo>
                      <a:pt x="28387" y="428"/>
                    </a:lnTo>
                    <a:lnTo>
                      <a:pt x="28835" y="565"/>
                    </a:lnTo>
                    <a:lnTo>
                      <a:pt x="29263" y="701"/>
                    </a:lnTo>
                    <a:lnTo>
                      <a:pt x="29711" y="876"/>
                    </a:lnTo>
                    <a:lnTo>
                      <a:pt x="30139" y="1051"/>
                    </a:lnTo>
                    <a:lnTo>
                      <a:pt x="30548" y="1246"/>
                    </a:lnTo>
                    <a:lnTo>
                      <a:pt x="30957" y="1460"/>
                    </a:lnTo>
                    <a:lnTo>
                      <a:pt x="31366" y="1694"/>
                    </a:lnTo>
                    <a:lnTo>
                      <a:pt x="31755" y="1927"/>
                    </a:lnTo>
                    <a:lnTo>
                      <a:pt x="32145" y="2181"/>
                    </a:lnTo>
                    <a:lnTo>
                      <a:pt x="32515" y="2453"/>
                    </a:lnTo>
                    <a:lnTo>
                      <a:pt x="32865" y="2745"/>
                    </a:lnTo>
                    <a:lnTo>
                      <a:pt x="33216" y="3037"/>
                    </a:lnTo>
                    <a:lnTo>
                      <a:pt x="33216" y="3037"/>
                    </a:lnTo>
                    <a:lnTo>
                      <a:pt x="33566" y="3349"/>
                    </a:lnTo>
                    <a:lnTo>
                      <a:pt x="33877" y="3680"/>
                    </a:lnTo>
                    <a:lnTo>
                      <a:pt x="34189" y="4011"/>
                    </a:lnTo>
                    <a:lnTo>
                      <a:pt x="34501" y="4342"/>
                    </a:lnTo>
                    <a:lnTo>
                      <a:pt x="34793" y="4692"/>
                    </a:lnTo>
                    <a:lnTo>
                      <a:pt x="35065" y="5062"/>
                    </a:lnTo>
                    <a:lnTo>
                      <a:pt x="35318" y="5432"/>
                    </a:lnTo>
                    <a:lnTo>
                      <a:pt x="35571" y="5802"/>
                    </a:lnTo>
                    <a:lnTo>
                      <a:pt x="35824" y="6191"/>
                    </a:lnTo>
                    <a:lnTo>
                      <a:pt x="36058" y="6581"/>
                    </a:lnTo>
                    <a:lnTo>
                      <a:pt x="36272" y="6990"/>
                    </a:lnTo>
                    <a:lnTo>
                      <a:pt x="36467" y="7398"/>
                    </a:lnTo>
                    <a:lnTo>
                      <a:pt x="36681" y="7807"/>
                    </a:lnTo>
                    <a:lnTo>
                      <a:pt x="36856" y="8216"/>
                    </a:lnTo>
                    <a:lnTo>
                      <a:pt x="37032" y="8644"/>
                    </a:lnTo>
                    <a:lnTo>
                      <a:pt x="37187" y="9073"/>
                    </a:lnTo>
                    <a:lnTo>
                      <a:pt x="37343" y="9521"/>
                    </a:lnTo>
                    <a:lnTo>
                      <a:pt x="37479" y="9949"/>
                    </a:lnTo>
                    <a:lnTo>
                      <a:pt x="37596" y="10397"/>
                    </a:lnTo>
                    <a:lnTo>
                      <a:pt x="37713" y="10845"/>
                    </a:lnTo>
                    <a:lnTo>
                      <a:pt x="37927" y="11740"/>
                    </a:lnTo>
                    <a:lnTo>
                      <a:pt x="38083" y="12655"/>
                    </a:lnTo>
                    <a:lnTo>
                      <a:pt x="38200" y="13570"/>
                    </a:lnTo>
                    <a:lnTo>
                      <a:pt x="38258" y="14505"/>
                    </a:lnTo>
                    <a:lnTo>
                      <a:pt x="38297" y="15420"/>
                    </a:lnTo>
                    <a:lnTo>
                      <a:pt x="38278" y="16335"/>
                    </a:lnTo>
                    <a:lnTo>
                      <a:pt x="38278" y="16335"/>
                    </a:lnTo>
                    <a:lnTo>
                      <a:pt x="38219" y="17250"/>
                    </a:lnTo>
                    <a:lnTo>
                      <a:pt x="38122" y="18165"/>
                    </a:lnTo>
                    <a:lnTo>
                      <a:pt x="38005" y="19080"/>
                    </a:lnTo>
                    <a:lnTo>
                      <a:pt x="37849" y="19976"/>
                    </a:lnTo>
                    <a:lnTo>
                      <a:pt x="37655" y="20871"/>
                    </a:lnTo>
                    <a:lnTo>
                      <a:pt x="37440" y="21767"/>
                    </a:lnTo>
                    <a:lnTo>
                      <a:pt x="37207" y="22643"/>
                    </a:lnTo>
                    <a:lnTo>
                      <a:pt x="36934" y="23519"/>
                    </a:lnTo>
                    <a:lnTo>
                      <a:pt x="36642" y="24395"/>
                    </a:lnTo>
                    <a:lnTo>
                      <a:pt x="36331" y="25252"/>
                    </a:lnTo>
                    <a:lnTo>
                      <a:pt x="36000" y="26128"/>
                    </a:lnTo>
                    <a:lnTo>
                      <a:pt x="35649" y="26965"/>
                    </a:lnTo>
                    <a:lnTo>
                      <a:pt x="35279" y="27822"/>
                    </a:lnTo>
                    <a:lnTo>
                      <a:pt x="34909" y="28659"/>
                    </a:lnTo>
                    <a:lnTo>
                      <a:pt x="34501" y="29496"/>
                    </a:lnTo>
                    <a:lnTo>
                      <a:pt x="34092" y="30314"/>
                    </a:lnTo>
                    <a:lnTo>
                      <a:pt x="34092" y="30314"/>
                    </a:lnTo>
                    <a:lnTo>
                      <a:pt x="34150" y="30197"/>
                    </a:lnTo>
                    <a:lnTo>
                      <a:pt x="34208" y="30080"/>
                    </a:lnTo>
                    <a:lnTo>
                      <a:pt x="34345" y="29886"/>
                    </a:lnTo>
                    <a:lnTo>
                      <a:pt x="34520" y="29730"/>
                    </a:lnTo>
                    <a:lnTo>
                      <a:pt x="34715" y="29594"/>
                    </a:lnTo>
                    <a:lnTo>
                      <a:pt x="34929" y="29496"/>
                    </a:lnTo>
                    <a:lnTo>
                      <a:pt x="35162" y="29438"/>
                    </a:lnTo>
                    <a:lnTo>
                      <a:pt x="35396" y="29399"/>
                    </a:lnTo>
                    <a:lnTo>
                      <a:pt x="35649" y="29399"/>
                    </a:lnTo>
                    <a:lnTo>
                      <a:pt x="35922" y="29418"/>
                    </a:lnTo>
                    <a:lnTo>
                      <a:pt x="36175" y="29457"/>
                    </a:lnTo>
                    <a:lnTo>
                      <a:pt x="36428" y="29535"/>
                    </a:lnTo>
                    <a:lnTo>
                      <a:pt x="36681" y="29652"/>
                    </a:lnTo>
                    <a:lnTo>
                      <a:pt x="36895" y="29769"/>
                    </a:lnTo>
                    <a:lnTo>
                      <a:pt x="37109" y="29925"/>
                    </a:lnTo>
                    <a:lnTo>
                      <a:pt x="37304" y="30100"/>
                    </a:lnTo>
                    <a:lnTo>
                      <a:pt x="37460" y="30314"/>
                    </a:lnTo>
                    <a:lnTo>
                      <a:pt x="37460" y="30314"/>
                    </a:lnTo>
                    <a:lnTo>
                      <a:pt x="37616" y="30528"/>
                    </a:lnTo>
                    <a:lnTo>
                      <a:pt x="37732" y="30742"/>
                    </a:lnTo>
                    <a:lnTo>
                      <a:pt x="37830" y="30976"/>
                    </a:lnTo>
                    <a:lnTo>
                      <a:pt x="37908" y="31229"/>
                    </a:lnTo>
                    <a:lnTo>
                      <a:pt x="37966" y="31463"/>
                    </a:lnTo>
                    <a:lnTo>
                      <a:pt x="38024" y="31716"/>
                    </a:lnTo>
                    <a:lnTo>
                      <a:pt x="38044" y="31969"/>
                    </a:lnTo>
                    <a:lnTo>
                      <a:pt x="38083" y="32241"/>
                    </a:lnTo>
                    <a:lnTo>
                      <a:pt x="38083" y="32767"/>
                    </a:lnTo>
                    <a:lnTo>
                      <a:pt x="38063" y="33293"/>
                    </a:lnTo>
                    <a:lnTo>
                      <a:pt x="38024" y="33818"/>
                    </a:lnTo>
                    <a:lnTo>
                      <a:pt x="37966" y="34344"/>
                    </a:lnTo>
                    <a:lnTo>
                      <a:pt x="37966" y="34344"/>
                    </a:lnTo>
                    <a:lnTo>
                      <a:pt x="38141" y="34111"/>
                    </a:lnTo>
                    <a:lnTo>
                      <a:pt x="38355" y="33896"/>
                    </a:lnTo>
                    <a:lnTo>
                      <a:pt x="38570" y="33682"/>
                    </a:lnTo>
                    <a:lnTo>
                      <a:pt x="38784" y="33507"/>
                    </a:lnTo>
                    <a:lnTo>
                      <a:pt x="39017" y="33332"/>
                    </a:lnTo>
                    <a:lnTo>
                      <a:pt x="39271" y="33157"/>
                    </a:lnTo>
                    <a:lnTo>
                      <a:pt x="39524" y="33020"/>
                    </a:lnTo>
                    <a:lnTo>
                      <a:pt x="39777" y="32884"/>
                    </a:lnTo>
                    <a:lnTo>
                      <a:pt x="40049" y="32767"/>
                    </a:lnTo>
                    <a:lnTo>
                      <a:pt x="40322" y="32650"/>
                    </a:lnTo>
                    <a:lnTo>
                      <a:pt x="40594" y="32553"/>
                    </a:lnTo>
                    <a:lnTo>
                      <a:pt x="40886" y="32475"/>
                    </a:lnTo>
                    <a:lnTo>
                      <a:pt x="41159" y="32417"/>
                    </a:lnTo>
                    <a:lnTo>
                      <a:pt x="41471" y="32358"/>
                    </a:lnTo>
                    <a:lnTo>
                      <a:pt x="41763" y="32319"/>
                    </a:lnTo>
                    <a:lnTo>
                      <a:pt x="42055" y="32280"/>
                    </a:lnTo>
                    <a:lnTo>
                      <a:pt x="42347" y="32261"/>
                    </a:lnTo>
                    <a:lnTo>
                      <a:pt x="42658" y="32261"/>
                    </a:lnTo>
                    <a:lnTo>
                      <a:pt x="42950" y="32261"/>
                    </a:lnTo>
                    <a:lnTo>
                      <a:pt x="43262" y="32300"/>
                    </a:lnTo>
                    <a:lnTo>
                      <a:pt x="43554" y="32319"/>
                    </a:lnTo>
                    <a:lnTo>
                      <a:pt x="43865" y="32378"/>
                    </a:lnTo>
                    <a:lnTo>
                      <a:pt x="44157" y="32417"/>
                    </a:lnTo>
                    <a:lnTo>
                      <a:pt x="44449" y="32495"/>
                    </a:lnTo>
                    <a:lnTo>
                      <a:pt x="44761" y="32572"/>
                    </a:lnTo>
                    <a:lnTo>
                      <a:pt x="45033" y="32670"/>
                    </a:lnTo>
                    <a:lnTo>
                      <a:pt x="45325" y="32767"/>
                    </a:lnTo>
                    <a:lnTo>
                      <a:pt x="45598" y="32884"/>
                    </a:lnTo>
                    <a:lnTo>
                      <a:pt x="45871" y="33020"/>
                    </a:lnTo>
                    <a:lnTo>
                      <a:pt x="46143" y="33157"/>
                    </a:lnTo>
                    <a:lnTo>
                      <a:pt x="46416" y="33312"/>
                    </a:lnTo>
                    <a:lnTo>
                      <a:pt x="46669" y="33468"/>
                    </a:lnTo>
                    <a:lnTo>
                      <a:pt x="46669" y="33468"/>
                    </a:lnTo>
                    <a:lnTo>
                      <a:pt x="46941" y="33682"/>
                    </a:lnTo>
                    <a:lnTo>
                      <a:pt x="47195" y="33877"/>
                    </a:lnTo>
                    <a:lnTo>
                      <a:pt x="47467" y="34091"/>
                    </a:lnTo>
                    <a:lnTo>
                      <a:pt x="47701" y="34305"/>
                    </a:lnTo>
                    <a:lnTo>
                      <a:pt x="48149" y="34734"/>
                    </a:lnTo>
                    <a:lnTo>
                      <a:pt x="48577" y="35201"/>
                    </a:lnTo>
                    <a:lnTo>
                      <a:pt x="48947" y="35688"/>
                    </a:lnTo>
                    <a:lnTo>
                      <a:pt x="49278" y="36194"/>
                    </a:lnTo>
                    <a:lnTo>
                      <a:pt x="49570" y="36719"/>
                    </a:lnTo>
                    <a:lnTo>
                      <a:pt x="49823" y="37245"/>
                    </a:lnTo>
                    <a:lnTo>
                      <a:pt x="50037" y="37790"/>
                    </a:lnTo>
                    <a:lnTo>
                      <a:pt x="50232" y="38355"/>
                    </a:lnTo>
                    <a:lnTo>
                      <a:pt x="50388" y="38939"/>
                    </a:lnTo>
                    <a:lnTo>
                      <a:pt x="50504" y="39523"/>
                    </a:lnTo>
                    <a:lnTo>
                      <a:pt x="50602" y="40127"/>
                    </a:lnTo>
                    <a:lnTo>
                      <a:pt x="50680" y="40730"/>
                    </a:lnTo>
                    <a:lnTo>
                      <a:pt x="50719" y="41353"/>
                    </a:lnTo>
                    <a:lnTo>
                      <a:pt x="50738" y="41976"/>
                    </a:lnTo>
                    <a:lnTo>
                      <a:pt x="50738" y="42599"/>
                    </a:lnTo>
                    <a:lnTo>
                      <a:pt x="50719" y="43222"/>
                    </a:lnTo>
                    <a:lnTo>
                      <a:pt x="50680" y="43865"/>
                    </a:lnTo>
                    <a:lnTo>
                      <a:pt x="50621" y="44507"/>
                    </a:lnTo>
                    <a:lnTo>
                      <a:pt x="50543" y="45130"/>
                    </a:lnTo>
                    <a:lnTo>
                      <a:pt x="50465" y="45773"/>
                    </a:lnTo>
                    <a:lnTo>
                      <a:pt x="50349" y="46396"/>
                    </a:lnTo>
                    <a:lnTo>
                      <a:pt x="50232" y="47038"/>
                    </a:lnTo>
                    <a:lnTo>
                      <a:pt x="49979" y="48284"/>
                    </a:lnTo>
                    <a:lnTo>
                      <a:pt x="49706" y="49491"/>
                    </a:lnTo>
                    <a:lnTo>
                      <a:pt x="49395" y="50679"/>
                    </a:lnTo>
                    <a:lnTo>
                      <a:pt x="49103" y="51828"/>
                    </a:lnTo>
                    <a:lnTo>
                      <a:pt x="49103" y="51828"/>
                    </a:lnTo>
                    <a:lnTo>
                      <a:pt x="48927" y="52451"/>
                    </a:lnTo>
                    <a:lnTo>
                      <a:pt x="48733" y="53074"/>
                    </a:lnTo>
                    <a:lnTo>
                      <a:pt x="48538" y="53697"/>
                    </a:lnTo>
                    <a:lnTo>
                      <a:pt x="48304" y="54320"/>
                    </a:lnTo>
                    <a:lnTo>
                      <a:pt x="48071" y="54923"/>
                    </a:lnTo>
                    <a:lnTo>
                      <a:pt x="47818" y="55527"/>
                    </a:lnTo>
                    <a:lnTo>
                      <a:pt x="47564" y="56131"/>
                    </a:lnTo>
                    <a:lnTo>
                      <a:pt x="47272" y="56715"/>
                    </a:lnTo>
                    <a:lnTo>
                      <a:pt x="46961" y="57299"/>
                    </a:lnTo>
                    <a:lnTo>
                      <a:pt x="46649" y="57863"/>
                    </a:lnTo>
                    <a:lnTo>
                      <a:pt x="46318" y="58428"/>
                    </a:lnTo>
                    <a:lnTo>
                      <a:pt x="45949" y="58973"/>
                    </a:lnTo>
                    <a:lnTo>
                      <a:pt x="45579" y="59499"/>
                    </a:lnTo>
                    <a:lnTo>
                      <a:pt x="45189" y="60024"/>
                    </a:lnTo>
                    <a:lnTo>
                      <a:pt x="44780" y="60511"/>
                    </a:lnTo>
                    <a:lnTo>
                      <a:pt x="44333" y="60998"/>
                    </a:lnTo>
                    <a:lnTo>
                      <a:pt x="44333" y="60998"/>
                    </a:lnTo>
                    <a:lnTo>
                      <a:pt x="43729" y="61621"/>
                    </a:lnTo>
                    <a:lnTo>
                      <a:pt x="43106" y="62205"/>
                    </a:lnTo>
                    <a:lnTo>
                      <a:pt x="42444" y="62750"/>
                    </a:lnTo>
                    <a:lnTo>
                      <a:pt x="41763" y="63256"/>
                    </a:lnTo>
                    <a:lnTo>
                      <a:pt x="41062" y="63743"/>
                    </a:lnTo>
                    <a:lnTo>
                      <a:pt x="40322" y="64210"/>
                    </a:lnTo>
                    <a:lnTo>
                      <a:pt x="39582" y="64639"/>
                    </a:lnTo>
                    <a:lnTo>
                      <a:pt x="38803" y="65028"/>
                    </a:lnTo>
                    <a:lnTo>
                      <a:pt x="38024" y="65398"/>
                    </a:lnTo>
                    <a:lnTo>
                      <a:pt x="37246" y="65748"/>
                    </a:lnTo>
                    <a:lnTo>
                      <a:pt x="36428" y="66060"/>
                    </a:lnTo>
                    <a:lnTo>
                      <a:pt x="35610" y="66371"/>
                    </a:lnTo>
                    <a:lnTo>
                      <a:pt x="34793" y="66644"/>
                    </a:lnTo>
                    <a:lnTo>
                      <a:pt x="33955" y="66897"/>
                    </a:lnTo>
                    <a:lnTo>
                      <a:pt x="33118" y="67131"/>
                    </a:lnTo>
                    <a:lnTo>
                      <a:pt x="32281" y="67345"/>
                    </a:lnTo>
                    <a:lnTo>
                      <a:pt x="32281" y="67345"/>
                    </a:lnTo>
                    <a:lnTo>
                      <a:pt x="31541" y="67520"/>
                    </a:lnTo>
                    <a:lnTo>
                      <a:pt x="30801" y="67676"/>
                    </a:lnTo>
                    <a:lnTo>
                      <a:pt x="30042" y="67812"/>
                    </a:lnTo>
                    <a:lnTo>
                      <a:pt x="29283" y="67948"/>
                    </a:lnTo>
                    <a:lnTo>
                      <a:pt x="28543" y="68046"/>
                    </a:lnTo>
                    <a:lnTo>
                      <a:pt x="27784" y="68143"/>
                    </a:lnTo>
                    <a:lnTo>
                      <a:pt x="27024" y="68221"/>
                    </a:lnTo>
                    <a:lnTo>
                      <a:pt x="26265" y="68260"/>
                    </a:lnTo>
                    <a:lnTo>
                      <a:pt x="25506" y="68279"/>
                    </a:lnTo>
                    <a:lnTo>
                      <a:pt x="24746" y="68279"/>
                    </a:lnTo>
                    <a:lnTo>
                      <a:pt x="23987" y="68260"/>
                    </a:lnTo>
                    <a:lnTo>
                      <a:pt x="23228" y="68202"/>
                    </a:lnTo>
                    <a:lnTo>
                      <a:pt x="22488" y="68104"/>
                    </a:lnTo>
                    <a:lnTo>
                      <a:pt x="21729" y="67987"/>
                    </a:lnTo>
                    <a:lnTo>
                      <a:pt x="20989" y="67851"/>
                    </a:lnTo>
                    <a:lnTo>
                      <a:pt x="20249" y="67656"/>
                    </a:lnTo>
                    <a:lnTo>
                      <a:pt x="20249" y="67656"/>
                    </a:lnTo>
                    <a:lnTo>
                      <a:pt x="19704" y="67501"/>
                    </a:lnTo>
                    <a:lnTo>
                      <a:pt x="19178" y="67325"/>
                    </a:lnTo>
                    <a:lnTo>
                      <a:pt x="18652" y="67150"/>
                    </a:lnTo>
                    <a:lnTo>
                      <a:pt x="18127" y="66936"/>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20"/>
              <p:cNvSpPr/>
              <p:nvPr/>
            </p:nvSpPr>
            <p:spPr>
              <a:xfrm>
                <a:off x="6334375" y="-1594800"/>
                <a:ext cx="268200" cy="1279650"/>
              </a:xfrm>
              <a:custGeom>
                <a:avLst/>
                <a:gdLst/>
                <a:ahLst/>
                <a:cxnLst/>
                <a:rect l="l" t="t" r="r" b="b"/>
                <a:pathLst>
                  <a:path w="10728" h="51186" extrusionOk="0">
                    <a:moveTo>
                      <a:pt x="0" y="51185"/>
                    </a:moveTo>
                    <a:lnTo>
                      <a:pt x="0" y="51185"/>
                    </a:lnTo>
                    <a:lnTo>
                      <a:pt x="0" y="51185"/>
                    </a:lnTo>
                    <a:lnTo>
                      <a:pt x="0" y="51185"/>
                    </a:lnTo>
                    <a:close/>
                    <a:moveTo>
                      <a:pt x="39" y="51166"/>
                    </a:moveTo>
                    <a:lnTo>
                      <a:pt x="39" y="51166"/>
                    </a:lnTo>
                    <a:lnTo>
                      <a:pt x="39" y="51166"/>
                    </a:lnTo>
                    <a:lnTo>
                      <a:pt x="39" y="51166"/>
                    </a:lnTo>
                    <a:lnTo>
                      <a:pt x="39" y="51166"/>
                    </a:lnTo>
                    <a:close/>
                    <a:moveTo>
                      <a:pt x="3602" y="50134"/>
                    </a:moveTo>
                    <a:lnTo>
                      <a:pt x="3602" y="50134"/>
                    </a:lnTo>
                    <a:lnTo>
                      <a:pt x="2765" y="50407"/>
                    </a:lnTo>
                    <a:lnTo>
                      <a:pt x="1928" y="50679"/>
                    </a:lnTo>
                    <a:lnTo>
                      <a:pt x="1091" y="50913"/>
                    </a:lnTo>
                    <a:lnTo>
                      <a:pt x="234" y="51127"/>
                    </a:lnTo>
                    <a:lnTo>
                      <a:pt x="234" y="51127"/>
                    </a:lnTo>
                    <a:lnTo>
                      <a:pt x="59" y="51166"/>
                    </a:lnTo>
                    <a:lnTo>
                      <a:pt x="59" y="51166"/>
                    </a:lnTo>
                    <a:lnTo>
                      <a:pt x="234" y="51127"/>
                    </a:lnTo>
                    <a:lnTo>
                      <a:pt x="234" y="51127"/>
                    </a:lnTo>
                    <a:lnTo>
                      <a:pt x="1091" y="50913"/>
                    </a:lnTo>
                    <a:lnTo>
                      <a:pt x="1928" y="50679"/>
                    </a:lnTo>
                    <a:lnTo>
                      <a:pt x="2765" y="50407"/>
                    </a:lnTo>
                    <a:lnTo>
                      <a:pt x="3602" y="50134"/>
                    </a:lnTo>
                    <a:close/>
                    <a:moveTo>
                      <a:pt x="10494" y="16043"/>
                    </a:moveTo>
                    <a:lnTo>
                      <a:pt x="10494" y="16043"/>
                    </a:lnTo>
                    <a:lnTo>
                      <a:pt x="10183" y="16062"/>
                    </a:lnTo>
                    <a:lnTo>
                      <a:pt x="9871" y="16082"/>
                    </a:lnTo>
                    <a:lnTo>
                      <a:pt x="9579" y="16121"/>
                    </a:lnTo>
                    <a:lnTo>
                      <a:pt x="9268" y="16160"/>
                    </a:lnTo>
                    <a:lnTo>
                      <a:pt x="8976" y="16218"/>
                    </a:lnTo>
                    <a:lnTo>
                      <a:pt x="8684" y="16296"/>
                    </a:lnTo>
                    <a:lnTo>
                      <a:pt x="8392" y="16393"/>
                    </a:lnTo>
                    <a:lnTo>
                      <a:pt x="8100" y="16491"/>
                    </a:lnTo>
                    <a:lnTo>
                      <a:pt x="7827" y="16627"/>
                    </a:lnTo>
                    <a:lnTo>
                      <a:pt x="7554" y="16744"/>
                    </a:lnTo>
                    <a:lnTo>
                      <a:pt x="7301" y="16900"/>
                    </a:lnTo>
                    <a:lnTo>
                      <a:pt x="7048" y="17055"/>
                    </a:lnTo>
                    <a:lnTo>
                      <a:pt x="6815" y="17231"/>
                    </a:lnTo>
                    <a:lnTo>
                      <a:pt x="6581" y="17425"/>
                    </a:lnTo>
                    <a:lnTo>
                      <a:pt x="6347" y="17639"/>
                    </a:lnTo>
                    <a:lnTo>
                      <a:pt x="6133" y="17854"/>
                    </a:lnTo>
                    <a:lnTo>
                      <a:pt x="6133" y="17854"/>
                    </a:lnTo>
                    <a:lnTo>
                      <a:pt x="6347" y="17639"/>
                    </a:lnTo>
                    <a:lnTo>
                      <a:pt x="6581" y="17425"/>
                    </a:lnTo>
                    <a:lnTo>
                      <a:pt x="6815" y="17231"/>
                    </a:lnTo>
                    <a:lnTo>
                      <a:pt x="7048" y="17055"/>
                    </a:lnTo>
                    <a:lnTo>
                      <a:pt x="7301" y="16900"/>
                    </a:lnTo>
                    <a:lnTo>
                      <a:pt x="7554" y="16744"/>
                    </a:lnTo>
                    <a:lnTo>
                      <a:pt x="7827" y="16627"/>
                    </a:lnTo>
                    <a:lnTo>
                      <a:pt x="8100" y="16491"/>
                    </a:lnTo>
                    <a:lnTo>
                      <a:pt x="8392" y="16393"/>
                    </a:lnTo>
                    <a:lnTo>
                      <a:pt x="8684" y="16296"/>
                    </a:lnTo>
                    <a:lnTo>
                      <a:pt x="8976" y="16218"/>
                    </a:lnTo>
                    <a:lnTo>
                      <a:pt x="9268" y="16160"/>
                    </a:lnTo>
                    <a:lnTo>
                      <a:pt x="9579" y="16121"/>
                    </a:lnTo>
                    <a:lnTo>
                      <a:pt x="9871" y="16082"/>
                    </a:lnTo>
                    <a:lnTo>
                      <a:pt x="10183" y="16062"/>
                    </a:lnTo>
                    <a:lnTo>
                      <a:pt x="10494" y="16043"/>
                    </a:lnTo>
                    <a:close/>
                    <a:moveTo>
                      <a:pt x="10572" y="16043"/>
                    </a:moveTo>
                    <a:lnTo>
                      <a:pt x="10572" y="16043"/>
                    </a:lnTo>
                    <a:lnTo>
                      <a:pt x="10572" y="16043"/>
                    </a:lnTo>
                    <a:lnTo>
                      <a:pt x="10728" y="16043"/>
                    </a:lnTo>
                    <a:lnTo>
                      <a:pt x="10728" y="16043"/>
                    </a:lnTo>
                    <a:lnTo>
                      <a:pt x="10572" y="16043"/>
                    </a:lnTo>
                    <a:close/>
                    <a:moveTo>
                      <a:pt x="5335" y="13979"/>
                    </a:moveTo>
                    <a:lnTo>
                      <a:pt x="5335" y="13979"/>
                    </a:lnTo>
                    <a:lnTo>
                      <a:pt x="5413" y="14096"/>
                    </a:lnTo>
                    <a:lnTo>
                      <a:pt x="5413" y="14096"/>
                    </a:lnTo>
                    <a:lnTo>
                      <a:pt x="5413" y="14096"/>
                    </a:lnTo>
                    <a:lnTo>
                      <a:pt x="5413" y="14096"/>
                    </a:lnTo>
                    <a:lnTo>
                      <a:pt x="5335" y="13979"/>
                    </a:lnTo>
                    <a:close/>
                    <a:moveTo>
                      <a:pt x="5316" y="13960"/>
                    </a:moveTo>
                    <a:lnTo>
                      <a:pt x="5316" y="13960"/>
                    </a:lnTo>
                    <a:lnTo>
                      <a:pt x="5335" y="13960"/>
                    </a:lnTo>
                    <a:lnTo>
                      <a:pt x="5335" y="13960"/>
                    </a:lnTo>
                    <a:lnTo>
                      <a:pt x="5316" y="13960"/>
                    </a:lnTo>
                    <a:close/>
                    <a:moveTo>
                      <a:pt x="5316" y="13960"/>
                    </a:moveTo>
                    <a:lnTo>
                      <a:pt x="5316" y="13960"/>
                    </a:lnTo>
                    <a:lnTo>
                      <a:pt x="5316" y="13960"/>
                    </a:lnTo>
                    <a:lnTo>
                      <a:pt x="5316" y="13960"/>
                    </a:lnTo>
                    <a:lnTo>
                      <a:pt x="5316" y="13960"/>
                    </a:lnTo>
                    <a:close/>
                    <a:moveTo>
                      <a:pt x="5316" y="13960"/>
                    </a:moveTo>
                    <a:lnTo>
                      <a:pt x="5316" y="13960"/>
                    </a:lnTo>
                    <a:lnTo>
                      <a:pt x="5316" y="13960"/>
                    </a:lnTo>
                    <a:lnTo>
                      <a:pt x="5316" y="13960"/>
                    </a:lnTo>
                    <a:lnTo>
                      <a:pt x="5316" y="13960"/>
                    </a:lnTo>
                    <a:close/>
                    <a:moveTo>
                      <a:pt x="5316" y="13940"/>
                    </a:moveTo>
                    <a:lnTo>
                      <a:pt x="5316" y="13940"/>
                    </a:lnTo>
                    <a:lnTo>
                      <a:pt x="5316" y="13940"/>
                    </a:lnTo>
                    <a:lnTo>
                      <a:pt x="5316" y="13940"/>
                    </a:lnTo>
                    <a:lnTo>
                      <a:pt x="5316" y="13940"/>
                    </a:lnTo>
                    <a:close/>
                    <a:moveTo>
                      <a:pt x="6172" y="1051"/>
                    </a:moveTo>
                    <a:lnTo>
                      <a:pt x="6172" y="1051"/>
                    </a:lnTo>
                    <a:lnTo>
                      <a:pt x="6172" y="1051"/>
                    </a:lnTo>
                    <a:lnTo>
                      <a:pt x="6172" y="1051"/>
                    </a:lnTo>
                    <a:lnTo>
                      <a:pt x="6172" y="1051"/>
                    </a:lnTo>
                    <a:close/>
                    <a:moveTo>
                      <a:pt x="6172" y="1012"/>
                    </a:moveTo>
                    <a:lnTo>
                      <a:pt x="6172" y="1012"/>
                    </a:lnTo>
                    <a:lnTo>
                      <a:pt x="6172" y="1032"/>
                    </a:lnTo>
                    <a:lnTo>
                      <a:pt x="6172" y="1032"/>
                    </a:lnTo>
                    <a:lnTo>
                      <a:pt x="6172" y="1012"/>
                    </a:lnTo>
                    <a:close/>
                    <a:moveTo>
                      <a:pt x="6172" y="993"/>
                    </a:moveTo>
                    <a:lnTo>
                      <a:pt x="6172" y="993"/>
                    </a:lnTo>
                    <a:lnTo>
                      <a:pt x="6172" y="993"/>
                    </a:lnTo>
                    <a:lnTo>
                      <a:pt x="6172" y="993"/>
                    </a:lnTo>
                    <a:lnTo>
                      <a:pt x="6172" y="993"/>
                    </a:lnTo>
                    <a:close/>
                    <a:moveTo>
                      <a:pt x="6172" y="954"/>
                    </a:moveTo>
                    <a:lnTo>
                      <a:pt x="6172" y="954"/>
                    </a:lnTo>
                    <a:lnTo>
                      <a:pt x="6172" y="974"/>
                    </a:lnTo>
                    <a:lnTo>
                      <a:pt x="6172" y="974"/>
                    </a:lnTo>
                    <a:lnTo>
                      <a:pt x="6172" y="954"/>
                    </a:lnTo>
                    <a:close/>
                    <a:moveTo>
                      <a:pt x="6172" y="935"/>
                    </a:moveTo>
                    <a:lnTo>
                      <a:pt x="6172" y="935"/>
                    </a:lnTo>
                    <a:lnTo>
                      <a:pt x="6172" y="935"/>
                    </a:lnTo>
                    <a:lnTo>
                      <a:pt x="6172" y="935"/>
                    </a:lnTo>
                    <a:lnTo>
                      <a:pt x="6172" y="935"/>
                    </a:lnTo>
                    <a:close/>
                    <a:moveTo>
                      <a:pt x="6192" y="896"/>
                    </a:moveTo>
                    <a:lnTo>
                      <a:pt x="6192" y="896"/>
                    </a:lnTo>
                    <a:lnTo>
                      <a:pt x="6172" y="915"/>
                    </a:lnTo>
                    <a:lnTo>
                      <a:pt x="6172" y="915"/>
                    </a:lnTo>
                    <a:lnTo>
                      <a:pt x="6192" y="896"/>
                    </a:lnTo>
                    <a:close/>
                    <a:moveTo>
                      <a:pt x="6192" y="876"/>
                    </a:moveTo>
                    <a:lnTo>
                      <a:pt x="6192" y="876"/>
                    </a:lnTo>
                    <a:lnTo>
                      <a:pt x="6192" y="896"/>
                    </a:lnTo>
                    <a:lnTo>
                      <a:pt x="6192" y="896"/>
                    </a:lnTo>
                    <a:lnTo>
                      <a:pt x="6192" y="876"/>
                    </a:lnTo>
                    <a:close/>
                    <a:moveTo>
                      <a:pt x="6192" y="837"/>
                    </a:moveTo>
                    <a:lnTo>
                      <a:pt x="6192" y="837"/>
                    </a:lnTo>
                    <a:lnTo>
                      <a:pt x="6192" y="857"/>
                    </a:lnTo>
                    <a:lnTo>
                      <a:pt x="6192" y="857"/>
                    </a:lnTo>
                    <a:lnTo>
                      <a:pt x="6192" y="837"/>
                    </a:lnTo>
                    <a:close/>
                    <a:moveTo>
                      <a:pt x="6192" y="818"/>
                    </a:moveTo>
                    <a:lnTo>
                      <a:pt x="6192" y="818"/>
                    </a:lnTo>
                    <a:lnTo>
                      <a:pt x="6192" y="837"/>
                    </a:lnTo>
                    <a:lnTo>
                      <a:pt x="6192" y="837"/>
                    </a:lnTo>
                    <a:lnTo>
                      <a:pt x="6192" y="818"/>
                    </a:lnTo>
                    <a:close/>
                    <a:moveTo>
                      <a:pt x="6192" y="779"/>
                    </a:moveTo>
                    <a:lnTo>
                      <a:pt x="6192" y="779"/>
                    </a:lnTo>
                    <a:lnTo>
                      <a:pt x="6192" y="798"/>
                    </a:lnTo>
                    <a:lnTo>
                      <a:pt x="6192" y="798"/>
                    </a:lnTo>
                    <a:lnTo>
                      <a:pt x="6192" y="779"/>
                    </a:lnTo>
                    <a:close/>
                    <a:moveTo>
                      <a:pt x="6192" y="759"/>
                    </a:moveTo>
                    <a:lnTo>
                      <a:pt x="6192" y="759"/>
                    </a:lnTo>
                    <a:lnTo>
                      <a:pt x="6192" y="779"/>
                    </a:lnTo>
                    <a:lnTo>
                      <a:pt x="6192" y="779"/>
                    </a:lnTo>
                    <a:lnTo>
                      <a:pt x="6192" y="759"/>
                    </a:lnTo>
                    <a:close/>
                    <a:moveTo>
                      <a:pt x="6192" y="720"/>
                    </a:moveTo>
                    <a:lnTo>
                      <a:pt x="6192" y="720"/>
                    </a:lnTo>
                    <a:lnTo>
                      <a:pt x="6192" y="740"/>
                    </a:lnTo>
                    <a:lnTo>
                      <a:pt x="6192" y="740"/>
                    </a:lnTo>
                    <a:lnTo>
                      <a:pt x="6192" y="720"/>
                    </a:lnTo>
                    <a:close/>
                    <a:moveTo>
                      <a:pt x="6192" y="701"/>
                    </a:moveTo>
                    <a:lnTo>
                      <a:pt x="6192" y="701"/>
                    </a:lnTo>
                    <a:lnTo>
                      <a:pt x="6192" y="720"/>
                    </a:lnTo>
                    <a:lnTo>
                      <a:pt x="6192" y="720"/>
                    </a:lnTo>
                    <a:lnTo>
                      <a:pt x="6192" y="701"/>
                    </a:lnTo>
                    <a:close/>
                    <a:moveTo>
                      <a:pt x="6192" y="662"/>
                    </a:moveTo>
                    <a:lnTo>
                      <a:pt x="6192" y="662"/>
                    </a:lnTo>
                    <a:lnTo>
                      <a:pt x="6192" y="701"/>
                    </a:lnTo>
                    <a:lnTo>
                      <a:pt x="6192" y="701"/>
                    </a:lnTo>
                    <a:lnTo>
                      <a:pt x="6192" y="662"/>
                    </a:lnTo>
                    <a:close/>
                    <a:moveTo>
                      <a:pt x="6192" y="643"/>
                    </a:moveTo>
                    <a:lnTo>
                      <a:pt x="6192" y="643"/>
                    </a:lnTo>
                    <a:lnTo>
                      <a:pt x="6192" y="662"/>
                    </a:lnTo>
                    <a:lnTo>
                      <a:pt x="6192" y="662"/>
                    </a:lnTo>
                    <a:lnTo>
                      <a:pt x="6192" y="643"/>
                    </a:lnTo>
                    <a:close/>
                    <a:moveTo>
                      <a:pt x="6211" y="604"/>
                    </a:moveTo>
                    <a:lnTo>
                      <a:pt x="6211" y="604"/>
                    </a:lnTo>
                    <a:lnTo>
                      <a:pt x="6192" y="643"/>
                    </a:lnTo>
                    <a:lnTo>
                      <a:pt x="6192" y="643"/>
                    </a:lnTo>
                    <a:lnTo>
                      <a:pt x="6211" y="604"/>
                    </a:lnTo>
                    <a:close/>
                    <a:moveTo>
                      <a:pt x="6211" y="584"/>
                    </a:moveTo>
                    <a:lnTo>
                      <a:pt x="6211" y="584"/>
                    </a:lnTo>
                    <a:lnTo>
                      <a:pt x="6211" y="604"/>
                    </a:lnTo>
                    <a:lnTo>
                      <a:pt x="6211" y="604"/>
                    </a:lnTo>
                    <a:lnTo>
                      <a:pt x="6211" y="584"/>
                    </a:lnTo>
                    <a:close/>
                    <a:moveTo>
                      <a:pt x="6211" y="565"/>
                    </a:moveTo>
                    <a:lnTo>
                      <a:pt x="6211" y="565"/>
                    </a:lnTo>
                    <a:lnTo>
                      <a:pt x="6211" y="584"/>
                    </a:lnTo>
                    <a:lnTo>
                      <a:pt x="6211" y="584"/>
                    </a:lnTo>
                    <a:lnTo>
                      <a:pt x="6211" y="565"/>
                    </a:lnTo>
                    <a:close/>
                    <a:moveTo>
                      <a:pt x="6211" y="526"/>
                    </a:moveTo>
                    <a:lnTo>
                      <a:pt x="6211" y="526"/>
                    </a:lnTo>
                    <a:lnTo>
                      <a:pt x="6211" y="545"/>
                    </a:lnTo>
                    <a:lnTo>
                      <a:pt x="6211" y="545"/>
                    </a:lnTo>
                    <a:lnTo>
                      <a:pt x="6211" y="526"/>
                    </a:lnTo>
                    <a:close/>
                    <a:moveTo>
                      <a:pt x="6211" y="506"/>
                    </a:moveTo>
                    <a:lnTo>
                      <a:pt x="6211" y="506"/>
                    </a:lnTo>
                    <a:lnTo>
                      <a:pt x="6211" y="526"/>
                    </a:lnTo>
                    <a:lnTo>
                      <a:pt x="6211" y="526"/>
                    </a:lnTo>
                    <a:lnTo>
                      <a:pt x="6211" y="506"/>
                    </a:lnTo>
                    <a:close/>
                    <a:moveTo>
                      <a:pt x="6211" y="467"/>
                    </a:moveTo>
                    <a:lnTo>
                      <a:pt x="6211" y="467"/>
                    </a:lnTo>
                    <a:lnTo>
                      <a:pt x="6211" y="487"/>
                    </a:lnTo>
                    <a:lnTo>
                      <a:pt x="6211" y="487"/>
                    </a:lnTo>
                    <a:lnTo>
                      <a:pt x="6211" y="467"/>
                    </a:lnTo>
                    <a:close/>
                    <a:moveTo>
                      <a:pt x="6211" y="448"/>
                    </a:moveTo>
                    <a:lnTo>
                      <a:pt x="6211" y="448"/>
                    </a:lnTo>
                    <a:lnTo>
                      <a:pt x="6211" y="467"/>
                    </a:lnTo>
                    <a:lnTo>
                      <a:pt x="6211" y="467"/>
                    </a:lnTo>
                    <a:lnTo>
                      <a:pt x="6211" y="448"/>
                    </a:lnTo>
                    <a:close/>
                    <a:moveTo>
                      <a:pt x="6211" y="409"/>
                    </a:moveTo>
                    <a:lnTo>
                      <a:pt x="6211" y="409"/>
                    </a:lnTo>
                    <a:lnTo>
                      <a:pt x="6211" y="428"/>
                    </a:lnTo>
                    <a:lnTo>
                      <a:pt x="6211" y="428"/>
                    </a:lnTo>
                    <a:lnTo>
                      <a:pt x="6211" y="409"/>
                    </a:lnTo>
                    <a:close/>
                    <a:moveTo>
                      <a:pt x="6211" y="389"/>
                    </a:moveTo>
                    <a:lnTo>
                      <a:pt x="6211" y="389"/>
                    </a:lnTo>
                    <a:lnTo>
                      <a:pt x="6211" y="409"/>
                    </a:lnTo>
                    <a:lnTo>
                      <a:pt x="6211" y="409"/>
                    </a:lnTo>
                    <a:lnTo>
                      <a:pt x="6211" y="389"/>
                    </a:lnTo>
                    <a:close/>
                    <a:moveTo>
                      <a:pt x="6211" y="351"/>
                    </a:moveTo>
                    <a:lnTo>
                      <a:pt x="6211" y="351"/>
                    </a:lnTo>
                    <a:lnTo>
                      <a:pt x="6211" y="370"/>
                    </a:lnTo>
                    <a:lnTo>
                      <a:pt x="6211" y="370"/>
                    </a:lnTo>
                    <a:lnTo>
                      <a:pt x="6211" y="351"/>
                    </a:lnTo>
                    <a:close/>
                    <a:moveTo>
                      <a:pt x="6211" y="331"/>
                    </a:moveTo>
                    <a:lnTo>
                      <a:pt x="6211" y="331"/>
                    </a:lnTo>
                    <a:lnTo>
                      <a:pt x="6211" y="351"/>
                    </a:lnTo>
                    <a:lnTo>
                      <a:pt x="6211" y="351"/>
                    </a:lnTo>
                    <a:lnTo>
                      <a:pt x="6211" y="331"/>
                    </a:lnTo>
                    <a:close/>
                    <a:moveTo>
                      <a:pt x="6211" y="292"/>
                    </a:moveTo>
                    <a:lnTo>
                      <a:pt x="6211" y="292"/>
                    </a:lnTo>
                    <a:lnTo>
                      <a:pt x="6211" y="331"/>
                    </a:lnTo>
                    <a:lnTo>
                      <a:pt x="6211" y="331"/>
                    </a:lnTo>
                    <a:lnTo>
                      <a:pt x="6211" y="292"/>
                    </a:lnTo>
                    <a:close/>
                    <a:moveTo>
                      <a:pt x="6211" y="273"/>
                    </a:moveTo>
                    <a:lnTo>
                      <a:pt x="6211" y="273"/>
                    </a:lnTo>
                    <a:lnTo>
                      <a:pt x="6211" y="292"/>
                    </a:lnTo>
                    <a:lnTo>
                      <a:pt x="6211" y="292"/>
                    </a:lnTo>
                    <a:lnTo>
                      <a:pt x="6211" y="273"/>
                    </a:lnTo>
                    <a:close/>
                    <a:moveTo>
                      <a:pt x="6231" y="234"/>
                    </a:moveTo>
                    <a:lnTo>
                      <a:pt x="6231" y="234"/>
                    </a:lnTo>
                    <a:lnTo>
                      <a:pt x="6211" y="273"/>
                    </a:lnTo>
                    <a:lnTo>
                      <a:pt x="6211" y="273"/>
                    </a:lnTo>
                    <a:lnTo>
                      <a:pt x="6231" y="234"/>
                    </a:lnTo>
                    <a:close/>
                    <a:moveTo>
                      <a:pt x="6231" y="175"/>
                    </a:moveTo>
                    <a:lnTo>
                      <a:pt x="6231" y="175"/>
                    </a:lnTo>
                    <a:lnTo>
                      <a:pt x="6231" y="234"/>
                    </a:lnTo>
                    <a:lnTo>
                      <a:pt x="6231" y="234"/>
                    </a:lnTo>
                    <a:lnTo>
                      <a:pt x="6231" y="175"/>
                    </a:lnTo>
                    <a:close/>
                    <a:moveTo>
                      <a:pt x="6231" y="117"/>
                    </a:moveTo>
                    <a:lnTo>
                      <a:pt x="6231" y="117"/>
                    </a:lnTo>
                    <a:lnTo>
                      <a:pt x="6231" y="175"/>
                    </a:lnTo>
                    <a:lnTo>
                      <a:pt x="6231" y="175"/>
                    </a:lnTo>
                    <a:lnTo>
                      <a:pt x="6231" y="117"/>
                    </a:lnTo>
                    <a:close/>
                    <a:moveTo>
                      <a:pt x="6231" y="97"/>
                    </a:moveTo>
                    <a:lnTo>
                      <a:pt x="6231" y="97"/>
                    </a:lnTo>
                    <a:lnTo>
                      <a:pt x="6231" y="117"/>
                    </a:lnTo>
                    <a:lnTo>
                      <a:pt x="6231" y="117"/>
                    </a:lnTo>
                    <a:lnTo>
                      <a:pt x="6231" y="97"/>
                    </a:lnTo>
                    <a:close/>
                    <a:moveTo>
                      <a:pt x="6231" y="78"/>
                    </a:moveTo>
                    <a:lnTo>
                      <a:pt x="6231" y="78"/>
                    </a:lnTo>
                    <a:lnTo>
                      <a:pt x="6231" y="78"/>
                    </a:lnTo>
                    <a:lnTo>
                      <a:pt x="6231" y="78"/>
                    </a:lnTo>
                    <a:lnTo>
                      <a:pt x="6231" y="78"/>
                    </a:lnTo>
                    <a:close/>
                    <a:moveTo>
                      <a:pt x="6231" y="39"/>
                    </a:moveTo>
                    <a:lnTo>
                      <a:pt x="6231" y="39"/>
                    </a:lnTo>
                    <a:lnTo>
                      <a:pt x="6231" y="58"/>
                    </a:lnTo>
                    <a:lnTo>
                      <a:pt x="6231" y="58"/>
                    </a:lnTo>
                    <a:lnTo>
                      <a:pt x="6231" y="39"/>
                    </a:lnTo>
                    <a:close/>
                    <a:moveTo>
                      <a:pt x="6231" y="20"/>
                    </a:moveTo>
                    <a:lnTo>
                      <a:pt x="6231" y="20"/>
                    </a:lnTo>
                    <a:lnTo>
                      <a:pt x="6231" y="39"/>
                    </a:lnTo>
                    <a:lnTo>
                      <a:pt x="6231" y="39"/>
                    </a:lnTo>
                    <a:lnTo>
                      <a:pt x="6231" y="20"/>
                    </a:lnTo>
                    <a:close/>
                    <a:moveTo>
                      <a:pt x="6231" y="0"/>
                    </a:moveTo>
                    <a:lnTo>
                      <a:pt x="6231" y="0"/>
                    </a:lnTo>
                    <a:lnTo>
                      <a:pt x="6231" y="0"/>
                    </a:lnTo>
                    <a:lnTo>
                      <a:pt x="6231" y="0"/>
                    </a:lnTo>
                    <a:lnTo>
                      <a:pt x="6231"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20"/>
              <p:cNvSpPr/>
              <p:nvPr/>
            </p:nvSpPr>
            <p:spPr>
              <a:xfrm>
                <a:off x="6334375" y="-315175"/>
                <a:ext cx="25" cy="25"/>
              </a:xfrm>
              <a:custGeom>
                <a:avLst/>
                <a:gdLst/>
                <a:ahLst/>
                <a:cxnLst/>
                <a:rect l="l" t="t" r="r" b="b"/>
                <a:pathLst>
                  <a:path w="1" h="1" fill="none" extrusionOk="0">
                    <a:moveTo>
                      <a:pt x="0" y="0"/>
                    </a:move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20"/>
              <p:cNvSpPr/>
              <p:nvPr/>
            </p:nvSpPr>
            <p:spPr>
              <a:xfrm>
                <a:off x="6335350" y="-315675"/>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20"/>
              <p:cNvSpPr/>
              <p:nvPr/>
            </p:nvSpPr>
            <p:spPr>
              <a:xfrm>
                <a:off x="6335825" y="-341475"/>
                <a:ext cx="88625" cy="25825"/>
              </a:xfrm>
              <a:custGeom>
                <a:avLst/>
                <a:gdLst/>
                <a:ahLst/>
                <a:cxnLst/>
                <a:rect l="l" t="t" r="r" b="b"/>
                <a:pathLst>
                  <a:path w="3545" h="1033" fill="none" extrusionOk="0">
                    <a:moveTo>
                      <a:pt x="3544" y="1"/>
                    </a:moveTo>
                    <a:lnTo>
                      <a:pt x="3544" y="1"/>
                    </a:lnTo>
                    <a:lnTo>
                      <a:pt x="2707" y="274"/>
                    </a:lnTo>
                    <a:lnTo>
                      <a:pt x="1870" y="546"/>
                    </a:lnTo>
                    <a:lnTo>
                      <a:pt x="1033" y="780"/>
                    </a:lnTo>
                    <a:lnTo>
                      <a:pt x="176" y="994"/>
                    </a:lnTo>
                    <a:lnTo>
                      <a:pt x="176" y="994"/>
                    </a:lnTo>
                    <a:lnTo>
                      <a:pt x="1" y="1033"/>
                    </a:lnTo>
                    <a:lnTo>
                      <a:pt x="1" y="1033"/>
                    </a:lnTo>
                    <a:lnTo>
                      <a:pt x="176" y="994"/>
                    </a:lnTo>
                    <a:lnTo>
                      <a:pt x="176" y="994"/>
                    </a:lnTo>
                    <a:lnTo>
                      <a:pt x="1033" y="780"/>
                    </a:lnTo>
                    <a:lnTo>
                      <a:pt x="1870" y="546"/>
                    </a:lnTo>
                    <a:lnTo>
                      <a:pt x="2707" y="274"/>
                    </a:lnTo>
                    <a:lnTo>
                      <a:pt x="3544"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20"/>
              <p:cNvSpPr/>
              <p:nvPr/>
            </p:nvSpPr>
            <p:spPr>
              <a:xfrm>
                <a:off x="6487700" y="-1193750"/>
                <a:ext cx="109050" cy="45300"/>
              </a:xfrm>
              <a:custGeom>
                <a:avLst/>
                <a:gdLst/>
                <a:ahLst/>
                <a:cxnLst/>
                <a:rect l="l" t="t" r="r" b="b"/>
                <a:pathLst>
                  <a:path w="4362" h="1812" fill="none" extrusionOk="0">
                    <a:moveTo>
                      <a:pt x="4361" y="1"/>
                    </a:moveTo>
                    <a:lnTo>
                      <a:pt x="4361" y="1"/>
                    </a:lnTo>
                    <a:lnTo>
                      <a:pt x="4050" y="20"/>
                    </a:lnTo>
                    <a:lnTo>
                      <a:pt x="3738" y="40"/>
                    </a:lnTo>
                    <a:lnTo>
                      <a:pt x="3446" y="79"/>
                    </a:lnTo>
                    <a:lnTo>
                      <a:pt x="3135" y="118"/>
                    </a:lnTo>
                    <a:lnTo>
                      <a:pt x="2843" y="176"/>
                    </a:lnTo>
                    <a:lnTo>
                      <a:pt x="2551" y="254"/>
                    </a:lnTo>
                    <a:lnTo>
                      <a:pt x="2259" y="351"/>
                    </a:lnTo>
                    <a:lnTo>
                      <a:pt x="1967" y="449"/>
                    </a:lnTo>
                    <a:lnTo>
                      <a:pt x="1694" y="585"/>
                    </a:lnTo>
                    <a:lnTo>
                      <a:pt x="1421" y="702"/>
                    </a:lnTo>
                    <a:lnTo>
                      <a:pt x="1168" y="858"/>
                    </a:lnTo>
                    <a:lnTo>
                      <a:pt x="915" y="1013"/>
                    </a:lnTo>
                    <a:lnTo>
                      <a:pt x="682" y="1189"/>
                    </a:lnTo>
                    <a:lnTo>
                      <a:pt x="448" y="1383"/>
                    </a:lnTo>
                    <a:lnTo>
                      <a:pt x="214" y="1597"/>
                    </a:lnTo>
                    <a:lnTo>
                      <a:pt x="0" y="1812"/>
                    </a:lnTo>
                    <a:lnTo>
                      <a:pt x="0" y="1812"/>
                    </a:lnTo>
                    <a:lnTo>
                      <a:pt x="214" y="1597"/>
                    </a:lnTo>
                    <a:lnTo>
                      <a:pt x="448" y="1383"/>
                    </a:lnTo>
                    <a:lnTo>
                      <a:pt x="682" y="1189"/>
                    </a:lnTo>
                    <a:lnTo>
                      <a:pt x="915" y="1013"/>
                    </a:lnTo>
                    <a:lnTo>
                      <a:pt x="1168" y="858"/>
                    </a:lnTo>
                    <a:lnTo>
                      <a:pt x="1421" y="702"/>
                    </a:lnTo>
                    <a:lnTo>
                      <a:pt x="1694" y="585"/>
                    </a:lnTo>
                    <a:lnTo>
                      <a:pt x="1967" y="449"/>
                    </a:lnTo>
                    <a:lnTo>
                      <a:pt x="2259" y="351"/>
                    </a:lnTo>
                    <a:lnTo>
                      <a:pt x="2551" y="254"/>
                    </a:lnTo>
                    <a:lnTo>
                      <a:pt x="2843" y="176"/>
                    </a:lnTo>
                    <a:lnTo>
                      <a:pt x="3135" y="118"/>
                    </a:lnTo>
                    <a:lnTo>
                      <a:pt x="3446" y="79"/>
                    </a:lnTo>
                    <a:lnTo>
                      <a:pt x="3738" y="40"/>
                    </a:lnTo>
                    <a:lnTo>
                      <a:pt x="4050" y="20"/>
                    </a:lnTo>
                    <a:lnTo>
                      <a:pt x="436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20"/>
              <p:cNvSpPr/>
              <p:nvPr/>
            </p:nvSpPr>
            <p:spPr>
              <a:xfrm>
                <a:off x="6598675" y="-1193750"/>
                <a:ext cx="3900" cy="25"/>
              </a:xfrm>
              <a:custGeom>
                <a:avLst/>
                <a:gdLst/>
                <a:ahLst/>
                <a:cxnLst/>
                <a:rect l="l" t="t" r="r" b="b"/>
                <a:pathLst>
                  <a:path w="156" h="1" fill="none" extrusionOk="0">
                    <a:moveTo>
                      <a:pt x="0" y="1"/>
                    </a:moveTo>
                    <a:lnTo>
                      <a:pt x="0" y="1"/>
                    </a:lnTo>
                    <a:lnTo>
                      <a:pt x="0" y="1"/>
                    </a:lnTo>
                    <a:lnTo>
                      <a:pt x="156" y="1"/>
                    </a:lnTo>
                    <a:lnTo>
                      <a:pt x="156"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20"/>
              <p:cNvSpPr/>
              <p:nvPr/>
            </p:nvSpPr>
            <p:spPr>
              <a:xfrm>
                <a:off x="6467725" y="-1245325"/>
                <a:ext cx="1975" cy="2925"/>
              </a:xfrm>
              <a:custGeom>
                <a:avLst/>
                <a:gdLst/>
                <a:ahLst/>
                <a:cxnLst/>
                <a:rect l="l" t="t" r="r" b="b"/>
                <a:pathLst>
                  <a:path w="79" h="117" fill="none" extrusionOk="0">
                    <a:moveTo>
                      <a:pt x="1" y="0"/>
                    </a:moveTo>
                    <a:lnTo>
                      <a:pt x="1" y="0"/>
                    </a:lnTo>
                    <a:lnTo>
                      <a:pt x="79" y="117"/>
                    </a:lnTo>
                    <a:lnTo>
                      <a:pt x="79" y="117"/>
                    </a:lnTo>
                    <a:lnTo>
                      <a:pt x="79" y="117"/>
                    </a:lnTo>
                    <a:lnTo>
                      <a:pt x="79" y="117"/>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20"/>
              <p:cNvSpPr/>
              <p:nvPr/>
            </p:nvSpPr>
            <p:spPr>
              <a:xfrm>
                <a:off x="6467250" y="-1245825"/>
                <a:ext cx="500" cy="25"/>
              </a:xfrm>
              <a:custGeom>
                <a:avLst/>
                <a:gdLst/>
                <a:ahLst/>
                <a:cxnLst/>
                <a:rect l="l" t="t" r="r" b="b"/>
                <a:pathLst>
                  <a:path w="20" h="1" fill="none" extrusionOk="0">
                    <a:moveTo>
                      <a:pt x="1" y="1"/>
                    </a:moveTo>
                    <a:lnTo>
                      <a:pt x="1" y="1"/>
                    </a:lnTo>
                    <a:lnTo>
                      <a:pt x="20" y="1"/>
                    </a:lnTo>
                    <a:lnTo>
                      <a:pt x="20"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20"/>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20"/>
              <p:cNvSpPr/>
              <p:nvPr/>
            </p:nvSpPr>
            <p:spPr>
              <a:xfrm>
                <a:off x="6467250" y="-124582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20"/>
              <p:cNvSpPr/>
              <p:nvPr/>
            </p:nvSpPr>
            <p:spPr>
              <a:xfrm>
                <a:off x="6467250" y="-12463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20"/>
              <p:cNvSpPr/>
              <p:nvPr/>
            </p:nvSpPr>
            <p:spPr>
              <a:xfrm>
                <a:off x="6488675" y="-156852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20"/>
              <p:cNvSpPr/>
              <p:nvPr/>
            </p:nvSpPr>
            <p:spPr>
              <a:xfrm>
                <a:off x="6488675" y="-15695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0"/>
              <p:cNvSpPr/>
              <p:nvPr/>
            </p:nvSpPr>
            <p:spPr>
              <a:xfrm>
                <a:off x="6488675" y="-1569975"/>
                <a:ext cx="25" cy="25"/>
              </a:xfrm>
              <a:custGeom>
                <a:avLst/>
                <a:gdLst/>
                <a:ahLst/>
                <a:cxnLst/>
                <a:rect l="l" t="t" r="r" b="b"/>
                <a:pathLst>
                  <a:path w="1" h="1" fill="none" extrusionOk="0">
                    <a:moveTo>
                      <a:pt x="0" y="0"/>
                    </a:moveTo>
                    <a:lnTo>
                      <a:pt x="0" y="0"/>
                    </a:lnTo>
                    <a:lnTo>
                      <a:pt x="0" y="0"/>
                    </a:lnTo>
                    <a:lnTo>
                      <a:pt x="0" y="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0"/>
              <p:cNvSpPr/>
              <p:nvPr/>
            </p:nvSpPr>
            <p:spPr>
              <a:xfrm>
                <a:off x="6488675" y="-15709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0"/>
              <p:cNvSpPr/>
              <p:nvPr/>
            </p:nvSpPr>
            <p:spPr>
              <a:xfrm>
                <a:off x="6488675" y="-1571450"/>
                <a:ext cx="25" cy="25"/>
              </a:xfrm>
              <a:custGeom>
                <a:avLst/>
                <a:gdLst/>
                <a:ahLst/>
                <a:cxnLst/>
                <a:rect l="l" t="t" r="r" b="b"/>
                <a:pathLst>
                  <a:path w="1" h="1" fill="none" extrusionOk="0">
                    <a:moveTo>
                      <a:pt x="0" y="1"/>
                    </a:moveTo>
                    <a:lnTo>
                      <a:pt x="0" y="1"/>
                    </a:lnTo>
                    <a:lnTo>
                      <a:pt x="0" y="1"/>
                    </a:lnTo>
                    <a:lnTo>
                      <a:pt x="0" y="1"/>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0"/>
              <p:cNvSpPr/>
              <p:nvPr/>
            </p:nvSpPr>
            <p:spPr>
              <a:xfrm>
                <a:off x="6488675" y="-1572425"/>
                <a:ext cx="500" cy="525"/>
              </a:xfrm>
              <a:custGeom>
                <a:avLst/>
                <a:gdLst/>
                <a:ahLst/>
                <a:cxnLst/>
                <a:rect l="l" t="t" r="r" b="b"/>
                <a:pathLst>
                  <a:path w="20" h="21" fill="none" extrusionOk="0">
                    <a:moveTo>
                      <a:pt x="20" y="1"/>
                    </a:moveTo>
                    <a:lnTo>
                      <a:pt x="20" y="1"/>
                    </a:lnTo>
                    <a:lnTo>
                      <a:pt x="0" y="20"/>
                    </a:lnTo>
                    <a:lnTo>
                      <a:pt x="0" y="2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0"/>
              <p:cNvSpPr/>
              <p:nvPr/>
            </p:nvSpPr>
            <p:spPr>
              <a:xfrm>
                <a:off x="6489150" y="-15729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0"/>
              <p:cNvSpPr/>
              <p:nvPr/>
            </p:nvSpPr>
            <p:spPr>
              <a:xfrm>
                <a:off x="6489150" y="-15738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0"/>
              <p:cNvSpPr/>
              <p:nvPr/>
            </p:nvSpPr>
            <p:spPr>
              <a:xfrm>
                <a:off x="6489150" y="-157437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0"/>
              <p:cNvSpPr/>
              <p:nvPr/>
            </p:nvSpPr>
            <p:spPr>
              <a:xfrm>
                <a:off x="6489150" y="-15753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0"/>
              <p:cNvSpPr/>
              <p:nvPr/>
            </p:nvSpPr>
            <p:spPr>
              <a:xfrm>
                <a:off x="6489150" y="-157582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0"/>
              <p:cNvSpPr/>
              <p:nvPr/>
            </p:nvSpPr>
            <p:spPr>
              <a:xfrm>
                <a:off x="6489150" y="-1576800"/>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0"/>
              <p:cNvSpPr/>
              <p:nvPr/>
            </p:nvSpPr>
            <p:spPr>
              <a:xfrm>
                <a:off x="6489150" y="-157730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0"/>
              <p:cNvSpPr/>
              <p:nvPr/>
            </p:nvSpPr>
            <p:spPr>
              <a:xfrm>
                <a:off x="6489150" y="-1578250"/>
                <a:ext cx="25" cy="975"/>
              </a:xfrm>
              <a:custGeom>
                <a:avLst/>
                <a:gdLst/>
                <a:ahLst/>
                <a:cxnLst/>
                <a:rect l="l" t="t" r="r" b="b"/>
                <a:pathLst>
                  <a:path w="1" h="39" fill="none" extrusionOk="0">
                    <a:moveTo>
                      <a:pt x="1" y="0"/>
                    </a:moveTo>
                    <a:lnTo>
                      <a:pt x="1" y="0"/>
                    </a:lnTo>
                    <a:lnTo>
                      <a:pt x="1" y="39"/>
                    </a:lnTo>
                    <a:lnTo>
                      <a:pt x="1" y="3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0"/>
              <p:cNvSpPr/>
              <p:nvPr/>
            </p:nvSpPr>
            <p:spPr>
              <a:xfrm>
                <a:off x="6489150" y="-1578750"/>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0"/>
              <p:cNvSpPr/>
              <p:nvPr/>
            </p:nvSpPr>
            <p:spPr>
              <a:xfrm>
                <a:off x="6489150" y="-1579725"/>
                <a:ext cx="525" cy="1000"/>
              </a:xfrm>
              <a:custGeom>
                <a:avLst/>
                <a:gdLst/>
                <a:ahLst/>
                <a:cxnLst/>
                <a:rect l="l" t="t" r="r" b="b"/>
                <a:pathLst>
                  <a:path w="21" h="40" fill="none" extrusionOk="0">
                    <a:moveTo>
                      <a:pt x="20" y="1"/>
                    </a:moveTo>
                    <a:lnTo>
                      <a:pt x="20" y="1"/>
                    </a:lnTo>
                    <a:lnTo>
                      <a:pt x="1" y="40"/>
                    </a:lnTo>
                    <a:lnTo>
                      <a:pt x="1"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0"/>
              <p:cNvSpPr/>
              <p:nvPr/>
            </p:nvSpPr>
            <p:spPr>
              <a:xfrm>
                <a:off x="6489650" y="-158020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0"/>
              <p:cNvSpPr/>
              <p:nvPr/>
            </p:nvSpPr>
            <p:spPr>
              <a:xfrm>
                <a:off x="6489650" y="-15807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0"/>
              <p:cNvSpPr/>
              <p:nvPr/>
            </p:nvSpPr>
            <p:spPr>
              <a:xfrm>
                <a:off x="6489650" y="-158167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0"/>
              <p:cNvSpPr/>
              <p:nvPr/>
            </p:nvSpPr>
            <p:spPr>
              <a:xfrm>
                <a:off x="6489650" y="-1582150"/>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0"/>
              <p:cNvSpPr/>
              <p:nvPr/>
            </p:nvSpPr>
            <p:spPr>
              <a:xfrm>
                <a:off x="6489650" y="-15831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0"/>
              <p:cNvSpPr/>
              <p:nvPr/>
            </p:nvSpPr>
            <p:spPr>
              <a:xfrm>
                <a:off x="6489650" y="-1583625"/>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0"/>
              <p:cNvSpPr/>
              <p:nvPr/>
            </p:nvSpPr>
            <p:spPr>
              <a:xfrm>
                <a:off x="6489650" y="-15846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0"/>
              <p:cNvSpPr/>
              <p:nvPr/>
            </p:nvSpPr>
            <p:spPr>
              <a:xfrm>
                <a:off x="6489650" y="-158507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0"/>
              <p:cNvSpPr/>
              <p:nvPr/>
            </p:nvSpPr>
            <p:spPr>
              <a:xfrm>
                <a:off x="6489650" y="-1586050"/>
                <a:ext cx="25" cy="500"/>
              </a:xfrm>
              <a:custGeom>
                <a:avLst/>
                <a:gdLst/>
                <a:ahLst/>
                <a:cxnLst/>
                <a:rect l="l" t="t" r="r" b="b"/>
                <a:pathLst>
                  <a:path w="1" h="20"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0"/>
              <p:cNvSpPr/>
              <p:nvPr/>
            </p:nvSpPr>
            <p:spPr>
              <a:xfrm>
                <a:off x="6489650" y="-1586525"/>
                <a:ext cx="25" cy="500"/>
              </a:xfrm>
              <a:custGeom>
                <a:avLst/>
                <a:gdLst/>
                <a:ahLst/>
                <a:cxnLst/>
                <a:rect l="l" t="t" r="r" b="b"/>
                <a:pathLst>
                  <a:path w="1" h="20" fill="none" extrusionOk="0">
                    <a:moveTo>
                      <a:pt x="0" y="0"/>
                    </a:moveTo>
                    <a:lnTo>
                      <a:pt x="0" y="0"/>
                    </a:lnTo>
                    <a:lnTo>
                      <a:pt x="0" y="20"/>
                    </a:lnTo>
                    <a:lnTo>
                      <a:pt x="0" y="20"/>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0"/>
              <p:cNvSpPr/>
              <p:nvPr/>
            </p:nvSpPr>
            <p:spPr>
              <a:xfrm>
                <a:off x="6489650" y="-1587500"/>
                <a:ext cx="25" cy="1000"/>
              </a:xfrm>
              <a:custGeom>
                <a:avLst/>
                <a:gdLst/>
                <a:ahLst/>
                <a:cxnLst/>
                <a:rect l="l" t="t" r="r" b="b"/>
                <a:pathLst>
                  <a:path w="1" h="40" fill="none" extrusionOk="0">
                    <a:moveTo>
                      <a:pt x="0" y="0"/>
                    </a:moveTo>
                    <a:lnTo>
                      <a:pt x="0" y="0"/>
                    </a:lnTo>
                    <a:lnTo>
                      <a:pt x="0" y="39"/>
                    </a:lnTo>
                    <a:lnTo>
                      <a:pt x="0" y="39"/>
                    </a:lnTo>
                    <a:lnTo>
                      <a:pt x="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0"/>
              <p:cNvSpPr/>
              <p:nvPr/>
            </p:nvSpPr>
            <p:spPr>
              <a:xfrm>
                <a:off x="6489650" y="-1588000"/>
                <a:ext cx="25" cy="525"/>
              </a:xfrm>
              <a:custGeom>
                <a:avLst/>
                <a:gdLst/>
                <a:ahLst/>
                <a:cxnLst/>
                <a:rect l="l" t="t" r="r" b="b"/>
                <a:pathLst>
                  <a:path w="1" h="21" fill="none" extrusionOk="0">
                    <a:moveTo>
                      <a:pt x="0" y="1"/>
                    </a:moveTo>
                    <a:lnTo>
                      <a:pt x="0" y="1"/>
                    </a:lnTo>
                    <a:lnTo>
                      <a:pt x="0" y="20"/>
                    </a:lnTo>
                    <a:lnTo>
                      <a:pt x="0" y="20"/>
                    </a:lnTo>
                    <a:lnTo>
                      <a:pt x="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0"/>
              <p:cNvSpPr/>
              <p:nvPr/>
            </p:nvSpPr>
            <p:spPr>
              <a:xfrm>
                <a:off x="6489650" y="-1588975"/>
                <a:ext cx="500" cy="1000"/>
              </a:xfrm>
              <a:custGeom>
                <a:avLst/>
                <a:gdLst/>
                <a:ahLst/>
                <a:cxnLst/>
                <a:rect l="l" t="t" r="r" b="b"/>
                <a:pathLst>
                  <a:path w="20" h="40" fill="none" extrusionOk="0">
                    <a:moveTo>
                      <a:pt x="20" y="1"/>
                    </a:moveTo>
                    <a:lnTo>
                      <a:pt x="20" y="1"/>
                    </a:lnTo>
                    <a:lnTo>
                      <a:pt x="0" y="40"/>
                    </a:lnTo>
                    <a:lnTo>
                      <a:pt x="0" y="40"/>
                    </a:lnTo>
                    <a:lnTo>
                      <a:pt x="20"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0"/>
              <p:cNvSpPr/>
              <p:nvPr/>
            </p:nvSpPr>
            <p:spPr>
              <a:xfrm>
                <a:off x="6490125" y="-1590425"/>
                <a:ext cx="25" cy="1475"/>
              </a:xfrm>
              <a:custGeom>
                <a:avLst/>
                <a:gdLst/>
                <a:ahLst/>
                <a:cxnLst/>
                <a:rect l="l" t="t" r="r" b="b"/>
                <a:pathLst>
                  <a:path w="1" h="59" fill="none" extrusionOk="0">
                    <a:moveTo>
                      <a:pt x="1" y="0"/>
                    </a:moveTo>
                    <a:lnTo>
                      <a:pt x="1" y="0"/>
                    </a:lnTo>
                    <a:lnTo>
                      <a:pt x="1" y="59"/>
                    </a:lnTo>
                    <a:lnTo>
                      <a:pt x="1" y="5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0"/>
              <p:cNvSpPr/>
              <p:nvPr/>
            </p:nvSpPr>
            <p:spPr>
              <a:xfrm>
                <a:off x="6490125" y="-1591900"/>
                <a:ext cx="25" cy="1500"/>
              </a:xfrm>
              <a:custGeom>
                <a:avLst/>
                <a:gdLst/>
                <a:ahLst/>
                <a:cxnLst/>
                <a:rect l="l" t="t" r="r" b="b"/>
                <a:pathLst>
                  <a:path w="1" h="60" fill="none" extrusionOk="0">
                    <a:moveTo>
                      <a:pt x="1" y="1"/>
                    </a:moveTo>
                    <a:lnTo>
                      <a:pt x="1" y="1"/>
                    </a:lnTo>
                    <a:lnTo>
                      <a:pt x="1" y="59"/>
                    </a:lnTo>
                    <a:lnTo>
                      <a:pt x="1" y="59"/>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0"/>
              <p:cNvSpPr/>
              <p:nvPr/>
            </p:nvSpPr>
            <p:spPr>
              <a:xfrm>
                <a:off x="6490125" y="-1592375"/>
                <a:ext cx="25" cy="500"/>
              </a:xfrm>
              <a:custGeom>
                <a:avLst/>
                <a:gdLst/>
                <a:ahLst/>
                <a:cxnLst/>
                <a:rect l="l" t="t" r="r" b="b"/>
                <a:pathLst>
                  <a:path w="1" h="20" fill="none" extrusionOk="0">
                    <a:moveTo>
                      <a:pt x="1" y="0"/>
                    </a:moveTo>
                    <a:lnTo>
                      <a:pt x="1" y="0"/>
                    </a:lnTo>
                    <a:lnTo>
                      <a:pt x="1" y="20"/>
                    </a:lnTo>
                    <a:lnTo>
                      <a:pt x="1" y="2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20"/>
              <p:cNvSpPr/>
              <p:nvPr/>
            </p:nvSpPr>
            <p:spPr>
              <a:xfrm>
                <a:off x="6490125" y="-1592875"/>
                <a:ext cx="25" cy="25"/>
              </a:xfrm>
              <a:custGeom>
                <a:avLst/>
                <a:gdLst/>
                <a:ahLst/>
                <a:cxnLst/>
                <a:rect l="l" t="t" r="r" b="b"/>
                <a:pathLst>
                  <a:path w="1" h="1" fill="none" extrusionOk="0">
                    <a:moveTo>
                      <a:pt x="1" y="1"/>
                    </a:moveTo>
                    <a:lnTo>
                      <a:pt x="1" y="1"/>
                    </a:lnTo>
                    <a:lnTo>
                      <a:pt x="1" y="1"/>
                    </a:lnTo>
                    <a:lnTo>
                      <a:pt x="1" y="1"/>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20"/>
              <p:cNvSpPr/>
              <p:nvPr/>
            </p:nvSpPr>
            <p:spPr>
              <a:xfrm>
                <a:off x="6490125" y="-1593825"/>
                <a:ext cx="25" cy="500"/>
              </a:xfrm>
              <a:custGeom>
                <a:avLst/>
                <a:gdLst/>
                <a:ahLst/>
                <a:cxnLst/>
                <a:rect l="l" t="t" r="r" b="b"/>
                <a:pathLst>
                  <a:path w="1" h="20" fill="none" extrusionOk="0">
                    <a:moveTo>
                      <a:pt x="1" y="0"/>
                    </a:moveTo>
                    <a:lnTo>
                      <a:pt x="1" y="0"/>
                    </a:lnTo>
                    <a:lnTo>
                      <a:pt x="1" y="19"/>
                    </a:lnTo>
                    <a:lnTo>
                      <a:pt x="1" y="19"/>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20"/>
              <p:cNvSpPr/>
              <p:nvPr/>
            </p:nvSpPr>
            <p:spPr>
              <a:xfrm>
                <a:off x="6490125" y="-1594325"/>
                <a:ext cx="25" cy="525"/>
              </a:xfrm>
              <a:custGeom>
                <a:avLst/>
                <a:gdLst/>
                <a:ahLst/>
                <a:cxnLst/>
                <a:rect l="l" t="t" r="r" b="b"/>
                <a:pathLst>
                  <a:path w="1" h="21" fill="none" extrusionOk="0">
                    <a:moveTo>
                      <a:pt x="1" y="1"/>
                    </a:moveTo>
                    <a:lnTo>
                      <a:pt x="1" y="1"/>
                    </a:lnTo>
                    <a:lnTo>
                      <a:pt x="1" y="20"/>
                    </a:lnTo>
                    <a:lnTo>
                      <a:pt x="1" y="20"/>
                    </a:lnTo>
                    <a:lnTo>
                      <a:pt x="1" y="1"/>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20"/>
              <p:cNvSpPr/>
              <p:nvPr/>
            </p:nvSpPr>
            <p:spPr>
              <a:xfrm>
                <a:off x="6490125" y="-1594800"/>
                <a:ext cx="25" cy="25"/>
              </a:xfrm>
              <a:custGeom>
                <a:avLst/>
                <a:gdLst/>
                <a:ahLst/>
                <a:cxnLst/>
                <a:rect l="l" t="t" r="r" b="b"/>
                <a:pathLst>
                  <a:path w="1" h="1" fill="none" extrusionOk="0">
                    <a:moveTo>
                      <a:pt x="1" y="0"/>
                    </a:moveTo>
                    <a:lnTo>
                      <a:pt x="1" y="0"/>
                    </a:lnTo>
                    <a:lnTo>
                      <a:pt x="1" y="0"/>
                    </a:lnTo>
                    <a:lnTo>
                      <a:pt x="1" y="0"/>
                    </a:lnTo>
                    <a:lnTo>
                      <a:pt x="1"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20"/>
              <p:cNvSpPr/>
              <p:nvPr/>
            </p:nvSpPr>
            <p:spPr>
              <a:xfrm>
                <a:off x="5896300" y="-1883925"/>
                <a:ext cx="905350" cy="1584825"/>
              </a:xfrm>
              <a:custGeom>
                <a:avLst/>
                <a:gdLst/>
                <a:ahLst/>
                <a:cxnLst/>
                <a:rect l="l" t="t" r="r" b="b"/>
                <a:pathLst>
                  <a:path w="36214" h="63393" extrusionOk="0">
                    <a:moveTo>
                      <a:pt x="20210" y="0"/>
                    </a:moveTo>
                    <a:lnTo>
                      <a:pt x="19938" y="175"/>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155" y="28095"/>
                    </a:lnTo>
                    <a:lnTo>
                      <a:pt x="13902" y="27919"/>
                    </a:lnTo>
                    <a:lnTo>
                      <a:pt x="13629" y="27783"/>
                    </a:lnTo>
                    <a:lnTo>
                      <a:pt x="13357" y="27666"/>
                    </a:lnTo>
                    <a:lnTo>
                      <a:pt x="13065" y="27569"/>
                    </a:lnTo>
                    <a:lnTo>
                      <a:pt x="12753" y="27511"/>
                    </a:lnTo>
                    <a:lnTo>
                      <a:pt x="12461" y="27452"/>
                    </a:lnTo>
                    <a:lnTo>
                      <a:pt x="11916" y="27452"/>
                    </a:lnTo>
                    <a:lnTo>
                      <a:pt x="11683" y="27472"/>
                    </a:lnTo>
                    <a:lnTo>
                      <a:pt x="11468" y="27511"/>
                    </a:lnTo>
                    <a:lnTo>
                      <a:pt x="11235" y="27569"/>
                    </a:lnTo>
                    <a:lnTo>
                      <a:pt x="11021" y="27647"/>
                    </a:lnTo>
                    <a:lnTo>
                      <a:pt x="10806" y="27725"/>
                    </a:lnTo>
                    <a:lnTo>
                      <a:pt x="10592" y="27822"/>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8821" y="31638"/>
                    </a:lnTo>
                    <a:lnTo>
                      <a:pt x="8567" y="31541"/>
                    </a:lnTo>
                    <a:lnTo>
                      <a:pt x="8334" y="31482"/>
                    </a:lnTo>
                    <a:lnTo>
                      <a:pt x="8061" y="31404"/>
                    </a:lnTo>
                    <a:lnTo>
                      <a:pt x="7808" y="31366"/>
                    </a:lnTo>
                    <a:lnTo>
                      <a:pt x="7555" y="31327"/>
                    </a:lnTo>
                    <a:lnTo>
                      <a:pt x="7302"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934" y="63257"/>
                    </a:lnTo>
                    <a:lnTo>
                      <a:pt x="15810" y="63120"/>
                    </a:lnTo>
                    <a:lnTo>
                      <a:pt x="16667" y="62945"/>
                    </a:lnTo>
                    <a:lnTo>
                      <a:pt x="17523" y="62750"/>
                    </a:lnTo>
                    <a:lnTo>
                      <a:pt x="17562" y="62731"/>
                    </a:lnTo>
                    <a:lnTo>
                      <a:pt x="17582" y="62731"/>
                    </a:lnTo>
                    <a:lnTo>
                      <a:pt x="17757" y="62692"/>
                    </a:lnTo>
                    <a:lnTo>
                      <a:pt x="18614" y="62478"/>
                    </a:lnTo>
                    <a:lnTo>
                      <a:pt x="19451" y="62244"/>
                    </a:lnTo>
                    <a:lnTo>
                      <a:pt x="20288" y="61972"/>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858" y="25544"/>
                    </a:lnTo>
                    <a:lnTo>
                      <a:pt x="22858" y="25525"/>
                    </a:lnTo>
                    <a:lnTo>
                      <a:pt x="22839" y="2552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597"/>
                    </a:lnTo>
                    <a:lnTo>
                      <a:pt x="23695" y="12577"/>
                    </a:lnTo>
                    <a:lnTo>
                      <a:pt x="23695" y="12558"/>
                    </a:lnTo>
                    <a:lnTo>
                      <a:pt x="23695" y="12539"/>
                    </a:lnTo>
                    <a:lnTo>
                      <a:pt x="23695" y="12519"/>
                    </a:lnTo>
                    <a:lnTo>
                      <a:pt x="23695" y="12500"/>
                    </a:lnTo>
                    <a:lnTo>
                      <a:pt x="23695" y="12480"/>
                    </a:lnTo>
                    <a:lnTo>
                      <a:pt x="23715" y="12461"/>
                    </a:lnTo>
                    <a:lnTo>
                      <a:pt x="23715" y="12441"/>
                    </a:lnTo>
                    <a:lnTo>
                      <a:pt x="23715" y="12422"/>
                    </a:lnTo>
                    <a:lnTo>
                      <a:pt x="23715" y="12402"/>
                    </a:lnTo>
                    <a:lnTo>
                      <a:pt x="23715" y="12383"/>
                    </a:lnTo>
                    <a:lnTo>
                      <a:pt x="23715" y="12363"/>
                    </a:lnTo>
                    <a:lnTo>
                      <a:pt x="23715" y="12344"/>
                    </a:lnTo>
                    <a:lnTo>
                      <a:pt x="23715" y="12324"/>
                    </a:lnTo>
                    <a:lnTo>
                      <a:pt x="23715" y="12305"/>
                    </a:lnTo>
                    <a:lnTo>
                      <a:pt x="23715" y="12285"/>
                    </a:lnTo>
                    <a:lnTo>
                      <a:pt x="23715" y="12266"/>
                    </a:lnTo>
                    <a:lnTo>
                      <a:pt x="23715" y="12227"/>
                    </a:lnTo>
                    <a:lnTo>
                      <a:pt x="23715" y="12208"/>
                    </a:lnTo>
                    <a:lnTo>
                      <a:pt x="23734" y="12169"/>
                    </a:lnTo>
                    <a:lnTo>
                      <a:pt x="23734" y="12149"/>
                    </a:lnTo>
                    <a:lnTo>
                      <a:pt x="23734" y="12130"/>
                    </a:lnTo>
                    <a:lnTo>
                      <a:pt x="23734" y="12110"/>
                    </a:lnTo>
                    <a:lnTo>
                      <a:pt x="23734" y="12091"/>
                    </a:lnTo>
                    <a:lnTo>
                      <a:pt x="23734" y="12071"/>
                    </a:lnTo>
                    <a:lnTo>
                      <a:pt x="23734" y="12052"/>
                    </a:lnTo>
                    <a:lnTo>
                      <a:pt x="23734" y="12032"/>
                    </a:lnTo>
                    <a:lnTo>
                      <a:pt x="23734" y="12013"/>
                    </a:lnTo>
                    <a:lnTo>
                      <a:pt x="23734" y="11993"/>
                    </a:lnTo>
                    <a:lnTo>
                      <a:pt x="23734" y="11974"/>
                    </a:lnTo>
                    <a:lnTo>
                      <a:pt x="23734" y="11954"/>
                    </a:lnTo>
                    <a:lnTo>
                      <a:pt x="23734" y="11935"/>
                    </a:lnTo>
                    <a:lnTo>
                      <a:pt x="23734" y="11916"/>
                    </a:lnTo>
                    <a:lnTo>
                      <a:pt x="23734" y="11896"/>
                    </a:lnTo>
                    <a:lnTo>
                      <a:pt x="23734" y="11857"/>
                    </a:lnTo>
                    <a:lnTo>
                      <a:pt x="23734" y="11838"/>
                    </a:lnTo>
                    <a:lnTo>
                      <a:pt x="23754" y="11799"/>
                    </a:lnTo>
                    <a:lnTo>
                      <a:pt x="23754" y="11740"/>
                    </a:lnTo>
                    <a:lnTo>
                      <a:pt x="23754" y="11682"/>
                    </a:lnTo>
                    <a:lnTo>
                      <a:pt x="23754" y="11662"/>
                    </a:lnTo>
                    <a:lnTo>
                      <a:pt x="23754" y="11643"/>
                    </a:lnTo>
                    <a:lnTo>
                      <a:pt x="23754" y="11623"/>
                    </a:lnTo>
                    <a:lnTo>
                      <a:pt x="23754" y="11604"/>
                    </a:lnTo>
                    <a:lnTo>
                      <a:pt x="23754" y="1158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close/>
                  </a:path>
                </a:pathLst>
              </a:custGeom>
              <a:solidFill>
                <a:srgbClr val="000000">
                  <a:alpha val="21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20"/>
              <p:cNvSpPr/>
              <p:nvPr/>
            </p:nvSpPr>
            <p:spPr>
              <a:xfrm>
                <a:off x="5896300" y="-1883925"/>
                <a:ext cx="905350" cy="1584825"/>
              </a:xfrm>
              <a:custGeom>
                <a:avLst/>
                <a:gdLst/>
                <a:ahLst/>
                <a:cxnLst/>
                <a:rect l="l" t="t" r="r" b="b"/>
                <a:pathLst>
                  <a:path w="36214" h="63393" fill="none" extrusionOk="0">
                    <a:moveTo>
                      <a:pt x="20210" y="0"/>
                    </a:moveTo>
                    <a:lnTo>
                      <a:pt x="20210" y="0"/>
                    </a:lnTo>
                    <a:lnTo>
                      <a:pt x="19938" y="175"/>
                    </a:lnTo>
                    <a:lnTo>
                      <a:pt x="19646" y="351"/>
                    </a:lnTo>
                    <a:lnTo>
                      <a:pt x="19646" y="351"/>
                    </a:lnTo>
                    <a:lnTo>
                      <a:pt x="19139" y="721"/>
                    </a:lnTo>
                    <a:lnTo>
                      <a:pt x="18672" y="1129"/>
                    </a:lnTo>
                    <a:lnTo>
                      <a:pt x="18205" y="1558"/>
                    </a:lnTo>
                    <a:lnTo>
                      <a:pt x="17776" y="2025"/>
                    </a:lnTo>
                    <a:lnTo>
                      <a:pt x="17387" y="2492"/>
                    </a:lnTo>
                    <a:lnTo>
                      <a:pt x="17017" y="2999"/>
                    </a:lnTo>
                    <a:lnTo>
                      <a:pt x="16647" y="3524"/>
                    </a:lnTo>
                    <a:lnTo>
                      <a:pt x="16316" y="4050"/>
                    </a:lnTo>
                    <a:lnTo>
                      <a:pt x="16005" y="4614"/>
                    </a:lnTo>
                    <a:lnTo>
                      <a:pt x="15732" y="5179"/>
                    </a:lnTo>
                    <a:lnTo>
                      <a:pt x="15460" y="5763"/>
                    </a:lnTo>
                    <a:lnTo>
                      <a:pt x="15206" y="6347"/>
                    </a:lnTo>
                    <a:lnTo>
                      <a:pt x="14973" y="6931"/>
                    </a:lnTo>
                    <a:lnTo>
                      <a:pt x="14759" y="7535"/>
                    </a:lnTo>
                    <a:lnTo>
                      <a:pt x="14564" y="8138"/>
                    </a:lnTo>
                    <a:lnTo>
                      <a:pt x="14369" y="8761"/>
                    </a:lnTo>
                    <a:lnTo>
                      <a:pt x="14369" y="8761"/>
                    </a:lnTo>
                    <a:lnTo>
                      <a:pt x="14038" y="9949"/>
                    </a:lnTo>
                    <a:lnTo>
                      <a:pt x="13766" y="11156"/>
                    </a:lnTo>
                    <a:lnTo>
                      <a:pt x="13513" y="12363"/>
                    </a:lnTo>
                    <a:lnTo>
                      <a:pt x="13318" y="13590"/>
                    </a:lnTo>
                    <a:lnTo>
                      <a:pt x="13182" y="14816"/>
                    </a:lnTo>
                    <a:lnTo>
                      <a:pt x="13065" y="16043"/>
                    </a:lnTo>
                    <a:lnTo>
                      <a:pt x="13006" y="17289"/>
                    </a:lnTo>
                    <a:lnTo>
                      <a:pt x="12987" y="18535"/>
                    </a:lnTo>
                    <a:lnTo>
                      <a:pt x="13006" y="19762"/>
                    </a:lnTo>
                    <a:lnTo>
                      <a:pt x="13065" y="21008"/>
                    </a:lnTo>
                    <a:lnTo>
                      <a:pt x="13182" y="22234"/>
                    </a:lnTo>
                    <a:lnTo>
                      <a:pt x="13337" y="23461"/>
                    </a:lnTo>
                    <a:lnTo>
                      <a:pt x="13532" y="24688"/>
                    </a:lnTo>
                    <a:lnTo>
                      <a:pt x="13785" y="25895"/>
                    </a:lnTo>
                    <a:lnTo>
                      <a:pt x="14058" y="27102"/>
                    </a:lnTo>
                    <a:lnTo>
                      <a:pt x="14389" y="28289"/>
                    </a:lnTo>
                    <a:lnTo>
                      <a:pt x="14389" y="28289"/>
                    </a:lnTo>
                    <a:lnTo>
                      <a:pt x="14155" y="28095"/>
                    </a:lnTo>
                    <a:lnTo>
                      <a:pt x="13902" y="27919"/>
                    </a:lnTo>
                    <a:lnTo>
                      <a:pt x="13629" y="27783"/>
                    </a:lnTo>
                    <a:lnTo>
                      <a:pt x="13357" y="27666"/>
                    </a:lnTo>
                    <a:lnTo>
                      <a:pt x="13065" y="27569"/>
                    </a:lnTo>
                    <a:lnTo>
                      <a:pt x="12753" y="27511"/>
                    </a:lnTo>
                    <a:lnTo>
                      <a:pt x="12461" y="27452"/>
                    </a:lnTo>
                    <a:lnTo>
                      <a:pt x="12150" y="27452"/>
                    </a:lnTo>
                    <a:lnTo>
                      <a:pt x="12150" y="27452"/>
                    </a:lnTo>
                    <a:lnTo>
                      <a:pt x="11916" y="27452"/>
                    </a:lnTo>
                    <a:lnTo>
                      <a:pt x="11683" y="27472"/>
                    </a:lnTo>
                    <a:lnTo>
                      <a:pt x="11468" y="27511"/>
                    </a:lnTo>
                    <a:lnTo>
                      <a:pt x="11235" y="27569"/>
                    </a:lnTo>
                    <a:lnTo>
                      <a:pt x="11021" y="27647"/>
                    </a:lnTo>
                    <a:lnTo>
                      <a:pt x="10806" y="27725"/>
                    </a:lnTo>
                    <a:lnTo>
                      <a:pt x="10592" y="27822"/>
                    </a:lnTo>
                    <a:lnTo>
                      <a:pt x="10398" y="27939"/>
                    </a:lnTo>
                    <a:lnTo>
                      <a:pt x="10398" y="27939"/>
                    </a:lnTo>
                    <a:lnTo>
                      <a:pt x="10183" y="28095"/>
                    </a:lnTo>
                    <a:lnTo>
                      <a:pt x="9969" y="28270"/>
                    </a:lnTo>
                    <a:lnTo>
                      <a:pt x="9775" y="28465"/>
                    </a:lnTo>
                    <a:lnTo>
                      <a:pt x="9619" y="28679"/>
                    </a:lnTo>
                    <a:lnTo>
                      <a:pt x="9463" y="28893"/>
                    </a:lnTo>
                    <a:lnTo>
                      <a:pt x="9327" y="29127"/>
                    </a:lnTo>
                    <a:lnTo>
                      <a:pt x="9210" y="29380"/>
                    </a:lnTo>
                    <a:lnTo>
                      <a:pt x="9113" y="29613"/>
                    </a:lnTo>
                    <a:lnTo>
                      <a:pt x="9035" y="29886"/>
                    </a:lnTo>
                    <a:lnTo>
                      <a:pt x="8976" y="30139"/>
                    </a:lnTo>
                    <a:lnTo>
                      <a:pt x="8937" y="30412"/>
                    </a:lnTo>
                    <a:lnTo>
                      <a:pt x="8918" y="30684"/>
                    </a:lnTo>
                    <a:lnTo>
                      <a:pt x="8918" y="30937"/>
                    </a:lnTo>
                    <a:lnTo>
                      <a:pt x="8937" y="31210"/>
                    </a:lnTo>
                    <a:lnTo>
                      <a:pt x="8996" y="31482"/>
                    </a:lnTo>
                    <a:lnTo>
                      <a:pt x="9074" y="31735"/>
                    </a:lnTo>
                    <a:lnTo>
                      <a:pt x="9074" y="31735"/>
                    </a:lnTo>
                    <a:lnTo>
                      <a:pt x="8821" y="31638"/>
                    </a:lnTo>
                    <a:lnTo>
                      <a:pt x="8567" y="31541"/>
                    </a:lnTo>
                    <a:lnTo>
                      <a:pt x="8334" y="31482"/>
                    </a:lnTo>
                    <a:lnTo>
                      <a:pt x="8061" y="31404"/>
                    </a:lnTo>
                    <a:lnTo>
                      <a:pt x="7808" y="31366"/>
                    </a:lnTo>
                    <a:lnTo>
                      <a:pt x="7555" y="31327"/>
                    </a:lnTo>
                    <a:lnTo>
                      <a:pt x="7302" y="31307"/>
                    </a:lnTo>
                    <a:lnTo>
                      <a:pt x="7029" y="31307"/>
                    </a:lnTo>
                    <a:lnTo>
                      <a:pt x="7029" y="31307"/>
                    </a:lnTo>
                    <a:lnTo>
                      <a:pt x="6659" y="31327"/>
                    </a:lnTo>
                    <a:lnTo>
                      <a:pt x="6270" y="31366"/>
                    </a:lnTo>
                    <a:lnTo>
                      <a:pt x="5900" y="31424"/>
                    </a:lnTo>
                    <a:lnTo>
                      <a:pt x="5511" y="31521"/>
                    </a:lnTo>
                    <a:lnTo>
                      <a:pt x="5141" y="31638"/>
                    </a:lnTo>
                    <a:lnTo>
                      <a:pt x="4771" y="31774"/>
                    </a:lnTo>
                    <a:lnTo>
                      <a:pt x="4420" y="31930"/>
                    </a:lnTo>
                    <a:lnTo>
                      <a:pt x="4070" y="32105"/>
                    </a:lnTo>
                    <a:lnTo>
                      <a:pt x="3720" y="32300"/>
                    </a:lnTo>
                    <a:lnTo>
                      <a:pt x="3389" y="32514"/>
                    </a:lnTo>
                    <a:lnTo>
                      <a:pt x="3077" y="32748"/>
                    </a:lnTo>
                    <a:lnTo>
                      <a:pt x="2766" y="33001"/>
                    </a:lnTo>
                    <a:lnTo>
                      <a:pt x="2493" y="33274"/>
                    </a:lnTo>
                    <a:lnTo>
                      <a:pt x="2220" y="33566"/>
                    </a:lnTo>
                    <a:lnTo>
                      <a:pt x="1967" y="33858"/>
                    </a:lnTo>
                    <a:lnTo>
                      <a:pt x="1734" y="34189"/>
                    </a:lnTo>
                    <a:lnTo>
                      <a:pt x="1734" y="34189"/>
                    </a:lnTo>
                    <a:lnTo>
                      <a:pt x="1461" y="34578"/>
                    </a:lnTo>
                    <a:lnTo>
                      <a:pt x="1247" y="34987"/>
                    </a:lnTo>
                    <a:lnTo>
                      <a:pt x="1033" y="35415"/>
                    </a:lnTo>
                    <a:lnTo>
                      <a:pt x="858" y="35863"/>
                    </a:lnTo>
                    <a:lnTo>
                      <a:pt x="702" y="36311"/>
                    </a:lnTo>
                    <a:lnTo>
                      <a:pt x="565" y="36759"/>
                    </a:lnTo>
                    <a:lnTo>
                      <a:pt x="429" y="37226"/>
                    </a:lnTo>
                    <a:lnTo>
                      <a:pt x="332" y="37693"/>
                    </a:lnTo>
                    <a:lnTo>
                      <a:pt x="254" y="38180"/>
                    </a:lnTo>
                    <a:lnTo>
                      <a:pt x="176" y="38647"/>
                    </a:lnTo>
                    <a:lnTo>
                      <a:pt x="137" y="39134"/>
                    </a:lnTo>
                    <a:lnTo>
                      <a:pt x="79" y="39621"/>
                    </a:lnTo>
                    <a:lnTo>
                      <a:pt x="20" y="40575"/>
                    </a:lnTo>
                    <a:lnTo>
                      <a:pt x="1" y="41509"/>
                    </a:lnTo>
                    <a:lnTo>
                      <a:pt x="1" y="41509"/>
                    </a:lnTo>
                    <a:lnTo>
                      <a:pt x="1" y="42035"/>
                    </a:lnTo>
                    <a:lnTo>
                      <a:pt x="1" y="42560"/>
                    </a:lnTo>
                    <a:lnTo>
                      <a:pt x="40" y="43086"/>
                    </a:lnTo>
                    <a:lnTo>
                      <a:pt x="98" y="43612"/>
                    </a:lnTo>
                    <a:lnTo>
                      <a:pt x="157" y="44138"/>
                    </a:lnTo>
                    <a:lnTo>
                      <a:pt x="254" y="44644"/>
                    </a:lnTo>
                    <a:lnTo>
                      <a:pt x="351" y="45169"/>
                    </a:lnTo>
                    <a:lnTo>
                      <a:pt x="468" y="45676"/>
                    </a:lnTo>
                    <a:lnTo>
                      <a:pt x="585" y="46201"/>
                    </a:lnTo>
                    <a:lnTo>
                      <a:pt x="741" y="46707"/>
                    </a:lnTo>
                    <a:lnTo>
                      <a:pt x="896" y="47194"/>
                    </a:lnTo>
                    <a:lnTo>
                      <a:pt x="1072" y="47700"/>
                    </a:lnTo>
                    <a:lnTo>
                      <a:pt x="1247" y="48187"/>
                    </a:lnTo>
                    <a:lnTo>
                      <a:pt x="1442" y="48674"/>
                    </a:lnTo>
                    <a:lnTo>
                      <a:pt x="1656" y="49161"/>
                    </a:lnTo>
                    <a:lnTo>
                      <a:pt x="1870" y="49647"/>
                    </a:lnTo>
                    <a:lnTo>
                      <a:pt x="1870" y="49647"/>
                    </a:lnTo>
                    <a:lnTo>
                      <a:pt x="2181" y="50270"/>
                    </a:lnTo>
                    <a:lnTo>
                      <a:pt x="2512" y="50893"/>
                    </a:lnTo>
                    <a:lnTo>
                      <a:pt x="2863" y="51497"/>
                    </a:lnTo>
                    <a:lnTo>
                      <a:pt x="3233" y="52101"/>
                    </a:lnTo>
                    <a:lnTo>
                      <a:pt x="3622" y="52704"/>
                    </a:lnTo>
                    <a:lnTo>
                      <a:pt x="4012" y="53269"/>
                    </a:lnTo>
                    <a:lnTo>
                      <a:pt x="4420" y="53853"/>
                    </a:lnTo>
                    <a:lnTo>
                      <a:pt x="4849" y="54417"/>
                    </a:lnTo>
                    <a:lnTo>
                      <a:pt x="5277" y="54963"/>
                    </a:lnTo>
                    <a:lnTo>
                      <a:pt x="5725" y="55527"/>
                    </a:lnTo>
                    <a:lnTo>
                      <a:pt x="6173" y="56053"/>
                    </a:lnTo>
                    <a:lnTo>
                      <a:pt x="6640" y="56598"/>
                    </a:lnTo>
                    <a:lnTo>
                      <a:pt x="7594" y="57630"/>
                    </a:lnTo>
                    <a:lnTo>
                      <a:pt x="8567" y="58662"/>
                    </a:lnTo>
                    <a:lnTo>
                      <a:pt x="8567" y="58662"/>
                    </a:lnTo>
                    <a:lnTo>
                      <a:pt x="9210" y="59304"/>
                    </a:lnTo>
                    <a:lnTo>
                      <a:pt x="9872" y="59927"/>
                    </a:lnTo>
                    <a:lnTo>
                      <a:pt x="10534" y="60550"/>
                    </a:lnTo>
                    <a:lnTo>
                      <a:pt x="11215" y="61154"/>
                    </a:lnTo>
                    <a:lnTo>
                      <a:pt x="11897" y="61738"/>
                    </a:lnTo>
                    <a:lnTo>
                      <a:pt x="12598" y="62322"/>
                    </a:lnTo>
                    <a:lnTo>
                      <a:pt x="13318" y="62867"/>
                    </a:lnTo>
                    <a:lnTo>
                      <a:pt x="14058" y="63393"/>
                    </a:lnTo>
                    <a:lnTo>
                      <a:pt x="14058" y="63393"/>
                    </a:lnTo>
                    <a:lnTo>
                      <a:pt x="14934" y="63257"/>
                    </a:lnTo>
                    <a:lnTo>
                      <a:pt x="15810" y="63120"/>
                    </a:lnTo>
                    <a:lnTo>
                      <a:pt x="16667" y="62945"/>
                    </a:lnTo>
                    <a:lnTo>
                      <a:pt x="17523" y="62750"/>
                    </a:lnTo>
                    <a:lnTo>
                      <a:pt x="17523" y="62750"/>
                    </a:lnTo>
                    <a:lnTo>
                      <a:pt x="17523" y="62750"/>
                    </a:lnTo>
                    <a:lnTo>
                      <a:pt x="17562" y="62731"/>
                    </a:lnTo>
                    <a:lnTo>
                      <a:pt x="17562" y="62731"/>
                    </a:lnTo>
                    <a:lnTo>
                      <a:pt x="17562" y="62731"/>
                    </a:lnTo>
                    <a:lnTo>
                      <a:pt x="17562" y="62731"/>
                    </a:lnTo>
                    <a:lnTo>
                      <a:pt x="17582" y="62731"/>
                    </a:lnTo>
                    <a:lnTo>
                      <a:pt x="17582" y="62731"/>
                    </a:lnTo>
                    <a:lnTo>
                      <a:pt x="17757" y="62692"/>
                    </a:lnTo>
                    <a:lnTo>
                      <a:pt x="17757" y="62692"/>
                    </a:lnTo>
                    <a:lnTo>
                      <a:pt x="18614" y="62478"/>
                    </a:lnTo>
                    <a:lnTo>
                      <a:pt x="19451" y="62244"/>
                    </a:lnTo>
                    <a:lnTo>
                      <a:pt x="20288" y="61972"/>
                    </a:lnTo>
                    <a:lnTo>
                      <a:pt x="21125" y="61699"/>
                    </a:lnTo>
                    <a:lnTo>
                      <a:pt x="21125" y="61699"/>
                    </a:lnTo>
                    <a:lnTo>
                      <a:pt x="21748" y="61485"/>
                    </a:lnTo>
                    <a:lnTo>
                      <a:pt x="22352" y="61251"/>
                    </a:lnTo>
                    <a:lnTo>
                      <a:pt x="22955" y="60998"/>
                    </a:lnTo>
                    <a:lnTo>
                      <a:pt x="23539" y="60726"/>
                    </a:lnTo>
                    <a:lnTo>
                      <a:pt x="24123" y="60453"/>
                    </a:lnTo>
                    <a:lnTo>
                      <a:pt x="24688" y="60161"/>
                    </a:lnTo>
                    <a:lnTo>
                      <a:pt x="25272" y="59869"/>
                    </a:lnTo>
                    <a:lnTo>
                      <a:pt x="25817" y="59538"/>
                    </a:lnTo>
                    <a:lnTo>
                      <a:pt x="26362" y="59207"/>
                    </a:lnTo>
                    <a:lnTo>
                      <a:pt x="26908" y="58856"/>
                    </a:lnTo>
                    <a:lnTo>
                      <a:pt x="27414" y="58467"/>
                    </a:lnTo>
                    <a:lnTo>
                      <a:pt x="27920" y="58097"/>
                    </a:lnTo>
                    <a:lnTo>
                      <a:pt x="28426" y="57688"/>
                    </a:lnTo>
                    <a:lnTo>
                      <a:pt x="28893" y="57260"/>
                    </a:lnTo>
                    <a:lnTo>
                      <a:pt x="29361" y="56812"/>
                    </a:lnTo>
                    <a:lnTo>
                      <a:pt x="29809" y="56345"/>
                    </a:lnTo>
                    <a:lnTo>
                      <a:pt x="29809" y="56345"/>
                    </a:lnTo>
                    <a:lnTo>
                      <a:pt x="30256" y="55858"/>
                    </a:lnTo>
                    <a:lnTo>
                      <a:pt x="30665" y="55371"/>
                    </a:lnTo>
                    <a:lnTo>
                      <a:pt x="31055" y="54846"/>
                    </a:lnTo>
                    <a:lnTo>
                      <a:pt x="31425" y="54320"/>
                    </a:lnTo>
                    <a:lnTo>
                      <a:pt x="31794" y="53775"/>
                    </a:lnTo>
                    <a:lnTo>
                      <a:pt x="32125" y="53210"/>
                    </a:lnTo>
                    <a:lnTo>
                      <a:pt x="32437" y="52646"/>
                    </a:lnTo>
                    <a:lnTo>
                      <a:pt x="32748" y="52062"/>
                    </a:lnTo>
                    <a:lnTo>
                      <a:pt x="33040" y="51478"/>
                    </a:lnTo>
                    <a:lnTo>
                      <a:pt x="33294" y="50874"/>
                    </a:lnTo>
                    <a:lnTo>
                      <a:pt x="33547" y="50270"/>
                    </a:lnTo>
                    <a:lnTo>
                      <a:pt x="33780" y="49667"/>
                    </a:lnTo>
                    <a:lnTo>
                      <a:pt x="34014" y="49044"/>
                    </a:lnTo>
                    <a:lnTo>
                      <a:pt x="34209" y="48421"/>
                    </a:lnTo>
                    <a:lnTo>
                      <a:pt x="34403" y="47798"/>
                    </a:lnTo>
                    <a:lnTo>
                      <a:pt x="34579" y="47175"/>
                    </a:lnTo>
                    <a:lnTo>
                      <a:pt x="34579" y="47175"/>
                    </a:lnTo>
                    <a:lnTo>
                      <a:pt x="34871" y="46065"/>
                    </a:lnTo>
                    <a:lnTo>
                      <a:pt x="35163" y="44916"/>
                    </a:lnTo>
                    <a:lnTo>
                      <a:pt x="35435" y="43729"/>
                    </a:lnTo>
                    <a:lnTo>
                      <a:pt x="35688" y="42522"/>
                    </a:lnTo>
                    <a:lnTo>
                      <a:pt x="35902" y="41295"/>
                    </a:lnTo>
                    <a:lnTo>
                      <a:pt x="36000" y="40672"/>
                    </a:lnTo>
                    <a:lnTo>
                      <a:pt x="36078" y="40049"/>
                    </a:lnTo>
                    <a:lnTo>
                      <a:pt x="36136" y="39445"/>
                    </a:lnTo>
                    <a:lnTo>
                      <a:pt x="36175" y="38822"/>
                    </a:lnTo>
                    <a:lnTo>
                      <a:pt x="36214" y="38199"/>
                    </a:lnTo>
                    <a:lnTo>
                      <a:pt x="36214" y="37596"/>
                    </a:lnTo>
                    <a:lnTo>
                      <a:pt x="36214" y="37596"/>
                    </a:lnTo>
                    <a:lnTo>
                      <a:pt x="36214" y="36953"/>
                    </a:lnTo>
                    <a:lnTo>
                      <a:pt x="36175" y="36311"/>
                    </a:lnTo>
                    <a:lnTo>
                      <a:pt x="36117" y="35688"/>
                    </a:lnTo>
                    <a:lnTo>
                      <a:pt x="36019" y="35065"/>
                    </a:lnTo>
                    <a:lnTo>
                      <a:pt x="35902" y="34461"/>
                    </a:lnTo>
                    <a:lnTo>
                      <a:pt x="35747" y="33858"/>
                    </a:lnTo>
                    <a:lnTo>
                      <a:pt x="35572" y="33274"/>
                    </a:lnTo>
                    <a:lnTo>
                      <a:pt x="35338" y="32709"/>
                    </a:lnTo>
                    <a:lnTo>
                      <a:pt x="35085" y="32164"/>
                    </a:lnTo>
                    <a:lnTo>
                      <a:pt x="34793" y="31619"/>
                    </a:lnTo>
                    <a:lnTo>
                      <a:pt x="34462" y="31112"/>
                    </a:lnTo>
                    <a:lnTo>
                      <a:pt x="34092" y="30606"/>
                    </a:lnTo>
                    <a:lnTo>
                      <a:pt x="33878" y="30353"/>
                    </a:lnTo>
                    <a:lnTo>
                      <a:pt x="33664" y="30119"/>
                    </a:lnTo>
                    <a:lnTo>
                      <a:pt x="33449" y="29886"/>
                    </a:lnTo>
                    <a:lnTo>
                      <a:pt x="33196" y="29672"/>
                    </a:lnTo>
                    <a:lnTo>
                      <a:pt x="32963" y="29438"/>
                    </a:lnTo>
                    <a:lnTo>
                      <a:pt x="32690" y="29243"/>
                    </a:lnTo>
                    <a:lnTo>
                      <a:pt x="32417" y="29029"/>
                    </a:lnTo>
                    <a:lnTo>
                      <a:pt x="32145" y="28815"/>
                    </a:lnTo>
                    <a:lnTo>
                      <a:pt x="32145" y="28815"/>
                    </a:lnTo>
                    <a:lnTo>
                      <a:pt x="32145" y="28815"/>
                    </a:lnTo>
                    <a:lnTo>
                      <a:pt x="31697" y="28562"/>
                    </a:lnTo>
                    <a:lnTo>
                      <a:pt x="31249" y="28309"/>
                    </a:lnTo>
                    <a:lnTo>
                      <a:pt x="30763" y="28114"/>
                    </a:lnTo>
                    <a:lnTo>
                      <a:pt x="30276" y="27939"/>
                    </a:lnTo>
                    <a:lnTo>
                      <a:pt x="29789" y="27803"/>
                    </a:lnTo>
                    <a:lnTo>
                      <a:pt x="29283" y="27705"/>
                    </a:lnTo>
                    <a:lnTo>
                      <a:pt x="28757" y="27647"/>
                    </a:lnTo>
                    <a:lnTo>
                      <a:pt x="28251" y="27608"/>
                    </a:lnTo>
                    <a:lnTo>
                      <a:pt x="28251" y="27608"/>
                    </a:lnTo>
                    <a:lnTo>
                      <a:pt x="28095" y="27608"/>
                    </a:lnTo>
                    <a:lnTo>
                      <a:pt x="28095" y="27608"/>
                    </a:lnTo>
                    <a:lnTo>
                      <a:pt x="28017" y="27608"/>
                    </a:lnTo>
                    <a:lnTo>
                      <a:pt x="28017" y="27608"/>
                    </a:lnTo>
                    <a:lnTo>
                      <a:pt x="27706" y="27627"/>
                    </a:lnTo>
                    <a:lnTo>
                      <a:pt x="27394" y="27647"/>
                    </a:lnTo>
                    <a:lnTo>
                      <a:pt x="27102" y="27686"/>
                    </a:lnTo>
                    <a:lnTo>
                      <a:pt x="26791" y="27725"/>
                    </a:lnTo>
                    <a:lnTo>
                      <a:pt x="26499" y="27783"/>
                    </a:lnTo>
                    <a:lnTo>
                      <a:pt x="26207" y="27861"/>
                    </a:lnTo>
                    <a:lnTo>
                      <a:pt x="25915" y="27958"/>
                    </a:lnTo>
                    <a:lnTo>
                      <a:pt x="25623" y="28056"/>
                    </a:lnTo>
                    <a:lnTo>
                      <a:pt x="25350" y="28192"/>
                    </a:lnTo>
                    <a:lnTo>
                      <a:pt x="25077" y="28309"/>
                    </a:lnTo>
                    <a:lnTo>
                      <a:pt x="24824" y="28465"/>
                    </a:lnTo>
                    <a:lnTo>
                      <a:pt x="24571" y="28620"/>
                    </a:lnTo>
                    <a:lnTo>
                      <a:pt x="24338" y="28796"/>
                    </a:lnTo>
                    <a:lnTo>
                      <a:pt x="24104" y="28990"/>
                    </a:lnTo>
                    <a:lnTo>
                      <a:pt x="23870" y="29204"/>
                    </a:lnTo>
                    <a:lnTo>
                      <a:pt x="23656" y="29419"/>
                    </a:lnTo>
                    <a:lnTo>
                      <a:pt x="23656" y="29419"/>
                    </a:lnTo>
                    <a:lnTo>
                      <a:pt x="23442" y="29691"/>
                    </a:lnTo>
                    <a:lnTo>
                      <a:pt x="23442" y="29691"/>
                    </a:lnTo>
                    <a:lnTo>
                      <a:pt x="23442" y="29691"/>
                    </a:lnTo>
                    <a:lnTo>
                      <a:pt x="23442" y="29691"/>
                    </a:lnTo>
                    <a:lnTo>
                      <a:pt x="23442" y="29691"/>
                    </a:lnTo>
                    <a:lnTo>
                      <a:pt x="23500" y="29165"/>
                    </a:lnTo>
                    <a:lnTo>
                      <a:pt x="23539" y="28640"/>
                    </a:lnTo>
                    <a:lnTo>
                      <a:pt x="23559" y="28114"/>
                    </a:lnTo>
                    <a:lnTo>
                      <a:pt x="23559" y="27588"/>
                    </a:lnTo>
                    <a:lnTo>
                      <a:pt x="23520" y="27316"/>
                    </a:lnTo>
                    <a:lnTo>
                      <a:pt x="23500" y="27063"/>
                    </a:lnTo>
                    <a:lnTo>
                      <a:pt x="23442" y="26810"/>
                    </a:lnTo>
                    <a:lnTo>
                      <a:pt x="23384" y="26576"/>
                    </a:lnTo>
                    <a:lnTo>
                      <a:pt x="23306" y="26323"/>
                    </a:lnTo>
                    <a:lnTo>
                      <a:pt x="23208" y="26089"/>
                    </a:lnTo>
                    <a:lnTo>
                      <a:pt x="23092" y="25875"/>
                    </a:lnTo>
                    <a:lnTo>
                      <a:pt x="22936" y="25661"/>
                    </a:lnTo>
                    <a:lnTo>
                      <a:pt x="22936" y="25661"/>
                    </a:lnTo>
                    <a:lnTo>
                      <a:pt x="22936" y="25661"/>
                    </a:lnTo>
                    <a:lnTo>
                      <a:pt x="22858" y="25544"/>
                    </a:lnTo>
                    <a:lnTo>
                      <a:pt x="22858" y="25544"/>
                    </a:lnTo>
                    <a:lnTo>
                      <a:pt x="22858" y="25525"/>
                    </a:lnTo>
                    <a:lnTo>
                      <a:pt x="22858"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25"/>
                    </a:lnTo>
                    <a:lnTo>
                      <a:pt x="22839" y="25505"/>
                    </a:lnTo>
                    <a:lnTo>
                      <a:pt x="22839" y="25505"/>
                    </a:lnTo>
                    <a:lnTo>
                      <a:pt x="22839" y="25505"/>
                    </a:lnTo>
                    <a:lnTo>
                      <a:pt x="22839" y="25505"/>
                    </a:lnTo>
                    <a:lnTo>
                      <a:pt x="22663" y="25330"/>
                    </a:lnTo>
                    <a:lnTo>
                      <a:pt x="22469" y="25174"/>
                    </a:lnTo>
                    <a:lnTo>
                      <a:pt x="22254" y="25057"/>
                    </a:lnTo>
                    <a:lnTo>
                      <a:pt x="22040" y="24941"/>
                    </a:lnTo>
                    <a:lnTo>
                      <a:pt x="21807" y="24863"/>
                    </a:lnTo>
                    <a:lnTo>
                      <a:pt x="21554" y="24785"/>
                    </a:lnTo>
                    <a:lnTo>
                      <a:pt x="21320" y="24765"/>
                    </a:lnTo>
                    <a:lnTo>
                      <a:pt x="21067" y="24746"/>
                    </a:lnTo>
                    <a:lnTo>
                      <a:pt x="21067" y="24746"/>
                    </a:lnTo>
                    <a:lnTo>
                      <a:pt x="20872" y="24746"/>
                    </a:lnTo>
                    <a:lnTo>
                      <a:pt x="20658" y="24785"/>
                    </a:lnTo>
                    <a:lnTo>
                      <a:pt x="20463" y="24824"/>
                    </a:lnTo>
                    <a:lnTo>
                      <a:pt x="20288" y="24902"/>
                    </a:lnTo>
                    <a:lnTo>
                      <a:pt x="20113" y="24999"/>
                    </a:lnTo>
                    <a:lnTo>
                      <a:pt x="19957" y="25116"/>
                    </a:lnTo>
                    <a:lnTo>
                      <a:pt x="19821" y="25252"/>
                    </a:lnTo>
                    <a:lnTo>
                      <a:pt x="19704" y="25408"/>
                    </a:lnTo>
                    <a:lnTo>
                      <a:pt x="19704" y="25408"/>
                    </a:lnTo>
                    <a:lnTo>
                      <a:pt x="20074" y="24649"/>
                    </a:lnTo>
                    <a:lnTo>
                      <a:pt x="20444" y="23870"/>
                    </a:lnTo>
                    <a:lnTo>
                      <a:pt x="20794" y="23110"/>
                    </a:lnTo>
                    <a:lnTo>
                      <a:pt x="21125" y="22332"/>
                    </a:lnTo>
                    <a:lnTo>
                      <a:pt x="21437" y="21553"/>
                    </a:lnTo>
                    <a:lnTo>
                      <a:pt x="21748" y="20755"/>
                    </a:lnTo>
                    <a:lnTo>
                      <a:pt x="22040" y="19976"/>
                    </a:lnTo>
                    <a:lnTo>
                      <a:pt x="22313" y="19178"/>
                    </a:lnTo>
                    <a:lnTo>
                      <a:pt x="22566" y="18360"/>
                    </a:lnTo>
                    <a:lnTo>
                      <a:pt x="22800" y="17562"/>
                    </a:lnTo>
                    <a:lnTo>
                      <a:pt x="23014" y="16744"/>
                    </a:lnTo>
                    <a:lnTo>
                      <a:pt x="23208" y="15926"/>
                    </a:lnTo>
                    <a:lnTo>
                      <a:pt x="23364" y="15109"/>
                    </a:lnTo>
                    <a:lnTo>
                      <a:pt x="23500" y="14271"/>
                    </a:lnTo>
                    <a:lnTo>
                      <a:pt x="23617" y="13454"/>
                    </a:lnTo>
                    <a:lnTo>
                      <a:pt x="23695" y="12616"/>
                    </a:lnTo>
                    <a:lnTo>
                      <a:pt x="23695" y="12616"/>
                    </a:lnTo>
                    <a:lnTo>
                      <a:pt x="23695" y="12616"/>
                    </a:lnTo>
                    <a:lnTo>
                      <a:pt x="23695" y="12616"/>
                    </a:lnTo>
                    <a:lnTo>
                      <a:pt x="23695" y="12597"/>
                    </a:lnTo>
                    <a:lnTo>
                      <a:pt x="23695" y="12597"/>
                    </a:lnTo>
                    <a:lnTo>
                      <a:pt x="23695" y="12577"/>
                    </a:lnTo>
                    <a:lnTo>
                      <a:pt x="23695" y="12577"/>
                    </a:lnTo>
                    <a:lnTo>
                      <a:pt x="23695" y="12558"/>
                    </a:lnTo>
                    <a:lnTo>
                      <a:pt x="23695" y="12558"/>
                    </a:lnTo>
                    <a:lnTo>
                      <a:pt x="23695" y="12558"/>
                    </a:lnTo>
                    <a:lnTo>
                      <a:pt x="23695" y="12558"/>
                    </a:lnTo>
                    <a:lnTo>
                      <a:pt x="23695" y="12539"/>
                    </a:lnTo>
                    <a:lnTo>
                      <a:pt x="23695" y="12539"/>
                    </a:lnTo>
                    <a:lnTo>
                      <a:pt x="23695" y="12519"/>
                    </a:lnTo>
                    <a:lnTo>
                      <a:pt x="23695" y="12519"/>
                    </a:lnTo>
                    <a:lnTo>
                      <a:pt x="23695" y="12500"/>
                    </a:lnTo>
                    <a:lnTo>
                      <a:pt x="23695" y="12500"/>
                    </a:lnTo>
                    <a:lnTo>
                      <a:pt x="23695" y="12500"/>
                    </a:lnTo>
                    <a:lnTo>
                      <a:pt x="23695" y="12500"/>
                    </a:lnTo>
                    <a:lnTo>
                      <a:pt x="23695" y="12480"/>
                    </a:lnTo>
                    <a:lnTo>
                      <a:pt x="23695" y="12480"/>
                    </a:lnTo>
                    <a:lnTo>
                      <a:pt x="23715" y="12461"/>
                    </a:lnTo>
                    <a:lnTo>
                      <a:pt x="23715" y="12461"/>
                    </a:lnTo>
                    <a:lnTo>
                      <a:pt x="23715" y="12461"/>
                    </a:lnTo>
                    <a:lnTo>
                      <a:pt x="23715" y="12461"/>
                    </a:lnTo>
                    <a:lnTo>
                      <a:pt x="23715" y="12441"/>
                    </a:lnTo>
                    <a:lnTo>
                      <a:pt x="23715" y="12441"/>
                    </a:lnTo>
                    <a:lnTo>
                      <a:pt x="23715" y="12422"/>
                    </a:lnTo>
                    <a:lnTo>
                      <a:pt x="23715" y="12422"/>
                    </a:lnTo>
                    <a:lnTo>
                      <a:pt x="23715" y="12402"/>
                    </a:lnTo>
                    <a:lnTo>
                      <a:pt x="23715" y="12402"/>
                    </a:lnTo>
                    <a:lnTo>
                      <a:pt x="23715" y="12402"/>
                    </a:lnTo>
                    <a:lnTo>
                      <a:pt x="23715" y="12402"/>
                    </a:lnTo>
                    <a:lnTo>
                      <a:pt x="23715" y="12383"/>
                    </a:lnTo>
                    <a:lnTo>
                      <a:pt x="23715" y="12383"/>
                    </a:lnTo>
                    <a:lnTo>
                      <a:pt x="23715" y="12363"/>
                    </a:lnTo>
                    <a:lnTo>
                      <a:pt x="23715" y="12363"/>
                    </a:lnTo>
                    <a:lnTo>
                      <a:pt x="23715" y="12344"/>
                    </a:lnTo>
                    <a:lnTo>
                      <a:pt x="23715" y="12344"/>
                    </a:lnTo>
                    <a:lnTo>
                      <a:pt x="23715" y="12344"/>
                    </a:lnTo>
                    <a:lnTo>
                      <a:pt x="23715" y="12344"/>
                    </a:lnTo>
                    <a:lnTo>
                      <a:pt x="23715" y="12324"/>
                    </a:lnTo>
                    <a:lnTo>
                      <a:pt x="23715" y="12324"/>
                    </a:lnTo>
                    <a:lnTo>
                      <a:pt x="23715" y="12305"/>
                    </a:lnTo>
                    <a:lnTo>
                      <a:pt x="23715" y="12305"/>
                    </a:lnTo>
                    <a:lnTo>
                      <a:pt x="23715" y="12285"/>
                    </a:lnTo>
                    <a:lnTo>
                      <a:pt x="23715" y="12285"/>
                    </a:lnTo>
                    <a:lnTo>
                      <a:pt x="23715" y="12285"/>
                    </a:lnTo>
                    <a:lnTo>
                      <a:pt x="23715" y="12285"/>
                    </a:lnTo>
                    <a:lnTo>
                      <a:pt x="23715" y="12266"/>
                    </a:lnTo>
                    <a:lnTo>
                      <a:pt x="23715" y="12266"/>
                    </a:lnTo>
                    <a:lnTo>
                      <a:pt x="23715" y="12266"/>
                    </a:lnTo>
                    <a:lnTo>
                      <a:pt x="23715" y="12266"/>
                    </a:lnTo>
                    <a:lnTo>
                      <a:pt x="23715" y="12227"/>
                    </a:lnTo>
                    <a:lnTo>
                      <a:pt x="23715" y="12227"/>
                    </a:lnTo>
                    <a:lnTo>
                      <a:pt x="23715" y="12227"/>
                    </a:lnTo>
                    <a:lnTo>
                      <a:pt x="23715" y="12227"/>
                    </a:lnTo>
                    <a:lnTo>
                      <a:pt x="23715" y="12208"/>
                    </a:lnTo>
                    <a:lnTo>
                      <a:pt x="23715" y="12208"/>
                    </a:lnTo>
                    <a:lnTo>
                      <a:pt x="23715" y="12208"/>
                    </a:lnTo>
                    <a:lnTo>
                      <a:pt x="23715" y="12208"/>
                    </a:lnTo>
                    <a:lnTo>
                      <a:pt x="23734" y="12169"/>
                    </a:lnTo>
                    <a:lnTo>
                      <a:pt x="23734" y="12169"/>
                    </a:lnTo>
                    <a:lnTo>
                      <a:pt x="23734" y="12169"/>
                    </a:lnTo>
                    <a:lnTo>
                      <a:pt x="23734" y="12169"/>
                    </a:lnTo>
                    <a:lnTo>
                      <a:pt x="23734" y="12149"/>
                    </a:lnTo>
                    <a:lnTo>
                      <a:pt x="23734" y="12149"/>
                    </a:lnTo>
                    <a:lnTo>
                      <a:pt x="23734" y="12149"/>
                    </a:lnTo>
                    <a:lnTo>
                      <a:pt x="23734" y="12149"/>
                    </a:lnTo>
                    <a:lnTo>
                      <a:pt x="23734" y="12130"/>
                    </a:lnTo>
                    <a:lnTo>
                      <a:pt x="23734" y="12130"/>
                    </a:lnTo>
                    <a:lnTo>
                      <a:pt x="23734" y="12110"/>
                    </a:lnTo>
                    <a:lnTo>
                      <a:pt x="23734" y="12110"/>
                    </a:lnTo>
                    <a:lnTo>
                      <a:pt x="23734" y="12091"/>
                    </a:lnTo>
                    <a:lnTo>
                      <a:pt x="23734" y="12091"/>
                    </a:lnTo>
                    <a:lnTo>
                      <a:pt x="23734" y="12091"/>
                    </a:lnTo>
                    <a:lnTo>
                      <a:pt x="23734" y="12091"/>
                    </a:lnTo>
                    <a:lnTo>
                      <a:pt x="23734" y="12071"/>
                    </a:lnTo>
                    <a:lnTo>
                      <a:pt x="23734" y="12071"/>
                    </a:lnTo>
                    <a:lnTo>
                      <a:pt x="23734" y="12052"/>
                    </a:lnTo>
                    <a:lnTo>
                      <a:pt x="23734" y="12052"/>
                    </a:lnTo>
                    <a:lnTo>
                      <a:pt x="23734" y="12032"/>
                    </a:lnTo>
                    <a:lnTo>
                      <a:pt x="23734" y="12032"/>
                    </a:lnTo>
                    <a:lnTo>
                      <a:pt x="23734" y="12032"/>
                    </a:lnTo>
                    <a:lnTo>
                      <a:pt x="23734" y="12032"/>
                    </a:lnTo>
                    <a:lnTo>
                      <a:pt x="23734" y="12013"/>
                    </a:lnTo>
                    <a:lnTo>
                      <a:pt x="23734" y="12013"/>
                    </a:lnTo>
                    <a:lnTo>
                      <a:pt x="23734" y="11993"/>
                    </a:lnTo>
                    <a:lnTo>
                      <a:pt x="23734" y="11993"/>
                    </a:lnTo>
                    <a:lnTo>
                      <a:pt x="23734" y="11974"/>
                    </a:lnTo>
                    <a:lnTo>
                      <a:pt x="23734" y="11974"/>
                    </a:lnTo>
                    <a:lnTo>
                      <a:pt x="23734" y="11974"/>
                    </a:lnTo>
                    <a:lnTo>
                      <a:pt x="23734" y="11974"/>
                    </a:lnTo>
                    <a:lnTo>
                      <a:pt x="23734" y="11954"/>
                    </a:lnTo>
                    <a:lnTo>
                      <a:pt x="23734" y="11954"/>
                    </a:lnTo>
                    <a:lnTo>
                      <a:pt x="23734" y="11935"/>
                    </a:lnTo>
                    <a:lnTo>
                      <a:pt x="23734" y="11935"/>
                    </a:lnTo>
                    <a:lnTo>
                      <a:pt x="23734" y="11916"/>
                    </a:lnTo>
                    <a:lnTo>
                      <a:pt x="23734" y="11916"/>
                    </a:lnTo>
                    <a:lnTo>
                      <a:pt x="23734" y="11916"/>
                    </a:lnTo>
                    <a:lnTo>
                      <a:pt x="23734" y="11916"/>
                    </a:lnTo>
                    <a:lnTo>
                      <a:pt x="23734" y="11896"/>
                    </a:lnTo>
                    <a:lnTo>
                      <a:pt x="23734" y="11896"/>
                    </a:lnTo>
                    <a:lnTo>
                      <a:pt x="23734" y="11896"/>
                    </a:lnTo>
                    <a:lnTo>
                      <a:pt x="23734" y="11896"/>
                    </a:lnTo>
                    <a:lnTo>
                      <a:pt x="23734" y="11857"/>
                    </a:lnTo>
                    <a:lnTo>
                      <a:pt x="23734" y="11857"/>
                    </a:lnTo>
                    <a:lnTo>
                      <a:pt x="23734" y="11857"/>
                    </a:lnTo>
                    <a:lnTo>
                      <a:pt x="23734" y="11857"/>
                    </a:lnTo>
                    <a:lnTo>
                      <a:pt x="23734" y="11838"/>
                    </a:lnTo>
                    <a:lnTo>
                      <a:pt x="23734" y="11838"/>
                    </a:lnTo>
                    <a:lnTo>
                      <a:pt x="23734" y="11838"/>
                    </a:lnTo>
                    <a:lnTo>
                      <a:pt x="23734" y="11838"/>
                    </a:lnTo>
                    <a:lnTo>
                      <a:pt x="23754" y="11799"/>
                    </a:lnTo>
                    <a:lnTo>
                      <a:pt x="23754" y="11799"/>
                    </a:lnTo>
                    <a:lnTo>
                      <a:pt x="23754" y="11799"/>
                    </a:lnTo>
                    <a:lnTo>
                      <a:pt x="23754" y="11740"/>
                    </a:lnTo>
                    <a:lnTo>
                      <a:pt x="23754" y="11740"/>
                    </a:lnTo>
                    <a:lnTo>
                      <a:pt x="23754" y="11740"/>
                    </a:lnTo>
                    <a:lnTo>
                      <a:pt x="23754" y="11740"/>
                    </a:lnTo>
                    <a:lnTo>
                      <a:pt x="23754" y="11682"/>
                    </a:lnTo>
                    <a:lnTo>
                      <a:pt x="23754" y="11682"/>
                    </a:lnTo>
                    <a:lnTo>
                      <a:pt x="23754" y="11682"/>
                    </a:lnTo>
                    <a:lnTo>
                      <a:pt x="23754" y="11682"/>
                    </a:lnTo>
                    <a:lnTo>
                      <a:pt x="23754" y="11662"/>
                    </a:lnTo>
                    <a:lnTo>
                      <a:pt x="23754" y="11662"/>
                    </a:lnTo>
                    <a:lnTo>
                      <a:pt x="23754" y="11643"/>
                    </a:lnTo>
                    <a:lnTo>
                      <a:pt x="23754" y="11643"/>
                    </a:lnTo>
                    <a:lnTo>
                      <a:pt x="23754" y="11643"/>
                    </a:lnTo>
                    <a:lnTo>
                      <a:pt x="23754" y="11643"/>
                    </a:lnTo>
                    <a:lnTo>
                      <a:pt x="23754" y="11623"/>
                    </a:lnTo>
                    <a:lnTo>
                      <a:pt x="23754" y="11623"/>
                    </a:lnTo>
                    <a:lnTo>
                      <a:pt x="23754" y="11604"/>
                    </a:lnTo>
                    <a:lnTo>
                      <a:pt x="23754" y="11604"/>
                    </a:lnTo>
                    <a:lnTo>
                      <a:pt x="23754" y="11604"/>
                    </a:lnTo>
                    <a:lnTo>
                      <a:pt x="23754" y="11604"/>
                    </a:lnTo>
                    <a:lnTo>
                      <a:pt x="23754" y="11585"/>
                    </a:lnTo>
                    <a:lnTo>
                      <a:pt x="23754" y="11585"/>
                    </a:lnTo>
                    <a:lnTo>
                      <a:pt x="23754" y="11565"/>
                    </a:lnTo>
                    <a:lnTo>
                      <a:pt x="23754" y="11565"/>
                    </a:lnTo>
                    <a:lnTo>
                      <a:pt x="23754" y="11565"/>
                    </a:lnTo>
                    <a:lnTo>
                      <a:pt x="23754" y="11565"/>
                    </a:lnTo>
                    <a:lnTo>
                      <a:pt x="23773" y="10786"/>
                    </a:lnTo>
                    <a:lnTo>
                      <a:pt x="23754" y="10008"/>
                    </a:lnTo>
                    <a:lnTo>
                      <a:pt x="23695" y="9229"/>
                    </a:lnTo>
                    <a:lnTo>
                      <a:pt x="23617" y="8469"/>
                    </a:lnTo>
                    <a:lnTo>
                      <a:pt x="23500" y="7691"/>
                    </a:lnTo>
                    <a:lnTo>
                      <a:pt x="23364" y="6931"/>
                    </a:lnTo>
                    <a:lnTo>
                      <a:pt x="23189" y="6172"/>
                    </a:lnTo>
                    <a:lnTo>
                      <a:pt x="22994" y="5432"/>
                    </a:lnTo>
                    <a:lnTo>
                      <a:pt x="22761" y="4692"/>
                    </a:lnTo>
                    <a:lnTo>
                      <a:pt x="22488" y="3972"/>
                    </a:lnTo>
                    <a:lnTo>
                      <a:pt x="22196" y="3252"/>
                    </a:lnTo>
                    <a:lnTo>
                      <a:pt x="21865" y="2570"/>
                    </a:lnTo>
                    <a:lnTo>
                      <a:pt x="21495" y="1889"/>
                    </a:lnTo>
                    <a:lnTo>
                      <a:pt x="21106" y="1246"/>
                    </a:lnTo>
                    <a:lnTo>
                      <a:pt x="20677" y="604"/>
                    </a:lnTo>
                    <a:lnTo>
                      <a:pt x="20210" y="0"/>
                    </a:lnTo>
                  </a:path>
                </a:pathLst>
              </a:cu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20"/>
              <p:cNvSpPr/>
              <p:nvPr/>
            </p:nvSpPr>
            <p:spPr>
              <a:xfrm>
                <a:off x="5982950" y="-1452675"/>
                <a:ext cx="440525" cy="1524000"/>
              </a:xfrm>
              <a:custGeom>
                <a:avLst/>
                <a:gdLst/>
                <a:ahLst/>
                <a:cxnLst/>
                <a:rect l="l" t="t" r="r" b="b"/>
                <a:pathLst>
                  <a:path w="17621" h="60960" extrusionOk="0">
                    <a:moveTo>
                      <a:pt x="6893" y="0"/>
                    </a:moveTo>
                    <a:lnTo>
                      <a:pt x="6678" y="39"/>
                    </a:lnTo>
                    <a:lnTo>
                      <a:pt x="6464" y="117"/>
                    </a:lnTo>
                    <a:lnTo>
                      <a:pt x="6270" y="234"/>
                    </a:lnTo>
                    <a:lnTo>
                      <a:pt x="6192" y="312"/>
                    </a:lnTo>
                    <a:lnTo>
                      <a:pt x="6114" y="390"/>
                    </a:lnTo>
                    <a:lnTo>
                      <a:pt x="6036" y="487"/>
                    </a:lnTo>
                    <a:lnTo>
                      <a:pt x="5978" y="584"/>
                    </a:lnTo>
                    <a:lnTo>
                      <a:pt x="5919" y="701"/>
                    </a:lnTo>
                    <a:lnTo>
                      <a:pt x="5880" y="818"/>
                    </a:lnTo>
                    <a:lnTo>
                      <a:pt x="5861" y="954"/>
                    </a:lnTo>
                    <a:lnTo>
                      <a:pt x="5841" y="1090"/>
                    </a:lnTo>
                    <a:lnTo>
                      <a:pt x="5666" y="4965"/>
                    </a:lnTo>
                    <a:lnTo>
                      <a:pt x="5510" y="8839"/>
                    </a:lnTo>
                    <a:lnTo>
                      <a:pt x="5374" y="12714"/>
                    </a:lnTo>
                    <a:lnTo>
                      <a:pt x="5257" y="16588"/>
                    </a:lnTo>
                    <a:lnTo>
                      <a:pt x="4907" y="16101"/>
                    </a:lnTo>
                    <a:lnTo>
                      <a:pt x="4556" y="15615"/>
                    </a:lnTo>
                    <a:lnTo>
                      <a:pt x="4186" y="15147"/>
                    </a:lnTo>
                    <a:lnTo>
                      <a:pt x="3816" y="14680"/>
                    </a:lnTo>
                    <a:lnTo>
                      <a:pt x="3427" y="14232"/>
                    </a:lnTo>
                    <a:lnTo>
                      <a:pt x="3018" y="13785"/>
                    </a:lnTo>
                    <a:lnTo>
                      <a:pt x="2609" y="13356"/>
                    </a:lnTo>
                    <a:lnTo>
                      <a:pt x="2200" y="12928"/>
                    </a:lnTo>
                    <a:lnTo>
                      <a:pt x="2084" y="12831"/>
                    </a:lnTo>
                    <a:lnTo>
                      <a:pt x="1967" y="12753"/>
                    </a:lnTo>
                    <a:lnTo>
                      <a:pt x="1869" y="12694"/>
                    </a:lnTo>
                    <a:lnTo>
                      <a:pt x="1753" y="12636"/>
                    </a:lnTo>
                    <a:lnTo>
                      <a:pt x="1636" y="12597"/>
                    </a:lnTo>
                    <a:lnTo>
                      <a:pt x="1500" y="12577"/>
                    </a:lnTo>
                    <a:lnTo>
                      <a:pt x="1383" y="12558"/>
                    </a:lnTo>
                    <a:lnTo>
                      <a:pt x="1266" y="12558"/>
                    </a:lnTo>
                    <a:lnTo>
                      <a:pt x="1032" y="12597"/>
                    </a:lnTo>
                    <a:lnTo>
                      <a:pt x="818" y="12675"/>
                    </a:lnTo>
                    <a:lnTo>
                      <a:pt x="604" y="12772"/>
                    </a:lnTo>
                    <a:lnTo>
                      <a:pt x="429" y="12908"/>
                    </a:lnTo>
                    <a:lnTo>
                      <a:pt x="273" y="13064"/>
                    </a:lnTo>
                    <a:lnTo>
                      <a:pt x="137" y="13259"/>
                    </a:lnTo>
                    <a:lnTo>
                      <a:pt x="39" y="13454"/>
                    </a:lnTo>
                    <a:lnTo>
                      <a:pt x="20" y="13570"/>
                    </a:lnTo>
                    <a:lnTo>
                      <a:pt x="0" y="13668"/>
                    </a:lnTo>
                    <a:lnTo>
                      <a:pt x="0" y="13785"/>
                    </a:lnTo>
                    <a:lnTo>
                      <a:pt x="0" y="13882"/>
                    </a:lnTo>
                    <a:lnTo>
                      <a:pt x="20" y="13999"/>
                    </a:lnTo>
                    <a:lnTo>
                      <a:pt x="59" y="14116"/>
                    </a:lnTo>
                    <a:lnTo>
                      <a:pt x="98" y="14213"/>
                    </a:lnTo>
                    <a:lnTo>
                      <a:pt x="156" y="14330"/>
                    </a:lnTo>
                    <a:lnTo>
                      <a:pt x="254" y="14427"/>
                    </a:lnTo>
                    <a:lnTo>
                      <a:pt x="351" y="14544"/>
                    </a:lnTo>
                    <a:lnTo>
                      <a:pt x="1091" y="15303"/>
                    </a:lnTo>
                    <a:lnTo>
                      <a:pt x="1441" y="15693"/>
                    </a:lnTo>
                    <a:lnTo>
                      <a:pt x="1792" y="16082"/>
                    </a:lnTo>
                    <a:lnTo>
                      <a:pt x="2123" y="16491"/>
                    </a:lnTo>
                    <a:lnTo>
                      <a:pt x="2454" y="16900"/>
                    </a:lnTo>
                    <a:lnTo>
                      <a:pt x="2765" y="17309"/>
                    </a:lnTo>
                    <a:lnTo>
                      <a:pt x="3077" y="17737"/>
                    </a:lnTo>
                    <a:lnTo>
                      <a:pt x="3369" y="18165"/>
                    </a:lnTo>
                    <a:lnTo>
                      <a:pt x="3661" y="18594"/>
                    </a:lnTo>
                    <a:lnTo>
                      <a:pt x="3933" y="19041"/>
                    </a:lnTo>
                    <a:lnTo>
                      <a:pt x="4186" y="19489"/>
                    </a:lnTo>
                    <a:lnTo>
                      <a:pt x="4459" y="19956"/>
                    </a:lnTo>
                    <a:lnTo>
                      <a:pt x="4693" y="20404"/>
                    </a:lnTo>
                    <a:lnTo>
                      <a:pt x="4946" y="20891"/>
                    </a:lnTo>
                    <a:lnTo>
                      <a:pt x="5160" y="21358"/>
                    </a:lnTo>
                    <a:lnTo>
                      <a:pt x="5140" y="23792"/>
                    </a:lnTo>
                    <a:lnTo>
                      <a:pt x="5140" y="26206"/>
                    </a:lnTo>
                    <a:lnTo>
                      <a:pt x="5160" y="28640"/>
                    </a:lnTo>
                    <a:lnTo>
                      <a:pt x="5218" y="31054"/>
                    </a:lnTo>
                    <a:lnTo>
                      <a:pt x="5277" y="33468"/>
                    </a:lnTo>
                    <a:lnTo>
                      <a:pt x="5374" y="35902"/>
                    </a:lnTo>
                    <a:lnTo>
                      <a:pt x="5491" y="38316"/>
                    </a:lnTo>
                    <a:lnTo>
                      <a:pt x="5627" y="40730"/>
                    </a:lnTo>
                    <a:lnTo>
                      <a:pt x="5802" y="43145"/>
                    </a:lnTo>
                    <a:lnTo>
                      <a:pt x="6016" y="45559"/>
                    </a:lnTo>
                    <a:lnTo>
                      <a:pt x="6250" y="47973"/>
                    </a:lnTo>
                    <a:lnTo>
                      <a:pt x="6542" y="50387"/>
                    </a:lnTo>
                    <a:lnTo>
                      <a:pt x="6854" y="52782"/>
                    </a:lnTo>
                    <a:lnTo>
                      <a:pt x="7204" y="55196"/>
                    </a:lnTo>
                    <a:lnTo>
                      <a:pt x="7594" y="57610"/>
                    </a:lnTo>
                    <a:lnTo>
                      <a:pt x="8041" y="60005"/>
                    </a:lnTo>
                    <a:lnTo>
                      <a:pt x="8061" y="60141"/>
                    </a:lnTo>
                    <a:lnTo>
                      <a:pt x="8119" y="60278"/>
                    </a:lnTo>
                    <a:lnTo>
                      <a:pt x="8178" y="60394"/>
                    </a:lnTo>
                    <a:lnTo>
                      <a:pt x="8236" y="60492"/>
                    </a:lnTo>
                    <a:lnTo>
                      <a:pt x="8314" y="60589"/>
                    </a:lnTo>
                    <a:lnTo>
                      <a:pt x="8392" y="60667"/>
                    </a:lnTo>
                    <a:lnTo>
                      <a:pt x="8489" y="60745"/>
                    </a:lnTo>
                    <a:lnTo>
                      <a:pt x="8586" y="60803"/>
                    </a:lnTo>
                    <a:lnTo>
                      <a:pt x="8781" y="60901"/>
                    </a:lnTo>
                    <a:lnTo>
                      <a:pt x="8995" y="60940"/>
                    </a:lnTo>
                    <a:lnTo>
                      <a:pt x="9229" y="60959"/>
                    </a:lnTo>
                    <a:lnTo>
                      <a:pt x="9463" y="60920"/>
                    </a:lnTo>
                    <a:lnTo>
                      <a:pt x="9677" y="60862"/>
                    </a:lnTo>
                    <a:lnTo>
                      <a:pt x="9891" y="60764"/>
                    </a:lnTo>
                    <a:lnTo>
                      <a:pt x="10066" y="60628"/>
                    </a:lnTo>
                    <a:lnTo>
                      <a:pt x="10222" y="60472"/>
                    </a:lnTo>
                    <a:lnTo>
                      <a:pt x="10300" y="60375"/>
                    </a:lnTo>
                    <a:lnTo>
                      <a:pt x="10358" y="60278"/>
                    </a:lnTo>
                    <a:lnTo>
                      <a:pt x="10397" y="60161"/>
                    </a:lnTo>
                    <a:lnTo>
                      <a:pt x="10436" y="60044"/>
                    </a:lnTo>
                    <a:lnTo>
                      <a:pt x="10456" y="59927"/>
                    </a:lnTo>
                    <a:lnTo>
                      <a:pt x="10456" y="59791"/>
                    </a:lnTo>
                    <a:lnTo>
                      <a:pt x="10456" y="59655"/>
                    </a:lnTo>
                    <a:lnTo>
                      <a:pt x="10436" y="59518"/>
                    </a:lnTo>
                    <a:lnTo>
                      <a:pt x="9988" y="57085"/>
                    </a:lnTo>
                    <a:lnTo>
                      <a:pt x="9599" y="54632"/>
                    </a:lnTo>
                    <a:lnTo>
                      <a:pt x="9248" y="52178"/>
                    </a:lnTo>
                    <a:lnTo>
                      <a:pt x="8917" y="49725"/>
                    </a:lnTo>
                    <a:lnTo>
                      <a:pt x="8645" y="47272"/>
                    </a:lnTo>
                    <a:lnTo>
                      <a:pt x="8411" y="44819"/>
                    </a:lnTo>
                    <a:lnTo>
                      <a:pt x="8197" y="42366"/>
                    </a:lnTo>
                    <a:lnTo>
                      <a:pt x="8022" y="39913"/>
                    </a:lnTo>
                    <a:lnTo>
                      <a:pt x="8509" y="39036"/>
                    </a:lnTo>
                    <a:lnTo>
                      <a:pt x="8976" y="38180"/>
                    </a:lnTo>
                    <a:lnTo>
                      <a:pt x="9482" y="37304"/>
                    </a:lnTo>
                    <a:lnTo>
                      <a:pt x="9988" y="36467"/>
                    </a:lnTo>
                    <a:lnTo>
                      <a:pt x="10514" y="35629"/>
                    </a:lnTo>
                    <a:lnTo>
                      <a:pt x="11059" y="34792"/>
                    </a:lnTo>
                    <a:lnTo>
                      <a:pt x="11604" y="33974"/>
                    </a:lnTo>
                    <a:lnTo>
                      <a:pt x="12188" y="33157"/>
                    </a:lnTo>
                    <a:lnTo>
                      <a:pt x="12772" y="32358"/>
                    </a:lnTo>
                    <a:lnTo>
                      <a:pt x="13356" y="31560"/>
                    </a:lnTo>
                    <a:lnTo>
                      <a:pt x="13979" y="30781"/>
                    </a:lnTo>
                    <a:lnTo>
                      <a:pt x="14602" y="30022"/>
                    </a:lnTo>
                    <a:lnTo>
                      <a:pt x="15245" y="29263"/>
                    </a:lnTo>
                    <a:lnTo>
                      <a:pt x="15887" y="28523"/>
                    </a:lnTo>
                    <a:lnTo>
                      <a:pt x="16569" y="27783"/>
                    </a:lnTo>
                    <a:lnTo>
                      <a:pt x="17250" y="27063"/>
                    </a:lnTo>
                    <a:lnTo>
                      <a:pt x="17348" y="26946"/>
                    </a:lnTo>
                    <a:lnTo>
                      <a:pt x="17426" y="26829"/>
                    </a:lnTo>
                    <a:lnTo>
                      <a:pt x="17484" y="26712"/>
                    </a:lnTo>
                    <a:lnTo>
                      <a:pt x="17542" y="26595"/>
                    </a:lnTo>
                    <a:lnTo>
                      <a:pt x="17581" y="26479"/>
                    </a:lnTo>
                    <a:lnTo>
                      <a:pt x="17601" y="26362"/>
                    </a:lnTo>
                    <a:lnTo>
                      <a:pt x="17601" y="26245"/>
                    </a:lnTo>
                    <a:lnTo>
                      <a:pt x="17620" y="26128"/>
                    </a:lnTo>
                    <a:lnTo>
                      <a:pt x="17581" y="25895"/>
                    </a:lnTo>
                    <a:lnTo>
                      <a:pt x="17503" y="25680"/>
                    </a:lnTo>
                    <a:lnTo>
                      <a:pt x="17406" y="25466"/>
                    </a:lnTo>
                    <a:lnTo>
                      <a:pt x="17270" y="25272"/>
                    </a:lnTo>
                    <a:lnTo>
                      <a:pt x="17095" y="25116"/>
                    </a:lnTo>
                    <a:lnTo>
                      <a:pt x="16919" y="24999"/>
                    </a:lnTo>
                    <a:lnTo>
                      <a:pt x="16725" y="24902"/>
                    </a:lnTo>
                    <a:lnTo>
                      <a:pt x="16608" y="24882"/>
                    </a:lnTo>
                    <a:lnTo>
                      <a:pt x="16511" y="24863"/>
                    </a:lnTo>
                    <a:lnTo>
                      <a:pt x="16394" y="24843"/>
                    </a:lnTo>
                    <a:lnTo>
                      <a:pt x="16296" y="24863"/>
                    </a:lnTo>
                    <a:lnTo>
                      <a:pt x="16180" y="24882"/>
                    </a:lnTo>
                    <a:lnTo>
                      <a:pt x="16063" y="24902"/>
                    </a:lnTo>
                    <a:lnTo>
                      <a:pt x="15965" y="24960"/>
                    </a:lnTo>
                    <a:lnTo>
                      <a:pt x="15849" y="25018"/>
                    </a:lnTo>
                    <a:lnTo>
                      <a:pt x="15751" y="25116"/>
                    </a:lnTo>
                    <a:lnTo>
                      <a:pt x="15634" y="25213"/>
                    </a:lnTo>
                    <a:lnTo>
                      <a:pt x="14544" y="26381"/>
                    </a:lnTo>
                    <a:lnTo>
                      <a:pt x="13473" y="27588"/>
                    </a:lnTo>
                    <a:lnTo>
                      <a:pt x="12441" y="28815"/>
                    </a:lnTo>
                    <a:lnTo>
                      <a:pt x="11429" y="30081"/>
                    </a:lnTo>
                    <a:lnTo>
                      <a:pt x="10475" y="31365"/>
                    </a:lnTo>
                    <a:lnTo>
                      <a:pt x="9540" y="32670"/>
                    </a:lnTo>
                    <a:lnTo>
                      <a:pt x="8645" y="34013"/>
                    </a:lnTo>
                    <a:lnTo>
                      <a:pt x="7788" y="35376"/>
                    </a:lnTo>
                    <a:lnTo>
                      <a:pt x="7710" y="33235"/>
                    </a:lnTo>
                    <a:lnTo>
                      <a:pt x="7652" y="31112"/>
                    </a:lnTo>
                    <a:lnTo>
                      <a:pt x="7613" y="28990"/>
                    </a:lnTo>
                    <a:lnTo>
                      <a:pt x="7594" y="26868"/>
                    </a:lnTo>
                    <a:lnTo>
                      <a:pt x="7594" y="24726"/>
                    </a:lnTo>
                    <a:lnTo>
                      <a:pt x="7613" y="22604"/>
                    </a:lnTo>
                    <a:lnTo>
                      <a:pt x="7632" y="20463"/>
                    </a:lnTo>
                    <a:lnTo>
                      <a:pt x="7671" y="18340"/>
                    </a:lnTo>
                    <a:lnTo>
                      <a:pt x="7769" y="14077"/>
                    </a:lnTo>
                    <a:lnTo>
                      <a:pt x="7924" y="9813"/>
                    </a:lnTo>
                    <a:lnTo>
                      <a:pt x="8100" y="5529"/>
                    </a:lnTo>
                    <a:lnTo>
                      <a:pt x="8294" y="1266"/>
                    </a:lnTo>
                    <a:lnTo>
                      <a:pt x="8294" y="1129"/>
                    </a:lnTo>
                    <a:lnTo>
                      <a:pt x="8275" y="993"/>
                    </a:lnTo>
                    <a:lnTo>
                      <a:pt x="8255" y="857"/>
                    </a:lnTo>
                    <a:lnTo>
                      <a:pt x="8217" y="740"/>
                    </a:lnTo>
                    <a:lnTo>
                      <a:pt x="8158" y="623"/>
                    </a:lnTo>
                    <a:lnTo>
                      <a:pt x="8100" y="526"/>
                    </a:lnTo>
                    <a:lnTo>
                      <a:pt x="8022" y="428"/>
                    </a:lnTo>
                    <a:lnTo>
                      <a:pt x="7944" y="351"/>
                    </a:lnTo>
                    <a:lnTo>
                      <a:pt x="7769" y="214"/>
                    </a:lnTo>
                    <a:lnTo>
                      <a:pt x="7574" y="98"/>
                    </a:lnTo>
                    <a:lnTo>
                      <a:pt x="7360" y="39"/>
                    </a:lnTo>
                    <a:lnTo>
                      <a:pt x="7126" y="0"/>
                    </a:lnTo>
                    <a:close/>
                  </a:path>
                </a:pathLst>
              </a:custGeom>
              <a:solidFill>
                <a:srgbClr val="936C1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403" name="Google Shape;4403;p20"/>
          <p:cNvSpPr/>
          <p:nvPr/>
        </p:nvSpPr>
        <p:spPr>
          <a:xfrm>
            <a:off x="2065022" y="48644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20"/>
          <p:cNvSpPr/>
          <p:nvPr/>
        </p:nvSpPr>
        <p:spPr>
          <a:xfrm>
            <a:off x="6789422" y="4670330"/>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9CDBFD"/>
            </a:gs>
            <a:gs pos="100000">
              <a:schemeClr val="lt1"/>
            </a:gs>
          </a:gsLst>
          <a:lin ang="5400700"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7750" y="539496"/>
            <a:ext cx="7708500" cy="4572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2800"/>
              <a:buFont typeface="Days One"/>
              <a:buNone/>
              <a:defRPr sz="2800" b="1">
                <a:solidFill>
                  <a:schemeClr val="lt1"/>
                </a:solidFill>
                <a:latin typeface="Days One"/>
                <a:ea typeface="Days One"/>
                <a:cs typeface="Days One"/>
                <a:sym typeface="Days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692700" y="1351875"/>
            <a:ext cx="7711800" cy="32475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1pPr>
            <a:lvl2pPr marL="914400" lvl="1"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2pPr>
            <a:lvl3pPr marL="1371600" lvl="2"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3pPr>
            <a:lvl4pPr marL="1828800" lvl="3"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4pPr>
            <a:lvl5pPr marL="2286000" lvl="4"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5pPr>
            <a:lvl6pPr marL="2743200" lvl="5"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6pPr>
            <a:lvl7pPr marL="3200400" lvl="6"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7pPr>
            <a:lvl8pPr marL="3657600" lvl="7"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8pPr>
            <a:lvl9pPr marL="4114800" lvl="8" indent="-317500">
              <a:lnSpc>
                <a:spcPct val="100000"/>
              </a:lnSpc>
              <a:spcBef>
                <a:spcPts val="0"/>
              </a:spcBef>
              <a:spcAft>
                <a:spcPts val="0"/>
              </a:spcAft>
              <a:buClr>
                <a:schemeClr val="dk1"/>
              </a:buClr>
              <a:buSzPts val="1400"/>
              <a:buFont typeface="Baloo 2"/>
              <a:buChar char="■"/>
              <a:defRPr>
                <a:solidFill>
                  <a:schemeClr val="dk1"/>
                </a:solidFill>
                <a:latin typeface="Baloo 2"/>
                <a:ea typeface="Baloo 2"/>
                <a:cs typeface="Baloo 2"/>
                <a:sym typeface="Baloo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2" r:id="rId3"/>
    <p:sldLayoutId id="2147483653" r:id="rId4"/>
    <p:sldLayoutId id="2147483655" r:id="rId5"/>
    <p:sldLayoutId id="2147483658" r:id="rId6"/>
    <p:sldLayoutId id="2147483661" r:id="rId7"/>
    <p:sldLayoutId id="2147483664" r:id="rId8"/>
    <p:sldLayoutId id="2147483666" r:id="rId9"/>
    <p:sldLayoutId id="2147483668" r:id="rId10"/>
    <p:sldLayoutId id="2147483669" r:id="rId11"/>
    <p:sldLayoutId id="2147483670" r:id="rId12"/>
    <p:sldLayoutId id="2147483672" r:id="rId13"/>
    <p:sldLayoutId id="2147483677" r:id="rId14"/>
    <p:sldLayoutId id="2147483678" r:id="rId15"/>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57"/>
        <p:cNvGrpSpPr/>
        <p:nvPr/>
      </p:nvGrpSpPr>
      <p:grpSpPr>
        <a:xfrm>
          <a:off x="0" y="0"/>
          <a:ext cx="0" cy="0"/>
          <a:chOff x="0" y="0"/>
          <a:chExt cx="0" cy="0"/>
        </a:xfrm>
      </p:grpSpPr>
      <p:grpSp>
        <p:nvGrpSpPr>
          <p:cNvPr id="7458" name="Google Shape;7458;p47"/>
          <p:cNvGrpSpPr/>
          <p:nvPr/>
        </p:nvGrpSpPr>
        <p:grpSpPr>
          <a:xfrm flipH="1">
            <a:off x="732971" y="645038"/>
            <a:ext cx="7678058" cy="3157702"/>
            <a:chOff x="1866339" y="-1041574"/>
            <a:chExt cx="5411322" cy="678897"/>
          </a:xfrm>
        </p:grpSpPr>
        <p:sp>
          <p:nvSpPr>
            <p:cNvPr id="7459" name="Google Shape;7459;p47"/>
            <p:cNvSpPr/>
            <p:nvPr/>
          </p:nvSpPr>
          <p:spPr>
            <a:xfrm>
              <a:off x="1866339" y="-1041574"/>
              <a:ext cx="5411322" cy="678897"/>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0" name="Google Shape;7460;p47"/>
            <p:cNvSpPr/>
            <p:nvPr/>
          </p:nvSpPr>
          <p:spPr>
            <a:xfrm>
              <a:off x="1966500" y="-1008808"/>
              <a:ext cx="5211000" cy="613366"/>
            </a:xfrm>
            <a:prstGeom prst="roundRect">
              <a:avLst>
                <a:gd name="adj" fmla="val 14886"/>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99;p44">
            <a:extLst>
              <a:ext uri="{FF2B5EF4-FFF2-40B4-BE49-F238E27FC236}">
                <a16:creationId xmlns:a16="http://schemas.microsoft.com/office/drawing/2014/main" id="{91AC0B1D-A01C-052B-87D8-B2CBE6BBAEFB}"/>
              </a:ext>
            </a:extLst>
          </p:cNvPr>
          <p:cNvSpPr txBox="1">
            <a:spLocks noGrp="1"/>
          </p:cNvSpPr>
          <p:nvPr>
            <p:ph type="title"/>
          </p:nvPr>
        </p:nvSpPr>
        <p:spPr>
          <a:xfrm>
            <a:off x="1044111" y="811790"/>
            <a:ext cx="7055778" cy="2886542"/>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latin typeface="Arial" panose="020B0604020202020204" pitchFamily="34" charset="0"/>
                <a:cs typeface="Arial" panose="020B0604020202020204" pitchFamily="34" charset="0"/>
              </a:rPr>
              <a:t>NHIỆT LIỆT CHÀO MỪNG CÁC EM ĐẾN VỚI BÀI HỌC MỚI MÔN TIẾNG VIỆT!</a:t>
            </a:r>
            <a:endParaRPr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3213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366"/>
        <p:cNvGrpSpPr/>
        <p:nvPr/>
      </p:nvGrpSpPr>
      <p:grpSpPr>
        <a:xfrm>
          <a:off x="0" y="0"/>
          <a:ext cx="0" cy="0"/>
          <a:chOff x="0" y="0"/>
          <a:chExt cx="0" cy="0"/>
        </a:xfrm>
      </p:grpSpPr>
      <p:sp>
        <p:nvSpPr>
          <p:cNvPr id="7367" name="Google Shape;7367;p43"/>
          <p:cNvSpPr txBox="1">
            <a:spLocks noGrp="1"/>
          </p:cNvSpPr>
          <p:nvPr>
            <p:ph type="title" idx="6"/>
          </p:nvPr>
        </p:nvSpPr>
        <p:spPr>
          <a:xfrm>
            <a:off x="3338286" y="539500"/>
            <a:ext cx="2467428"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a:latin typeface="Arial" panose="020B0604020202020204" pitchFamily="34" charset="0"/>
                <a:cs typeface="Arial" panose="020B0604020202020204" pitchFamily="34" charset="0"/>
              </a:rPr>
              <a:t>Luyện đọc</a:t>
            </a:r>
            <a:endParaRPr dirty="0">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9143DFD9-4215-F7DF-D2C7-E4C22D272E3D}"/>
              </a:ext>
            </a:extLst>
          </p:cNvPr>
          <p:cNvSpPr/>
          <p:nvPr/>
        </p:nvSpPr>
        <p:spPr>
          <a:xfrm>
            <a:off x="846475" y="1446893"/>
            <a:ext cx="3951188" cy="2249714"/>
          </a:xfrm>
          <a:prstGeom prst="roundRect">
            <a:avLst>
              <a:gd name="adj" fmla="val 8028"/>
            </a:avLst>
          </a:prstGeom>
          <a:ln/>
        </p:spPr>
        <p:style>
          <a:lnRef idx="2">
            <a:schemeClr val="accent1"/>
          </a:lnRef>
          <a:fillRef idx="1">
            <a:schemeClr val="lt1"/>
          </a:fillRef>
          <a:effectRef idx="0">
            <a:schemeClr val="accent1"/>
          </a:effectRef>
          <a:fontRef idx="minor">
            <a:schemeClr val="dk1"/>
          </a:fontRef>
        </p:style>
        <p:txBody>
          <a:bodyPr bIns="216000" rtlCol="0" anchor="ct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Luyện đọc bài với giọng đọc diễn cảm, nhấn giọng đúng chỗ, phù hợp và đọc đúng các từ khó có trong bài đọc.</a:t>
            </a:r>
            <a:endParaRPr lang="vi-VN" sz="2000" dirty="0">
              <a:effectLst/>
              <a:latin typeface="Arial" panose="020B0604020202020204" pitchFamily="34" charset="0"/>
              <a:cs typeface="Arial" panose="020B0604020202020204" pitchFamily="34" charset="0"/>
            </a:endParaRPr>
          </a:p>
        </p:txBody>
      </p:sp>
      <p:sp>
        <p:nvSpPr>
          <p:cNvPr id="16" name="Freeform 115">
            <a:extLst>
              <a:ext uri="{FF2B5EF4-FFF2-40B4-BE49-F238E27FC236}">
                <a16:creationId xmlns:a16="http://schemas.microsoft.com/office/drawing/2014/main" id="{719846C5-9BEE-CD6A-BFE6-93243168C547}"/>
              </a:ext>
            </a:extLst>
          </p:cNvPr>
          <p:cNvSpPr/>
          <p:nvPr/>
        </p:nvSpPr>
        <p:spPr>
          <a:xfrm rot="645070" flipH="1">
            <a:off x="5014686" y="2593521"/>
            <a:ext cx="3210876" cy="2628905"/>
          </a:xfrm>
          <a:custGeom>
            <a:avLst/>
            <a:gdLst/>
            <a:ahLst/>
            <a:cxnLst/>
            <a:rect l="l" t="t" r="r" b="b"/>
            <a:pathLst>
              <a:path w="1189160" h="973624">
                <a:moveTo>
                  <a:pt x="0" y="0"/>
                </a:moveTo>
                <a:lnTo>
                  <a:pt x="1189159" y="0"/>
                </a:lnTo>
                <a:lnTo>
                  <a:pt x="1189159" y="973625"/>
                </a:lnTo>
                <a:lnTo>
                  <a:pt x="0" y="973625"/>
                </a:lnTo>
                <a:lnTo>
                  <a:pt x="0" y="0"/>
                </a:lnTo>
                <a:close/>
              </a:path>
            </a:pathLst>
          </a:custGeom>
          <a:blipFill>
            <a:blip r:embed="rId3"/>
            <a:stretch>
              <a:fillRect/>
            </a:stretch>
          </a:blipFill>
        </p:spPr>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367"/>
                                        </p:tgtEl>
                                        <p:attrNameLst>
                                          <p:attrName>style.visibility</p:attrName>
                                        </p:attrNameLst>
                                      </p:cBhvr>
                                      <p:to>
                                        <p:strVal val="visible"/>
                                      </p:to>
                                    </p:set>
                                    <p:animEffect transition="in" filter="wipe(up)">
                                      <p:cBhvr>
                                        <p:cTn id="7" dur="500"/>
                                        <p:tgtEl>
                                          <p:spTgt spid="736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67" grpId="0"/>
      <p:bldP spid="1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319"/>
        <p:cNvGrpSpPr/>
        <p:nvPr/>
      </p:nvGrpSpPr>
      <p:grpSpPr>
        <a:xfrm>
          <a:off x="0" y="0"/>
          <a:ext cx="0" cy="0"/>
          <a:chOff x="0" y="0"/>
          <a:chExt cx="0" cy="0"/>
        </a:xfrm>
      </p:grpSpPr>
      <p:sp>
        <p:nvSpPr>
          <p:cNvPr id="7330" name="Google Shape;7330;p39"/>
          <p:cNvSpPr/>
          <p:nvPr/>
        </p:nvSpPr>
        <p:spPr>
          <a:xfrm>
            <a:off x="6432822" y="470555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31" name="Google Shape;7331;p39"/>
          <p:cNvSpPr/>
          <p:nvPr/>
        </p:nvSpPr>
        <p:spPr>
          <a:xfrm>
            <a:off x="84399" y="5097302"/>
            <a:ext cx="429501" cy="110722"/>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 name="Rectangle 5">
            <a:extLst>
              <a:ext uri="{FF2B5EF4-FFF2-40B4-BE49-F238E27FC236}">
                <a16:creationId xmlns:a16="http://schemas.microsoft.com/office/drawing/2014/main" id="{F2340FC7-DB51-B7E6-9599-BCE4C74F050C}"/>
              </a:ext>
            </a:extLst>
          </p:cNvPr>
          <p:cNvSpPr/>
          <p:nvPr/>
        </p:nvSpPr>
        <p:spPr>
          <a:xfrm>
            <a:off x="2795178" y="1686672"/>
            <a:ext cx="3637644" cy="2002971"/>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tIns="360000" rtlCol="0" anchor="ctr"/>
          <a:lstStyle/>
          <a:p>
            <a:pPr algn="ctr">
              <a:lnSpc>
                <a:spcPct val="150000"/>
              </a:lnSpc>
            </a:pPr>
            <a:r>
              <a:rPr lang="vi-VN" sz="3600" b="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ĐỌC </a:t>
            </a:r>
            <a:r>
              <a:rPr lang="vi-VN" sz="3600" b="1" dirty="0">
                <a:solidFill>
                  <a:schemeClr val="tx1">
                    <a:lumMod val="50000"/>
                  </a:schemeClr>
                </a:solidFill>
                <a:effectLst/>
                <a:latin typeface="Arial" panose="020B0604020202020204" pitchFamily="34" charset="0"/>
                <a:cs typeface="Arial" panose="020B0604020202020204" pitchFamily="34" charset="0"/>
              </a:rPr>
              <a:t>HIỂU</a:t>
            </a:r>
          </a:p>
        </p:txBody>
      </p:sp>
      <p:sp>
        <p:nvSpPr>
          <p:cNvPr id="7" name="Diamond 6">
            <a:extLst>
              <a:ext uri="{FF2B5EF4-FFF2-40B4-BE49-F238E27FC236}">
                <a16:creationId xmlns:a16="http://schemas.microsoft.com/office/drawing/2014/main" id="{852EE403-D669-604D-7602-C3E34B10FA0A}"/>
              </a:ext>
            </a:extLst>
          </p:cNvPr>
          <p:cNvSpPr/>
          <p:nvPr/>
        </p:nvSpPr>
        <p:spPr>
          <a:xfrm>
            <a:off x="3863793" y="936465"/>
            <a:ext cx="1500414" cy="1500414"/>
          </a:xfrm>
          <a:prstGeom prst="diamond">
            <a:avLst/>
          </a:prstGeom>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02</a:t>
            </a:r>
          </a:p>
        </p:txBody>
      </p:sp>
    </p:spTree>
    <p:extLst>
      <p:ext uri="{BB962C8B-B14F-4D97-AF65-F5344CB8AC3E}">
        <p14:creationId xmlns:p14="http://schemas.microsoft.com/office/powerpoint/2010/main" val="17550529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582"/>
        <p:cNvGrpSpPr/>
        <p:nvPr/>
      </p:nvGrpSpPr>
      <p:grpSpPr>
        <a:xfrm>
          <a:off x="0" y="0"/>
          <a:ext cx="0" cy="0"/>
          <a:chOff x="0" y="0"/>
          <a:chExt cx="0" cy="0"/>
        </a:xfrm>
      </p:grpSpPr>
      <p:sp>
        <p:nvSpPr>
          <p:cNvPr id="4" name="Title 10">
            <a:extLst>
              <a:ext uri="{FF2B5EF4-FFF2-40B4-BE49-F238E27FC236}">
                <a16:creationId xmlns:a16="http://schemas.microsoft.com/office/drawing/2014/main" id="{53FCBFC2-944A-66D1-1F1B-DCFD763633DA}"/>
              </a:ext>
            </a:extLst>
          </p:cNvPr>
          <p:cNvSpPr>
            <a:spLocks noGrp="1"/>
          </p:cNvSpPr>
          <p:nvPr>
            <p:ph type="title"/>
          </p:nvPr>
        </p:nvSpPr>
        <p:spPr>
          <a:xfrm>
            <a:off x="3200550" y="474054"/>
            <a:ext cx="2743050" cy="572700"/>
          </a:xfrm>
        </p:spPr>
        <p:txBody>
          <a:bodyPr anchor="ctr"/>
          <a:lstStyle/>
          <a:p>
            <a:r>
              <a:rPr lang="vi-VN" sz="2800" b="1" dirty="0">
                <a:latin typeface="Arial" panose="020B0604020202020204" pitchFamily="34" charset="0"/>
                <a:cs typeface="Arial" panose="020B0604020202020204" pitchFamily="34" charset="0"/>
              </a:rPr>
              <a:t>Trả lời câu hỏi</a:t>
            </a:r>
          </a:p>
        </p:txBody>
      </p:sp>
      <p:sp>
        <p:nvSpPr>
          <p:cNvPr id="5" name="Rectangle: Rounded Corners 4">
            <a:extLst>
              <a:ext uri="{FF2B5EF4-FFF2-40B4-BE49-F238E27FC236}">
                <a16:creationId xmlns:a16="http://schemas.microsoft.com/office/drawing/2014/main" id="{CF1733B8-4C4C-1711-14B9-47ABBD29A931}"/>
              </a:ext>
            </a:extLst>
          </p:cNvPr>
          <p:cNvSpPr/>
          <p:nvPr/>
        </p:nvSpPr>
        <p:spPr>
          <a:xfrm>
            <a:off x="464457" y="1418246"/>
            <a:ext cx="8215086" cy="3251200"/>
          </a:xfrm>
          <a:prstGeom prst="roundRect">
            <a:avLst>
              <a:gd name="adj" fmla="val 8028"/>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algn="just">
              <a:lnSpc>
                <a:spcPct val="150000"/>
              </a:lnSpc>
            </a:pPr>
            <a:r>
              <a:rPr lang="vi-VN" sz="1800" b="1" dirty="0">
                <a:solidFill>
                  <a:schemeClr val="tx1">
                    <a:lumMod val="50000"/>
                  </a:schemeClr>
                </a:solidFill>
                <a:latin typeface="Arial" panose="020B0604020202020204" pitchFamily="34" charset="0"/>
                <a:cs typeface="Arial" panose="020B0604020202020204" pitchFamily="34" charset="0"/>
              </a:rPr>
              <a:t>Câu 1. </a:t>
            </a:r>
            <a:r>
              <a:rPr lang="vi-VN" sz="1800" dirty="0">
                <a:solidFill>
                  <a:schemeClr val="tx1">
                    <a:lumMod val="50000"/>
                  </a:schemeClr>
                </a:solidFill>
                <a:latin typeface="Arial" panose="020B0604020202020204" pitchFamily="34" charset="0"/>
                <a:cs typeface="Arial" panose="020B0604020202020204" pitchFamily="34" charset="0"/>
              </a:rPr>
              <a:t>Những chi tiết nào trong đoạn 1 cho thấy vẻ đẹp của thiên nhiên trên đường đi Sa Pa?</a:t>
            </a:r>
          </a:p>
          <a:p>
            <a:pPr algn="just">
              <a:lnSpc>
                <a:spcPct val="150000"/>
              </a:lnSpc>
            </a:pPr>
            <a:r>
              <a:rPr lang="vi-VN" sz="1800" b="1" dirty="0">
                <a:solidFill>
                  <a:schemeClr val="tx1">
                    <a:lumMod val="50000"/>
                  </a:schemeClr>
                </a:solidFill>
                <a:latin typeface="Arial" panose="020B0604020202020204" pitchFamily="34" charset="0"/>
                <a:cs typeface="Arial" panose="020B0604020202020204" pitchFamily="34" charset="0"/>
              </a:rPr>
              <a:t>Câu 2. </a:t>
            </a:r>
            <a:r>
              <a:rPr lang="vi-VN" sz="1800" dirty="0">
                <a:solidFill>
                  <a:schemeClr val="tx1">
                    <a:lumMod val="50000"/>
                  </a:schemeClr>
                </a:solidFill>
                <a:latin typeface="Arial" panose="020B0604020202020204" pitchFamily="34" charset="0"/>
                <a:cs typeface="Arial" panose="020B0604020202020204" pitchFamily="34" charset="0"/>
              </a:rPr>
              <a:t>Đoạn 2 miêu tả vẻ đẹp bình dị trong đời sống của người dân qua những hình ảnh nào?</a:t>
            </a:r>
          </a:p>
          <a:p>
            <a:pPr algn="just">
              <a:lnSpc>
                <a:spcPct val="150000"/>
              </a:lnSpc>
            </a:pPr>
            <a:r>
              <a:rPr lang="vi-VN" sz="1800" b="1" dirty="0">
                <a:solidFill>
                  <a:schemeClr val="tx1">
                    <a:lumMod val="50000"/>
                  </a:schemeClr>
                </a:solidFill>
                <a:latin typeface="Arial" panose="020B0604020202020204" pitchFamily="34" charset="0"/>
                <a:cs typeface="Arial" panose="020B0604020202020204" pitchFamily="34" charset="0"/>
              </a:rPr>
              <a:t>Câu 3. </a:t>
            </a:r>
            <a:r>
              <a:rPr lang="vi-VN" sz="1800" dirty="0">
                <a:solidFill>
                  <a:schemeClr val="tx1">
                    <a:lumMod val="50000"/>
                  </a:schemeClr>
                </a:solidFill>
                <a:latin typeface="Arial" panose="020B0604020202020204" pitchFamily="34" charset="0"/>
                <a:cs typeface="Arial" panose="020B0604020202020204" pitchFamily="34" charset="0"/>
              </a:rPr>
              <a:t>Tìm những từ ngữ, chi tiết ở đoạn 3 miêu tả khí hậu đặc biệt ở Sa Pa.</a:t>
            </a:r>
          </a:p>
          <a:p>
            <a:pPr algn="just">
              <a:lnSpc>
                <a:spcPct val="150000"/>
              </a:lnSpc>
            </a:pPr>
            <a:r>
              <a:rPr lang="vi-VN" sz="1800" b="1" dirty="0">
                <a:solidFill>
                  <a:schemeClr val="tx1">
                    <a:lumMod val="50000"/>
                  </a:schemeClr>
                </a:solidFill>
                <a:latin typeface="Arial" panose="020B0604020202020204" pitchFamily="34" charset="0"/>
                <a:cs typeface="Arial" panose="020B0604020202020204" pitchFamily="34" charset="0"/>
              </a:rPr>
              <a:t>Câu 4. </a:t>
            </a:r>
            <a:r>
              <a:rPr lang="vi-VN" sz="1800" dirty="0">
                <a:solidFill>
                  <a:schemeClr val="tx1">
                    <a:lumMod val="50000"/>
                  </a:schemeClr>
                </a:solidFill>
                <a:latin typeface="Arial" panose="020B0604020202020204" pitchFamily="34" charset="0"/>
                <a:cs typeface="Arial" panose="020B0604020202020204" pitchFamily="34" charset="0"/>
              </a:rPr>
              <a:t>Em thích những từ ngữ hoặc hình ảnh nào trong bài văn? Vì sao?</a:t>
            </a:r>
          </a:p>
          <a:p>
            <a:pPr algn="just">
              <a:lnSpc>
                <a:spcPct val="150000"/>
              </a:lnSpc>
            </a:pPr>
            <a:r>
              <a:rPr lang="vi-VN" sz="1800" b="1" dirty="0">
                <a:solidFill>
                  <a:schemeClr val="tx1">
                    <a:lumMod val="50000"/>
                  </a:schemeClr>
                </a:solidFill>
                <a:latin typeface="Arial" panose="020B0604020202020204" pitchFamily="34" charset="0"/>
                <a:cs typeface="Arial" panose="020B0604020202020204" pitchFamily="34" charset="0"/>
              </a:rPr>
              <a:t>Câu 5. </a:t>
            </a:r>
            <a:r>
              <a:rPr lang="vi-VN" sz="1800" dirty="0">
                <a:solidFill>
                  <a:schemeClr val="tx1">
                    <a:lumMod val="50000"/>
                  </a:schemeClr>
                </a:solidFill>
                <a:latin typeface="Arial" panose="020B0604020202020204" pitchFamily="34" charset="0"/>
                <a:cs typeface="Arial" panose="020B0604020202020204" pitchFamily="34" charset="0"/>
              </a:rPr>
              <a:t>Bài văn cho thấy tình cảm của tác giả với Sa Pa như thế nào?</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457"/>
        <p:cNvGrpSpPr/>
        <p:nvPr/>
      </p:nvGrpSpPr>
      <p:grpSpPr>
        <a:xfrm>
          <a:off x="0" y="0"/>
          <a:ext cx="0" cy="0"/>
          <a:chOff x="0" y="0"/>
          <a:chExt cx="0" cy="0"/>
        </a:xfrm>
      </p:grpSpPr>
      <p:sp>
        <p:nvSpPr>
          <p:cNvPr id="7" name="TextBox 6">
            <a:extLst>
              <a:ext uri="{FF2B5EF4-FFF2-40B4-BE49-F238E27FC236}">
                <a16:creationId xmlns:a16="http://schemas.microsoft.com/office/drawing/2014/main" id="{BD1A57FB-0A0F-E467-3FAF-9AC357D7D0F0}"/>
              </a:ext>
            </a:extLst>
          </p:cNvPr>
          <p:cNvSpPr txBox="1"/>
          <p:nvPr/>
        </p:nvSpPr>
        <p:spPr>
          <a:xfrm>
            <a:off x="471713" y="242098"/>
            <a:ext cx="8360230" cy="1131848"/>
          </a:xfrm>
          <a:prstGeom prst="rect">
            <a:avLst/>
          </a:prstGeom>
          <a:noFill/>
        </p:spPr>
        <p:txBody>
          <a:bodyPr wrap="square">
            <a:spAutoFit/>
          </a:bodyPr>
          <a:lstStyle/>
          <a:p>
            <a:pPr algn="just">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Câu 1. Những chi tiết nào trong đoạn 1 cho thấy vẻ đẹp của thiên nhiên trên đường đi Sa Pa?</a:t>
            </a:r>
          </a:p>
        </p:txBody>
      </p:sp>
      <p:sp>
        <p:nvSpPr>
          <p:cNvPr id="8" name="Rectangle: Rounded Corners 7">
            <a:extLst>
              <a:ext uri="{FF2B5EF4-FFF2-40B4-BE49-F238E27FC236}">
                <a16:creationId xmlns:a16="http://schemas.microsoft.com/office/drawing/2014/main" id="{9985ED38-CC95-4F18-4016-0B0BCD2E6FFD}"/>
              </a:ext>
            </a:extLst>
          </p:cNvPr>
          <p:cNvSpPr/>
          <p:nvPr/>
        </p:nvSpPr>
        <p:spPr>
          <a:xfrm>
            <a:off x="471713" y="1620156"/>
            <a:ext cx="4361543" cy="2187498"/>
          </a:xfrm>
          <a:prstGeom prst="roundRect">
            <a:avLst>
              <a:gd name="adj" fmla="val 8028"/>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marL="285750" indent="-285750" algn="just">
              <a:lnSpc>
                <a:spcPct val="150000"/>
              </a:lnSpc>
              <a:buFont typeface="Arial" panose="020B0604020202020204" pitchFamily="34" charset="0"/>
              <a:buChar char="•"/>
            </a:pPr>
            <a:r>
              <a:rPr lang="vi-VN" sz="1800" dirty="0">
                <a:solidFill>
                  <a:schemeClr val="tx1">
                    <a:lumMod val="50000"/>
                  </a:schemeClr>
                </a:solidFill>
                <a:latin typeface="Arial" panose="020B0604020202020204" pitchFamily="34" charset="0"/>
                <a:cs typeface="Arial" panose="020B0604020202020204" pitchFamily="34" charset="0"/>
              </a:rPr>
              <a:t>Những dốc núi cao chênh vênh.</a:t>
            </a:r>
          </a:p>
          <a:p>
            <a:pPr marL="285750" indent="-285750" algn="just">
              <a:lnSpc>
                <a:spcPct val="150000"/>
              </a:lnSpc>
              <a:buFont typeface="Arial" panose="020B0604020202020204" pitchFamily="34" charset="0"/>
              <a:buChar char="•"/>
            </a:pPr>
            <a:r>
              <a:rPr lang="vi-VN" sz="1800" dirty="0">
                <a:solidFill>
                  <a:schemeClr val="tx1">
                    <a:lumMod val="50000"/>
                  </a:schemeClr>
                </a:solidFill>
                <a:latin typeface="Arial" panose="020B0604020202020204" pitchFamily="34" charset="0"/>
                <a:cs typeface="Arial" panose="020B0604020202020204" pitchFamily="34" charset="0"/>
              </a:rPr>
              <a:t>Những đám mây trắng nhỏ sà xuống cửa kính ô tô tạo nên cảm giác bồng bềnh huyền ảo.</a:t>
            </a:r>
          </a:p>
          <a:p>
            <a:pPr marL="285750" indent="-285750" algn="just">
              <a:lnSpc>
                <a:spcPct val="150000"/>
              </a:lnSpc>
              <a:buFont typeface="Arial" panose="020B0604020202020204" pitchFamily="34" charset="0"/>
              <a:buChar char="•"/>
            </a:pPr>
            <a:r>
              <a:rPr lang="vi-VN" sz="1800" dirty="0">
                <a:solidFill>
                  <a:schemeClr val="tx1">
                    <a:lumMod val="50000"/>
                  </a:schemeClr>
                </a:solidFill>
                <a:latin typeface="Arial" panose="020B0604020202020204" pitchFamily="34" charset="0"/>
                <a:cs typeface="Arial" panose="020B0604020202020204" pitchFamily="34" charset="0"/>
              </a:rPr>
              <a:t>Những thác trắng xoá tựa mây trời.</a:t>
            </a:r>
          </a:p>
        </p:txBody>
      </p:sp>
      <p:sp>
        <p:nvSpPr>
          <p:cNvPr id="9" name="Rectangle: Rounded Corners 8">
            <a:extLst>
              <a:ext uri="{FF2B5EF4-FFF2-40B4-BE49-F238E27FC236}">
                <a16:creationId xmlns:a16="http://schemas.microsoft.com/office/drawing/2014/main" id="{3671DB06-A03A-CBEE-57E2-9B0E2658B21F}"/>
              </a:ext>
            </a:extLst>
          </p:cNvPr>
          <p:cNvSpPr/>
          <p:nvPr/>
        </p:nvSpPr>
        <p:spPr>
          <a:xfrm>
            <a:off x="5058227" y="1620156"/>
            <a:ext cx="3614060" cy="2187498"/>
          </a:xfrm>
          <a:prstGeom prst="roundRect">
            <a:avLst>
              <a:gd name="adj" fmla="val 8028"/>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marL="285750" indent="-285750" algn="just">
              <a:lnSpc>
                <a:spcPct val="150000"/>
              </a:lnSpc>
              <a:buFont typeface="Arial" panose="020B0604020202020204" pitchFamily="34" charset="0"/>
              <a:buChar char="•"/>
            </a:pPr>
            <a:r>
              <a:rPr lang="vi-VN" sz="1800" dirty="0">
                <a:solidFill>
                  <a:schemeClr val="tx1">
                    <a:lumMod val="50000"/>
                  </a:schemeClr>
                </a:solidFill>
                <a:cs typeface="Arial" panose="020B0604020202020204" pitchFamily="34" charset="0"/>
              </a:rPr>
              <a:t>Những rừng cây âm âm.</a:t>
            </a:r>
          </a:p>
          <a:p>
            <a:pPr marL="285750" indent="-285750" algn="just">
              <a:lnSpc>
                <a:spcPct val="150000"/>
              </a:lnSpc>
              <a:buFont typeface="Arial" panose="020B0604020202020204" pitchFamily="34" charset="0"/>
              <a:buChar char="•"/>
            </a:pPr>
            <a:r>
              <a:rPr lang="vi-VN" sz="1800" dirty="0">
                <a:solidFill>
                  <a:schemeClr val="tx1">
                    <a:lumMod val="50000"/>
                  </a:schemeClr>
                </a:solidFill>
                <a:cs typeface="Arial" panose="020B0604020202020204" pitchFamily="34" charset="0"/>
              </a:rPr>
              <a:t>Những bông hoa chuối rực lên như ngọn lửa.</a:t>
            </a:r>
          </a:p>
          <a:p>
            <a:pPr marL="285750" indent="-285750" algn="just">
              <a:lnSpc>
                <a:spcPct val="150000"/>
              </a:lnSpc>
              <a:buFont typeface="Arial" panose="020B0604020202020204" pitchFamily="34" charset="0"/>
              <a:buChar char="•"/>
            </a:pPr>
            <a:r>
              <a:rPr lang="vi-VN" sz="1800" dirty="0">
                <a:solidFill>
                  <a:schemeClr val="tx1">
                    <a:lumMod val="50000"/>
                  </a:schemeClr>
                </a:solidFill>
                <a:cs typeface="Arial" panose="020B0604020202020204" pitchFamily="34" charset="0"/>
              </a:rPr>
              <a:t>Những con ngựa đủ màu sắc.</a:t>
            </a:r>
          </a:p>
        </p:txBody>
      </p:sp>
    </p:spTree>
    <p:extLst>
      <p:ext uri="{BB962C8B-B14F-4D97-AF65-F5344CB8AC3E}">
        <p14:creationId xmlns:p14="http://schemas.microsoft.com/office/powerpoint/2010/main" val="4814741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457"/>
        <p:cNvGrpSpPr/>
        <p:nvPr/>
      </p:nvGrpSpPr>
      <p:grpSpPr>
        <a:xfrm>
          <a:off x="0" y="0"/>
          <a:ext cx="0" cy="0"/>
          <a:chOff x="0" y="0"/>
          <a:chExt cx="0" cy="0"/>
        </a:xfrm>
      </p:grpSpPr>
      <p:sp>
        <p:nvSpPr>
          <p:cNvPr id="7" name="TextBox 6">
            <a:extLst>
              <a:ext uri="{FF2B5EF4-FFF2-40B4-BE49-F238E27FC236}">
                <a16:creationId xmlns:a16="http://schemas.microsoft.com/office/drawing/2014/main" id="{BD1A57FB-0A0F-E467-3FAF-9AC357D7D0F0}"/>
              </a:ext>
            </a:extLst>
          </p:cNvPr>
          <p:cNvSpPr txBox="1"/>
          <p:nvPr/>
        </p:nvSpPr>
        <p:spPr>
          <a:xfrm>
            <a:off x="471713" y="336441"/>
            <a:ext cx="8360230" cy="1131848"/>
          </a:xfrm>
          <a:prstGeom prst="rect">
            <a:avLst/>
          </a:prstGeom>
          <a:noFill/>
        </p:spPr>
        <p:txBody>
          <a:bodyPr wrap="square">
            <a:spAutoFit/>
          </a:bodyPr>
          <a:lstStyle/>
          <a:p>
            <a:pPr algn="just">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Câu 2. Đoạn 2 miêu tả vẻ đẹp bình dị trong đời sống của người dân qua những hình ảnh nào?</a:t>
            </a:r>
          </a:p>
        </p:txBody>
      </p:sp>
      <p:sp>
        <p:nvSpPr>
          <p:cNvPr id="8" name="Rectangle: Rounded Corners 7">
            <a:extLst>
              <a:ext uri="{FF2B5EF4-FFF2-40B4-BE49-F238E27FC236}">
                <a16:creationId xmlns:a16="http://schemas.microsoft.com/office/drawing/2014/main" id="{9985ED38-CC95-4F18-4016-0B0BCD2E6FFD}"/>
              </a:ext>
            </a:extLst>
          </p:cNvPr>
          <p:cNvSpPr/>
          <p:nvPr/>
        </p:nvSpPr>
        <p:spPr>
          <a:xfrm>
            <a:off x="696685" y="1727200"/>
            <a:ext cx="7750630" cy="2080453"/>
          </a:xfrm>
          <a:prstGeom prst="roundRect">
            <a:avLst>
              <a:gd name="adj" fmla="val 8028"/>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marL="285750" indent="-285750" algn="just">
              <a:lnSpc>
                <a:spcPct val="150000"/>
              </a:lnSpc>
              <a:buFont typeface="Arial" panose="020B0604020202020204" pitchFamily="34" charset="0"/>
              <a:buChar char="•"/>
            </a:pPr>
            <a:r>
              <a:rPr lang="vi-VN" sz="1800" dirty="0">
                <a:solidFill>
                  <a:schemeClr val="tx1">
                    <a:lumMod val="50000"/>
                  </a:schemeClr>
                </a:solidFill>
                <a:latin typeface="Arial" panose="020B0604020202020204" pitchFamily="34" charset="0"/>
                <a:cs typeface="Arial" panose="020B0604020202020204" pitchFamily="34" charset="0"/>
              </a:rPr>
              <a:t>Hình ảnh phố huyện hiền hoà với các em nhỏ người dân tộc Hmông, Tu Dí, Phù Lá ăn mặc sặc sỡ chơi đùa trước trước các cửa hàng. </a:t>
            </a:r>
          </a:p>
          <a:p>
            <a:pPr marL="285750" indent="-285750" algn="just">
              <a:lnSpc>
                <a:spcPct val="150000"/>
              </a:lnSpc>
              <a:buFont typeface="Arial" panose="020B0604020202020204" pitchFamily="34" charset="0"/>
              <a:buChar char="•"/>
            </a:pPr>
            <a:r>
              <a:rPr lang="vi-VN" sz="1800" dirty="0">
                <a:solidFill>
                  <a:schemeClr val="tx1">
                    <a:lumMod val="50000"/>
                  </a:schemeClr>
                </a:solidFill>
                <a:latin typeface="Arial" panose="020B0604020202020204" pitchFamily="34" charset="0"/>
                <a:cs typeface="Arial" panose="020B0604020202020204" pitchFamily="34" charset="0"/>
              </a:rPr>
              <a:t>Hình ảnh người ngựa dập dìu trong sương núi tím nhạt của buổi chợ.</a:t>
            </a: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457"/>
        <p:cNvGrpSpPr/>
        <p:nvPr/>
      </p:nvGrpSpPr>
      <p:grpSpPr>
        <a:xfrm>
          <a:off x="0" y="0"/>
          <a:ext cx="0" cy="0"/>
          <a:chOff x="0" y="0"/>
          <a:chExt cx="0" cy="0"/>
        </a:xfrm>
      </p:grpSpPr>
      <p:sp>
        <p:nvSpPr>
          <p:cNvPr id="7" name="TextBox 6">
            <a:extLst>
              <a:ext uri="{FF2B5EF4-FFF2-40B4-BE49-F238E27FC236}">
                <a16:creationId xmlns:a16="http://schemas.microsoft.com/office/drawing/2014/main" id="{BD1A57FB-0A0F-E467-3FAF-9AC357D7D0F0}"/>
              </a:ext>
            </a:extLst>
          </p:cNvPr>
          <p:cNvSpPr txBox="1"/>
          <p:nvPr/>
        </p:nvSpPr>
        <p:spPr>
          <a:xfrm>
            <a:off x="584199" y="336441"/>
            <a:ext cx="7975602" cy="1131848"/>
          </a:xfrm>
          <a:prstGeom prst="rect">
            <a:avLst/>
          </a:prstGeom>
          <a:noFill/>
        </p:spPr>
        <p:txBody>
          <a:bodyPr wrap="square">
            <a:spAutoFit/>
          </a:bodyPr>
          <a:lstStyle/>
          <a:p>
            <a:pPr algn="just">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Câu 3. Tìm những từ ngữ, chi tiết ở đoạn 3 miêu tả khí hậu đặc biệt ở Sa Pa.</a:t>
            </a:r>
          </a:p>
        </p:txBody>
      </p:sp>
      <p:sp>
        <p:nvSpPr>
          <p:cNvPr id="8" name="Rectangle: Rounded Corners 7">
            <a:extLst>
              <a:ext uri="{FF2B5EF4-FFF2-40B4-BE49-F238E27FC236}">
                <a16:creationId xmlns:a16="http://schemas.microsoft.com/office/drawing/2014/main" id="{9985ED38-CC95-4F18-4016-0B0BCD2E6FFD}"/>
              </a:ext>
            </a:extLst>
          </p:cNvPr>
          <p:cNvSpPr/>
          <p:nvPr/>
        </p:nvSpPr>
        <p:spPr>
          <a:xfrm>
            <a:off x="1008743" y="1727200"/>
            <a:ext cx="7126514" cy="2080453"/>
          </a:xfrm>
          <a:prstGeom prst="roundRect">
            <a:avLst>
              <a:gd name="adj" fmla="val 8028"/>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algn="just">
              <a:lnSpc>
                <a:spcPct val="150000"/>
              </a:lnSpc>
            </a:pPr>
            <a:r>
              <a:rPr lang="vi-VN" sz="1800" dirty="0">
                <a:solidFill>
                  <a:schemeClr val="tx1">
                    <a:lumMod val="50000"/>
                  </a:schemeClr>
                </a:solidFill>
                <a:latin typeface="Arial" panose="020B0604020202020204" pitchFamily="34" charset="0"/>
                <a:cs typeface="Arial" panose="020B0604020202020204" pitchFamily="34" charset="0"/>
              </a:rPr>
              <a:t>Thoắt cái, lá vàng rơi trong khoảnh khắc mùa thu./ Thoắt cái, trắng long lanh một cơn mưa tuyết trên những cành đào, lê, mận./ Thoắt cái, giỏ xuân hây hẩy nồng nàn với những bông hoa lay ơn màu đen nhung hiếm quý.</a:t>
            </a:r>
          </a:p>
        </p:txBody>
      </p:sp>
    </p:spTree>
    <p:extLst>
      <p:ext uri="{BB962C8B-B14F-4D97-AF65-F5344CB8AC3E}">
        <p14:creationId xmlns:p14="http://schemas.microsoft.com/office/powerpoint/2010/main" val="70208870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457"/>
        <p:cNvGrpSpPr/>
        <p:nvPr/>
      </p:nvGrpSpPr>
      <p:grpSpPr>
        <a:xfrm>
          <a:off x="0" y="0"/>
          <a:ext cx="0" cy="0"/>
          <a:chOff x="0" y="0"/>
          <a:chExt cx="0" cy="0"/>
        </a:xfrm>
      </p:grpSpPr>
      <p:sp>
        <p:nvSpPr>
          <p:cNvPr id="7" name="TextBox 6">
            <a:extLst>
              <a:ext uri="{FF2B5EF4-FFF2-40B4-BE49-F238E27FC236}">
                <a16:creationId xmlns:a16="http://schemas.microsoft.com/office/drawing/2014/main" id="{BD1A57FB-0A0F-E467-3FAF-9AC357D7D0F0}"/>
              </a:ext>
            </a:extLst>
          </p:cNvPr>
          <p:cNvSpPr txBox="1"/>
          <p:nvPr/>
        </p:nvSpPr>
        <p:spPr>
          <a:xfrm>
            <a:off x="584199" y="336441"/>
            <a:ext cx="7975602" cy="1131848"/>
          </a:xfrm>
          <a:prstGeom prst="rect">
            <a:avLst/>
          </a:prstGeom>
          <a:noFill/>
        </p:spPr>
        <p:txBody>
          <a:bodyPr wrap="square">
            <a:spAutoFit/>
          </a:bodyPr>
          <a:lstStyle/>
          <a:p>
            <a:pPr algn="just">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Câu 4. Em thích những từ ngữ hoặc hình ảnh nào trong bài văn? Vì sao?</a:t>
            </a:r>
          </a:p>
        </p:txBody>
      </p:sp>
      <p:sp>
        <p:nvSpPr>
          <p:cNvPr id="8" name="Rectangle: Rounded Corners 7">
            <a:extLst>
              <a:ext uri="{FF2B5EF4-FFF2-40B4-BE49-F238E27FC236}">
                <a16:creationId xmlns:a16="http://schemas.microsoft.com/office/drawing/2014/main" id="{9985ED38-CC95-4F18-4016-0B0BCD2E6FFD}"/>
              </a:ext>
            </a:extLst>
          </p:cNvPr>
          <p:cNvSpPr/>
          <p:nvPr/>
        </p:nvSpPr>
        <p:spPr>
          <a:xfrm>
            <a:off x="584199" y="1661886"/>
            <a:ext cx="7975602" cy="2145768"/>
          </a:xfrm>
          <a:prstGeom prst="roundRect">
            <a:avLst>
              <a:gd name="adj" fmla="val 8028"/>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algn="just">
              <a:lnSpc>
                <a:spcPct val="150000"/>
              </a:lnSpc>
            </a:pPr>
            <a:r>
              <a:rPr lang="vi-VN" sz="1800" dirty="0">
                <a:solidFill>
                  <a:schemeClr val="tx1">
                    <a:lumMod val="50000"/>
                  </a:schemeClr>
                </a:solidFill>
                <a:latin typeface="Arial" panose="020B0604020202020204" pitchFamily="34" charset="0"/>
                <a:cs typeface="Arial" panose="020B0604020202020204" pitchFamily="34" charset="0"/>
              </a:rPr>
              <a:t>Em thích hình ảnh phong cảnh Sa Pa thay đổi một cách đột ngột, thoắt cái lá vàng rơi khiến người ta có cảm giác đang ở giữa mùa thu, thoắt cái lại thấy mưa tuyết trắng xoá như đang ở giữa mùa đông. Em thích hình ảnh phố chợ dập dìu chìm dần trong màn sương tím buổi chiều.</a:t>
            </a:r>
          </a:p>
        </p:txBody>
      </p:sp>
    </p:spTree>
    <p:extLst>
      <p:ext uri="{BB962C8B-B14F-4D97-AF65-F5344CB8AC3E}">
        <p14:creationId xmlns:p14="http://schemas.microsoft.com/office/powerpoint/2010/main" val="18924106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457"/>
        <p:cNvGrpSpPr/>
        <p:nvPr/>
      </p:nvGrpSpPr>
      <p:grpSpPr>
        <a:xfrm>
          <a:off x="0" y="0"/>
          <a:ext cx="0" cy="0"/>
          <a:chOff x="0" y="0"/>
          <a:chExt cx="0" cy="0"/>
        </a:xfrm>
      </p:grpSpPr>
      <p:sp>
        <p:nvSpPr>
          <p:cNvPr id="7" name="TextBox 6">
            <a:extLst>
              <a:ext uri="{FF2B5EF4-FFF2-40B4-BE49-F238E27FC236}">
                <a16:creationId xmlns:a16="http://schemas.microsoft.com/office/drawing/2014/main" id="{BD1A57FB-0A0F-E467-3FAF-9AC357D7D0F0}"/>
              </a:ext>
            </a:extLst>
          </p:cNvPr>
          <p:cNvSpPr txBox="1"/>
          <p:nvPr/>
        </p:nvSpPr>
        <p:spPr>
          <a:xfrm>
            <a:off x="849086" y="496098"/>
            <a:ext cx="7445828" cy="1131848"/>
          </a:xfrm>
          <a:prstGeom prst="rect">
            <a:avLst/>
          </a:prstGeom>
          <a:noFill/>
        </p:spPr>
        <p:txBody>
          <a:bodyPr wrap="square">
            <a:spAutoFit/>
          </a:bodyPr>
          <a:lstStyle/>
          <a:p>
            <a:pPr algn="just">
              <a:lnSpc>
                <a:spcPct val="150000"/>
              </a:lnSpc>
            </a:pPr>
            <a:r>
              <a:rPr lang="vi-VN" sz="2400" b="1" dirty="0">
                <a:solidFill>
                  <a:schemeClr val="tx1">
                    <a:lumMod val="50000"/>
                  </a:schemeClr>
                </a:solidFill>
                <a:latin typeface="Arial" panose="020B0604020202020204" pitchFamily="34" charset="0"/>
                <a:cs typeface="Arial" panose="020B0604020202020204" pitchFamily="34" charset="0"/>
              </a:rPr>
              <a:t>Câu 5. Bài văn cho thấy tình cảm của tác giả với Sa Pa như thế nào?</a:t>
            </a:r>
          </a:p>
        </p:txBody>
      </p:sp>
      <p:sp>
        <p:nvSpPr>
          <p:cNvPr id="8" name="Rectangle: Rounded Corners 7">
            <a:extLst>
              <a:ext uri="{FF2B5EF4-FFF2-40B4-BE49-F238E27FC236}">
                <a16:creationId xmlns:a16="http://schemas.microsoft.com/office/drawing/2014/main" id="{9985ED38-CC95-4F18-4016-0B0BCD2E6FFD}"/>
              </a:ext>
            </a:extLst>
          </p:cNvPr>
          <p:cNvSpPr/>
          <p:nvPr/>
        </p:nvSpPr>
        <p:spPr>
          <a:xfrm>
            <a:off x="849086" y="1756230"/>
            <a:ext cx="7445828" cy="2051424"/>
          </a:xfrm>
          <a:prstGeom prst="roundRect">
            <a:avLst>
              <a:gd name="adj" fmla="val 8028"/>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algn="just">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Bài văn cho thấy tình cảm của tác giả với Sa Pa: Tác giả yêu vẻ đẹp của mỗi cảnh vật trên đường đi Sa Pa./ Tác giả tự hào về cảnh đẹp của Sa Pa./...</a:t>
            </a:r>
          </a:p>
        </p:txBody>
      </p:sp>
    </p:spTree>
    <p:extLst>
      <p:ext uri="{BB962C8B-B14F-4D97-AF65-F5344CB8AC3E}">
        <p14:creationId xmlns:p14="http://schemas.microsoft.com/office/powerpoint/2010/main" val="200824241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941"/>
        <p:cNvGrpSpPr/>
        <p:nvPr/>
      </p:nvGrpSpPr>
      <p:grpSpPr>
        <a:xfrm>
          <a:off x="0" y="0"/>
          <a:ext cx="0" cy="0"/>
          <a:chOff x="0" y="0"/>
          <a:chExt cx="0" cy="0"/>
        </a:xfrm>
      </p:grpSpPr>
      <p:grpSp>
        <p:nvGrpSpPr>
          <p:cNvPr id="14" name="Group 13">
            <a:extLst>
              <a:ext uri="{FF2B5EF4-FFF2-40B4-BE49-F238E27FC236}">
                <a16:creationId xmlns:a16="http://schemas.microsoft.com/office/drawing/2014/main" id="{F5534CF5-D78D-3EAC-C4B6-9264DE3E5C9C}"/>
              </a:ext>
            </a:extLst>
          </p:cNvPr>
          <p:cNvGrpSpPr/>
          <p:nvPr/>
        </p:nvGrpSpPr>
        <p:grpSpPr>
          <a:xfrm>
            <a:off x="718999" y="505918"/>
            <a:ext cx="4325807" cy="4131664"/>
            <a:chOff x="501285" y="1011836"/>
            <a:chExt cx="4325807" cy="4131664"/>
          </a:xfrm>
        </p:grpSpPr>
        <p:sp>
          <p:nvSpPr>
            <p:cNvPr id="15" name="Freeform 50">
              <a:extLst>
                <a:ext uri="{FF2B5EF4-FFF2-40B4-BE49-F238E27FC236}">
                  <a16:creationId xmlns:a16="http://schemas.microsoft.com/office/drawing/2014/main" id="{F26BF448-227A-5C26-536F-5B2CF72847E1}"/>
                </a:ext>
              </a:extLst>
            </p:cNvPr>
            <p:cNvSpPr/>
            <p:nvPr/>
          </p:nvSpPr>
          <p:spPr>
            <a:xfrm>
              <a:off x="501285" y="1011836"/>
              <a:ext cx="4325807" cy="4131664"/>
            </a:xfrm>
            <a:custGeom>
              <a:avLst/>
              <a:gdLst/>
              <a:ahLst/>
              <a:cxnLst/>
              <a:rect l="l" t="t" r="r" b="b"/>
              <a:pathLst>
                <a:path w="1349344" h="1441222">
                  <a:moveTo>
                    <a:pt x="0" y="0"/>
                  </a:moveTo>
                  <a:lnTo>
                    <a:pt x="1349344" y="0"/>
                  </a:lnTo>
                  <a:lnTo>
                    <a:pt x="1349344" y="1441222"/>
                  </a:lnTo>
                  <a:lnTo>
                    <a:pt x="0" y="1441222"/>
                  </a:lnTo>
                  <a:lnTo>
                    <a:pt x="0" y="0"/>
                  </a:lnTo>
                  <a:close/>
                </a:path>
              </a:pathLst>
            </a:custGeom>
            <a:blipFill>
              <a:blip r:embed="rId3"/>
              <a:stretch>
                <a:fillRect/>
              </a:stretch>
            </a:blipFill>
          </p:spPr>
        </p:sp>
        <p:sp>
          <p:nvSpPr>
            <p:cNvPr id="16" name="TextBox 15">
              <a:extLst>
                <a:ext uri="{FF2B5EF4-FFF2-40B4-BE49-F238E27FC236}">
                  <a16:creationId xmlns:a16="http://schemas.microsoft.com/office/drawing/2014/main" id="{E6DBA924-D363-C585-3B46-D20C7129DD7C}"/>
                </a:ext>
              </a:extLst>
            </p:cNvPr>
            <p:cNvSpPr txBox="1"/>
            <p:nvPr/>
          </p:nvSpPr>
          <p:spPr>
            <a:xfrm>
              <a:off x="1476528" y="1447279"/>
              <a:ext cx="2960559" cy="1685846"/>
            </a:xfrm>
            <a:prstGeom prst="rect">
              <a:avLst/>
            </a:prstGeom>
            <a:noFill/>
          </p:spPr>
          <p:txBody>
            <a:bodyPr wrap="square">
              <a:spAutoFit/>
            </a:bodyPr>
            <a:lstStyle/>
            <a:p>
              <a:pPr algn="ctr">
                <a:lnSpc>
                  <a:spcPct val="150000"/>
                </a:lnSpc>
              </a:pPr>
              <a:r>
                <a:rPr lang="vi-VN" sz="2400" b="1" i="1" dirty="0">
                  <a:solidFill>
                    <a:srgbClr val="000000"/>
                  </a:solidFill>
                  <a:effectLst/>
                  <a:latin typeface="Arial" panose="020B0604020202020204" pitchFamily="34" charset="0"/>
                  <a:ea typeface="Calibri" panose="020F0502020204030204" pitchFamily="34" charset="0"/>
                  <a:cs typeface="Arial" panose="020B0604020202020204" pitchFamily="34" charset="0"/>
                </a:rPr>
                <a:t>Qua bài đọc, nội dung bài nhắn nhủ chúng ta điều gì?</a:t>
              </a:r>
              <a:endParaRPr lang="vi-VN" sz="2400" b="1" i="1" dirty="0">
                <a:effectLst/>
                <a:latin typeface="Arial" panose="020B0604020202020204" pitchFamily="34" charset="0"/>
                <a:cs typeface="Arial" panose="020B0604020202020204" pitchFamily="34" charset="0"/>
              </a:endParaRPr>
            </a:p>
          </p:txBody>
        </p:sp>
      </p:grpSp>
      <p:sp>
        <p:nvSpPr>
          <p:cNvPr id="17" name="Rectangle: Rounded Corners 16">
            <a:extLst>
              <a:ext uri="{FF2B5EF4-FFF2-40B4-BE49-F238E27FC236}">
                <a16:creationId xmlns:a16="http://schemas.microsoft.com/office/drawing/2014/main" id="{D2C4389F-5A34-6A2A-873F-C99B86EF4A99}"/>
              </a:ext>
            </a:extLst>
          </p:cNvPr>
          <p:cNvSpPr/>
          <p:nvPr/>
        </p:nvSpPr>
        <p:spPr>
          <a:xfrm>
            <a:off x="5428344" y="820323"/>
            <a:ext cx="3200400" cy="3502854"/>
          </a:xfrm>
          <a:prstGeom prst="roundRect">
            <a:avLst>
              <a:gd name="adj" fmla="val 8028"/>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algn="just">
              <a:lnSpc>
                <a:spcPct val="150000"/>
              </a:lnSpc>
            </a:pPr>
            <a:r>
              <a:rPr lang="vi-VN" sz="1800" dirty="0">
                <a:solidFill>
                  <a:schemeClr val="tx1">
                    <a:lumMod val="50000"/>
                  </a:schemeClr>
                </a:solidFill>
                <a:latin typeface="Arial" panose="020B0604020202020204" pitchFamily="34" charset="0"/>
                <a:cs typeface="Arial" panose="020B0604020202020204" pitchFamily="34" charset="0"/>
              </a:rPr>
              <a:t>Bài văn miêu tả cảnh đẹp kì thú của đường lên Sa Pa và của Sa Pa, qua đó nói lên tình cảm yêu mến và tự hào về vùng đất được coi là món quà diệu kì của thiên nhiên dành cho nước ta.</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319"/>
        <p:cNvGrpSpPr/>
        <p:nvPr/>
      </p:nvGrpSpPr>
      <p:grpSpPr>
        <a:xfrm>
          <a:off x="0" y="0"/>
          <a:ext cx="0" cy="0"/>
          <a:chOff x="0" y="0"/>
          <a:chExt cx="0" cy="0"/>
        </a:xfrm>
      </p:grpSpPr>
      <p:sp>
        <p:nvSpPr>
          <p:cNvPr id="7330" name="Google Shape;7330;p39"/>
          <p:cNvSpPr/>
          <p:nvPr/>
        </p:nvSpPr>
        <p:spPr>
          <a:xfrm>
            <a:off x="6432822" y="470555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31" name="Google Shape;7331;p39"/>
          <p:cNvSpPr/>
          <p:nvPr/>
        </p:nvSpPr>
        <p:spPr>
          <a:xfrm>
            <a:off x="84399" y="5097302"/>
            <a:ext cx="429501" cy="110722"/>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 name="Rectangle 5">
            <a:extLst>
              <a:ext uri="{FF2B5EF4-FFF2-40B4-BE49-F238E27FC236}">
                <a16:creationId xmlns:a16="http://schemas.microsoft.com/office/drawing/2014/main" id="{F2340FC7-DB51-B7E6-9599-BCE4C74F050C}"/>
              </a:ext>
            </a:extLst>
          </p:cNvPr>
          <p:cNvSpPr/>
          <p:nvPr/>
        </p:nvSpPr>
        <p:spPr>
          <a:xfrm>
            <a:off x="2795178" y="1381872"/>
            <a:ext cx="3637644" cy="2520363"/>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tIns="360000" rtlCol="0" anchor="ctr"/>
          <a:lstStyle/>
          <a:p>
            <a:pPr algn="ctr">
              <a:lnSpc>
                <a:spcPct val="150000"/>
              </a:lnSpc>
            </a:pPr>
            <a:r>
              <a:rPr lang="vi-VN" sz="3600" b="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ĐỌC </a:t>
            </a:r>
          </a:p>
          <a:p>
            <a:pPr algn="ctr">
              <a:lnSpc>
                <a:spcPct val="150000"/>
              </a:lnSpc>
            </a:pPr>
            <a:r>
              <a:rPr lang="vi-VN" sz="3600" b="1" dirty="0">
                <a:solidFill>
                  <a:schemeClr val="tx1">
                    <a:lumMod val="50000"/>
                  </a:schemeClr>
                </a:solidFill>
                <a:effectLst/>
                <a:latin typeface="Arial" panose="020B0604020202020204" pitchFamily="34" charset="0"/>
                <a:ea typeface="Calibri" panose="020F0502020204030204" pitchFamily="34" charset="0"/>
                <a:cs typeface="Arial" panose="020B0604020202020204" pitchFamily="34" charset="0"/>
              </a:rPr>
              <a:t>NÂNG CAO</a:t>
            </a:r>
            <a:endParaRPr lang="vi-VN" sz="3600" b="1" dirty="0">
              <a:solidFill>
                <a:schemeClr val="tx1">
                  <a:lumMod val="50000"/>
                </a:schemeClr>
              </a:solidFill>
              <a:effectLst/>
              <a:latin typeface="Arial" panose="020B0604020202020204" pitchFamily="34" charset="0"/>
              <a:cs typeface="Arial" panose="020B0604020202020204" pitchFamily="34" charset="0"/>
            </a:endParaRPr>
          </a:p>
        </p:txBody>
      </p:sp>
      <p:sp>
        <p:nvSpPr>
          <p:cNvPr id="7" name="Diamond 6">
            <a:extLst>
              <a:ext uri="{FF2B5EF4-FFF2-40B4-BE49-F238E27FC236}">
                <a16:creationId xmlns:a16="http://schemas.microsoft.com/office/drawing/2014/main" id="{852EE403-D669-604D-7602-C3E34B10FA0A}"/>
              </a:ext>
            </a:extLst>
          </p:cNvPr>
          <p:cNvSpPr/>
          <p:nvPr/>
        </p:nvSpPr>
        <p:spPr>
          <a:xfrm>
            <a:off x="3863793" y="631665"/>
            <a:ext cx="1500414" cy="1500414"/>
          </a:xfrm>
          <a:prstGeom prst="diamond">
            <a:avLst/>
          </a:prstGeom>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03</a:t>
            </a:r>
          </a:p>
        </p:txBody>
      </p:sp>
    </p:spTree>
    <p:extLst>
      <p:ext uri="{BB962C8B-B14F-4D97-AF65-F5344CB8AC3E}">
        <p14:creationId xmlns:p14="http://schemas.microsoft.com/office/powerpoint/2010/main" val="3719130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22" presetClass="entr" presetSubtype="1"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13"/>
        <p:cNvGrpSpPr/>
        <p:nvPr/>
      </p:nvGrpSpPr>
      <p:grpSpPr>
        <a:xfrm>
          <a:off x="0" y="0"/>
          <a:ext cx="0" cy="0"/>
          <a:chOff x="0" y="0"/>
          <a:chExt cx="0" cy="0"/>
        </a:xfrm>
      </p:grpSpPr>
      <p:sp>
        <p:nvSpPr>
          <p:cNvPr id="7417" name="Google Shape;7417;p45"/>
          <p:cNvSpPr txBox="1">
            <a:spLocks noGrp="1"/>
          </p:cNvSpPr>
          <p:nvPr>
            <p:ph type="title" idx="15"/>
          </p:nvPr>
        </p:nvSpPr>
        <p:spPr>
          <a:xfrm>
            <a:off x="3164114" y="539500"/>
            <a:ext cx="2815772"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3300" dirty="0">
                <a:latin typeface="Arial" panose="020B0604020202020204" pitchFamily="34" charset="0"/>
                <a:cs typeface="Arial" panose="020B0604020202020204" pitchFamily="34" charset="0"/>
              </a:rPr>
              <a:t>KHỞI ĐỘNG</a:t>
            </a:r>
            <a:endParaRPr sz="3300" dirty="0">
              <a:latin typeface="Arial" panose="020B0604020202020204" pitchFamily="34" charset="0"/>
              <a:cs typeface="Arial" panose="020B0604020202020204" pitchFamily="34" charset="0"/>
            </a:endParaRPr>
          </a:p>
        </p:txBody>
      </p:sp>
      <p:grpSp>
        <p:nvGrpSpPr>
          <p:cNvPr id="7443" name="Google Shape;7443;p45"/>
          <p:cNvGrpSpPr/>
          <p:nvPr/>
        </p:nvGrpSpPr>
        <p:grpSpPr>
          <a:xfrm>
            <a:off x="7117690" y="258439"/>
            <a:ext cx="847117" cy="366291"/>
            <a:chOff x="4466075" y="2488725"/>
            <a:chExt cx="2265625" cy="979650"/>
          </a:xfrm>
        </p:grpSpPr>
        <p:sp>
          <p:nvSpPr>
            <p:cNvPr id="7444" name="Google Shape;7444;p45"/>
            <p:cNvSpPr/>
            <p:nvPr/>
          </p:nvSpPr>
          <p:spPr>
            <a:xfrm>
              <a:off x="4466075" y="2488725"/>
              <a:ext cx="2265625" cy="979650"/>
            </a:xfrm>
            <a:custGeom>
              <a:avLst/>
              <a:gdLst/>
              <a:ahLst/>
              <a:cxnLst/>
              <a:rect l="l" t="t" r="r" b="b"/>
              <a:pathLst>
                <a:path w="90625" h="39186" extrusionOk="0">
                  <a:moveTo>
                    <a:pt x="45575" y="1"/>
                  </a:moveTo>
                  <a:lnTo>
                    <a:pt x="44551" y="26"/>
                  </a:lnTo>
                  <a:lnTo>
                    <a:pt x="43553" y="100"/>
                  </a:lnTo>
                  <a:lnTo>
                    <a:pt x="42555" y="225"/>
                  </a:lnTo>
                  <a:lnTo>
                    <a:pt x="41581" y="400"/>
                  </a:lnTo>
                  <a:lnTo>
                    <a:pt x="40608" y="600"/>
                  </a:lnTo>
                  <a:lnTo>
                    <a:pt x="39684" y="849"/>
                  </a:lnTo>
                  <a:lnTo>
                    <a:pt x="38761" y="1149"/>
                  </a:lnTo>
                  <a:lnTo>
                    <a:pt x="37862" y="1498"/>
                  </a:lnTo>
                  <a:lnTo>
                    <a:pt x="36964" y="1873"/>
                  </a:lnTo>
                  <a:lnTo>
                    <a:pt x="36115" y="2272"/>
                  </a:lnTo>
                  <a:lnTo>
                    <a:pt x="35267" y="2746"/>
                  </a:lnTo>
                  <a:lnTo>
                    <a:pt x="34443" y="3220"/>
                  </a:lnTo>
                  <a:lnTo>
                    <a:pt x="33669" y="3744"/>
                  </a:lnTo>
                  <a:lnTo>
                    <a:pt x="32896" y="4318"/>
                  </a:lnTo>
                  <a:lnTo>
                    <a:pt x="32147" y="4917"/>
                  </a:lnTo>
                  <a:lnTo>
                    <a:pt x="31448" y="5541"/>
                  </a:lnTo>
                  <a:lnTo>
                    <a:pt x="30774" y="6190"/>
                  </a:lnTo>
                  <a:lnTo>
                    <a:pt x="30125" y="6889"/>
                  </a:lnTo>
                  <a:lnTo>
                    <a:pt x="29501" y="7613"/>
                  </a:lnTo>
                  <a:lnTo>
                    <a:pt x="28902" y="8337"/>
                  </a:lnTo>
                  <a:lnTo>
                    <a:pt x="28353" y="9110"/>
                  </a:lnTo>
                  <a:lnTo>
                    <a:pt x="27829" y="9909"/>
                  </a:lnTo>
                  <a:lnTo>
                    <a:pt x="27355" y="10733"/>
                  </a:lnTo>
                  <a:lnTo>
                    <a:pt x="26906" y="11581"/>
                  </a:lnTo>
                  <a:lnTo>
                    <a:pt x="26506" y="12455"/>
                  </a:lnTo>
                  <a:lnTo>
                    <a:pt x="26132" y="13353"/>
                  </a:lnTo>
                  <a:lnTo>
                    <a:pt x="25808" y="14252"/>
                  </a:lnTo>
                  <a:lnTo>
                    <a:pt x="25533" y="15175"/>
                  </a:lnTo>
                  <a:lnTo>
                    <a:pt x="25283" y="16124"/>
                  </a:lnTo>
                  <a:lnTo>
                    <a:pt x="25084" y="17097"/>
                  </a:lnTo>
                  <a:lnTo>
                    <a:pt x="24934" y="18070"/>
                  </a:lnTo>
                  <a:lnTo>
                    <a:pt x="24834" y="19069"/>
                  </a:lnTo>
                  <a:lnTo>
                    <a:pt x="24460" y="18819"/>
                  </a:lnTo>
                  <a:lnTo>
                    <a:pt x="24060" y="18570"/>
                  </a:lnTo>
                  <a:lnTo>
                    <a:pt x="23661" y="18345"/>
                  </a:lnTo>
                  <a:lnTo>
                    <a:pt x="23262" y="18145"/>
                  </a:lnTo>
                  <a:lnTo>
                    <a:pt x="22837" y="17946"/>
                  </a:lnTo>
                  <a:lnTo>
                    <a:pt x="22413" y="17771"/>
                  </a:lnTo>
                  <a:lnTo>
                    <a:pt x="21989" y="17596"/>
                  </a:lnTo>
                  <a:lnTo>
                    <a:pt x="21540" y="17447"/>
                  </a:lnTo>
                  <a:lnTo>
                    <a:pt x="21090" y="17322"/>
                  </a:lnTo>
                  <a:lnTo>
                    <a:pt x="20641" y="17197"/>
                  </a:lnTo>
                  <a:lnTo>
                    <a:pt x="20192" y="17097"/>
                  </a:lnTo>
                  <a:lnTo>
                    <a:pt x="19718" y="17022"/>
                  </a:lnTo>
                  <a:lnTo>
                    <a:pt x="19244" y="16947"/>
                  </a:lnTo>
                  <a:lnTo>
                    <a:pt x="18769" y="16897"/>
                  </a:lnTo>
                  <a:lnTo>
                    <a:pt x="18295" y="16872"/>
                  </a:lnTo>
                  <a:lnTo>
                    <a:pt x="17796" y="16872"/>
                  </a:lnTo>
                  <a:lnTo>
                    <a:pt x="17147" y="16897"/>
                  </a:lnTo>
                  <a:lnTo>
                    <a:pt x="16523" y="16922"/>
                  </a:lnTo>
                  <a:lnTo>
                    <a:pt x="15899" y="17022"/>
                  </a:lnTo>
                  <a:lnTo>
                    <a:pt x="15300" y="17122"/>
                  </a:lnTo>
                  <a:lnTo>
                    <a:pt x="14701" y="17272"/>
                  </a:lnTo>
                  <a:lnTo>
                    <a:pt x="14102" y="17422"/>
                  </a:lnTo>
                  <a:lnTo>
                    <a:pt x="13528" y="17621"/>
                  </a:lnTo>
                  <a:lnTo>
                    <a:pt x="12979" y="17846"/>
                  </a:lnTo>
                  <a:lnTo>
                    <a:pt x="12430" y="18095"/>
                  </a:lnTo>
                  <a:lnTo>
                    <a:pt x="11881" y="18370"/>
                  </a:lnTo>
                  <a:lnTo>
                    <a:pt x="11382" y="18669"/>
                  </a:lnTo>
                  <a:lnTo>
                    <a:pt x="10858" y="18994"/>
                  </a:lnTo>
                  <a:lnTo>
                    <a:pt x="10383" y="19343"/>
                  </a:lnTo>
                  <a:lnTo>
                    <a:pt x="9909" y="19693"/>
                  </a:lnTo>
                  <a:lnTo>
                    <a:pt x="9460" y="20092"/>
                  </a:lnTo>
                  <a:lnTo>
                    <a:pt x="9036" y="20491"/>
                  </a:lnTo>
                  <a:lnTo>
                    <a:pt x="8611" y="20941"/>
                  </a:lnTo>
                  <a:lnTo>
                    <a:pt x="8237" y="21390"/>
                  </a:lnTo>
                  <a:lnTo>
                    <a:pt x="7863" y="21839"/>
                  </a:lnTo>
                  <a:lnTo>
                    <a:pt x="7513" y="22338"/>
                  </a:lnTo>
                  <a:lnTo>
                    <a:pt x="7189" y="22837"/>
                  </a:lnTo>
                  <a:lnTo>
                    <a:pt x="6889" y="23362"/>
                  </a:lnTo>
                  <a:lnTo>
                    <a:pt x="6615" y="23886"/>
                  </a:lnTo>
                  <a:lnTo>
                    <a:pt x="6365" y="24435"/>
                  </a:lnTo>
                  <a:lnTo>
                    <a:pt x="6165" y="25009"/>
                  </a:lnTo>
                  <a:lnTo>
                    <a:pt x="5966" y="25583"/>
                  </a:lnTo>
                  <a:lnTo>
                    <a:pt x="5791" y="26157"/>
                  </a:lnTo>
                  <a:lnTo>
                    <a:pt x="5666" y="26756"/>
                  </a:lnTo>
                  <a:lnTo>
                    <a:pt x="5541" y="27380"/>
                  </a:lnTo>
                  <a:lnTo>
                    <a:pt x="5467" y="28004"/>
                  </a:lnTo>
                  <a:lnTo>
                    <a:pt x="5417" y="28628"/>
                  </a:lnTo>
                  <a:lnTo>
                    <a:pt x="5392" y="29277"/>
                  </a:lnTo>
                  <a:lnTo>
                    <a:pt x="5417" y="29726"/>
                  </a:lnTo>
                  <a:lnTo>
                    <a:pt x="5442" y="30175"/>
                  </a:lnTo>
                  <a:lnTo>
                    <a:pt x="5467" y="30649"/>
                  </a:lnTo>
                  <a:lnTo>
                    <a:pt x="5541" y="31099"/>
                  </a:lnTo>
                  <a:lnTo>
                    <a:pt x="5616" y="31523"/>
                  </a:lnTo>
                  <a:lnTo>
                    <a:pt x="5691" y="31972"/>
                  </a:lnTo>
                  <a:lnTo>
                    <a:pt x="5816" y="32397"/>
                  </a:lnTo>
                  <a:lnTo>
                    <a:pt x="5916" y="32821"/>
                  </a:lnTo>
                  <a:lnTo>
                    <a:pt x="6066" y="33245"/>
                  </a:lnTo>
                  <a:lnTo>
                    <a:pt x="6215" y="33669"/>
                  </a:lnTo>
                  <a:lnTo>
                    <a:pt x="6365" y="34069"/>
                  </a:lnTo>
                  <a:lnTo>
                    <a:pt x="6540" y="34468"/>
                  </a:lnTo>
                  <a:lnTo>
                    <a:pt x="6739" y="34842"/>
                  </a:lnTo>
                  <a:lnTo>
                    <a:pt x="6939" y="35242"/>
                  </a:lnTo>
                  <a:lnTo>
                    <a:pt x="7164" y="35616"/>
                  </a:lnTo>
                  <a:lnTo>
                    <a:pt x="7388" y="35991"/>
                  </a:lnTo>
                  <a:lnTo>
                    <a:pt x="6789" y="36090"/>
                  </a:lnTo>
                  <a:lnTo>
                    <a:pt x="6215" y="36190"/>
                  </a:lnTo>
                  <a:lnTo>
                    <a:pt x="5666" y="36340"/>
                  </a:lnTo>
                  <a:lnTo>
                    <a:pt x="5117" y="36465"/>
                  </a:lnTo>
                  <a:lnTo>
                    <a:pt x="4593" y="36639"/>
                  </a:lnTo>
                  <a:lnTo>
                    <a:pt x="4069" y="36814"/>
                  </a:lnTo>
                  <a:lnTo>
                    <a:pt x="3570" y="36989"/>
                  </a:lnTo>
                  <a:lnTo>
                    <a:pt x="3095" y="37189"/>
                  </a:lnTo>
                  <a:lnTo>
                    <a:pt x="2621" y="37413"/>
                  </a:lnTo>
                  <a:lnTo>
                    <a:pt x="2172" y="37613"/>
                  </a:lnTo>
                  <a:lnTo>
                    <a:pt x="1773" y="37862"/>
                  </a:lnTo>
                  <a:lnTo>
                    <a:pt x="1373" y="38112"/>
                  </a:lnTo>
                  <a:lnTo>
                    <a:pt x="974" y="38362"/>
                  </a:lnTo>
                  <a:lnTo>
                    <a:pt x="625" y="38611"/>
                  </a:lnTo>
                  <a:lnTo>
                    <a:pt x="300" y="38886"/>
                  </a:lnTo>
                  <a:lnTo>
                    <a:pt x="1" y="39185"/>
                  </a:lnTo>
                  <a:lnTo>
                    <a:pt x="90624" y="39185"/>
                  </a:lnTo>
                  <a:lnTo>
                    <a:pt x="90400" y="38961"/>
                  </a:lnTo>
                  <a:lnTo>
                    <a:pt x="90150" y="38736"/>
                  </a:lnTo>
                  <a:lnTo>
                    <a:pt x="89875" y="38511"/>
                  </a:lnTo>
                  <a:lnTo>
                    <a:pt x="89576" y="38287"/>
                  </a:lnTo>
                  <a:lnTo>
                    <a:pt x="88927" y="37887"/>
                  </a:lnTo>
                  <a:lnTo>
                    <a:pt x="88203" y="37488"/>
                  </a:lnTo>
                  <a:lnTo>
                    <a:pt x="87405" y="37114"/>
                  </a:lnTo>
                  <a:lnTo>
                    <a:pt x="86556" y="36764"/>
                  </a:lnTo>
                  <a:lnTo>
                    <a:pt x="85608" y="36415"/>
                  </a:lnTo>
                  <a:lnTo>
                    <a:pt x="84634" y="36115"/>
                  </a:lnTo>
                  <a:lnTo>
                    <a:pt x="84709" y="35292"/>
                  </a:lnTo>
                  <a:lnTo>
                    <a:pt x="84734" y="34468"/>
                  </a:lnTo>
                  <a:lnTo>
                    <a:pt x="84709" y="33744"/>
                  </a:lnTo>
                  <a:lnTo>
                    <a:pt x="84659" y="33020"/>
                  </a:lnTo>
                  <a:lnTo>
                    <a:pt x="84559" y="32322"/>
                  </a:lnTo>
                  <a:lnTo>
                    <a:pt x="84435" y="31623"/>
                  </a:lnTo>
                  <a:lnTo>
                    <a:pt x="84285" y="30949"/>
                  </a:lnTo>
                  <a:lnTo>
                    <a:pt x="84085" y="30275"/>
                  </a:lnTo>
                  <a:lnTo>
                    <a:pt x="83885" y="29601"/>
                  </a:lnTo>
                  <a:lnTo>
                    <a:pt x="83611" y="28977"/>
                  </a:lnTo>
                  <a:lnTo>
                    <a:pt x="83336" y="28353"/>
                  </a:lnTo>
                  <a:lnTo>
                    <a:pt x="83037" y="27729"/>
                  </a:lnTo>
                  <a:lnTo>
                    <a:pt x="82687" y="27155"/>
                  </a:lnTo>
                  <a:lnTo>
                    <a:pt x="82313" y="26581"/>
                  </a:lnTo>
                  <a:lnTo>
                    <a:pt x="81914" y="26007"/>
                  </a:lnTo>
                  <a:lnTo>
                    <a:pt x="81514" y="25483"/>
                  </a:lnTo>
                  <a:lnTo>
                    <a:pt x="81065" y="24959"/>
                  </a:lnTo>
                  <a:lnTo>
                    <a:pt x="80591" y="24485"/>
                  </a:lnTo>
                  <a:lnTo>
                    <a:pt x="80092" y="24011"/>
                  </a:lnTo>
                  <a:lnTo>
                    <a:pt x="79593" y="23561"/>
                  </a:lnTo>
                  <a:lnTo>
                    <a:pt x="79044" y="23137"/>
                  </a:lnTo>
                  <a:lnTo>
                    <a:pt x="78494" y="22763"/>
                  </a:lnTo>
                  <a:lnTo>
                    <a:pt x="77920" y="22388"/>
                  </a:lnTo>
                  <a:lnTo>
                    <a:pt x="77346" y="22039"/>
                  </a:lnTo>
                  <a:lnTo>
                    <a:pt x="76722" y="21739"/>
                  </a:lnTo>
                  <a:lnTo>
                    <a:pt x="76098" y="21440"/>
                  </a:lnTo>
                  <a:lnTo>
                    <a:pt x="75450" y="21190"/>
                  </a:lnTo>
                  <a:lnTo>
                    <a:pt x="74801" y="20966"/>
                  </a:lnTo>
                  <a:lnTo>
                    <a:pt x="74127" y="20791"/>
                  </a:lnTo>
                  <a:lnTo>
                    <a:pt x="73453" y="20616"/>
                  </a:lnTo>
                  <a:lnTo>
                    <a:pt x="72754" y="20491"/>
                  </a:lnTo>
                  <a:lnTo>
                    <a:pt x="72055" y="20417"/>
                  </a:lnTo>
                  <a:lnTo>
                    <a:pt x="71331" y="20367"/>
                  </a:lnTo>
                  <a:lnTo>
                    <a:pt x="70608" y="20342"/>
                  </a:lnTo>
                  <a:lnTo>
                    <a:pt x="70059" y="20342"/>
                  </a:lnTo>
                  <a:lnTo>
                    <a:pt x="69510" y="20392"/>
                  </a:lnTo>
                  <a:lnTo>
                    <a:pt x="68960" y="20441"/>
                  </a:lnTo>
                  <a:lnTo>
                    <a:pt x="68436" y="20516"/>
                  </a:lnTo>
                  <a:lnTo>
                    <a:pt x="67912" y="20591"/>
                  </a:lnTo>
                  <a:lnTo>
                    <a:pt x="67388" y="20716"/>
                  </a:lnTo>
                  <a:lnTo>
                    <a:pt x="66889" y="20841"/>
                  </a:lnTo>
                  <a:lnTo>
                    <a:pt x="66390" y="20991"/>
                  </a:lnTo>
                  <a:lnTo>
                    <a:pt x="66390" y="20841"/>
                  </a:lnTo>
                  <a:lnTo>
                    <a:pt x="66365" y="19768"/>
                  </a:lnTo>
                  <a:lnTo>
                    <a:pt x="66290" y="18694"/>
                  </a:lnTo>
                  <a:lnTo>
                    <a:pt x="66140" y="17671"/>
                  </a:lnTo>
                  <a:lnTo>
                    <a:pt x="65965" y="16648"/>
                  </a:lnTo>
                  <a:lnTo>
                    <a:pt x="65741" y="15625"/>
                  </a:lnTo>
                  <a:lnTo>
                    <a:pt x="65441" y="14651"/>
                  </a:lnTo>
                  <a:lnTo>
                    <a:pt x="65117" y="13678"/>
                  </a:lnTo>
                  <a:lnTo>
                    <a:pt x="64742" y="12729"/>
                  </a:lnTo>
                  <a:lnTo>
                    <a:pt x="64343" y="11806"/>
                  </a:lnTo>
                  <a:lnTo>
                    <a:pt x="63869" y="10907"/>
                  </a:lnTo>
                  <a:lnTo>
                    <a:pt x="63370" y="10034"/>
                  </a:lnTo>
                  <a:lnTo>
                    <a:pt x="62821" y="9185"/>
                  </a:lnTo>
                  <a:lnTo>
                    <a:pt x="62247" y="8387"/>
                  </a:lnTo>
                  <a:lnTo>
                    <a:pt x="61623" y="7588"/>
                  </a:lnTo>
                  <a:lnTo>
                    <a:pt x="60974" y="6839"/>
                  </a:lnTo>
                  <a:lnTo>
                    <a:pt x="60275" y="6115"/>
                  </a:lnTo>
                  <a:lnTo>
                    <a:pt x="59576" y="5417"/>
                  </a:lnTo>
                  <a:lnTo>
                    <a:pt x="58802" y="4768"/>
                  </a:lnTo>
                  <a:lnTo>
                    <a:pt x="58029" y="4144"/>
                  </a:lnTo>
                  <a:lnTo>
                    <a:pt x="57205" y="3570"/>
                  </a:lnTo>
                  <a:lnTo>
                    <a:pt x="56356" y="3021"/>
                  </a:lnTo>
                  <a:lnTo>
                    <a:pt x="55483" y="2521"/>
                  </a:lnTo>
                  <a:lnTo>
                    <a:pt x="54584" y="2072"/>
                  </a:lnTo>
                  <a:lnTo>
                    <a:pt x="53661" y="1648"/>
                  </a:lnTo>
                  <a:lnTo>
                    <a:pt x="52713" y="1274"/>
                  </a:lnTo>
                  <a:lnTo>
                    <a:pt x="51764" y="949"/>
                  </a:lnTo>
                  <a:lnTo>
                    <a:pt x="50766" y="675"/>
                  </a:lnTo>
                  <a:lnTo>
                    <a:pt x="49767" y="425"/>
                  </a:lnTo>
                  <a:lnTo>
                    <a:pt x="48744" y="250"/>
                  </a:lnTo>
                  <a:lnTo>
                    <a:pt x="47696" y="125"/>
                  </a:lnTo>
                  <a:lnTo>
                    <a:pt x="46623" y="51"/>
                  </a:lnTo>
                  <a:lnTo>
                    <a:pt x="45575"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445" name="Google Shape;7445;p45"/>
            <p:cNvSpPr/>
            <p:nvPr/>
          </p:nvSpPr>
          <p:spPr>
            <a:xfrm>
              <a:off x="4466075" y="2987900"/>
              <a:ext cx="2265625" cy="480475"/>
            </a:xfrm>
            <a:custGeom>
              <a:avLst/>
              <a:gdLst/>
              <a:ahLst/>
              <a:cxnLst/>
              <a:rect l="l" t="t" r="r" b="b"/>
              <a:pathLst>
                <a:path w="90625" h="19219" extrusionOk="0">
                  <a:moveTo>
                    <a:pt x="9635" y="0"/>
                  </a:moveTo>
                  <a:lnTo>
                    <a:pt x="9160" y="425"/>
                  </a:lnTo>
                  <a:lnTo>
                    <a:pt x="8711" y="899"/>
                  </a:lnTo>
                  <a:lnTo>
                    <a:pt x="8287" y="1373"/>
                  </a:lnTo>
                  <a:lnTo>
                    <a:pt x="7887" y="1872"/>
                  </a:lnTo>
                  <a:lnTo>
                    <a:pt x="7513" y="2396"/>
                  </a:lnTo>
                  <a:lnTo>
                    <a:pt x="7164" y="2945"/>
                  </a:lnTo>
                  <a:lnTo>
                    <a:pt x="6839" y="3519"/>
                  </a:lnTo>
                  <a:lnTo>
                    <a:pt x="6540" y="4093"/>
                  </a:lnTo>
                  <a:lnTo>
                    <a:pt x="6290" y="4692"/>
                  </a:lnTo>
                  <a:lnTo>
                    <a:pt x="6066" y="5316"/>
                  </a:lnTo>
                  <a:lnTo>
                    <a:pt x="5866" y="5940"/>
                  </a:lnTo>
                  <a:lnTo>
                    <a:pt x="5691" y="6589"/>
                  </a:lnTo>
                  <a:lnTo>
                    <a:pt x="5566" y="7263"/>
                  </a:lnTo>
                  <a:lnTo>
                    <a:pt x="5467" y="7937"/>
                  </a:lnTo>
                  <a:lnTo>
                    <a:pt x="5417" y="8611"/>
                  </a:lnTo>
                  <a:lnTo>
                    <a:pt x="5392" y="9310"/>
                  </a:lnTo>
                  <a:lnTo>
                    <a:pt x="5417" y="9759"/>
                  </a:lnTo>
                  <a:lnTo>
                    <a:pt x="5442" y="10208"/>
                  </a:lnTo>
                  <a:lnTo>
                    <a:pt x="5467" y="10682"/>
                  </a:lnTo>
                  <a:lnTo>
                    <a:pt x="5541" y="11132"/>
                  </a:lnTo>
                  <a:lnTo>
                    <a:pt x="5616" y="11556"/>
                  </a:lnTo>
                  <a:lnTo>
                    <a:pt x="5691" y="12005"/>
                  </a:lnTo>
                  <a:lnTo>
                    <a:pt x="5816" y="12430"/>
                  </a:lnTo>
                  <a:lnTo>
                    <a:pt x="5916" y="12854"/>
                  </a:lnTo>
                  <a:lnTo>
                    <a:pt x="6066" y="13278"/>
                  </a:lnTo>
                  <a:lnTo>
                    <a:pt x="6215" y="13702"/>
                  </a:lnTo>
                  <a:lnTo>
                    <a:pt x="6365" y="14102"/>
                  </a:lnTo>
                  <a:lnTo>
                    <a:pt x="6540" y="14501"/>
                  </a:lnTo>
                  <a:lnTo>
                    <a:pt x="6739" y="14875"/>
                  </a:lnTo>
                  <a:lnTo>
                    <a:pt x="6939" y="15275"/>
                  </a:lnTo>
                  <a:lnTo>
                    <a:pt x="7164" y="15649"/>
                  </a:lnTo>
                  <a:lnTo>
                    <a:pt x="7388" y="16024"/>
                  </a:lnTo>
                  <a:lnTo>
                    <a:pt x="6789" y="16123"/>
                  </a:lnTo>
                  <a:lnTo>
                    <a:pt x="6215" y="16223"/>
                  </a:lnTo>
                  <a:lnTo>
                    <a:pt x="5666" y="16373"/>
                  </a:lnTo>
                  <a:lnTo>
                    <a:pt x="5117" y="16498"/>
                  </a:lnTo>
                  <a:lnTo>
                    <a:pt x="4593" y="16672"/>
                  </a:lnTo>
                  <a:lnTo>
                    <a:pt x="4069" y="16847"/>
                  </a:lnTo>
                  <a:lnTo>
                    <a:pt x="3570" y="17022"/>
                  </a:lnTo>
                  <a:lnTo>
                    <a:pt x="3095" y="17222"/>
                  </a:lnTo>
                  <a:lnTo>
                    <a:pt x="2621" y="17446"/>
                  </a:lnTo>
                  <a:lnTo>
                    <a:pt x="2172" y="17646"/>
                  </a:lnTo>
                  <a:lnTo>
                    <a:pt x="1773" y="17895"/>
                  </a:lnTo>
                  <a:lnTo>
                    <a:pt x="1373" y="18145"/>
                  </a:lnTo>
                  <a:lnTo>
                    <a:pt x="974" y="18395"/>
                  </a:lnTo>
                  <a:lnTo>
                    <a:pt x="625" y="18644"/>
                  </a:lnTo>
                  <a:lnTo>
                    <a:pt x="300" y="18919"/>
                  </a:lnTo>
                  <a:lnTo>
                    <a:pt x="1" y="19218"/>
                  </a:lnTo>
                  <a:lnTo>
                    <a:pt x="90624" y="19218"/>
                  </a:lnTo>
                  <a:lnTo>
                    <a:pt x="90400" y="18994"/>
                  </a:lnTo>
                  <a:lnTo>
                    <a:pt x="90150" y="18769"/>
                  </a:lnTo>
                  <a:lnTo>
                    <a:pt x="89875" y="18544"/>
                  </a:lnTo>
                  <a:lnTo>
                    <a:pt x="89576" y="18320"/>
                  </a:lnTo>
                  <a:lnTo>
                    <a:pt x="88927" y="17920"/>
                  </a:lnTo>
                  <a:lnTo>
                    <a:pt x="88203" y="17521"/>
                  </a:lnTo>
                  <a:lnTo>
                    <a:pt x="87405" y="17147"/>
                  </a:lnTo>
                  <a:lnTo>
                    <a:pt x="86556" y="16797"/>
                  </a:lnTo>
                  <a:lnTo>
                    <a:pt x="85608" y="16448"/>
                  </a:lnTo>
                  <a:lnTo>
                    <a:pt x="84634" y="16148"/>
                  </a:lnTo>
                  <a:lnTo>
                    <a:pt x="84709" y="15325"/>
                  </a:lnTo>
                  <a:lnTo>
                    <a:pt x="84734" y="14501"/>
                  </a:lnTo>
                  <a:lnTo>
                    <a:pt x="84709" y="13752"/>
                  </a:lnTo>
                  <a:lnTo>
                    <a:pt x="84659" y="13029"/>
                  </a:lnTo>
                  <a:lnTo>
                    <a:pt x="84559" y="12305"/>
                  </a:lnTo>
                  <a:lnTo>
                    <a:pt x="84435" y="11606"/>
                  </a:lnTo>
                  <a:lnTo>
                    <a:pt x="84260" y="10907"/>
                  </a:lnTo>
                  <a:lnTo>
                    <a:pt x="84085" y="10233"/>
                  </a:lnTo>
                  <a:lnTo>
                    <a:pt x="83836" y="9559"/>
                  </a:lnTo>
                  <a:lnTo>
                    <a:pt x="83586" y="8910"/>
                  </a:lnTo>
                  <a:lnTo>
                    <a:pt x="83286" y="8286"/>
                  </a:lnTo>
                  <a:lnTo>
                    <a:pt x="82962" y="7662"/>
                  </a:lnTo>
                  <a:lnTo>
                    <a:pt x="82613" y="7063"/>
                  </a:lnTo>
                  <a:lnTo>
                    <a:pt x="82238" y="6489"/>
                  </a:lnTo>
                  <a:lnTo>
                    <a:pt x="81839" y="5940"/>
                  </a:lnTo>
                  <a:lnTo>
                    <a:pt x="81390" y="5391"/>
                  </a:lnTo>
                  <a:lnTo>
                    <a:pt x="80940" y="4867"/>
                  </a:lnTo>
                  <a:lnTo>
                    <a:pt x="80466" y="4393"/>
                  </a:lnTo>
                  <a:lnTo>
                    <a:pt x="80416" y="4967"/>
                  </a:lnTo>
                  <a:lnTo>
                    <a:pt x="80366" y="5516"/>
                  </a:lnTo>
                  <a:lnTo>
                    <a:pt x="80291" y="6090"/>
                  </a:lnTo>
                  <a:lnTo>
                    <a:pt x="80167" y="6639"/>
                  </a:lnTo>
                  <a:lnTo>
                    <a:pt x="80017" y="7188"/>
                  </a:lnTo>
                  <a:lnTo>
                    <a:pt x="79867" y="7712"/>
                  </a:lnTo>
                  <a:lnTo>
                    <a:pt x="79692" y="8237"/>
                  </a:lnTo>
                  <a:lnTo>
                    <a:pt x="79468" y="8736"/>
                  </a:lnTo>
                  <a:lnTo>
                    <a:pt x="79243" y="9235"/>
                  </a:lnTo>
                  <a:lnTo>
                    <a:pt x="78994" y="9709"/>
                  </a:lnTo>
                  <a:lnTo>
                    <a:pt x="78719" y="10183"/>
                  </a:lnTo>
                  <a:lnTo>
                    <a:pt x="78420" y="10633"/>
                  </a:lnTo>
                  <a:lnTo>
                    <a:pt x="78095" y="11057"/>
                  </a:lnTo>
                  <a:lnTo>
                    <a:pt x="77771" y="11481"/>
                  </a:lnTo>
                  <a:lnTo>
                    <a:pt x="77396" y="11880"/>
                  </a:lnTo>
                  <a:lnTo>
                    <a:pt x="77022" y="12280"/>
                  </a:lnTo>
                  <a:lnTo>
                    <a:pt x="76648" y="12629"/>
                  </a:lnTo>
                  <a:lnTo>
                    <a:pt x="76248" y="12979"/>
                  </a:lnTo>
                  <a:lnTo>
                    <a:pt x="75824" y="13328"/>
                  </a:lnTo>
                  <a:lnTo>
                    <a:pt x="75375" y="13628"/>
                  </a:lnTo>
                  <a:lnTo>
                    <a:pt x="74925" y="13927"/>
                  </a:lnTo>
                  <a:lnTo>
                    <a:pt x="74451" y="14177"/>
                  </a:lnTo>
                  <a:lnTo>
                    <a:pt x="73977" y="14426"/>
                  </a:lnTo>
                  <a:lnTo>
                    <a:pt x="73478" y="14651"/>
                  </a:lnTo>
                  <a:lnTo>
                    <a:pt x="72979" y="14850"/>
                  </a:lnTo>
                  <a:lnTo>
                    <a:pt x="72480" y="15025"/>
                  </a:lnTo>
                  <a:lnTo>
                    <a:pt x="71930" y="15175"/>
                  </a:lnTo>
                  <a:lnTo>
                    <a:pt x="71406" y="15300"/>
                  </a:lnTo>
                  <a:lnTo>
                    <a:pt x="70857" y="15400"/>
                  </a:lnTo>
                  <a:lnTo>
                    <a:pt x="70308" y="15474"/>
                  </a:lnTo>
                  <a:lnTo>
                    <a:pt x="69734" y="15499"/>
                  </a:lnTo>
                  <a:lnTo>
                    <a:pt x="69185" y="15524"/>
                  </a:lnTo>
                  <a:lnTo>
                    <a:pt x="68361" y="15499"/>
                  </a:lnTo>
                  <a:lnTo>
                    <a:pt x="67588" y="15400"/>
                  </a:lnTo>
                  <a:lnTo>
                    <a:pt x="66814" y="15275"/>
                  </a:lnTo>
                  <a:lnTo>
                    <a:pt x="66065" y="15075"/>
                  </a:lnTo>
                  <a:lnTo>
                    <a:pt x="65341" y="14850"/>
                  </a:lnTo>
                  <a:lnTo>
                    <a:pt x="64643" y="14551"/>
                  </a:lnTo>
                  <a:lnTo>
                    <a:pt x="63944" y="14227"/>
                  </a:lnTo>
                  <a:lnTo>
                    <a:pt x="63295" y="13852"/>
                  </a:lnTo>
                  <a:lnTo>
                    <a:pt x="62671" y="13428"/>
                  </a:lnTo>
                  <a:lnTo>
                    <a:pt x="62072" y="12954"/>
                  </a:lnTo>
                  <a:lnTo>
                    <a:pt x="61498" y="12454"/>
                  </a:lnTo>
                  <a:lnTo>
                    <a:pt x="60974" y="11930"/>
                  </a:lnTo>
                  <a:lnTo>
                    <a:pt x="60475" y="11356"/>
                  </a:lnTo>
                  <a:lnTo>
                    <a:pt x="60025" y="10757"/>
                  </a:lnTo>
                  <a:lnTo>
                    <a:pt x="59601" y="10108"/>
                  </a:lnTo>
                  <a:lnTo>
                    <a:pt x="59227" y="9459"/>
                  </a:lnTo>
                  <a:lnTo>
                    <a:pt x="58628" y="9784"/>
                  </a:lnTo>
                  <a:lnTo>
                    <a:pt x="58029" y="10083"/>
                  </a:lnTo>
                  <a:lnTo>
                    <a:pt x="57405" y="10358"/>
                  </a:lnTo>
                  <a:lnTo>
                    <a:pt x="56781" y="10633"/>
                  </a:lnTo>
                  <a:lnTo>
                    <a:pt x="56157" y="10882"/>
                  </a:lnTo>
                  <a:lnTo>
                    <a:pt x="55483" y="11107"/>
                  </a:lnTo>
                  <a:lnTo>
                    <a:pt x="54834" y="11331"/>
                  </a:lnTo>
                  <a:lnTo>
                    <a:pt x="54160" y="11506"/>
                  </a:lnTo>
                  <a:lnTo>
                    <a:pt x="53461" y="11681"/>
                  </a:lnTo>
                  <a:lnTo>
                    <a:pt x="52762" y="11831"/>
                  </a:lnTo>
                  <a:lnTo>
                    <a:pt x="52064" y="11955"/>
                  </a:lnTo>
                  <a:lnTo>
                    <a:pt x="51340" y="12055"/>
                  </a:lnTo>
                  <a:lnTo>
                    <a:pt x="50616" y="12155"/>
                  </a:lnTo>
                  <a:lnTo>
                    <a:pt x="49892" y="12205"/>
                  </a:lnTo>
                  <a:lnTo>
                    <a:pt x="49144" y="12230"/>
                  </a:lnTo>
                  <a:lnTo>
                    <a:pt x="48395" y="12255"/>
                  </a:lnTo>
                  <a:lnTo>
                    <a:pt x="47771" y="12230"/>
                  </a:lnTo>
                  <a:lnTo>
                    <a:pt x="47147" y="12205"/>
                  </a:lnTo>
                  <a:lnTo>
                    <a:pt x="46523" y="12180"/>
                  </a:lnTo>
                  <a:lnTo>
                    <a:pt x="45899" y="12105"/>
                  </a:lnTo>
                  <a:lnTo>
                    <a:pt x="45300" y="12030"/>
                  </a:lnTo>
                  <a:lnTo>
                    <a:pt x="44676" y="11955"/>
                  </a:lnTo>
                  <a:lnTo>
                    <a:pt x="44077" y="11831"/>
                  </a:lnTo>
                  <a:lnTo>
                    <a:pt x="43503" y="11731"/>
                  </a:lnTo>
                  <a:lnTo>
                    <a:pt x="42904" y="11581"/>
                  </a:lnTo>
                  <a:lnTo>
                    <a:pt x="42330" y="11431"/>
                  </a:lnTo>
                  <a:lnTo>
                    <a:pt x="41781" y="11256"/>
                  </a:lnTo>
                  <a:lnTo>
                    <a:pt x="41207" y="11082"/>
                  </a:lnTo>
                  <a:lnTo>
                    <a:pt x="40658" y="10882"/>
                  </a:lnTo>
                  <a:lnTo>
                    <a:pt x="40109" y="10682"/>
                  </a:lnTo>
                  <a:lnTo>
                    <a:pt x="39585" y="10458"/>
                  </a:lnTo>
                  <a:lnTo>
                    <a:pt x="39060" y="10208"/>
                  </a:lnTo>
                  <a:lnTo>
                    <a:pt x="38486" y="10982"/>
                  </a:lnTo>
                  <a:lnTo>
                    <a:pt x="37887" y="11706"/>
                  </a:lnTo>
                  <a:lnTo>
                    <a:pt x="37213" y="12405"/>
                  </a:lnTo>
                  <a:lnTo>
                    <a:pt x="36515" y="13053"/>
                  </a:lnTo>
                  <a:lnTo>
                    <a:pt x="35791" y="13677"/>
                  </a:lnTo>
                  <a:lnTo>
                    <a:pt x="35017" y="14251"/>
                  </a:lnTo>
                  <a:lnTo>
                    <a:pt x="34218" y="14776"/>
                  </a:lnTo>
                  <a:lnTo>
                    <a:pt x="33395" y="15250"/>
                  </a:lnTo>
                  <a:lnTo>
                    <a:pt x="32521" y="15674"/>
                  </a:lnTo>
                  <a:lnTo>
                    <a:pt x="31623" y="16048"/>
                  </a:lnTo>
                  <a:lnTo>
                    <a:pt x="30724" y="16373"/>
                  </a:lnTo>
                  <a:lnTo>
                    <a:pt x="30250" y="16523"/>
                  </a:lnTo>
                  <a:lnTo>
                    <a:pt x="29776" y="16647"/>
                  </a:lnTo>
                  <a:lnTo>
                    <a:pt x="29302" y="16747"/>
                  </a:lnTo>
                  <a:lnTo>
                    <a:pt x="28803" y="16847"/>
                  </a:lnTo>
                  <a:lnTo>
                    <a:pt x="28303" y="16947"/>
                  </a:lnTo>
                  <a:lnTo>
                    <a:pt x="27829" y="17022"/>
                  </a:lnTo>
                  <a:lnTo>
                    <a:pt x="27330" y="17072"/>
                  </a:lnTo>
                  <a:lnTo>
                    <a:pt x="26806" y="17097"/>
                  </a:lnTo>
                  <a:lnTo>
                    <a:pt x="26307" y="17122"/>
                  </a:lnTo>
                  <a:lnTo>
                    <a:pt x="25783" y="17147"/>
                  </a:lnTo>
                  <a:lnTo>
                    <a:pt x="24959" y="17122"/>
                  </a:lnTo>
                  <a:lnTo>
                    <a:pt x="24135" y="17047"/>
                  </a:lnTo>
                  <a:lnTo>
                    <a:pt x="23337" y="16947"/>
                  </a:lnTo>
                  <a:lnTo>
                    <a:pt x="22538" y="16797"/>
                  </a:lnTo>
                  <a:lnTo>
                    <a:pt x="21739" y="16623"/>
                  </a:lnTo>
                  <a:lnTo>
                    <a:pt x="20966" y="16398"/>
                  </a:lnTo>
                  <a:lnTo>
                    <a:pt x="20217" y="16148"/>
                  </a:lnTo>
                  <a:lnTo>
                    <a:pt x="19493" y="15874"/>
                  </a:lnTo>
                  <a:lnTo>
                    <a:pt x="18769" y="15549"/>
                  </a:lnTo>
                  <a:lnTo>
                    <a:pt x="18070" y="15175"/>
                  </a:lnTo>
                  <a:lnTo>
                    <a:pt x="17397" y="14801"/>
                  </a:lnTo>
                  <a:lnTo>
                    <a:pt x="16748" y="14376"/>
                  </a:lnTo>
                  <a:lnTo>
                    <a:pt x="16099" y="13927"/>
                  </a:lnTo>
                  <a:lnTo>
                    <a:pt x="15500" y="13453"/>
                  </a:lnTo>
                  <a:lnTo>
                    <a:pt x="14901" y="12929"/>
                  </a:lnTo>
                  <a:lnTo>
                    <a:pt x="14352" y="12405"/>
                  </a:lnTo>
                  <a:lnTo>
                    <a:pt x="13803" y="11831"/>
                  </a:lnTo>
                  <a:lnTo>
                    <a:pt x="13303" y="11256"/>
                  </a:lnTo>
                  <a:lnTo>
                    <a:pt x="12804" y="10633"/>
                  </a:lnTo>
                  <a:lnTo>
                    <a:pt x="12355" y="10009"/>
                  </a:lnTo>
                  <a:lnTo>
                    <a:pt x="11956" y="9335"/>
                  </a:lnTo>
                  <a:lnTo>
                    <a:pt x="11556" y="8661"/>
                  </a:lnTo>
                  <a:lnTo>
                    <a:pt x="11207" y="7962"/>
                  </a:lnTo>
                  <a:lnTo>
                    <a:pt x="10882" y="7238"/>
                  </a:lnTo>
                  <a:lnTo>
                    <a:pt x="10583" y="6514"/>
                  </a:lnTo>
                  <a:lnTo>
                    <a:pt x="10333" y="5766"/>
                  </a:lnTo>
                  <a:lnTo>
                    <a:pt x="10109" y="4992"/>
                  </a:lnTo>
                  <a:lnTo>
                    <a:pt x="9934" y="4218"/>
                  </a:lnTo>
                  <a:lnTo>
                    <a:pt x="9784" y="3420"/>
                  </a:lnTo>
                  <a:lnTo>
                    <a:pt x="9684" y="2596"/>
                  </a:lnTo>
                  <a:lnTo>
                    <a:pt x="9610" y="1772"/>
                  </a:lnTo>
                  <a:lnTo>
                    <a:pt x="9610" y="949"/>
                  </a:lnTo>
                  <a:lnTo>
                    <a:pt x="9610" y="474"/>
                  </a:lnTo>
                  <a:lnTo>
                    <a:pt x="9635" y="0"/>
                  </a:lnTo>
                  <a:close/>
                </a:path>
              </a:pathLst>
            </a:custGeom>
            <a:solidFill>
              <a:srgbClr val="F3F3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26" name="Rectangle: Rounded Corners 25">
            <a:extLst>
              <a:ext uri="{FF2B5EF4-FFF2-40B4-BE49-F238E27FC236}">
                <a16:creationId xmlns:a16="http://schemas.microsoft.com/office/drawing/2014/main" id="{C1BBD67B-85F0-3F28-C794-2115715FFB9A}"/>
              </a:ext>
            </a:extLst>
          </p:cNvPr>
          <p:cNvSpPr/>
          <p:nvPr/>
        </p:nvSpPr>
        <p:spPr>
          <a:xfrm>
            <a:off x="5753347" y="1386114"/>
            <a:ext cx="2728685" cy="3018972"/>
          </a:xfrm>
          <a:prstGeom prst="roundRect">
            <a:avLst/>
          </a:prstGeom>
        </p:spPr>
        <p:style>
          <a:lnRef idx="2">
            <a:schemeClr val="accent6"/>
          </a:lnRef>
          <a:fillRef idx="1">
            <a:schemeClr val="lt1"/>
          </a:fillRef>
          <a:effectRef idx="0">
            <a:schemeClr val="accent6"/>
          </a:effectRef>
          <a:fontRef idx="minor">
            <a:schemeClr val="dk1"/>
          </a:fontRef>
        </p:style>
        <p:txBody>
          <a:bodyPr bIns="144000" rtlCol="0" anchor="ct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Em biết đây là nơi nào không? Em đã đến đây chơi bao giờ chưa, em có kỉ niệm gì với nơi này, hãy chia sẻ nhé?</a:t>
            </a:r>
            <a:endParaRPr lang="vi-VN" sz="2000" dirty="0">
              <a:effectLst/>
              <a:latin typeface="Arial" panose="020B0604020202020204" pitchFamily="34" charset="0"/>
              <a:cs typeface="Arial" panose="020B0604020202020204" pitchFamily="34" charset="0"/>
            </a:endParaRPr>
          </a:p>
        </p:txBody>
      </p:sp>
      <p:pic>
        <p:nvPicPr>
          <p:cNvPr id="1026" name="Picture 2" descr="Du Lịch Fansipan - Nóc nhà Đông Dương phải đến một lần trong đời">
            <a:extLst>
              <a:ext uri="{FF2B5EF4-FFF2-40B4-BE49-F238E27FC236}">
                <a16:creationId xmlns:a16="http://schemas.microsoft.com/office/drawing/2014/main" id="{D4C43E49-2189-3DFA-5E71-8D0395DEBC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7874" y="1386115"/>
            <a:ext cx="4656365" cy="3018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417"/>
                                        </p:tgtEl>
                                        <p:attrNameLst>
                                          <p:attrName>style.visibility</p:attrName>
                                        </p:attrNameLst>
                                      </p:cBhvr>
                                      <p:to>
                                        <p:strVal val="visible"/>
                                      </p:to>
                                    </p:set>
                                    <p:animEffect transition="in" filter="wipe(up)">
                                      <p:cBhvr>
                                        <p:cTn id="7" dur="500"/>
                                        <p:tgtEl>
                                          <p:spTgt spid="74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additive="base">
                                        <p:cTn id="12" dur="500" fill="hold"/>
                                        <p:tgtEl>
                                          <p:spTgt spid="1026"/>
                                        </p:tgtEl>
                                        <p:attrNameLst>
                                          <p:attrName>ppt_x</p:attrName>
                                        </p:attrNameLst>
                                      </p:cBhvr>
                                      <p:tavLst>
                                        <p:tav tm="0">
                                          <p:val>
                                            <p:strVal val="#ppt_x"/>
                                          </p:val>
                                        </p:tav>
                                        <p:tav tm="100000">
                                          <p:val>
                                            <p:strVal val="#ppt_x"/>
                                          </p:val>
                                        </p:tav>
                                      </p:tavLst>
                                    </p:anim>
                                    <p:anim calcmode="lin" valueType="num">
                                      <p:cBhvr additive="base">
                                        <p:cTn id="13"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2" presetClass="entr" presetSubtype="8"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p:tgtEl>
                                          <p:spTgt spid="26"/>
                                        </p:tgtEl>
                                        <p:attrNameLst>
                                          <p:attrName>ppt_x</p:attrName>
                                        </p:attrNameLst>
                                      </p:cBhvr>
                                      <p:tavLst>
                                        <p:tav tm="0">
                                          <p:val>
                                            <p:strVal val="#ppt_x-#ppt_w*1.125000"/>
                                          </p:val>
                                        </p:tav>
                                        <p:tav tm="100000">
                                          <p:val>
                                            <p:strVal val="#ppt_x"/>
                                          </p:val>
                                        </p:tav>
                                      </p:tavLst>
                                    </p:anim>
                                    <p:animEffect transition="in" filter="wipe(right)">
                                      <p:cBhvr>
                                        <p:cTn id="1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7" grpId="0"/>
      <p:bldP spid="2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387"/>
        <p:cNvGrpSpPr/>
        <p:nvPr/>
      </p:nvGrpSpPr>
      <p:grpSpPr>
        <a:xfrm>
          <a:off x="0" y="0"/>
          <a:ext cx="0" cy="0"/>
          <a:chOff x="0" y="0"/>
          <a:chExt cx="0" cy="0"/>
        </a:xfrm>
      </p:grpSpPr>
      <p:sp>
        <p:nvSpPr>
          <p:cNvPr id="20" name="Title 2">
            <a:extLst>
              <a:ext uri="{FF2B5EF4-FFF2-40B4-BE49-F238E27FC236}">
                <a16:creationId xmlns:a16="http://schemas.microsoft.com/office/drawing/2014/main" id="{0AF8C875-DCC0-6A42-79F6-1AE2C2D61704}"/>
              </a:ext>
            </a:extLst>
          </p:cNvPr>
          <p:cNvSpPr>
            <a:spLocks noGrp="1"/>
          </p:cNvSpPr>
          <p:nvPr>
            <p:ph type="title"/>
          </p:nvPr>
        </p:nvSpPr>
        <p:spPr>
          <a:xfrm>
            <a:off x="3395347" y="451578"/>
            <a:ext cx="2353306" cy="572700"/>
          </a:xfrm>
        </p:spPr>
        <p:txBody>
          <a:bodyPr anchor="ctr"/>
          <a:lstStyle/>
          <a:p>
            <a:pPr algn="ctr"/>
            <a:r>
              <a:rPr lang="vi-VN" sz="2800" b="1" dirty="0">
                <a:solidFill>
                  <a:schemeClr val="bg1"/>
                </a:solidFill>
                <a:latin typeface="Arial" panose="020B0604020202020204" pitchFamily="34" charset="0"/>
                <a:cs typeface="Arial" panose="020B0604020202020204" pitchFamily="34" charset="0"/>
              </a:rPr>
              <a:t>Luyện đọc</a:t>
            </a:r>
          </a:p>
        </p:txBody>
      </p:sp>
      <p:sp>
        <p:nvSpPr>
          <p:cNvPr id="21" name="Rectangle: Rounded Corners 20">
            <a:extLst>
              <a:ext uri="{FF2B5EF4-FFF2-40B4-BE49-F238E27FC236}">
                <a16:creationId xmlns:a16="http://schemas.microsoft.com/office/drawing/2014/main" id="{FFC40354-107B-6E02-FE5F-EFC518A25395}"/>
              </a:ext>
            </a:extLst>
          </p:cNvPr>
          <p:cNvSpPr/>
          <p:nvPr/>
        </p:nvSpPr>
        <p:spPr>
          <a:xfrm>
            <a:off x="771240" y="1429659"/>
            <a:ext cx="4804229" cy="2554514"/>
          </a:xfrm>
          <a:prstGeom prst="roundRect">
            <a:avLst>
              <a:gd name="adj" fmla="val 7006"/>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algn="just">
              <a:lnSpc>
                <a:spcPct val="150000"/>
              </a:lnSpc>
            </a:pPr>
            <a:r>
              <a:rPr lang="vi-VN" sz="2000" dirty="0">
                <a:solidFill>
                  <a:srgbClr val="000000"/>
                </a:solidFill>
                <a:latin typeface="Arial" panose="020B0604020202020204" pitchFamily="34" charset="0"/>
                <a:ea typeface="Calibri" panose="020F0502020204030204" pitchFamily="34" charset="0"/>
                <a:cs typeface="Arial" panose="020B0604020202020204" pitchFamily="34" charset="0"/>
              </a:rPr>
              <a:t>Luyện tập, chú ý cách ngắt nghỉ ở giữa các câu; nhấn mạnh các từ ngữ quan trọng (thể hiện sự tò mò, thích thú khi phát hiện ra những điều mới lạ của nhân vật "tôi")</a:t>
            </a:r>
            <a:endParaRPr lang="vi-VN" sz="2000" dirty="0">
              <a:latin typeface="Arial" panose="020B0604020202020204" pitchFamily="34" charset="0"/>
              <a:cs typeface="Arial" panose="020B0604020202020204" pitchFamily="34" charset="0"/>
            </a:endParaRPr>
          </a:p>
        </p:txBody>
      </p:sp>
      <p:sp>
        <p:nvSpPr>
          <p:cNvPr id="22" name="Freeform 113">
            <a:extLst>
              <a:ext uri="{FF2B5EF4-FFF2-40B4-BE49-F238E27FC236}">
                <a16:creationId xmlns:a16="http://schemas.microsoft.com/office/drawing/2014/main" id="{9B335976-D935-0F22-5BD4-7E51486BA533}"/>
              </a:ext>
            </a:extLst>
          </p:cNvPr>
          <p:cNvSpPr/>
          <p:nvPr/>
        </p:nvSpPr>
        <p:spPr>
          <a:xfrm>
            <a:off x="5912588" y="2232284"/>
            <a:ext cx="2623121" cy="2758815"/>
          </a:xfrm>
          <a:custGeom>
            <a:avLst/>
            <a:gdLst/>
            <a:ahLst/>
            <a:cxnLst/>
            <a:rect l="l" t="t" r="r" b="b"/>
            <a:pathLst>
              <a:path w="1638907" h="1177964">
                <a:moveTo>
                  <a:pt x="0" y="0"/>
                </a:moveTo>
                <a:lnTo>
                  <a:pt x="1638907" y="0"/>
                </a:lnTo>
                <a:lnTo>
                  <a:pt x="1638907" y="1177964"/>
                </a:lnTo>
                <a:lnTo>
                  <a:pt x="0" y="1177964"/>
                </a:lnTo>
                <a:lnTo>
                  <a:pt x="0" y="0"/>
                </a:lnTo>
                <a:close/>
              </a:path>
            </a:pathLst>
          </a:custGeom>
          <a:blipFill>
            <a:blip r:embed="rId3"/>
            <a:stretch>
              <a:fillRect l="1258" t="526" r="-47586" b="-526"/>
            </a:stretch>
          </a:blipFill>
        </p:spPr>
        <p:txBody>
          <a:bodyPr/>
          <a:lstStyle/>
          <a:p>
            <a:endParaRPr lang="vi-VN"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621"/>
        <p:cNvGrpSpPr/>
        <p:nvPr/>
      </p:nvGrpSpPr>
      <p:grpSpPr>
        <a:xfrm>
          <a:off x="0" y="0"/>
          <a:ext cx="0" cy="0"/>
          <a:chOff x="0" y="0"/>
          <a:chExt cx="0" cy="0"/>
        </a:xfrm>
      </p:grpSpPr>
      <p:sp>
        <p:nvSpPr>
          <p:cNvPr id="4" name="Title 2">
            <a:extLst>
              <a:ext uri="{FF2B5EF4-FFF2-40B4-BE49-F238E27FC236}">
                <a16:creationId xmlns:a16="http://schemas.microsoft.com/office/drawing/2014/main" id="{28B5F84F-A913-E035-B7A7-841BD58CD8D8}"/>
              </a:ext>
            </a:extLst>
          </p:cNvPr>
          <p:cNvSpPr>
            <a:spLocks noGrp="1"/>
          </p:cNvSpPr>
          <p:nvPr>
            <p:ph type="title"/>
          </p:nvPr>
        </p:nvSpPr>
        <p:spPr>
          <a:xfrm>
            <a:off x="3395347" y="451578"/>
            <a:ext cx="2353306" cy="572700"/>
          </a:xfrm>
        </p:spPr>
        <p:txBody>
          <a:bodyPr anchor="ctr"/>
          <a:lstStyle/>
          <a:p>
            <a:pPr algn="ctr"/>
            <a:r>
              <a:rPr lang="vi-VN" sz="2800" b="1" dirty="0">
                <a:solidFill>
                  <a:schemeClr val="bg1"/>
                </a:solidFill>
                <a:latin typeface="Arial" panose="020B0604020202020204" pitchFamily="34" charset="0"/>
                <a:cs typeface="Arial" panose="020B0604020202020204" pitchFamily="34" charset="0"/>
              </a:rPr>
              <a:t>Luyện đọc</a:t>
            </a:r>
          </a:p>
        </p:txBody>
      </p:sp>
      <p:sp>
        <p:nvSpPr>
          <p:cNvPr id="5" name="Rectangle: Rounded Corners 4">
            <a:extLst>
              <a:ext uri="{FF2B5EF4-FFF2-40B4-BE49-F238E27FC236}">
                <a16:creationId xmlns:a16="http://schemas.microsoft.com/office/drawing/2014/main" id="{93F98339-B850-CA81-A72E-18495D594BF2}"/>
              </a:ext>
            </a:extLst>
          </p:cNvPr>
          <p:cNvSpPr/>
          <p:nvPr/>
        </p:nvSpPr>
        <p:spPr>
          <a:xfrm>
            <a:off x="606963" y="1567545"/>
            <a:ext cx="7930074" cy="2554514"/>
          </a:xfrm>
          <a:prstGeom prst="roundRect">
            <a:avLst>
              <a:gd name="adj" fmla="val 7006"/>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algn="just">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Hôm sau</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chúng tôi đi Sa Pa.</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Phong cảnh ở đây thật đẹp.</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Thoắt cái, lá vàng rơi</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trong khoảnh khắc mùa thu.</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Thoắt cái,</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trắng long lanh một cơn mưa tuyết</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trên những cành đào,</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lê,</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mận.</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Thoắt cái</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gió xuân hây hẩy nồng nàn</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với những bông hoa lay ơn</a:t>
            </a:r>
            <a:r>
              <a:rPr lang="vi-VN" sz="2000" b="1" dirty="0">
                <a:solidFill>
                  <a:schemeClr val="accent5"/>
                </a:solidFill>
                <a:latin typeface="Arial" panose="020B0604020202020204" pitchFamily="34" charset="0"/>
                <a:cs typeface="Arial" panose="020B0604020202020204" pitchFamily="34" charset="0"/>
              </a:rPr>
              <a:t>/</a:t>
            </a:r>
            <a:r>
              <a:rPr lang="vi-VN" sz="2000" dirty="0">
                <a:solidFill>
                  <a:schemeClr val="tx1">
                    <a:lumMod val="50000"/>
                  </a:schemeClr>
                </a:solidFill>
                <a:latin typeface="Arial" panose="020B0604020202020204" pitchFamily="34" charset="0"/>
                <a:cs typeface="Arial" panose="020B0604020202020204" pitchFamily="34" charset="0"/>
              </a:rPr>
              <a:t> màu đen nhung hiếm quý.</a:t>
            </a: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733"/>
        <p:cNvGrpSpPr/>
        <p:nvPr/>
      </p:nvGrpSpPr>
      <p:grpSpPr>
        <a:xfrm>
          <a:off x="0" y="0"/>
          <a:ext cx="0" cy="0"/>
          <a:chOff x="0" y="0"/>
          <a:chExt cx="0" cy="0"/>
        </a:xfrm>
      </p:grpSpPr>
      <p:sp>
        <p:nvSpPr>
          <p:cNvPr id="3" name="Title 2">
            <a:extLst>
              <a:ext uri="{FF2B5EF4-FFF2-40B4-BE49-F238E27FC236}">
                <a16:creationId xmlns:a16="http://schemas.microsoft.com/office/drawing/2014/main" id="{78446229-53D1-3512-0376-E1254450C0F6}"/>
              </a:ext>
            </a:extLst>
          </p:cNvPr>
          <p:cNvSpPr>
            <a:spLocks noGrp="1"/>
          </p:cNvSpPr>
          <p:nvPr>
            <p:ph type="title"/>
          </p:nvPr>
        </p:nvSpPr>
        <p:spPr>
          <a:xfrm>
            <a:off x="2518229" y="539500"/>
            <a:ext cx="4107542" cy="457200"/>
          </a:xfrm>
        </p:spPr>
        <p:txBody>
          <a:bodyPr/>
          <a:lstStyle/>
          <a:p>
            <a:r>
              <a:rPr lang="vi-VN" sz="3300" dirty="0">
                <a:latin typeface="Arial" panose="020B0604020202020204" pitchFamily="34" charset="0"/>
                <a:cs typeface="Arial" panose="020B0604020202020204" pitchFamily="34" charset="0"/>
              </a:rPr>
              <a:t>CỦNG CỐ, DẶN DÒ</a:t>
            </a:r>
          </a:p>
        </p:txBody>
      </p:sp>
      <p:sp>
        <p:nvSpPr>
          <p:cNvPr id="14" name="Rectangle: Rounded Corners 13">
            <a:extLst>
              <a:ext uri="{FF2B5EF4-FFF2-40B4-BE49-F238E27FC236}">
                <a16:creationId xmlns:a16="http://schemas.microsoft.com/office/drawing/2014/main" id="{AE0DC1FB-2D24-2EC8-4EE5-9F5D6BA91283}"/>
              </a:ext>
            </a:extLst>
          </p:cNvPr>
          <p:cNvSpPr/>
          <p:nvPr/>
        </p:nvSpPr>
        <p:spPr>
          <a:xfrm>
            <a:off x="1543135" y="1784349"/>
            <a:ext cx="4044866" cy="2053773"/>
          </a:xfrm>
          <a:prstGeom prst="roundRect">
            <a:avLst>
              <a:gd name="adj" fmla="val 7006"/>
            </a:avLst>
          </a:prstGeom>
          <a:ln/>
        </p:spPr>
        <p:style>
          <a:lnRef idx="2">
            <a:schemeClr val="accent6"/>
          </a:lnRef>
          <a:fillRef idx="1">
            <a:schemeClr val="lt1"/>
          </a:fillRef>
          <a:effectRef idx="0">
            <a:schemeClr val="accent6"/>
          </a:effectRef>
          <a:fontRef idx="minor">
            <a:schemeClr val="dk1"/>
          </a:fontRef>
        </p:style>
        <p:txBody>
          <a:bodyPr bIns="216000" rtlCol="0" anchor="ctr"/>
          <a:lstStyle/>
          <a:p>
            <a:pPr algn="ctr">
              <a:lnSpc>
                <a:spcPct val="150000"/>
              </a:lnSpc>
            </a:pPr>
            <a:r>
              <a:rPr lang="vi-VN" sz="2000" dirty="0">
                <a:solidFill>
                  <a:schemeClr val="tx1">
                    <a:lumMod val="50000"/>
                  </a:schemeClr>
                </a:solidFill>
                <a:latin typeface="Arial" panose="020B0604020202020204" pitchFamily="34" charset="0"/>
                <a:cs typeface="Arial" panose="020B0604020202020204" pitchFamily="34" charset="0"/>
              </a:rPr>
              <a:t>Chuẩn bị bài mới: </a:t>
            </a:r>
          </a:p>
          <a:p>
            <a:pPr algn="ctr">
              <a:lnSpc>
                <a:spcPct val="150000"/>
              </a:lnSpc>
            </a:pPr>
            <a:r>
              <a:rPr lang="vi-VN" sz="2000" b="1" i="1" dirty="0">
                <a:solidFill>
                  <a:schemeClr val="tx1">
                    <a:lumMod val="50000"/>
                  </a:schemeClr>
                </a:solidFill>
                <a:latin typeface="Arial" panose="020B0604020202020204" pitchFamily="34" charset="0"/>
                <a:cs typeface="Arial" panose="020B0604020202020204" pitchFamily="34" charset="0"/>
              </a:rPr>
              <a:t>Luyện từ và câu: </a:t>
            </a:r>
          </a:p>
          <a:p>
            <a:pPr algn="ctr">
              <a:lnSpc>
                <a:spcPct val="150000"/>
              </a:lnSpc>
            </a:pPr>
            <a:r>
              <a:rPr lang="vi-VN" sz="2000" b="1" i="1" dirty="0">
                <a:solidFill>
                  <a:schemeClr val="tx1">
                    <a:lumMod val="50000"/>
                  </a:schemeClr>
                </a:solidFill>
                <a:latin typeface="Arial" panose="020B0604020202020204" pitchFamily="34" charset="0"/>
                <a:cs typeface="Arial" panose="020B0604020202020204" pitchFamily="34" charset="0"/>
              </a:rPr>
              <a:t>Luyện tập về lựa chọn từ ngữ</a:t>
            </a:r>
            <a:endParaRPr lang="vi-VN" sz="2000" i="1" dirty="0">
              <a:solidFill>
                <a:schemeClr val="tx1">
                  <a:lumMod val="50000"/>
                </a:schemeClr>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457"/>
        <p:cNvGrpSpPr/>
        <p:nvPr/>
      </p:nvGrpSpPr>
      <p:grpSpPr>
        <a:xfrm>
          <a:off x="0" y="0"/>
          <a:ext cx="0" cy="0"/>
          <a:chOff x="0" y="0"/>
          <a:chExt cx="0" cy="0"/>
        </a:xfrm>
      </p:grpSpPr>
      <p:grpSp>
        <p:nvGrpSpPr>
          <p:cNvPr id="7458" name="Google Shape;7458;p47"/>
          <p:cNvGrpSpPr/>
          <p:nvPr/>
        </p:nvGrpSpPr>
        <p:grpSpPr>
          <a:xfrm flipH="1">
            <a:off x="1074057" y="1059542"/>
            <a:ext cx="6995886" cy="2743197"/>
            <a:chOff x="1866339" y="-1041574"/>
            <a:chExt cx="5411322" cy="678897"/>
          </a:xfrm>
        </p:grpSpPr>
        <p:sp>
          <p:nvSpPr>
            <p:cNvPr id="7459" name="Google Shape;7459;p47"/>
            <p:cNvSpPr/>
            <p:nvPr/>
          </p:nvSpPr>
          <p:spPr>
            <a:xfrm>
              <a:off x="1866339" y="-1041574"/>
              <a:ext cx="5411322" cy="678897"/>
            </a:xfrm>
            <a:prstGeom prst="roundRect">
              <a:avLst>
                <a:gd name="adj" fmla="val 16667"/>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60" name="Google Shape;7460;p47"/>
            <p:cNvSpPr/>
            <p:nvPr/>
          </p:nvSpPr>
          <p:spPr>
            <a:xfrm>
              <a:off x="1966500" y="-1008808"/>
              <a:ext cx="5211000" cy="613366"/>
            </a:xfrm>
            <a:prstGeom prst="roundRect">
              <a:avLst>
                <a:gd name="adj" fmla="val 16667"/>
              </a:avLst>
            </a:prstGeom>
            <a:noFill/>
            <a:ln w="1905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599;p44">
            <a:extLst>
              <a:ext uri="{FF2B5EF4-FFF2-40B4-BE49-F238E27FC236}">
                <a16:creationId xmlns:a16="http://schemas.microsoft.com/office/drawing/2014/main" id="{91AC0B1D-A01C-052B-87D8-B2CBE6BBAEFB}"/>
              </a:ext>
            </a:extLst>
          </p:cNvPr>
          <p:cNvSpPr txBox="1">
            <a:spLocks noGrp="1"/>
          </p:cNvSpPr>
          <p:nvPr>
            <p:ph type="title"/>
          </p:nvPr>
        </p:nvSpPr>
        <p:spPr>
          <a:xfrm>
            <a:off x="1524000" y="1438822"/>
            <a:ext cx="6096000" cy="1984636"/>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b="1" dirty="0">
                <a:latin typeface="Arial" panose="020B0604020202020204" pitchFamily="34" charset="0"/>
                <a:cs typeface="Arial" panose="020B0604020202020204" pitchFamily="34" charset="0"/>
              </a:rPr>
              <a:t>CẢM ƠN CÁC BẠN </a:t>
            </a:r>
            <a:br>
              <a:rPr lang="vi-VN" sz="4000" b="1" dirty="0">
                <a:latin typeface="Arial" panose="020B0604020202020204" pitchFamily="34" charset="0"/>
                <a:cs typeface="Arial" panose="020B0604020202020204" pitchFamily="34" charset="0"/>
              </a:rPr>
            </a:br>
            <a:r>
              <a:rPr lang="vi-VN" sz="4000" b="1" dirty="0">
                <a:latin typeface="Arial" panose="020B0604020202020204" pitchFamily="34" charset="0"/>
                <a:cs typeface="Arial" panose="020B0604020202020204" pitchFamily="34" charset="0"/>
              </a:rPr>
              <a:t>ĐÃ CHÚ Ý LẮNG NGHE!</a:t>
            </a:r>
            <a:endParaRPr sz="4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93658685"/>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280"/>
        <p:cNvGrpSpPr/>
        <p:nvPr/>
      </p:nvGrpSpPr>
      <p:grpSpPr>
        <a:xfrm>
          <a:off x="0" y="0"/>
          <a:ext cx="0" cy="0"/>
          <a:chOff x="0" y="0"/>
          <a:chExt cx="0" cy="0"/>
        </a:xfrm>
      </p:grpSpPr>
      <p:sp>
        <p:nvSpPr>
          <p:cNvPr id="7281" name="Google Shape;7281;p36"/>
          <p:cNvSpPr txBox="1">
            <a:spLocks noGrp="1"/>
          </p:cNvSpPr>
          <p:nvPr>
            <p:ph type="ctrTitle"/>
          </p:nvPr>
        </p:nvSpPr>
        <p:spPr>
          <a:xfrm>
            <a:off x="2184400" y="564422"/>
            <a:ext cx="4775200" cy="1614000"/>
          </a:xfrm>
          <a:prstGeom prst="rect">
            <a:avLst/>
          </a:prstGeom>
        </p:spPr>
        <p:txBody>
          <a:bodyPr spcFirstLastPara="1" wrap="square" lIns="91425" tIns="91425" rIns="91425" bIns="91425" anchor="ctr" anchorCtr="0">
            <a:noAutofit/>
          </a:bodyPr>
          <a:lstStyle/>
          <a:p>
            <a:pPr marL="0" lvl="0" indent="0" algn="ctr" rtl="0">
              <a:lnSpc>
                <a:spcPct val="150000"/>
              </a:lnSpc>
              <a:spcBef>
                <a:spcPts val="0"/>
              </a:spcBef>
              <a:spcAft>
                <a:spcPts val="0"/>
              </a:spcAft>
              <a:buNone/>
            </a:pPr>
            <a:r>
              <a:rPr lang="vi-VN" sz="4000" dirty="0">
                <a:solidFill>
                  <a:schemeClr val="accent3">
                    <a:lumMod val="25000"/>
                  </a:schemeClr>
                </a:solidFill>
                <a:latin typeface="Arial" panose="020B0604020202020204" pitchFamily="34" charset="0"/>
                <a:cs typeface="Arial" panose="020B0604020202020204" pitchFamily="34" charset="0"/>
              </a:rPr>
              <a:t>BÀI 17 – ĐỌC 2:</a:t>
            </a:r>
            <a:br>
              <a:rPr lang="vi-VN" sz="4000" dirty="0">
                <a:solidFill>
                  <a:schemeClr val="accent3">
                    <a:lumMod val="25000"/>
                  </a:schemeClr>
                </a:solidFill>
                <a:latin typeface="Arial" panose="020B0604020202020204" pitchFamily="34" charset="0"/>
                <a:cs typeface="Arial" panose="020B0604020202020204" pitchFamily="34" charset="0"/>
              </a:rPr>
            </a:br>
            <a:r>
              <a:rPr lang="vi-VN" sz="4000" dirty="0">
                <a:solidFill>
                  <a:schemeClr val="accent3">
                    <a:lumMod val="25000"/>
                  </a:schemeClr>
                </a:solidFill>
                <a:latin typeface="Arial" panose="020B0604020202020204" pitchFamily="34" charset="0"/>
                <a:cs typeface="Arial" panose="020B0604020202020204" pitchFamily="34" charset="0"/>
              </a:rPr>
              <a:t>ĐƯỜNG ĐI SAPA</a:t>
            </a:r>
            <a:endParaRPr sz="4000" dirty="0">
              <a:solidFill>
                <a:schemeClr val="accent3">
                  <a:lumMod val="25000"/>
                </a:schemeClr>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281"/>
                                        </p:tgtEl>
                                        <p:attrNameLst>
                                          <p:attrName>style.visibility</p:attrName>
                                        </p:attrNameLst>
                                      </p:cBhvr>
                                      <p:to>
                                        <p:strVal val="visible"/>
                                      </p:to>
                                    </p:set>
                                    <p:animEffect transition="in" filter="fade">
                                      <p:cBhvr>
                                        <p:cTn id="7" dur="500"/>
                                        <p:tgtEl>
                                          <p:spTgt spid="7281"/>
                                        </p:tgtEl>
                                      </p:cBhvr>
                                    </p:animEffect>
                                    <p:anim calcmode="lin" valueType="num">
                                      <p:cBhvr>
                                        <p:cTn id="8" dur="500" fill="hold"/>
                                        <p:tgtEl>
                                          <p:spTgt spid="7281"/>
                                        </p:tgtEl>
                                        <p:attrNameLst>
                                          <p:attrName>ppt_x</p:attrName>
                                        </p:attrNameLst>
                                      </p:cBhvr>
                                      <p:tavLst>
                                        <p:tav tm="0">
                                          <p:val>
                                            <p:strVal val="#ppt_x"/>
                                          </p:val>
                                        </p:tav>
                                        <p:tav tm="100000">
                                          <p:val>
                                            <p:strVal val="#ppt_x"/>
                                          </p:val>
                                        </p:tav>
                                      </p:tavLst>
                                    </p:anim>
                                    <p:anim calcmode="lin" valueType="num">
                                      <p:cBhvr>
                                        <p:cTn id="9" dur="500" fill="hold"/>
                                        <p:tgtEl>
                                          <p:spTgt spid="72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8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286"/>
        <p:cNvGrpSpPr/>
        <p:nvPr/>
      </p:nvGrpSpPr>
      <p:grpSpPr>
        <a:xfrm>
          <a:off x="0" y="0"/>
          <a:ext cx="0" cy="0"/>
          <a:chOff x="0" y="0"/>
          <a:chExt cx="0" cy="0"/>
        </a:xfrm>
      </p:grpSpPr>
      <p:sp>
        <p:nvSpPr>
          <p:cNvPr id="11" name="Rectangle 10">
            <a:extLst>
              <a:ext uri="{FF2B5EF4-FFF2-40B4-BE49-F238E27FC236}">
                <a16:creationId xmlns:a16="http://schemas.microsoft.com/office/drawing/2014/main" id="{880925CD-07AA-EA83-98AD-C4CD2CA432F8}"/>
              </a:ext>
            </a:extLst>
          </p:cNvPr>
          <p:cNvSpPr/>
          <p:nvPr/>
        </p:nvSpPr>
        <p:spPr>
          <a:xfrm>
            <a:off x="3675741" y="2002971"/>
            <a:ext cx="1792515" cy="2768599"/>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vi-VN"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HIỂU</a:t>
            </a:r>
            <a:endParaRPr lang="vi-VN" sz="2400" dirty="0">
              <a:effectLst/>
              <a:latin typeface="Arial" panose="020B0604020202020204" pitchFamily="34" charset="0"/>
              <a:cs typeface="Arial" panose="020B0604020202020204" pitchFamily="34" charset="0"/>
            </a:endParaRPr>
          </a:p>
        </p:txBody>
      </p:sp>
      <p:sp>
        <p:nvSpPr>
          <p:cNvPr id="12" name="Rectangle 11">
            <a:extLst>
              <a:ext uri="{FF2B5EF4-FFF2-40B4-BE49-F238E27FC236}">
                <a16:creationId xmlns:a16="http://schemas.microsoft.com/office/drawing/2014/main" id="{A073FE0B-439B-178F-D9AF-810A28CBE80B}"/>
              </a:ext>
            </a:extLst>
          </p:cNvPr>
          <p:cNvSpPr/>
          <p:nvPr/>
        </p:nvSpPr>
        <p:spPr>
          <a:xfrm>
            <a:off x="6634840" y="2002972"/>
            <a:ext cx="1792515" cy="2768598"/>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vi-VN"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NÂNG CAO</a:t>
            </a:r>
            <a:endParaRPr lang="vi-VN" sz="2400" dirty="0">
              <a:effectLst/>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5D4822FD-4CE7-D9B7-B11D-B475ED453BF3}"/>
              </a:ext>
            </a:extLst>
          </p:cNvPr>
          <p:cNvSpPr/>
          <p:nvPr/>
        </p:nvSpPr>
        <p:spPr>
          <a:xfrm>
            <a:off x="716642" y="2002972"/>
            <a:ext cx="1792515" cy="2768600"/>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vi-VN" sz="24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THÀNH TIẾNG</a:t>
            </a:r>
            <a:endParaRPr lang="vi-VN" sz="2400" b="1" dirty="0">
              <a:effectLst/>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8FA4172F-5126-864C-2A07-C07F99FA3F16}"/>
              </a:ext>
            </a:extLst>
          </p:cNvPr>
          <p:cNvSpPr>
            <a:spLocks noGrp="1"/>
          </p:cNvSpPr>
          <p:nvPr>
            <p:ph type="title"/>
          </p:nvPr>
        </p:nvSpPr>
        <p:spPr>
          <a:xfrm>
            <a:off x="2358571" y="543219"/>
            <a:ext cx="4426858" cy="457200"/>
          </a:xfrm>
        </p:spPr>
        <p:txBody>
          <a:bodyPr/>
          <a:lstStyle/>
          <a:p>
            <a:r>
              <a:rPr lang="vi-VN" sz="3300" dirty="0">
                <a:latin typeface="Arial" panose="020B0604020202020204" pitchFamily="34" charset="0"/>
                <a:cs typeface="Arial" panose="020B0604020202020204" pitchFamily="34" charset="0"/>
              </a:rPr>
              <a:t>NỘI DUNG BÀI HỌC</a:t>
            </a:r>
          </a:p>
        </p:txBody>
      </p:sp>
      <p:sp>
        <p:nvSpPr>
          <p:cNvPr id="7" name="Diamond 6">
            <a:extLst>
              <a:ext uri="{FF2B5EF4-FFF2-40B4-BE49-F238E27FC236}">
                <a16:creationId xmlns:a16="http://schemas.microsoft.com/office/drawing/2014/main" id="{756B5BFE-E350-2C80-A337-0581FB7C1760}"/>
              </a:ext>
            </a:extLst>
          </p:cNvPr>
          <p:cNvSpPr/>
          <p:nvPr/>
        </p:nvSpPr>
        <p:spPr>
          <a:xfrm>
            <a:off x="1008743" y="1397001"/>
            <a:ext cx="1211943" cy="1211943"/>
          </a:xfrm>
          <a:prstGeom prst="diamond">
            <a:avLst/>
          </a:prstGeom>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01</a:t>
            </a:r>
          </a:p>
        </p:txBody>
      </p:sp>
      <p:sp>
        <p:nvSpPr>
          <p:cNvPr id="8" name="Diamond 7">
            <a:extLst>
              <a:ext uri="{FF2B5EF4-FFF2-40B4-BE49-F238E27FC236}">
                <a16:creationId xmlns:a16="http://schemas.microsoft.com/office/drawing/2014/main" id="{985D881C-5C63-FA4B-0934-02FDF588B68E}"/>
              </a:ext>
            </a:extLst>
          </p:cNvPr>
          <p:cNvSpPr/>
          <p:nvPr/>
        </p:nvSpPr>
        <p:spPr>
          <a:xfrm>
            <a:off x="3966028" y="1397001"/>
            <a:ext cx="1211943" cy="1211943"/>
          </a:xfrm>
          <a:prstGeom prst="diamond">
            <a:avLst/>
          </a:prstGeom>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02</a:t>
            </a:r>
          </a:p>
        </p:txBody>
      </p:sp>
      <p:sp>
        <p:nvSpPr>
          <p:cNvPr id="9" name="Diamond 8">
            <a:extLst>
              <a:ext uri="{FF2B5EF4-FFF2-40B4-BE49-F238E27FC236}">
                <a16:creationId xmlns:a16="http://schemas.microsoft.com/office/drawing/2014/main" id="{F5A99775-A800-27B5-FC34-0FC72B59412F}"/>
              </a:ext>
            </a:extLst>
          </p:cNvPr>
          <p:cNvSpPr/>
          <p:nvPr/>
        </p:nvSpPr>
        <p:spPr>
          <a:xfrm>
            <a:off x="6923314" y="1397001"/>
            <a:ext cx="1211943" cy="1211943"/>
          </a:xfrm>
          <a:prstGeom prst="diamond">
            <a:avLst/>
          </a:prstGeom>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2800" b="1" dirty="0">
                <a:latin typeface="Arial" panose="020B0604020202020204" pitchFamily="34" charset="0"/>
                <a:cs typeface="Arial" panose="020B0604020202020204" pitchFamily="34" charset="0"/>
              </a:rPr>
              <a:t>03</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up)">
                                      <p:cBhvr>
                                        <p:cTn id="3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0" grpId="0" animBg="1"/>
      <p:bldP spid="3" grpId="0"/>
      <p:bldP spid="7" grpId="0" animBg="1"/>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319"/>
        <p:cNvGrpSpPr/>
        <p:nvPr/>
      </p:nvGrpSpPr>
      <p:grpSpPr>
        <a:xfrm>
          <a:off x="0" y="0"/>
          <a:ext cx="0" cy="0"/>
          <a:chOff x="0" y="0"/>
          <a:chExt cx="0" cy="0"/>
        </a:xfrm>
      </p:grpSpPr>
      <p:sp>
        <p:nvSpPr>
          <p:cNvPr id="7330" name="Google Shape;7330;p39"/>
          <p:cNvSpPr/>
          <p:nvPr/>
        </p:nvSpPr>
        <p:spPr>
          <a:xfrm>
            <a:off x="6432822" y="4705555"/>
            <a:ext cx="743570" cy="191700"/>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7331" name="Google Shape;7331;p39"/>
          <p:cNvSpPr/>
          <p:nvPr/>
        </p:nvSpPr>
        <p:spPr>
          <a:xfrm>
            <a:off x="84399" y="5097302"/>
            <a:ext cx="429501" cy="110722"/>
          </a:xfrm>
          <a:custGeom>
            <a:avLst/>
            <a:gdLst/>
            <a:ahLst/>
            <a:cxnLst/>
            <a:rect l="l" t="t" r="r" b="b"/>
            <a:pathLst>
              <a:path w="18573" h="4788" extrusionOk="0">
                <a:moveTo>
                  <a:pt x="11084" y="0"/>
                </a:moveTo>
                <a:lnTo>
                  <a:pt x="11010" y="38"/>
                </a:lnTo>
                <a:lnTo>
                  <a:pt x="10935" y="56"/>
                </a:lnTo>
                <a:lnTo>
                  <a:pt x="10879" y="112"/>
                </a:lnTo>
                <a:lnTo>
                  <a:pt x="10805" y="168"/>
                </a:lnTo>
                <a:lnTo>
                  <a:pt x="10749" y="243"/>
                </a:lnTo>
                <a:lnTo>
                  <a:pt x="10693" y="317"/>
                </a:lnTo>
                <a:lnTo>
                  <a:pt x="10581" y="541"/>
                </a:lnTo>
                <a:lnTo>
                  <a:pt x="10470" y="466"/>
                </a:lnTo>
                <a:lnTo>
                  <a:pt x="10339" y="410"/>
                </a:lnTo>
                <a:lnTo>
                  <a:pt x="10209" y="354"/>
                </a:lnTo>
                <a:lnTo>
                  <a:pt x="10078" y="336"/>
                </a:lnTo>
                <a:lnTo>
                  <a:pt x="9948" y="317"/>
                </a:lnTo>
                <a:lnTo>
                  <a:pt x="9818" y="317"/>
                </a:lnTo>
                <a:lnTo>
                  <a:pt x="9687" y="336"/>
                </a:lnTo>
                <a:lnTo>
                  <a:pt x="9557" y="354"/>
                </a:lnTo>
                <a:lnTo>
                  <a:pt x="9445" y="392"/>
                </a:lnTo>
                <a:lnTo>
                  <a:pt x="9333" y="448"/>
                </a:lnTo>
                <a:lnTo>
                  <a:pt x="9221" y="503"/>
                </a:lnTo>
                <a:lnTo>
                  <a:pt x="9128" y="578"/>
                </a:lnTo>
                <a:lnTo>
                  <a:pt x="9035" y="671"/>
                </a:lnTo>
                <a:lnTo>
                  <a:pt x="8961" y="764"/>
                </a:lnTo>
                <a:lnTo>
                  <a:pt x="8886" y="876"/>
                </a:lnTo>
                <a:lnTo>
                  <a:pt x="8830" y="988"/>
                </a:lnTo>
                <a:lnTo>
                  <a:pt x="8756" y="1118"/>
                </a:lnTo>
                <a:lnTo>
                  <a:pt x="8700" y="1211"/>
                </a:lnTo>
                <a:lnTo>
                  <a:pt x="8644" y="1286"/>
                </a:lnTo>
                <a:lnTo>
                  <a:pt x="8569" y="1360"/>
                </a:lnTo>
                <a:lnTo>
                  <a:pt x="8439" y="1435"/>
                </a:lnTo>
                <a:lnTo>
                  <a:pt x="8290" y="1491"/>
                </a:lnTo>
                <a:lnTo>
                  <a:pt x="8122" y="1584"/>
                </a:lnTo>
                <a:lnTo>
                  <a:pt x="8029" y="1640"/>
                </a:lnTo>
                <a:lnTo>
                  <a:pt x="7917" y="1733"/>
                </a:lnTo>
                <a:lnTo>
                  <a:pt x="7806" y="1845"/>
                </a:lnTo>
                <a:lnTo>
                  <a:pt x="7675" y="1975"/>
                </a:lnTo>
                <a:lnTo>
                  <a:pt x="7545" y="2143"/>
                </a:lnTo>
                <a:lnTo>
                  <a:pt x="7377" y="2348"/>
                </a:lnTo>
                <a:lnTo>
                  <a:pt x="7359" y="2199"/>
                </a:lnTo>
                <a:lnTo>
                  <a:pt x="7303" y="2068"/>
                </a:lnTo>
                <a:lnTo>
                  <a:pt x="7228" y="1956"/>
                </a:lnTo>
                <a:lnTo>
                  <a:pt x="7154" y="1863"/>
                </a:lnTo>
                <a:lnTo>
                  <a:pt x="7061" y="1789"/>
                </a:lnTo>
                <a:lnTo>
                  <a:pt x="6967" y="1714"/>
                </a:lnTo>
                <a:lnTo>
                  <a:pt x="6856" y="1677"/>
                </a:lnTo>
                <a:lnTo>
                  <a:pt x="6744" y="1640"/>
                </a:lnTo>
                <a:lnTo>
                  <a:pt x="6539" y="1603"/>
                </a:lnTo>
                <a:lnTo>
                  <a:pt x="6334" y="1603"/>
                </a:lnTo>
                <a:lnTo>
                  <a:pt x="6166" y="1640"/>
                </a:lnTo>
                <a:lnTo>
                  <a:pt x="6055" y="1696"/>
                </a:lnTo>
                <a:lnTo>
                  <a:pt x="6017" y="1621"/>
                </a:lnTo>
                <a:lnTo>
                  <a:pt x="5980" y="1547"/>
                </a:lnTo>
                <a:lnTo>
                  <a:pt x="5924" y="1491"/>
                </a:lnTo>
                <a:lnTo>
                  <a:pt x="5868" y="1435"/>
                </a:lnTo>
                <a:lnTo>
                  <a:pt x="5719" y="1342"/>
                </a:lnTo>
                <a:lnTo>
                  <a:pt x="5552" y="1286"/>
                </a:lnTo>
                <a:lnTo>
                  <a:pt x="5365" y="1249"/>
                </a:lnTo>
                <a:lnTo>
                  <a:pt x="5179" y="1249"/>
                </a:lnTo>
                <a:lnTo>
                  <a:pt x="4974" y="1267"/>
                </a:lnTo>
                <a:lnTo>
                  <a:pt x="4751" y="1323"/>
                </a:lnTo>
                <a:lnTo>
                  <a:pt x="4546" y="1398"/>
                </a:lnTo>
                <a:lnTo>
                  <a:pt x="4341" y="1509"/>
                </a:lnTo>
                <a:lnTo>
                  <a:pt x="4136" y="1640"/>
                </a:lnTo>
                <a:lnTo>
                  <a:pt x="3968" y="1789"/>
                </a:lnTo>
                <a:lnTo>
                  <a:pt x="3801" y="1975"/>
                </a:lnTo>
                <a:lnTo>
                  <a:pt x="3670" y="2180"/>
                </a:lnTo>
                <a:lnTo>
                  <a:pt x="3577" y="2404"/>
                </a:lnTo>
                <a:lnTo>
                  <a:pt x="3540" y="2534"/>
                </a:lnTo>
                <a:lnTo>
                  <a:pt x="3521" y="2664"/>
                </a:lnTo>
                <a:lnTo>
                  <a:pt x="3447" y="2590"/>
                </a:lnTo>
                <a:lnTo>
                  <a:pt x="3372" y="2534"/>
                </a:lnTo>
                <a:lnTo>
                  <a:pt x="3279" y="2497"/>
                </a:lnTo>
                <a:lnTo>
                  <a:pt x="3167" y="2459"/>
                </a:lnTo>
                <a:lnTo>
                  <a:pt x="2944" y="2459"/>
                </a:lnTo>
                <a:lnTo>
                  <a:pt x="2683" y="2497"/>
                </a:lnTo>
                <a:lnTo>
                  <a:pt x="2403" y="2590"/>
                </a:lnTo>
                <a:lnTo>
                  <a:pt x="2124" y="2720"/>
                </a:lnTo>
                <a:lnTo>
                  <a:pt x="1826" y="2888"/>
                </a:lnTo>
                <a:lnTo>
                  <a:pt x="1528" y="3056"/>
                </a:lnTo>
                <a:lnTo>
                  <a:pt x="1230" y="3260"/>
                </a:lnTo>
                <a:lnTo>
                  <a:pt x="969" y="3484"/>
                </a:lnTo>
                <a:lnTo>
                  <a:pt x="708" y="3708"/>
                </a:lnTo>
                <a:lnTo>
                  <a:pt x="485" y="3931"/>
                </a:lnTo>
                <a:lnTo>
                  <a:pt x="298" y="4136"/>
                </a:lnTo>
                <a:lnTo>
                  <a:pt x="149" y="4341"/>
                </a:lnTo>
                <a:lnTo>
                  <a:pt x="38" y="4509"/>
                </a:lnTo>
                <a:lnTo>
                  <a:pt x="19" y="4602"/>
                </a:lnTo>
                <a:lnTo>
                  <a:pt x="0" y="4658"/>
                </a:lnTo>
                <a:lnTo>
                  <a:pt x="2925" y="4713"/>
                </a:lnTo>
                <a:lnTo>
                  <a:pt x="5924" y="4751"/>
                </a:lnTo>
                <a:lnTo>
                  <a:pt x="9333" y="4788"/>
                </a:lnTo>
                <a:lnTo>
                  <a:pt x="14270" y="4788"/>
                </a:lnTo>
                <a:lnTo>
                  <a:pt x="15630" y="4751"/>
                </a:lnTo>
                <a:lnTo>
                  <a:pt x="16766" y="4713"/>
                </a:lnTo>
                <a:lnTo>
                  <a:pt x="17623" y="4658"/>
                </a:lnTo>
                <a:lnTo>
                  <a:pt x="17939" y="4620"/>
                </a:lnTo>
                <a:lnTo>
                  <a:pt x="18144" y="4583"/>
                </a:lnTo>
                <a:lnTo>
                  <a:pt x="18256" y="4546"/>
                </a:lnTo>
                <a:lnTo>
                  <a:pt x="18275" y="4509"/>
                </a:lnTo>
                <a:lnTo>
                  <a:pt x="18256" y="4490"/>
                </a:lnTo>
                <a:lnTo>
                  <a:pt x="18368" y="4415"/>
                </a:lnTo>
                <a:lnTo>
                  <a:pt x="18442" y="4341"/>
                </a:lnTo>
                <a:lnTo>
                  <a:pt x="18498" y="4266"/>
                </a:lnTo>
                <a:lnTo>
                  <a:pt x="18536" y="4210"/>
                </a:lnTo>
                <a:lnTo>
                  <a:pt x="18573" y="4136"/>
                </a:lnTo>
                <a:lnTo>
                  <a:pt x="18573" y="4061"/>
                </a:lnTo>
                <a:lnTo>
                  <a:pt x="18554" y="3987"/>
                </a:lnTo>
                <a:lnTo>
                  <a:pt x="18536" y="3931"/>
                </a:lnTo>
                <a:lnTo>
                  <a:pt x="18442" y="3782"/>
                </a:lnTo>
                <a:lnTo>
                  <a:pt x="18312" y="3652"/>
                </a:lnTo>
                <a:lnTo>
                  <a:pt x="18144" y="3521"/>
                </a:lnTo>
                <a:lnTo>
                  <a:pt x="17939" y="3391"/>
                </a:lnTo>
                <a:lnTo>
                  <a:pt x="17474" y="3130"/>
                </a:lnTo>
                <a:lnTo>
                  <a:pt x="17008" y="2888"/>
                </a:lnTo>
                <a:lnTo>
                  <a:pt x="16580" y="2646"/>
                </a:lnTo>
                <a:lnTo>
                  <a:pt x="16412" y="2534"/>
                </a:lnTo>
                <a:lnTo>
                  <a:pt x="16263" y="2422"/>
                </a:lnTo>
                <a:lnTo>
                  <a:pt x="16393" y="2385"/>
                </a:lnTo>
                <a:lnTo>
                  <a:pt x="16486" y="2329"/>
                </a:lnTo>
                <a:lnTo>
                  <a:pt x="16580" y="2236"/>
                </a:lnTo>
                <a:lnTo>
                  <a:pt x="16635" y="2143"/>
                </a:lnTo>
                <a:lnTo>
                  <a:pt x="16673" y="2012"/>
                </a:lnTo>
                <a:lnTo>
                  <a:pt x="16673" y="1863"/>
                </a:lnTo>
                <a:lnTo>
                  <a:pt x="16654" y="1733"/>
                </a:lnTo>
                <a:lnTo>
                  <a:pt x="16617" y="1584"/>
                </a:lnTo>
                <a:lnTo>
                  <a:pt x="16524" y="1435"/>
                </a:lnTo>
                <a:lnTo>
                  <a:pt x="16412" y="1286"/>
                </a:lnTo>
                <a:lnTo>
                  <a:pt x="16263" y="1155"/>
                </a:lnTo>
                <a:lnTo>
                  <a:pt x="16077" y="1044"/>
                </a:lnTo>
                <a:lnTo>
                  <a:pt x="15834" y="932"/>
                </a:lnTo>
                <a:lnTo>
                  <a:pt x="15574" y="857"/>
                </a:lnTo>
                <a:lnTo>
                  <a:pt x="15257" y="820"/>
                </a:lnTo>
                <a:lnTo>
                  <a:pt x="14884" y="801"/>
                </a:lnTo>
                <a:lnTo>
                  <a:pt x="14735" y="820"/>
                </a:lnTo>
                <a:lnTo>
                  <a:pt x="14568" y="857"/>
                </a:lnTo>
                <a:lnTo>
                  <a:pt x="14437" y="913"/>
                </a:lnTo>
                <a:lnTo>
                  <a:pt x="14288" y="969"/>
                </a:lnTo>
                <a:lnTo>
                  <a:pt x="14177" y="1044"/>
                </a:lnTo>
                <a:lnTo>
                  <a:pt x="14065" y="1137"/>
                </a:lnTo>
                <a:lnTo>
                  <a:pt x="13860" y="1304"/>
                </a:lnTo>
                <a:lnTo>
                  <a:pt x="13692" y="1453"/>
                </a:lnTo>
                <a:lnTo>
                  <a:pt x="13562" y="1528"/>
                </a:lnTo>
                <a:lnTo>
                  <a:pt x="13525" y="1547"/>
                </a:lnTo>
                <a:lnTo>
                  <a:pt x="13487" y="1528"/>
                </a:lnTo>
                <a:lnTo>
                  <a:pt x="13450" y="1491"/>
                </a:lnTo>
                <a:lnTo>
                  <a:pt x="13431" y="1398"/>
                </a:lnTo>
                <a:lnTo>
                  <a:pt x="13413" y="1342"/>
                </a:lnTo>
                <a:lnTo>
                  <a:pt x="13376" y="1304"/>
                </a:lnTo>
                <a:lnTo>
                  <a:pt x="13338" y="1267"/>
                </a:lnTo>
                <a:lnTo>
                  <a:pt x="13189" y="1267"/>
                </a:lnTo>
                <a:lnTo>
                  <a:pt x="13115" y="1286"/>
                </a:lnTo>
                <a:lnTo>
                  <a:pt x="12928" y="1342"/>
                </a:lnTo>
                <a:lnTo>
                  <a:pt x="12724" y="1435"/>
                </a:lnTo>
                <a:lnTo>
                  <a:pt x="12500" y="1547"/>
                </a:lnTo>
                <a:lnTo>
                  <a:pt x="12109" y="1789"/>
                </a:lnTo>
                <a:lnTo>
                  <a:pt x="12146" y="1565"/>
                </a:lnTo>
                <a:lnTo>
                  <a:pt x="12165" y="1323"/>
                </a:lnTo>
                <a:lnTo>
                  <a:pt x="12146" y="1100"/>
                </a:lnTo>
                <a:lnTo>
                  <a:pt x="12090" y="895"/>
                </a:lnTo>
                <a:lnTo>
                  <a:pt x="12016" y="690"/>
                </a:lnTo>
                <a:lnTo>
                  <a:pt x="11904" y="503"/>
                </a:lnTo>
                <a:lnTo>
                  <a:pt x="11792" y="354"/>
                </a:lnTo>
                <a:lnTo>
                  <a:pt x="11662" y="205"/>
                </a:lnTo>
                <a:lnTo>
                  <a:pt x="11531" y="112"/>
                </a:lnTo>
                <a:lnTo>
                  <a:pt x="11382" y="38"/>
                </a:lnTo>
                <a:lnTo>
                  <a:pt x="112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6" name="Rectangle 5">
            <a:extLst>
              <a:ext uri="{FF2B5EF4-FFF2-40B4-BE49-F238E27FC236}">
                <a16:creationId xmlns:a16="http://schemas.microsoft.com/office/drawing/2014/main" id="{F2340FC7-DB51-B7E6-9599-BCE4C74F050C}"/>
              </a:ext>
            </a:extLst>
          </p:cNvPr>
          <p:cNvSpPr/>
          <p:nvPr/>
        </p:nvSpPr>
        <p:spPr>
          <a:xfrm>
            <a:off x="2795178" y="1494972"/>
            <a:ext cx="3637644" cy="2452914"/>
          </a:xfrm>
          <a:prstGeom prst="rect">
            <a:avLst/>
          </a:prstGeom>
          <a:solidFill>
            <a:schemeClr val="bg1"/>
          </a:solidFill>
          <a:ln>
            <a:solidFill>
              <a:schemeClr val="tx1"/>
            </a:solidFill>
          </a:ln>
        </p:spPr>
        <p:style>
          <a:lnRef idx="3">
            <a:schemeClr val="lt1"/>
          </a:lnRef>
          <a:fillRef idx="1">
            <a:schemeClr val="accent1"/>
          </a:fillRef>
          <a:effectRef idx="1">
            <a:schemeClr val="accent1"/>
          </a:effectRef>
          <a:fontRef idx="minor">
            <a:schemeClr val="lt1"/>
          </a:fontRef>
        </p:style>
        <p:txBody>
          <a:bodyPr tIns="360000" rtlCol="0" anchor="ctr"/>
          <a:lstStyle/>
          <a:p>
            <a:pPr algn="ctr">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ĐỌC </a:t>
            </a:r>
          </a:p>
          <a:p>
            <a:pPr algn="ctr">
              <a:lnSpc>
                <a:spcPct val="150000"/>
              </a:lnSpc>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THÀNH TIẾNG</a:t>
            </a:r>
            <a:endParaRPr lang="vi-VN" sz="3600" b="1" dirty="0">
              <a:effectLst/>
              <a:latin typeface="Arial" panose="020B0604020202020204" pitchFamily="34" charset="0"/>
              <a:cs typeface="Arial" panose="020B0604020202020204" pitchFamily="34" charset="0"/>
            </a:endParaRPr>
          </a:p>
        </p:txBody>
      </p:sp>
      <p:sp>
        <p:nvSpPr>
          <p:cNvPr id="7" name="Diamond 6">
            <a:extLst>
              <a:ext uri="{FF2B5EF4-FFF2-40B4-BE49-F238E27FC236}">
                <a16:creationId xmlns:a16="http://schemas.microsoft.com/office/drawing/2014/main" id="{852EE403-D669-604D-7602-C3E34B10FA0A}"/>
              </a:ext>
            </a:extLst>
          </p:cNvPr>
          <p:cNvSpPr/>
          <p:nvPr/>
        </p:nvSpPr>
        <p:spPr>
          <a:xfrm>
            <a:off x="3863793" y="744765"/>
            <a:ext cx="1500414" cy="1500414"/>
          </a:xfrm>
          <a:prstGeom prst="diamond">
            <a:avLst/>
          </a:prstGeom>
          <a:ln>
            <a:solidFill>
              <a:schemeClr val="tx1"/>
            </a:solidFill>
          </a:ln>
        </p:spPr>
        <p:style>
          <a:lnRef idx="3">
            <a:schemeClr val="lt1"/>
          </a:lnRef>
          <a:fillRef idx="1">
            <a:schemeClr val="accent1"/>
          </a:fillRef>
          <a:effectRef idx="1">
            <a:schemeClr val="accent1"/>
          </a:effectRef>
          <a:fontRef idx="minor">
            <a:schemeClr val="lt1"/>
          </a:fontRef>
        </p:style>
        <p:txBody>
          <a:bodyPr rtlCol="0" anchor="ctr"/>
          <a:lstStyle/>
          <a:p>
            <a:pPr algn="ctr"/>
            <a:r>
              <a:rPr lang="vi-VN" sz="3600" b="1" dirty="0">
                <a:latin typeface="Arial" panose="020B0604020202020204" pitchFamily="34" charset="0"/>
                <a:cs typeface="Arial" panose="020B0604020202020204" pitchFamily="34" charset="0"/>
              </a:rPr>
              <a:t>01</a:t>
            </a:r>
          </a:p>
        </p:txBody>
      </p:sp>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349"/>
        <p:cNvGrpSpPr/>
        <p:nvPr/>
      </p:nvGrpSpPr>
      <p:grpSpPr>
        <a:xfrm>
          <a:off x="0" y="0"/>
          <a:ext cx="0" cy="0"/>
          <a:chOff x="0" y="0"/>
          <a:chExt cx="0" cy="0"/>
        </a:xfrm>
      </p:grpSpPr>
      <p:sp>
        <p:nvSpPr>
          <p:cNvPr id="12" name="Google Shape;292;p31">
            <a:extLst>
              <a:ext uri="{FF2B5EF4-FFF2-40B4-BE49-F238E27FC236}">
                <a16:creationId xmlns:a16="http://schemas.microsoft.com/office/drawing/2014/main" id="{085494F2-94C6-6930-FF15-6129AC88F61D}"/>
              </a:ext>
            </a:extLst>
          </p:cNvPr>
          <p:cNvSpPr txBox="1">
            <a:spLocks noGrp="1"/>
          </p:cNvSpPr>
          <p:nvPr>
            <p:ph type="title"/>
          </p:nvPr>
        </p:nvSpPr>
        <p:spPr>
          <a:xfrm>
            <a:off x="1741714" y="484315"/>
            <a:ext cx="5660572"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sz="2800" b="1" dirty="0">
                <a:solidFill>
                  <a:schemeClr val="bg1"/>
                </a:solidFill>
                <a:latin typeface="Arial" panose="020B0604020202020204" pitchFamily="34" charset="0"/>
                <a:cs typeface="Arial" panose="020B0604020202020204" pitchFamily="34" charset="0"/>
              </a:rPr>
              <a:t>Đọc mẫu bài "Đường đi Sa Pa"</a:t>
            </a:r>
            <a:endParaRPr sz="2800" b="1" dirty="0">
              <a:solidFill>
                <a:schemeClr val="bg1"/>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6172B7EE-6D86-3F6F-5464-3AF26581AF5E}"/>
              </a:ext>
            </a:extLst>
          </p:cNvPr>
          <p:cNvSpPr/>
          <p:nvPr/>
        </p:nvSpPr>
        <p:spPr>
          <a:xfrm>
            <a:off x="5312799" y="1976684"/>
            <a:ext cx="3050112" cy="1444999"/>
          </a:xfrm>
          <a:prstGeom prst="rect">
            <a:avLst/>
          </a:prstGeom>
          <a:ln/>
        </p:spPr>
        <p:style>
          <a:lnRef idx="2">
            <a:schemeClr val="accent1"/>
          </a:lnRef>
          <a:fillRef idx="1">
            <a:schemeClr val="lt1"/>
          </a:fillRef>
          <a:effectRef idx="0">
            <a:schemeClr val="accent1"/>
          </a:effectRef>
          <a:fontRef idx="minor">
            <a:schemeClr val="dk1"/>
          </a:fontRef>
        </p:style>
        <p:txBody>
          <a:bodyPr lIns="180000" rIns="180000" rtlCol="0" anchor="ctr"/>
          <a:lstStyle/>
          <a:p>
            <a:pPr algn="just">
              <a:lnSpc>
                <a:spcPct val="150000"/>
              </a:lnSpc>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Nhấn giọng ở những từ ngữ miêu tả cảnh đẹp.</a:t>
            </a:r>
            <a:endParaRPr lang="vi-VN" sz="2000" dirty="0">
              <a:effectLst/>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BA240E84-558D-9DC8-9086-312C2FAA5FC6}"/>
              </a:ext>
            </a:extLst>
          </p:cNvPr>
          <p:cNvSpPr/>
          <p:nvPr/>
        </p:nvSpPr>
        <p:spPr>
          <a:xfrm>
            <a:off x="692298" y="1969174"/>
            <a:ext cx="3843416" cy="1452509"/>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marL="342900" indent="-342900" algn="ctr">
              <a:lnSpc>
                <a:spcPct val="150000"/>
              </a:lnSpc>
              <a:buFont typeface="Arial" panose="020B0604020202020204" pitchFamily="34" charset="0"/>
              <a:buChar char="•"/>
            </a:pPr>
            <a:r>
              <a:rPr lang="vi-VN" sz="20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nhẹ nhàng, trầm lắng.</a:t>
            </a:r>
            <a:endParaRPr lang="vi-VN" sz="2000" dirty="0">
              <a:effectLst/>
              <a:latin typeface="Arial" panose="020B0604020202020204" pitchFamily="34" charset="0"/>
              <a:cs typeface="Arial" panose="020B0604020202020204" pitchFamily="34" charset="0"/>
            </a:endParaRPr>
          </a:p>
        </p:txBody>
      </p:sp>
      <p:sp>
        <p:nvSpPr>
          <p:cNvPr id="15" name="Hexagon 14">
            <a:extLst>
              <a:ext uri="{FF2B5EF4-FFF2-40B4-BE49-F238E27FC236}">
                <a16:creationId xmlns:a16="http://schemas.microsoft.com/office/drawing/2014/main" id="{36531F40-32C4-79EF-EBE0-FE46AA4E7255}"/>
              </a:ext>
            </a:extLst>
          </p:cNvPr>
          <p:cNvSpPr/>
          <p:nvPr/>
        </p:nvSpPr>
        <p:spPr>
          <a:xfrm>
            <a:off x="1607167" y="1682824"/>
            <a:ext cx="2013678" cy="572700"/>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Giọng đọc</a:t>
            </a:r>
          </a:p>
        </p:txBody>
      </p:sp>
      <p:sp>
        <p:nvSpPr>
          <p:cNvPr id="16" name="Hexagon 15">
            <a:extLst>
              <a:ext uri="{FF2B5EF4-FFF2-40B4-BE49-F238E27FC236}">
                <a16:creationId xmlns:a16="http://schemas.microsoft.com/office/drawing/2014/main" id="{B6660D90-6691-B0CC-A8B4-6694840C3693}"/>
              </a:ext>
            </a:extLst>
          </p:cNvPr>
          <p:cNvSpPr/>
          <p:nvPr/>
        </p:nvSpPr>
        <p:spPr>
          <a:xfrm>
            <a:off x="5728583" y="1682824"/>
            <a:ext cx="2218544" cy="572700"/>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Nhấn giọng</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outVertical)">
                                      <p:cBhvr>
                                        <p:cTn id="12" dur="500"/>
                                        <p:tgtEl>
                                          <p:spTgt spid="15"/>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outVertical)">
                                      <p:cBhvr>
                                        <p:cTn id="20" dur="500"/>
                                        <p:tgtEl>
                                          <p:spTgt spid="16"/>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wipe(up)">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P spid="14" grpId="0" animBg="1"/>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676"/>
        <p:cNvGrpSpPr/>
        <p:nvPr/>
      </p:nvGrpSpPr>
      <p:grpSpPr>
        <a:xfrm>
          <a:off x="0" y="0"/>
          <a:ext cx="0" cy="0"/>
          <a:chOff x="0" y="0"/>
          <a:chExt cx="0" cy="0"/>
        </a:xfrm>
      </p:grpSpPr>
      <p:sp>
        <p:nvSpPr>
          <p:cNvPr id="7677" name="Google Shape;7677;p56"/>
          <p:cNvSpPr txBox="1">
            <a:spLocks noGrp="1"/>
          </p:cNvSpPr>
          <p:nvPr>
            <p:ph type="title"/>
          </p:nvPr>
        </p:nvSpPr>
        <p:spPr>
          <a:xfrm>
            <a:off x="2808514" y="539500"/>
            <a:ext cx="3526972"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Luyện đọc từ khó</a:t>
            </a:r>
            <a:endParaRPr dirty="0">
              <a:latin typeface="Arial" panose="020B0604020202020204" pitchFamily="34" charset="0"/>
              <a:cs typeface="Arial" panose="020B0604020202020204" pitchFamily="34" charset="0"/>
            </a:endParaRPr>
          </a:p>
        </p:txBody>
      </p:sp>
      <p:sp>
        <p:nvSpPr>
          <p:cNvPr id="4" name="Hexagon 3">
            <a:extLst>
              <a:ext uri="{FF2B5EF4-FFF2-40B4-BE49-F238E27FC236}">
                <a16:creationId xmlns:a16="http://schemas.microsoft.com/office/drawing/2014/main" id="{986762AC-FD42-17FF-0898-ED375C941192}"/>
              </a:ext>
            </a:extLst>
          </p:cNvPr>
          <p:cNvSpPr/>
          <p:nvPr/>
        </p:nvSpPr>
        <p:spPr>
          <a:xfrm>
            <a:off x="794836" y="1501395"/>
            <a:ext cx="2013678" cy="572700"/>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Sa Pa </a:t>
            </a:r>
          </a:p>
        </p:txBody>
      </p:sp>
      <p:sp>
        <p:nvSpPr>
          <p:cNvPr id="5" name="Hexagon 4">
            <a:extLst>
              <a:ext uri="{FF2B5EF4-FFF2-40B4-BE49-F238E27FC236}">
                <a16:creationId xmlns:a16="http://schemas.microsoft.com/office/drawing/2014/main" id="{C377C345-C79D-52A9-FFE0-9347155B12C7}"/>
              </a:ext>
            </a:extLst>
          </p:cNvPr>
          <p:cNvSpPr/>
          <p:nvPr/>
        </p:nvSpPr>
        <p:spPr>
          <a:xfrm>
            <a:off x="794836" y="2289775"/>
            <a:ext cx="2013678" cy="1136650"/>
          </a:xfrm>
          <a:prstGeom prst="hexagon">
            <a:avLst>
              <a:gd name="adj" fmla="val 13508"/>
              <a:gd name="vf" fmla="val 115470"/>
            </a:avLst>
          </a:prstGeom>
        </p:spPr>
        <p:style>
          <a:lnRef idx="3">
            <a:schemeClr val="lt1"/>
          </a:lnRef>
          <a:fillRef idx="1">
            <a:schemeClr val="accent1"/>
          </a:fillRef>
          <a:effectRef idx="1">
            <a:schemeClr val="accent1"/>
          </a:effectRef>
          <a:fontRef idx="minor">
            <a:schemeClr val="lt1"/>
          </a:fontRef>
        </p:style>
        <p:txBody>
          <a:bodyPr rtlCol="0" anchor="ctr"/>
          <a:lstStyle/>
          <a:p>
            <a:pPr algn="ctr">
              <a:lnSpc>
                <a:spcPct val="150000"/>
              </a:lnSpc>
            </a:pPr>
            <a:r>
              <a:rPr lang="vi-VN" sz="2200" b="1" dirty="0">
                <a:latin typeface="Arial" panose="020B0604020202020204" pitchFamily="34" charset="0"/>
                <a:cs typeface="Arial" panose="020B0604020202020204" pitchFamily="34" charset="0"/>
              </a:rPr>
              <a:t>Rừng cây âm âm</a:t>
            </a:r>
          </a:p>
        </p:txBody>
      </p:sp>
      <p:sp>
        <p:nvSpPr>
          <p:cNvPr id="6" name="Hexagon 5">
            <a:extLst>
              <a:ext uri="{FF2B5EF4-FFF2-40B4-BE49-F238E27FC236}">
                <a16:creationId xmlns:a16="http://schemas.microsoft.com/office/drawing/2014/main" id="{47F921D0-7073-09EA-7DBE-7447E6A38D45}"/>
              </a:ext>
            </a:extLst>
          </p:cNvPr>
          <p:cNvSpPr/>
          <p:nvPr/>
        </p:nvSpPr>
        <p:spPr>
          <a:xfrm>
            <a:off x="6335486" y="1501395"/>
            <a:ext cx="2013678" cy="572700"/>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H'Mông</a:t>
            </a:r>
          </a:p>
        </p:txBody>
      </p:sp>
      <p:sp>
        <p:nvSpPr>
          <p:cNvPr id="7" name="Hexagon 6">
            <a:extLst>
              <a:ext uri="{FF2B5EF4-FFF2-40B4-BE49-F238E27FC236}">
                <a16:creationId xmlns:a16="http://schemas.microsoft.com/office/drawing/2014/main" id="{FC8B73B5-B331-9A82-B399-8AA01DF9D519}"/>
              </a:ext>
            </a:extLst>
          </p:cNvPr>
          <p:cNvSpPr/>
          <p:nvPr/>
        </p:nvSpPr>
        <p:spPr>
          <a:xfrm>
            <a:off x="6335486" y="2571750"/>
            <a:ext cx="2013678" cy="572700"/>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Áp phiên</a:t>
            </a:r>
          </a:p>
        </p:txBody>
      </p:sp>
      <p:sp>
        <p:nvSpPr>
          <p:cNvPr id="8" name="Freeform 113">
            <a:extLst>
              <a:ext uri="{FF2B5EF4-FFF2-40B4-BE49-F238E27FC236}">
                <a16:creationId xmlns:a16="http://schemas.microsoft.com/office/drawing/2014/main" id="{BB3400E5-ADAA-69FA-2FDD-944D04FCFC18}"/>
              </a:ext>
            </a:extLst>
          </p:cNvPr>
          <p:cNvSpPr/>
          <p:nvPr/>
        </p:nvSpPr>
        <p:spPr>
          <a:xfrm>
            <a:off x="3260439" y="2384685"/>
            <a:ext cx="2623121" cy="2758815"/>
          </a:xfrm>
          <a:custGeom>
            <a:avLst/>
            <a:gdLst/>
            <a:ahLst/>
            <a:cxnLst/>
            <a:rect l="l" t="t" r="r" b="b"/>
            <a:pathLst>
              <a:path w="1638907" h="1177964">
                <a:moveTo>
                  <a:pt x="0" y="0"/>
                </a:moveTo>
                <a:lnTo>
                  <a:pt x="1638907" y="0"/>
                </a:lnTo>
                <a:lnTo>
                  <a:pt x="1638907" y="1177964"/>
                </a:lnTo>
                <a:lnTo>
                  <a:pt x="0" y="1177964"/>
                </a:lnTo>
                <a:lnTo>
                  <a:pt x="0" y="0"/>
                </a:lnTo>
                <a:close/>
              </a:path>
            </a:pathLst>
          </a:custGeom>
          <a:blipFill>
            <a:blip r:embed="rId3"/>
            <a:stretch>
              <a:fillRect l="-46328"/>
            </a:stretch>
          </a:blipFill>
        </p:spPr>
        <p:txBody>
          <a:bodyPr/>
          <a:lstStyle/>
          <a:p>
            <a:endParaRPr lang="vi-VN" dirty="0"/>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677"/>
                                        </p:tgtEl>
                                        <p:attrNameLst>
                                          <p:attrName>style.visibility</p:attrName>
                                        </p:attrNameLst>
                                      </p:cBhvr>
                                      <p:to>
                                        <p:strVal val="visible"/>
                                      </p:to>
                                    </p:set>
                                    <p:animEffect transition="in" filter="wipe(up)">
                                      <p:cBhvr>
                                        <p:cTn id="7" dur="500"/>
                                        <p:tgtEl>
                                          <p:spTgt spid="767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out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out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out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out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77" grpId="0"/>
      <p:bldP spid="4" grpId="0" animBg="1"/>
      <p:bldP spid="5" grpId="0" animBg="1"/>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343"/>
        <p:cNvGrpSpPr/>
        <p:nvPr/>
      </p:nvGrpSpPr>
      <p:grpSpPr>
        <a:xfrm>
          <a:off x="0" y="0"/>
          <a:ext cx="0" cy="0"/>
          <a:chOff x="0" y="0"/>
          <a:chExt cx="0" cy="0"/>
        </a:xfrm>
      </p:grpSpPr>
      <p:sp>
        <p:nvSpPr>
          <p:cNvPr id="12" name="Rectangle 11">
            <a:extLst>
              <a:ext uri="{FF2B5EF4-FFF2-40B4-BE49-F238E27FC236}">
                <a16:creationId xmlns:a16="http://schemas.microsoft.com/office/drawing/2014/main" id="{4CF92061-1844-3ABF-E9E2-3D3C35346AB1}"/>
              </a:ext>
            </a:extLst>
          </p:cNvPr>
          <p:cNvSpPr/>
          <p:nvPr/>
        </p:nvSpPr>
        <p:spPr>
          <a:xfrm>
            <a:off x="4630056" y="1616897"/>
            <a:ext cx="3719108" cy="1213390"/>
          </a:xfrm>
          <a:prstGeom prst="rect">
            <a:avLst/>
          </a:prstGeom>
          <a:ln/>
        </p:spPr>
        <p:style>
          <a:lnRef idx="2">
            <a:schemeClr val="accent1"/>
          </a:lnRef>
          <a:fillRef idx="1">
            <a:schemeClr val="lt1"/>
          </a:fillRef>
          <a:effectRef idx="0">
            <a:schemeClr val="accent1"/>
          </a:effectRef>
          <a:fontRef idx="minor">
            <a:schemeClr val="dk1"/>
          </a:fontRef>
        </p:style>
        <p:txBody>
          <a:bodyPr tIns="180000" rtlCol="0" anchor="ctr"/>
          <a:lstStyle/>
          <a:p>
            <a:pPr algn="just">
              <a:lnSpc>
                <a:spcPct val="150000"/>
              </a:lnSpc>
            </a:pPr>
            <a:r>
              <a:rPr lang="vi-VN" sz="2000" dirty="0">
                <a:solidFill>
                  <a:schemeClr val="tx1">
                    <a:lumMod val="50000"/>
                  </a:schemeClr>
                </a:solidFill>
                <a:effectLst/>
                <a:latin typeface="Arial" panose="020B0604020202020204" pitchFamily="34" charset="0"/>
                <a:cs typeface="Arial" panose="020B0604020202020204" pitchFamily="34" charset="0"/>
              </a:rPr>
              <a:t>Rừng cây rậm rạp, hơi tối và tĩnh mịch.</a:t>
            </a:r>
          </a:p>
        </p:txBody>
      </p:sp>
      <p:sp>
        <p:nvSpPr>
          <p:cNvPr id="11" name="Rectangle 10">
            <a:extLst>
              <a:ext uri="{FF2B5EF4-FFF2-40B4-BE49-F238E27FC236}">
                <a16:creationId xmlns:a16="http://schemas.microsoft.com/office/drawing/2014/main" id="{BDB2D1AC-565C-0A16-C1AB-C962CE45D467}"/>
              </a:ext>
            </a:extLst>
          </p:cNvPr>
          <p:cNvSpPr/>
          <p:nvPr/>
        </p:nvSpPr>
        <p:spPr>
          <a:xfrm>
            <a:off x="794836" y="1616897"/>
            <a:ext cx="3007906" cy="1213390"/>
          </a:xfrm>
          <a:prstGeom prst="rect">
            <a:avLst/>
          </a:prstGeom>
          <a:ln/>
        </p:spPr>
        <p:style>
          <a:lnRef idx="2">
            <a:schemeClr val="accent1"/>
          </a:lnRef>
          <a:fillRef idx="1">
            <a:schemeClr val="lt1"/>
          </a:fillRef>
          <a:effectRef idx="0">
            <a:schemeClr val="accent1"/>
          </a:effectRef>
          <a:fontRef idx="minor">
            <a:schemeClr val="dk1"/>
          </a:fontRef>
        </p:style>
        <p:txBody>
          <a:bodyPr tIns="180000" rtlCol="0" anchor="ctr"/>
          <a:lstStyle/>
          <a:p>
            <a:pPr algn="just">
              <a:lnSpc>
                <a:spcPct val="150000"/>
              </a:lnSpc>
            </a:pPr>
            <a:r>
              <a:rPr lang="vi-VN" sz="2000" dirty="0">
                <a:solidFill>
                  <a:schemeClr val="tx1">
                    <a:lumMod val="50000"/>
                  </a:schemeClr>
                </a:solidFill>
                <a:effectLst/>
                <a:latin typeface="Arial" panose="020B0604020202020204" pitchFamily="34" charset="0"/>
                <a:cs typeface="Arial" panose="020B0604020202020204" pitchFamily="34" charset="0"/>
              </a:rPr>
              <a:t>Một huyện (nay là thị xã) thuộc tỉnh Lào Cai</a:t>
            </a:r>
          </a:p>
        </p:txBody>
      </p:sp>
      <p:sp>
        <p:nvSpPr>
          <p:cNvPr id="6" name="Google Shape;7677;p56">
            <a:extLst>
              <a:ext uri="{FF2B5EF4-FFF2-40B4-BE49-F238E27FC236}">
                <a16:creationId xmlns:a16="http://schemas.microsoft.com/office/drawing/2014/main" id="{CBAB4A3A-D362-FC23-C91D-63BD2EAE02A1}"/>
              </a:ext>
            </a:extLst>
          </p:cNvPr>
          <p:cNvSpPr txBox="1">
            <a:spLocks noGrp="1"/>
          </p:cNvSpPr>
          <p:nvPr>
            <p:ph type="title"/>
          </p:nvPr>
        </p:nvSpPr>
        <p:spPr>
          <a:xfrm>
            <a:off x="2808514" y="539500"/>
            <a:ext cx="3526972"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Giải nghĩa từ khó</a:t>
            </a:r>
            <a:endParaRPr dirty="0">
              <a:latin typeface="Arial" panose="020B0604020202020204" pitchFamily="34" charset="0"/>
              <a:cs typeface="Arial" panose="020B0604020202020204" pitchFamily="34" charset="0"/>
            </a:endParaRPr>
          </a:p>
        </p:txBody>
      </p:sp>
      <p:sp>
        <p:nvSpPr>
          <p:cNvPr id="7" name="Hexagon 6">
            <a:extLst>
              <a:ext uri="{FF2B5EF4-FFF2-40B4-BE49-F238E27FC236}">
                <a16:creationId xmlns:a16="http://schemas.microsoft.com/office/drawing/2014/main" id="{63DECA67-6134-93FE-997B-A1752C4638E4}"/>
              </a:ext>
            </a:extLst>
          </p:cNvPr>
          <p:cNvSpPr/>
          <p:nvPr/>
        </p:nvSpPr>
        <p:spPr>
          <a:xfrm>
            <a:off x="1273807" y="1415143"/>
            <a:ext cx="2013678" cy="403506"/>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Sa Pa </a:t>
            </a:r>
          </a:p>
        </p:txBody>
      </p:sp>
      <p:sp>
        <p:nvSpPr>
          <p:cNvPr id="8" name="Hexagon 7">
            <a:extLst>
              <a:ext uri="{FF2B5EF4-FFF2-40B4-BE49-F238E27FC236}">
                <a16:creationId xmlns:a16="http://schemas.microsoft.com/office/drawing/2014/main" id="{7163C48E-453D-8E7A-4524-C943D81B265C}"/>
              </a:ext>
            </a:extLst>
          </p:cNvPr>
          <p:cNvSpPr/>
          <p:nvPr/>
        </p:nvSpPr>
        <p:spPr>
          <a:xfrm>
            <a:off x="4920343" y="1415143"/>
            <a:ext cx="3138535" cy="403506"/>
          </a:xfrm>
          <a:prstGeom prst="hexagon">
            <a:avLst>
              <a:gd name="adj" fmla="val 35997"/>
              <a:gd name="vf" fmla="val 11547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Rừng cây âm âm</a:t>
            </a:r>
          </a:p>
        </p:txBody>
      </p:sp>
      <p:pic>
        <p:nvPicPr>
          <p:cNvPr id="2050" name="Picture 2" descr="Top 7 Resort Sapa Siêu Sang Chảnh Được Du Khách Yêu Thích Nhất">
            <a:extLst>
              <a:ext uri="{FF2B5EF4-FFF2-40B4-BE49-F238E27FC236}">
                <a16:creationId xmlns:a16="http://schemas.microsoft.com/office/drawing/2014/main" id="{F5DC0EE9-9DE1-CD33-EF31-521875C488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4837" y="2912053"/>
            <a:ext cx="3007906" cy="1691947"/>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pic>
        <p:nvPicPr>
          <p:cNvPr id="2052" name="Picture 4" descr="Rừng rậm – Wikipedia tiếng Việt">
            <a:extLst>
              <a:ext uri="{FF2B5EF4-FFF2-40B4-BE49-F238E27FC236}">
                <a16:creationId xmlns:a16="http://schemas.microsoft.com/office/drawing/2014/main" id="{0A01B6ED-AE9D-D20C-441D-0EF85AE45C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880" b="15880"/>
          <a:stretch/>
        </p:blipFill>
        <p:spPr bwMode="auto">
          <a:xfrm>
            <a:off x="4630056" y="2912053"/>
            <a:ext cx="3719108" cy="1691947"/>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par>
                                <p:cTn id="13" presetID="53" presetClass="entr" presetSubtype="16" fill="hold" nodeType="with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500" fill="hold"/>
                                        <p:tgtEl>
                                          <p:spTgt spid="2050"/>
                                        </p:tgtEl>
                                        <p:attrNameLst>
                                          <p:attrName>ppt_w</p:attrName>
                                        </p:attrNameLst>
                                      </p:cBhvr>
                                      <p:tavLst>
                                        <p:tav tm="0">
                                          <p:val>
                                            <p:fltVal val="0"/>
                                          </p:val>
                                        </p:tav>
                                        <p:tav tm="100000">
                                          <p:val>
                                            <p:strVal val="#ppt_w"/>
                                          </p:val>
                                        </p:tav>
                                      </p:tavLst>
                                    </p:anim>
                                    <p:anim calcmode="lin" valueType="num">
                                      <p:cBhvr>
                                        <p:cTn id="16" dur="500" fill="hold"/>
                                        <p:tgtEl>
                                          <p:spTgt spid="2050"/>
                                        </p:tgtEl>
                                        <p:attrNameLst>
                                          <p:attrName>ppt_h</p:attrName>
                                        </p:attrNameLst>
                                      </p:cBhvr>
                                      <p:tavLst>
                                        <p:tav tm="0">
                                          <p:val>
                                            <p:fltVal val="0"/>
                                          </p:val>
                                        </p:tav>
                                        <p:tav tm="100000">
                                          <p:val>
                                            <p:strVal val="#ppt_h"/>
                                          </p:val>
                                        </p:tav>
                                      </p:tavLst>
                                    </p:anim>
                                    <p:animEffect transition="in" filter="fade">
                                      <p:cBhvr>
                                        <p:cTn id="17" dur="500"/>
                                        <p:tgtEl>
                                          <p:spTgt spid="205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up)">
                                      <p:cBhvr>
                                        <p:cTn id="22" dur="500"/>
                                        <p:tgtEl>
                                          <p:spTgt spid="12"/>
                                        </p:tgtEl>
                                      </p:cBhvr>
                                    </p:animEffect>
                                  </p:childTnLst>
                                </p:cTn>
                              </p:par>
                              <p:par>
                                <p:cTn id="23" presetID="53" presetClass="entr" presetSubtype="16"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343"/>
        <p:cNvGrpSpPr/>
        <p:nvPr/>
      </p:nvGrpSpPr>
      <p:grpSpPr>
        <a:xfrm>
          <a:off x="0" y="0"/>
          <a:ext cx="0" cy="0"/>
          <a:chOff x="0" y="0"/>
          <a:chExt cx="0" cy="0"/>
        </a:xfrm>
      </p:grpSpPr>
      <p:pic>
        <p:nvPicPr>
          <p:cNvPr id="3076" name="Picture 4" descr="Dân tộc Hmông">
            <a:extLst>
              <a:ext uri="{FF2B5EF4-FFF2-40B4-BE49-F238E27FC236}">
                <a16:creationId xmlns:a16="http://schemas.microsoft.com/office/drawing/2014/main" id="{009CDD67-275D-5780-840F-D5ABFA3EC97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306" b="7767"/>
          <a:stretch/>
        </p:blipFill>
        <p:spPr bwMode="auto">
          <a:xfrm>
            <a:off x="645881" y="2888343"/>
            <a:ext cx="4205335" cy="194602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4CF92061-1844-3ABF-E9E2-3D3C35346AB1}"/>
              </a:ext>
            </a:extLst>
          </p:cNvPr>
          <p:cNvSpPr/>
          <p:nvPr/>
        </p:nvSpPr>
        <p:spPr>
          <a:xfrm>
            <a:off x="5729334" y="1616897"/>
            <a:ext cx="2768784" cy="1213390"/>
          </a:xfrm>
          <a:prstGeom prst="rect">
            <a:avLst/>
          </a:prstGeom>
          <a:ln/>
        </p:spPr>
        <p:style>
          <a:lnRef idx="2">
            <a:schemeClr val="accent1"/>
          </a:lnRef>
          <a:fillRef idx="1">
            <a:schemeClr val="lt1"/>
          </a:fillRef>
          <a:effectRef idx="0">
            <a:schemeClr val="accent1"/>
          </a:effectRef>
          <a:fontRef idx="minor">
            <a:schemeClr val="dk1"/>
          </a:fontRef>
        </p:style>
        <p:txBody>
          <a:bodyPr tIns="180000" rtlCol="0" anchor="ctr"/>
          <a:lstStyle/>
          <a:p>
            <a:pPr algn="ctr">
              <a:lnSpc>
                <a:spcPct val="150000"/>
              </a:lnSpc>
            </a:pPr>
            <a:r>
              <a:rPr lang="vi-VN" sz="2000" dirty="0">
                <a:solidFill>
                  <a:schemeClr val="tx1">
                    <a:lumMod val="50000"/>
                  </a:schemeClr>
                </a:solidFill>
                <a:effectLst/>
                <a:latin typeface="Arial" panose="020B0604020202020204" pitchFamily="34" charset="0"/>
                <a:cs typeface="Arial" panose="020B0604020202020204" pitchFamily="34" charset="0"/>
              </a:rPr>
              <a:t>Hôm trước phiên chợ.</a:t>
            </a:r>
          </a:p>
        </p:txBody>
      </p:sp>
      <p:sp>
        <p:nvSpPr>
          <p:cNvPr id="11" name="Rectangle 10">
            <a:extLst>
              <a:ext uri="{FF2B5EF4-FFF2-40B4-BE49-F238E27FC236}">
                <a16:creationId xmlns:a16="http://schemas.microsoft.com/office/drawing/2014/main" id="{BDB2D1AC-565C-0A16-C1AB-C962CE45D467}"/>
              </a:ext>
            </a:extLst>
          </p:cNvPr>
          <p:cNvSpPr/>
          <p:nvPr/>
        </p:nvSpPr>
        <p:spPr>
          <a:xfrm>
            <a:off x="645882" y="1616897"/>
            <a:ext cx="4205334" cy="1213390"/>
          </a:xfrm>
          <a:prstGeom prst="rect">
            <a:avLst/>
          </a:prstGeom>
          <a:ln/>
        </p:spPr>
        <p:style>
          <a:lnRef idx="2">
            <a:schemeClr val="accent1"/>
          </a:lnRef>
          <a:fillRef idx="1">
            <a:schemeClr val="lt1"/>
          </a:fillRef>
          <a:effectRef idx="0">
            <a:schemeClr val="accent1"/>
          </a:effectRef>
          <a:fontRef idx="minor">
            <a:schemeClr val="dk1"/>
          </a:fontRef>
        </p:style>
        <p:txBody>
          <a:bodyPr tIns="180000" rtlCol="0" anchor="ctr"/>
          <a:lstStyle/>
          <a:p>
            <a:pPr algn="just">
              <a:lnSpc>
                <a:spcPct val="150000"/>
              </a:lnSpc>
            </a:pPr>
            <a:r>
              <a:rPr lang="vi-VN" sz="2000" dirty="0">
                <a:solidFill>
                  <a:schemeClr val="tx1">
                    <a:lumMod val="50000"/>
                  </a:schemeClr>
                </a:solidFill>
                <a:effectLst/>
                <a:latin typeface="Arial" panose="020B0604020202020204" pitchFamily="34" charset="0"/>
                <a:cs typeface="Arial" panose="020B0604020202020204" pitchFamily="34" charset="0"/>
              </a:rPr>
              <a:t>(Mông), Tu Dí, Phù La: Tên 3 dân tộc thiểu số sống ở vùng núi cao.</a:t>
            </a:r>
          </a:p>
        </p:txBody>
      </p:sp>
      <p:sp>
        <p:nvSpPr>
          <p:cNvPr id="6" name="Google Shape;7677;p56">
            <a:extLst>
              <a:ext uri="{FF2B5EF4-FFF2-40B4-BE49-F238E27FC236}">
                <a16:creationId xmlns:a16="http://schemas.microsoft.com/office/drawing/2014/main" id="{CBAB4A3A-D362-FC23-C91D-63BD2EAE02A1}"/>
              </a:ext>
            </a:extLst>
          </p:cNvPr>
          <p:cNvSpPr txBox="1">
            <a:spLocks noGrp="1"/>
          </p:cNvSpPr>
          <p:nvPr>
            <p:ph type="title"/>
          </p:nvPr>
        </p:nvSpPr>
        <p:spPr>
          <a:xfrm>
            <a:off x="2808514" y="539500"/>
            <a:ext cx="3526972" cy="457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vi-VN" dirty="0">
                <a:latin typeface="Arial" panose="020B0604020202020204" pitchFamily="34" charset="0"/>
                <a:cs typeface="Arial" panose="020B0604020202020204" pitchFamily="34" charset="0"/>
              </a:rPr>
              <a:t>Giải nghĩa từ khó</a:t>
            </a:r>
            <a:endParaRPr dirty="0">
              <a:latin typeface="Arial" panose="020B0604020202020204" pitchFamily="34" charset="0"/>
              <a:cs typeface="Arial" panose="020B0604020202020204" pitchFamily="34" charset="0"/>
            </a:endParaRPr>
          </a:p>
        </p:txBody>
      </p:sp>
      <p:sp>
        <p:nvSpPr>
          <p:cNvPr id="7" name="Hexagon 6">
            <a:extLst>
              <a:ext uri="{FF2B5EF4-FFF2-40B4-BE49-F238E27FC236}">
                <a16:creationId xmlns:a16="http://schemas.microsoft.com/office/drawing/2014/main" id="{63DECA67-6134-93FE-997B-A1752C4638E4}"/>
              </a:ext>
            </a:extLst>
          </p:cNvPr>
          <p:cNvSpPr/>
          <p:nvPr/>
        </p:nvSpPr>
        <p:spPr>
          <a:xfrm>
            <a:off x="1741710" y="1415143"/>
            <a:ext cx="2013678" cy="403506"/>
          </a:xfrm>
          <a:prstGeom prst="hexagon">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H'Mông</a:t>
            </a:r>
          </a:p>
        </p:txBody>
      </p:sp>
      <p:sp>
        <p:nvSpPr>
          <p:cNvPr id="8" name="Hexagon 7">
            <a:extLst>
              <a:ext uri="{FF2B5EF4-FFF2-40B4-BE49-F238E27FC236}">
                <a16:creationId xmlns:a16="http://schemas.microsoft.com/office/drawing/2014/main" id="{7163C48E-453D-8E7A-4524-C943D81B265C}"/>
              </a:ext>
            </a:extLst>
          </p:cNvPr>
          <p:cNvSpPr/>
          <p:nvPr/>
        </p:nvSpPr>
        <p:spPr>
          <a:xfrm>
            <a:off x="6106708" y="1415143"/>
            <a:ext cx="2014038" cy="403506"/>
          </a:xfrm>
          <a:prstGeom prst="hexagon">
            <a:avLst>
              <a:gd name="adj" fmla="val 35997"/>
              <a:gd name="vf" fmla="val 115470"/>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vi-VN" sz="2200" b="1" dirty="0">
                <a:latin typeface="Arial" panose="020B0604020202020204" pitchFamily="34" charset="0"/>
                <a:cs typeface="Arial" panose="020B0604020202020204" pitchFamily="34" charset="0"/>
              </a:rPr>
              <a:t>Áp phiên</a:t>
            </a:r>
          </a:p>
        </p:txBody>
      </p:sp>
      <p:pic>
        <p:nvPicPr>
          <p:cNvPr id="3078" name="Picture 6" descr="Những hình ảnh độc đáo ở phiên chợ vùng cao">
            <a:extLst>
              <a:ext uri="{FF2B5EF4-FFF2-40B4-BE49-F238E27FC236}">
                <a16:creationId xmlns:a16="http://schemas.microsoft.com/office/drawing/2014/main" id="{A0435F8C-4D9B-EBEB-4737-1AB06DAFF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9334" y="2888343"/>
            <a:ext cx="2768784" cy="1946020"/>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747565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up)">
                                      <p:cBhvr>
                                        <p:cTn id="10" dur="500"/>
                                        <p:tgtEl>
                                          <p:spTgt spid="11"/>
                                        </p:tgtEl>
                                      </p:cBhvr>
                                    </p:animEffect>
                                  </p:childTnLst>
                                </p:cTn>
                              </p:par>
                              <p:par>
                                <p:cTn id="11" presetID="53" presetClass="entr" presetSubtype="16"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 calcmode="lin" valueType="num">
                                      <p:cBhvr>
                                        <p:cTn id="13" dur="500" fill="hold"/>
                                        <p:tgtEl>
                                          <p:spTgt spid="3076"/>
                                        </p:tgtEl>
                                        <p:attrNameLst>
                                          <p:attrName>ppt_w</p:attrName>
                                        </p:attrNameLst>
                                      </p:cBhvr>
                                      <p:tavLst>
                                        <p:tav tm="0">
                                          <p:val>
                                            <p:fltVal val="0"/>
                                          </p:val>
                                        </p:tav>
                                        <p:tav tm="100000">
                                          <p:val>
                                            <p:strVal val="#ppt_w"/>
                                          </p:val>
                                        </p:tav>
                                      </p:tavLst>
                                    </p:anim>
                                    <p:anim calcmode="lin" valueType="num">
                                      <p:cBhvr>
                                        <p:cTn id="14" dur="500" fill="hold"/>
                                        <p:tgtEl>
                                          <p:spTgt spid="3076"/>
                                        </p:tgtEl>
                                        <p:attrNameLst>
                                          <p:attrName>ppt_h</p:attrName>
                                        </p:attrNameLst>
                                      </p:cBhvr>
                                      <p:tavLst>
                                        <p:tav tm="0">
                                          <p:val>
                                            <p:fltVal val="0"/>
                                          </p:val>
                                        </p:tav>
                                        <p:tav tm="100000">
                                          <p:val>
                                            <p:strVal val="#ppt_h"/>
                                          </p:val>
                                        </p:tav>
                                      </p:tavLst>
                                    </p:anim>
                                    <p:animEffect transition="in" filter="fade">
                                      <p:cBhvr>
                                        <p:cTn id="15" dur="500"/>
                                        <p:tgtEl>
                                          <p:spTgt spid="307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outVertical)">
                                      <p:cBhvr>
                                        <p:cTn id="20" dur="500"/>
                                        <p:tgtEl>
                                          <p:spTgt spid="8"/>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500"/>
                                        <p:tgtEl>
                                          <p:spTgt spid="12"/>
                                        </p:tgtEl>
                                      </p:cBhvr>
                                    </p:animEffect>
                                  </p:childTnLst>
                                </p:cTn>
                              </p:par>
                              <p:par>
                                <p:cTn id="24" presetID="53" presetClass="entr" presetSubtype="16" fill="hold" nodeType="withEffect">
                                  <p:stCondLst>
                                    <p:cond delay="0"/>
                                  </p:stCondLst>
                                  <p:childTnLst>
                                    <p:set>
                                      <p:cBhvr>
                                        <p:cTn id="25" dur="1" fill="hold">
                                          <p:stCondLst>
                                            <p:cond delay="0"/>
                                          </p:stCondLst>
                                        </p:cTn>
                                        <p:tgtEl>
                                          <p:spTgt spid="3078"/>
                                        </p:tgtEl>
                                        <p:attrNameLst>
                                          <p:attrName>style.visibility</p:attrName>
                                        </p:attrNameLst>
                                      </p:cBhvr>
                                      <p:to>
                                        <p:strVal val="visible"/>
                                      </p:to>
                                    </p:set>
                                    <p:anim calcmode="lin" valueType="num">
                                      <p:cBhvr>
                                        <p:cTn id="26" dur="500" fill="hold"/>
                                        <p:tgtEl>
                                          <p:spTgt spid="3078"/>
                                        </p:tgtEl>
                                        <p:attrNameLst>
                                          <p:attrName>ppt_w</p:attrName>
                                        </p:attrNameLst>
                                      </p:cBhvr>
                                      <p:tavLst>
                                        <p:tav tm="0">
                                          <p:val>
                                            <p:fltVal val="0"/>
                                          </p:val>
                                        </p:tav>
                                        <p:tav tm="100000">
                                          <p:val>
                                            <p:strVal val="#ppt_w"/>
                                          </p:val>
                                        </p:tav>
                                      </p:tavLst>
                                    </p:anim>
                                    <p:anim calcmode="lin" valueType="num">
                                      <p:cBhvr>
                                        <p:cTn id="27" dur="500" fill="hold"/>
                                        <p:tgtEl>
                                          <p:spTgt spid="3078"/>
                                        </p:tgtEl>
                                        <p:attrNameLst>
                                          <p:attrName>ppt_h</p:attrName>
                                        </p:attrNameLst>
                                      </p:cBhvr>
                                      <p:tavLst>
                                        <p:tav tm="0">
                                          <p:val>
                                            <p:fltVal val="0"/>
                                          </p:val>
                                        </p:tav>
                                        <p:tav tm="100000">
                                          <p:val>
                                            <p:strVal val="#ppt_h"/>
                                          </p:val>
                                        </p:tav>
                                      </p:tavLst>
                                    </p:anim>
                                    <p:animEffect transition="in" filter="fade">
                                      <p:cBhvr>
                                        <p:cTn id="28"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7" grpId="0" animBg="1"/>
      <p:bldP spid="8" grpId="0" animBg="1"/>
    </p:bldLst>
  </p:timing>
</p:sld>
</file>

<file path=ppt/theme/theme1.xml><?xml version="1.0" encoding="utf-8"?>
<a:theme xmlns:a="http://schemas.openxmlformats.org/drawingml/2006/main" name="Freeway Roads Backgrounds by Slidesgo">
  <a:themeElements>
    <a:clrScheme name="Simple Light">
      <a:dk1>
        <a:srgbClr val="474747"/>
      </a:dk1>
      <a:lt1>
        <a:srgbClr val="FFFFFF"/>
      </a:lt1>
      <a:dk2>
        <a:srgbClr val="B3D379"/>
      </a:dk2>
      <a:lt2>
        <a:srgbClr val="508ED3"/>
      </a:lt2>
      <a:accent1>
        <a:srgbClr val="FFC001"/>
      </a:accent1>
      <a:accent2>
        <a:srgbClr val="94B753"/>
      </a:accent2>
      <a:accent3>
        <a:srgbClr val="ADDEF8"/>
      </a:accent3>
      <a:accent4>
        <a:srgbClr val="F6F6F6"/>
      </a:accent4>
      <a:accent5>
        <a:srgbClr val="F02424"/>
      </a:accent5>
      <a:accent6>
        <a:srgbClr val="508ED3"/>
      </a:accent6>
      <a:hlink>
        <a:srgbClr val="47474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TotalTime>
  <Words>920</Words>
  <Application>Microsoft Office PowerPoint</Application>
  <PresentationFormat>On-screen Show (16:9)</PresentationFormat>
  <Paragraphs>80</Paragraphs>
  <Slides>23</Slides>
  <Notes>23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Baloo 2</vt:lpstr>
      <vt:lpstr>Nunito Light</vt:lpstr>
      <vt:lpstr>Days One</vt:lpstr>
      <vt:lpstr>Bebas Neue</vt:lpstr>
      <vt:lpstr>Arial</vt:lpstr>
      <vt:lpstr>Pacifico</vt:lpstr>
      <vt:lpstr>Roboto Condensed Light</vt:lpstr>
      <vt:lpstr>Freeway Roads Backgrounds by Slidesgo</vt:lpstr>
      <vt:lpstr>NHIỆT LIỆT CHÀO MỪNG CÁC EM ĐẾN VỚI BÀI HỌC MỚI MÔN TIẾNG VIỆT!</vt:lpstr>
      <vt:lpstr>KHỞI ĐỘNG</vt:lpstr>
      <vt:lpstr>BÀI 17 – ĐỌC 2: ĐƯỜNG ĐI SAPA</vt:lpstr>
      <vt:lpstr>NỘI DUNG BÀI HỌC</vt:lpstr>
      <vt:lpstr>PowerPoint Presentation</vt:lpstr>
      <vt:lpstr>Đọc mẫu bài "Đường đi Sa Pa"</vt:lpstr>
      <vt:lpstr>Luyện đọc từ khó</vt:lpstr>
      <vt:lpstr>Giải nghĩa từ khó</vt:lpstr>
      <vt:lpstr>Giải nghĩa từ khó</vt:lpstr>
      <vt:lpstr>Luyện đọc</vt:lpstr>
      <vt:lpstr>PowerPoint Presentation</vt:lpstr>
      <vt:lpstr>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vt:lpstr>
      <vt:lpstr>Luyện đọc</vt:lpstr>
      <vt:lpstr>CỦNG CỐ, DẶN DÒ</vt:lpstr>
      <vt:lpstr>CẢM ƠN CÁC BẠN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NHIỆT LIỆT CHÀO MỪNG CÁC EM ĐẾN VỚI BÀI HỌC MỚI MÔN TIẾNG VIỆT!</dc:title>
  <cp:lastModifiedBy>My Tra</cp:lastModifiedBy>
  <cp:revision>6</cp:revision>
  <dcterms:modified xsi:type="dcterms:W3CDTF">2024-01-07T09:38:33Z</dcterms:modified>
</cp:coreProperties>
</file>