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42"/>
  </p:notesMasterIdLst>
  <p:sldIdLst>
    <p:sldId id="257" r:id="rId3"/>
    <p:sldId id="258" r:id="rId4"/>
    <p:sldId id="259" r:id="rId5"/>
    <p:sldId id="260" r:id="rId6"/>
    <p:sldId id="388" r:id="rId7"/>
    <p:sldId id="389" r:id="rId8"/>
    <p:sldId id="351" r:id="rId9"/>
    <p:sldId id="391" r:id="rId10"/>
    <p:sldId id="264" r:id="rId11"/>
    <p:sldId id="265" r:id="rId12"/>
    <p:sldId id="392" r:id="rId13"/>
    <p:sldId id="393" r:id="rId14"/>
    <p:sldId id="394" r:id="rId15"/>
    <p:sldId id="308" r:id="rId16"/>
    <p:sldId id="395" r:id="rId17"/>
    <p:sldId id="396" r:id="rId18"/>
    <p:sldId id="397" r:id="rId19"/>
    <p:sldId id="398" r:id="rId20"/>
    <p:sldId id="400" r:id="rId21"/>
    <p:sldId id="401" r:id="rId22"/>
    <p:sldId id="402" r:id="rId23"/>
    <p:sldId id="403" r:id="rId24"/>
    <p:sldId id="399" r:id="rId25"/>
    <p:sldId id="405" r:id="rId26"/>
    <p:sldId id="411" r:id="rId27"/>
    <p:sldId id="414" r:id="rId28"/>
    <p:sldId id="404" r:id="rId29"/>
    <p:sldId id="406" r:id="rId30"/>
    <p:sldId id="407" r:id="rId31"/>
    <p:sldId id="408" r:id="rId32"/>
    <p:sldId id="409" r:id="rId33"/>
    <p:sldId id="410" r:id="rId34"/>
    <p:sldId id="412" r:id="rId35"/>
    <p:sldId id="413" r:id="rId36"/>
    <p:sldId id="309" r:id="rId37"/>
    <p:sldId id="278" r:id="rId38"/>
    <p:sldId id="280" r:id="rId39"/>
    <p:sldId id="305" r:id="rId40"/>
    <p:sldId id="306" r:id="rId41"/>
  </p:sldIdLst>
  <p:sldSz cx="12192000" cy="6858000"/>
  <p:notesSz cx="6858000" cy="9144000"/>
  <p:embeddedFontLst>
    <p:embeddedFont>
      <p:font typeface="UTM Edwardian" panose="02040603050506020204" pitchFamily="18" charset="0"/>
      <p:regular r:id="rId43"/>
      <p:bold r:id="rId44"/>
    </p:embeddedFont>
    <p:embeddedFont>
      <p:font typeface="Calibri Light" panose="020F0302020204030204" pitchFamily="34" charset="0"/>
      <p:regular r:id="rId45"/>
      <p:italic r:id="rId46"/>
    </p:embeddedFont>
    <p:embeddedFont>
      <p:font typeface="Coiny" panose="020B0604020202020204" charset="0"/>
      <p:regular r:id="rId47"/>
    </p:embeddedFont>
    <p:embeddedFont>
      <p:font typeface="Calibri" panose="020F0502020204030204" pitchFamily="34" charset="0"/>
      <p:regular r:id="rId48"/>
      <p:bold r:id="rId49"/>
      <p:italic r:id="rId50"/>
      <p:boldItalic r:id="rId51"/>
    </p:embeddedFont>
    <p:embeddedFont>
      <p:font typeface="Aptos" panose="020B0004020202020204" pitchFamily="34" charset="0"/>
      <p:regular r:id="rId52"/>
      <p:bold r:id="rId53"/>
      <p:italic r:id="rId54"/>
      <p:boldItalic r:id="rId55"/>
    </p:embeddedFont>
    <p:embeddedFont>
      <p:font typeface="UTM Mother" panose="02040603050506020204" pitchFamily="18" charset="0"/>
      <p:regular r:id="rId56"/>
    </p:embeddedFont>
    <p:embeddedFont>
      <p:font typeface="UTM Duepuntozero" panose="02040603050506020204" pitchFamily="18" charset="0"/>
      <p:regular r:id="rId57"/>
      <p:bold r:id="rId58"/>
    </p:embeddedFont>
    <p:embeddedFont>
      <p:font typeface="LNTH-LuoLuoNotangYuanTi 1" panose="020B0604020202020204" charset="-128"/>
      <p:regular r:id="rId59"/>
    </p:embeddedFont>
    <p:embeddedFont>
      <p:font typeface="Roboto" panose="020B0604020202020204" charset="0"/>
      <p:regular r:id="rId60"/>
      <p:bold r:id="rId61"/>
      <p:italic r:id="rId62"/>
      <p:boldItalic r:id="rId63"/>
    </p:embeddedFont>
    <p:embeddedFont>
      <p:font typeface="SVN-ARCO Typography" panose="020B0603050302020204" charset="2"/>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CCFF"/>
    <a:srgbClr val="FA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B64BB-1C54-4815-AFAC-ACFB522C3627}" v="224" dt="2023-10-17T11:46:33.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421" autoAdjust="0"/>
  </p:normalViewPr>
  <p:slideViewPr>
    <p:cSldViewPr snapToGrid="0">
      <p:cViewPr varScale="1">
        <p:scale>
          <a:sx n="60" d="100"/>
          <a:sy n="60" d="100"/>
        </p:scale>
        <p:origin x="8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8.fntdata"/><Relationship Id="rId55" Type="http://schemas.openxmlformats.org/officeDocument/2006/relationships/font" Target="fonts/font13.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05F23-78B4-406C-8C13-CC10BAA46C90}"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B721B-E734-4DD2-8146-02B688E1F56F}" type="slidenum">
              <a:rPr lang="en-US" smtClean="0"/>
              <a:t>‹#›</a:t>
            </a:fld>
            <a:endParaRPr lang="en-US"/>
          </a:p>
        </p:txBody>
      </p:sp>
    </p:spTree>
    <p:extLst>
      <p:ext uri="{BB962C8B-B14F-4D97-AF65-F5344CB8AC3E}">
        <p14:creationId xmlns:p14="http://schemas.microsoft.com/office/powerpoint/2010/main" val="1050186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0139C4-F2F4-2A60-A750-9B70DFDA71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F73402B-9B7E-C7F7-5FE6-77E9D07077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F876E16E-9D73-9992-CFC7-443B1EA158C4}"/>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4/14/2025</a:t>
            </a:fld>
            <a:endParaRPr lang="en-US"/>
          </a:p>
        </p:txBody>
      </p:sp>
      <p:sp>
        <p:nvSpPr>
          <p:cNvPr id="5" name="Chỗ dành sẵn cho Chân trang 4">
            <a:extLst>
              <a:ext uri="{FF2B5EF4-FFF2-40B4-BE49-F238E27FC236}">
                <a16:creationId xmlns:a16="http://schemas.microsoft.com/office/drawing/2014/main" id="{72F9AED7-332B-AE5E-B3EF-9E14BCA837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E3B5F8-B3F8-0C01-1E05-D7C52EB73F40}"/>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19882893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3C2F2EE-3B20-F4A9-5189-F463EA9279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00FFDD2-ACAA-F1FE-7312-C08B19EE9E3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3335ED2-C2AF-B4E3-C0F4-2135045688C6}"/>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4/14/2025</a:t>
            </a:fld>
            <a:endParaRPr lang="en-US"/>
          </a:p>
        </p:txBody>
      </p:sp>
      <p:sp>
        <p:nvSpPr>
          <p:cNvPr id="5" name="Chỗ dành sẵn cho Chân trang 4">
            <a:extLst>
              <a:ext uri="{FF2B5EF4-FFF2-40B4-BE49-F238E27FC236}">
                <a16:creationId xmlns:a16="http://schemas.microsoft.com/office/drawing/2014/main" id="{38C07E15-FE76-2016-931F-160578298C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70E10C-4539-E5B7-0872-DA8EAE44F75C}"/>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3594691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0FC7F54-1132-D283-9923-8AA1E369D07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DFAB0A6-72AA-EBAF-09B1-0C4A7C8736C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85D03D6-510D-CF24-F013-483E648E3F22}"/>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4/14/2025</a:t>
            </a:fld>
            <a:endParaRPr lang="en-US"/>
          </a:p>
        </p:txBody>
      </p:sp>
      <p:sp>
        <p:nvSpPr>
          <p:cNvPr id="5" name="Chỗ dành sẵn cho Chân trang 4">
            <a:extLst>
              <a:ext uri="{FF2B5EF4-FFF2-40B4-BE49-F238E27FC236}">
                <a16:creationId xmlns:a16="http://schemas.microsoft.com/office/drawing/2014/main" id="{6F578658-9BD3-8B24-7028-BA8346E20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E774DEA-DE9D-AE4D-0129-4ED2CAF338E7}"/>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947383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DF189-24AF-1BED-26A5-31F72DB7728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A1CE-F4DE-D2DE-C194-3A9E0F9A22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9B106FC-7F91-B442-0B59-CCD4D5951ECE}"/>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14/04/2025</a:t>
            </a:fld>
            <a:endParaRPr lang="vi-VN"/>
          </a:p>
        </p:txBody>
      </p:sp>
      <p:sp>
        <p:nvSpPr>
          <p:cNvPr id="5" name="Footer Placeholder 4">
            <a:extLst>
              <a:ext uri="{FF2B5EF4-FFF2-40B4-BE49-F238E27FC236}">
                <a16:creationId xmlns:a16="http://schemas.microsoft.com/office/drawing/2014/main" id="{EC6960AD-CC6D-B5B5-B032-3EE19CD5AC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68EAD06-F87F-3A72-C020-FAB30130A6CB}"/>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1231509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56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401E-0551-24AE-1858-401BCA4189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CA41680-7671-8A9C-F79C-63F658914A6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45430-FFB6-942F-90E5-CB28015D0457}"/>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14/04/2025</a:t>
            </a:fld>
            <a:endParaRPr lang="vi-VN"/>
          </a:p>
        </p:txBody>
      </p:sp>
      <p:sp>
        <p:nvSpPr>
          <p:cNvPr id="5" name="Footer Placeholder 4">
            <a:extLst>
              <a:ext uri="{FF2B5EF4-FFF2-40B4-BE49-F238E27FC236}">
                <a16:creationId xmlns:a16="http://schemas.microsoft.com/office/drawing/2014/main" id="{04054FDE-50D6-731D-E34D-A2E411F3D47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81F6E4-8B09-9B21-0173-EA6BB0C5813B}"/>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68840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65CA-DAAB-D1E1-46BB-EEC882515B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B6A0A64-9E50-7E74-694E-539E3CDB20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0D78AD5-5A3F-A41D-34E4-B88B120E3D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B97374C-BB9F-FB41-9018-54B83175070E}"/>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14/04/2025</a:t>
            </a:fld>
            <a:endParaRPr lang="vi-VN"/>
          </a:p>
        </p:txBody>
      </p:sp>
      <p:sp>
        <p:nvSpPr>
          <p:cNvPr id="6" name="Footer Placeholder 5">
            <a:extLst>
              <a:ext uri="{FF2B5EF4-FFF2-40B4-BE49-F238E27FC236}">
                <a16:creationId xmlns:a16="http://schemas.microsoft.com/office/drawing/2014/main" id="{847B3635-3DF5-F2B0-E4FD-B243A4A3EF7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57B8F84-4D0F-FEAD-6478-BE206934DE38}"/>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301243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46C2-AAE6-7D1A-642E-3158A9E82F8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89B8F20-5A9C-7CA1-7769-97DA29B8C8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A4983-8B53-F1FA-A372-D5BD786DDB1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12BE3D2-40C0-1491-CFBF-C633EFEE44C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534452-D1AC-F90E-EFD2-6129E2F5DB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C03BF86-BEFC-1098-AEC7-3DDCB79666F4}"/>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14/04/2025</a:t>
            </a:fld>
            <a:endParaRPr lang="vi-VN"/>
          </a:p>
        </p:txBody>
      </p:sp>
      <p:sp>
        <p:nvSpPr>
          <p:cNvPr id="8" name="Footer Placeholder 7">
            <a:extLst>
              <a:ext uri="{FF2B5EF4-FFF2-40B4-BE49-F238E27FC236}">
                <a16:creationId xmlns:a16="http://schemas.microsoft.com/office/drawing/2014/main" id="{9BA1438C-A24B-452C-B957-2B8D0C92AB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6586D4F7-60EE-954A-C259-F06EC956AEB6}"/>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2568034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2953F-A04D-027C-62DA-27895E561E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33F14F-71A6-1510-4EC5-30FA525407FE}"/>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14/04/2025</a:t>
            </a:fld>
            <a:endParaRPr lang="vi-VN"/>
          </a:p>
        </p:txBody>
      </p:sp>
      <p:sp>
        <p:nvSpPr>
          <p:cNvPr id="4" name="Footer Placeholder 3">
            <a:extLst>
              <a:ext uri="{FF2B5EF4-FFF2-40B4-BE49-F238E27FC236}">
                <a16:creationId xmlns:a16="http://schemas.microsoft.com/office/drawing/2014/main" id="{6DFCB6C1-81DB-EC20-26D6-AC2A49E541B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90FAC20-2774-E188-D934-474EDD3D8B46}"/>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680037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373409-82B6-41D9-4871-2ED1BF2CCCA2}"/>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14/04/2025</a:t>
            </a:fld>
            <a:endParaRPr lang="vi-VN"/>
          </a:p>
        </p:txBody>
      </p:sp>
      <p:sp>
        <p:nvSpPr>
          <p:cNvPr id="3" name="Footer Placeholder 2">
            <a:extLst>
              <a:ext uri="{FF2B5EF4-FFF2-40B4-BE49-F238E27FC236}">
                <a16:creationId xmlns:a16="http://schemas.microsoft.com/office/drawing/2014/main" id="{FB1A4446-417B-DE0D-0E66-16F1763E78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1E9ADF0-470A-0B14-6AF2-30BC45521072}"/>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2848969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B235-744E-1E38-F497-DC89DAE68D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CB18898-D5DE-B90A-3C0B-71107C8344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AF010D2-0ED3-4AC1-8AB8-123F505811E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1C73E0-8199-57D5-049D-2EAB68484E9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14/04/2025</a:t>
            </a:fld>
            <a:endParaRPr lang="vi-VN"/>
          </a:p>
        </p:txBody>
      </p:sp>
      <p:sp>
        <p:nvSpPr>
          <p:cNvPr id="6" name="Footer Placeholder 5">
            <a:extLst>
              <a:ext uri="{FF2B5EF4-FFF2-40B4-BE49-F238E27FC236}">
                <a16:creationId xmlns:a16="http://schemas.microsoft.com/office/drawing/2014/main" id="{AEF23C05-341D-A754-E472-322B0560EC4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B05294-83C9-CDAD-B0AB-E19DBBF00E29}"/>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20778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932626-A49E-6D57-9E52-C86B7DCDDA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6B7CE17-8B46-7423-3E99-465745337DE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E7F96A7-D133-6017-0E48-180E630ADFC0}"/>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4/14/2025</a:t>
            </a:fld>
            <a:endParaRPr lang="en-US"/>
          </a:p>
        </p:txBody>
      </p:sp>
      <p:sp>
        <p:nvSpPr>
          <p:cNvPr id="5" name="Chỗ dành sẵn cho Chân trang 4">
            <a:extLst>
              <a:ext uri="{FF2B5EF4-FFF2-40B4-BE49-F238E27FC236}">
                <a16:creationId xmlns:a16="http://schemas.microsoft.com/office/drawing/2014/main" id="{9D29D7AC-A89A-0B1D-3714-82F1546CF0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E1E2D21-17B0-08A1-97B1-0543F09F130A}"/>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pic>
        <p:nvPicPr>
          <p:cNvPr id="7" name="Picture 6">
            <a:extLst>
              <a:ext uri="{FF2B5EF4-FFF2-40B4-BE49-F238E27FC236}">
                <a16:creationId xmlns:a16="http://schemas.microsoft.com/office/drawing/2014/main" id="{96F4B23F-B0B0-BB03-966B-5D1FCD1B8A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18081" y="1999641"/>
            <a:ext cx="1961823" cy="1964594"/>
          </a:xfrm>
          <a:prstGeom prst="rect">
            <a:avLst/>
          </a:prstGeom>
        </p:spPr>
      </p:pic>
    </p:spTree>
    <p:extLst>
      <p:ext uri="{BB962C8B-B14F-4D97-AF65-F5344CB8AC3E}">
        <p14:creationId xmlns:p14="http://schemas.microsoft.com/office/powerpoint/2010/main" val="3428100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77E4-A3A1-DB39-F07A-9BFE1E6422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F377DD4-72B7-F756-8244-127C6B7E649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E93D110-2B63-0C05-7B80-4DE9D51DF8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1106A8-CFCF-D3F3-F77F-38AA01076142}"/>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14/04/2025</a:t>
            </a:fld>
            <a:endParaRPr lang="vi-VN"/>
          </a:p>
        </p:txBody>
      </p:sp>
      <p:sp>
        <p:nvSpPr>
          <p:cNvPr id="6" name="Footer Placeholder 5">
            <a:extLst>
              <a:ext uri="{FF2B5EF4-FFF2-40B4-BE49-F238E27FC236}">
                <a16:creationId xmlns:a16="http://schemas.microsoft.com/office/drawing/2014/main" id="{A42C7B96-5E9A-01BB-58F8-FA96E6580D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817344F-5F18-8DED-61DF-6AEFE08599D5}"/>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2098781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BAF3-3FBE-CF05-2932-30CF8C991A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BA1B11-4F94-550A-5F1B-00677ADD05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6D8DF3-FF4A-A464-E33D-4441B5A06A9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14/04/2025</a:t>
            </a:fld>
            <a:endParaRPr lang="vi-VN"/>
          </a:p>
        </p:txBody>
      </p:sp>
      <p:sp>
        <p:nvSpPr>
          <p:cNvPr id="5" name="Footer Placeholder 4">
            <a:extLst>
              <a:ext uri="{FF2B5EF4-FFF2-40B4-BE49-F238E27FC236}">
                <a16:creationId xmlns:a16="http://schemas.microsoft.com/office/drawing/2014/main" id="{B3173331-F0FC-990D-1253-54CA9A0CA17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7EFE762-80B8-76F6-2666-F7B00587FB71}"/>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1454542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033316-8DFB-A8CF-92FF-C524F224C79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11CF74D-633A-34AD-C4B8-9AEAF97E5C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74D9AF-F47B-0D25-995F-416E5376182E}"/>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14/04/2025</a:t>
            </a:fld>
            <a:endParaRPr lang="vi-VN"/>
          </a:p>
        </p:txBody>
      </p:sp>
      <p:sp>
        <p:nvSpPr>
          <p:cNvPr id="5" name="Footer Placeholder 4">
            <a:extLst>
              <a:ext uri="{FF2B5EF4-FFF2-40B4-BE49-F238E27FC236}">
                <a16:creationId xmlns:a16="http://schemas.microsoft.com/office/drawing/2014/main" id="{2758DCCB-5B44-473B-8E11-1CE8A49E56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ACAC58F-5F16-3514-F540-FB54D41FADE0}"/>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1639415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EC81AE-F503-FE24-84E0-45E7DFBE6F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6F943E-FEB5-8902-B7A7-D3BF33A5F4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8C80667-20D9-2145-07F9-E66E676F731A}"/>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4/14/2025</a:t>
            </a:fld>
            <a:endParaRPr lang="en-US"/>
          </a:p>
        </p:txBody>
      </p:sp>
      <p:sp>
        <p:nvSpPr>
          <p:cNvPr id="5" name="Chỗ dành sẵn cho Chân trang 4">
            <a:extLst>
              <a:ext uri="{FF2B5EF4-FFF2-40B4-BE49-F238E27FC236}">
                <a16:creationId xmlns:a16="http://schemas.microsoft.com/office/drawing/2014/main" id="{1866629D-3C52-087B-560D-D89BE927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54E0D0E-6E13-DA45-61DA-96594C274D30}"/>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3266029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BB4B8C-D308-6EB9-F8D9-FA00CB32041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9B43D48-44C3-3E4F-1E58-A806109064B6}"/>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F0F7401-C4F1-289E-2850-D6EE03BF4C4A}"/>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3ED85-BC5E-BBE1-41CB-BA637CF39C9B}"/>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4/14/2025</a:t>
            </a:fld>
            <a:endParaRPr lang="en-US"/>
          </a:p>
        </p:txBody>
      </p:sp>
      <p:sp>
        <p:nvSpPr>
          <p:cNvPr id="6" name="Chỗ dành sẵn cho Chân trang 5">
            <a:extLst>
              <a:ext uri="{FF2B5EF4-FFF2-40B4-BE49-F238E27FC236}">
                <a16:creationId xmlns:a16="http://schemas.microsoft.com/office/drawing/2014/main" id="{D4ED0063-23CC-1F9F-9F65-A1C31B83B3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019DCC-1D98-5AB8-0EC0-92C13AA8B515}"/>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pic>
        <p:nvPicPr>
          <p:cNvPr id="8" name="Picture 7">
            <a:extLst>
              <a:ext uri="{FF2B5EF4-FFF2-40B4-BE49-F238E27FC236}">
                <a16:creationId xmlns:a16="http://schemas.microsoft.com/office/drawing/2014/main" id="{A28884D6-FFEB-7681-FC50-D37C43840B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18081" y="1999641"/>
            <a:ext cx="1961823" cy="1964594"/>
          </a:xfrm>
          <a:prstGeom prst="rect">
            <a:avLst/>
          </a:prstGeom>
        </p:spPr>
      </p:pic>
    </p:spTree>
    <p:extLst>
      <p:ext uri="{BB962C8B-B14F-4D97-AF65-F5344CB8AC3E}">
        <p14:creationId xmlns:p14="http://schemas.microsoft.com/office/powerpoint/2010/main" val="3762913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AB78A9-1922-E90A-8E71-375B98714D5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D041899-DCEF-7315-5D81-866BC1A71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1D2DF49-4675-EE51-7C22-AC0BCF4FF50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DC5FD5E-8E21-AFE2-C009-41EF7F4017F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14731D3-84E4-ECFE-B959-A9E7C86D6D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EBE373B-CB5D-E07A-82B4-1EA2479A4874}"/>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4/14/2025</a:t>
            </a:fld>
            <a:endParaRPr lang="en-US"/>
          </a:p>
        </p:txBody>
      </p:sp>
      <p:sp>
        <p:nvSpPr>
          <p:cNvPr id="8" name="Chỗ dành sẵn cho Chân trang 7">
            <a:extLst>
              <a:ext uri="{FF2B5EF4-FFF2-40B4-BE49-F238E27FC236}">
                <a16:creationId xmlns:a16="http://schemas.microsoft.com/office/drawing/2014/main" id="{0566C421-4C92-5F8B-269B-B5DF7D92F3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7D4CD8B-4ED5-21E5-0734-B370288FFE40}"/>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21896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0CAC4E6-E5D1-01E1-92AE-55690D4EC73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3D79360-1335-3F21-3164-9073050AD827}"/>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4/14/2025</a:t>
            </a:fld>
            <a:endParaRPr lang="en-US"/>
          </a:p>
        </p:txBody>
      </p:sp>
      <p:sp>
        <p:nvSpPr>
          <p:cNvPr id="4" name="Chỗ dành sẵn cho Chân trang 3">
            <a:extLst>
              <a:ext uri="{FF2B5EF4-FFF2-40B4-BE49-F238E27FC236}">
                <a16:creationId xmlns:a16="http://schemas.microsoft.com/office/drawing/2014/main" id="{9DEA0C76-B951-9976-12EB-A55F5D7C5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F377954C-05FD-8BB5-59A1-E0A867382808}"/>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pic>
        <p:nvPicPr>
          <p:cNvPr id="6" name="Picture 5">
            <a:extLst>
              <a:ext uri="{FF2B5EF4-FFF2-40B4-BE49-F238E27FC236}">
                <a16:creationId xmlns:a16="http://schemas.microsoft.com/office/drawing/2014/main" id="{8B1E9612-1D99-7FCB-EB9F-21749003F0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18081" y="1999641"/>
            <a:ext cx="1961823" cy="1964594"/>
          </a:xfrm>
          <a:prstGeom prst="rect">
            <a:avLst/>
          </a:prstGeom>
        </p:spPr>
      </p:pic>
    </p:spTree>
    <p:extLst>
      <p:ext uri="{BB962C8B-B14F-4D97-AF65-F5344CB8AC3E}">
        <p14:creationId xmlns:p14="http://schemas.microsoft.com/office/powerpoint/2010/main" val="124128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68AB605-1BC2-3ED1-1A4C-AA35AD3C6E3C}"/>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4/14/2025</a:t>
            </a:fld>
            <a:endParaRPr lang="en-US"/>
          </a:p>
        </p:txBody>
      </p:sp>
      <p:sp>
        <p:nvSpPr>
          <p:cNvPr id="3" name="Chỗ dành sẵn cho Chân trang 2">
            <a:extLst>
              <a:ext uri="{FF2B5EF4-FFF2-40B4-BE49-F238E27FC236}">
                <a16:creationId xmlns:a16="http://schemas.microsoft.com/office/drawing/2014/main" id="{77A47045-F3AA-644D-6905-2D8A42FE2C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8EF0623A-877F-CC9A-1026-2067BDDCE2AE}"/>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1064876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A56032-DC2A-794C-4E55-0D01E9A811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084BB0-1F73-63E6-B917-524D2E2756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3B943FC-4A09-2953-4F03-3EEC5B8613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1D1AD0D-8704-A44B-679F-A45BB42F377D}"/>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4/14/2025</a:t>
            </a:fld>
            <a:endParaRPr lang="en-US"/>
          </a:p>
        </p:txBody>
      </p:sp>
      <p:sp>
        <p:nvSpPr>
          <p:cNvPr id="6" name="Chỗ dành sẵn cho Chân trang 5">
            <a:extLst>
              <a:ext uri="{FF2B5EF4-FFF2-40B4-BE49-F238E27FC236}">
                <a16:creationId xmlns:a16="http://schemas.microsoft.com/office/drawing/2014/main" id="{ED0C82D5-66E6-481D-75CD-020F764D5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0AC304A2-6A88-5800-DE1C-AF1E3FBC5E9F}"/>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1364623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8511250-B837-3FA9-F922-36FA3F6751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44141F1A-9D4D-1B8B-210E-EAB5266E92A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7D6308A3-EFE0-DD15-3DF2-832E3D13F0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8004B09-863D-8130-C438-076A2BD49933}"/>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4/14/2025</a:t>
            </a:fld>
            <a:endParaRPr lang="en-US"/>
          </a:p>
        </p:txBody>
      </p:sp>
      <p:sp>
        <p:nvSpPr>
          <p:cNvPr id="6" name="Chỗ dành sẵn cho Chân trang 5">
            <a:extLst>
              <a:ext uri="{FF2B5EF4-FFF2-40B4-BE49-F238E27FC236}">
                <a16:creationId xmlns:a16="http://schemas.microsoft.com/office/drawing/2014/main" id="{AC8B55F8-F06E-EE88-346E-F56AEB9BC2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D731A46-49EF-B2E9-02B6-E06EE5AB889F}"/>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20189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64676C7-AF3C-1BD1-6275-A3E5508E4D3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Graphic 1">
            <a:extLst>
              <a:ext uri="{FF2B5EF4-FFF2-40B4-BE49-F238E27FC236}">
                <a16:creationId xmlns:a16="http://schemas.microsoft.com/office/drawing/2014/main" id="{04571857-B551-4B6B-85AC-3EAF496782C2}"/>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5769" t="6983" r="9926" b="3990"/>
          <a:stretch/>
        </p:blipFill>
        <p:spPr>
          <a:xfrm>
            <a:off x="0" y="-1"/>
            <a:ext cx="12192000" cy="6858000"/>
          </a:xfrm>
          <a:prstGeom prst="rect">
            <a:avLst/>
          </a:prstGeom>
        </p:spPr>
      </p:pic>
      <p:pic>
        <p:nvPicPr>
          <p:cNvPr id="3" name="Picture 2" descr="A picture containing column, colonnade&#10;&#10;Description automatically generated">
            <a:extLst>
              <a:ext uri="{FF2B5EF4-FFF2-40B4-BE49-F238E27FC236}">
                <a16:creationId xmlns:a16="http://schemas.microsoft.com/office/drawing/2014/main" id="{4385093E-6F63-E796-39E6-4D400EC1A1F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112774" y="333499"/>
            <a:ext cx="7464178" cy="5296879"/>
          </a:xfrm>
          <a:prstGeom prst="rect">
            <a:avLst/>
          </a:prstGeom>
        </p:spPr>
      </p:pic>
      <p:pic>
        <p:nvPicPr>
          <p:cNvPr id="4" name="Picture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096000" y="8964656"/>
            <a:ext cx="4210638" cy="3924848"/>
          </a:xfrm>
          <a:prstGeom prst="rect">
            <a:avLst/>
          </a:prstGeom>
        </p:spPr>
      </p:pic>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324107" y="2890713"/>
            <a:ext cx="2939155" cy="2739665"/>
          </a:xfrm>
          <a:prstGeom prst="rect">
            <a:avLst/>
          </a:prstGeom>
        </p:spPr>
      </p:pic>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626422" y="-7426767"/>
            <a:ext cx="2939155" cy="2739665"/>
          </a:xfrm>
          <a:prstGeom prst="rect">
            <a:avLst/>
          </a:prstGeom>
        </p:spPr>
      </p:pic>
    </p:spTree>
    <p:extLst>
      <p:ext uri="{BB962C8B-B14F-4D97-AF65-F5344CB8AC3E}">
        <p14:creationId xmlns:p14="http://schemas.microsoft.com/office/powerpoint/2010/main" val="828269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292D510E-5CF8-422F-F3BB-2D52F471E5F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49556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jpg"/><Relationship Id="rId7"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 Id="rId9"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audio" Target="../media/audio2.wav"/><Relationship Id="rId5" Type="http://schemas.openxmlformats.org/officeDocument/2006/relationships/image" Target="../media/image29.wm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audio" Target="../media/audio2.wav"/><Relationship Id="rId5" Type="http://schemas.openxmlformats.org/officeDocument/2006/relationships/image" Target="../media/image30.wm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34.png"/><Relationship Id="rId12"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audio" Target="../media/audio2.wav"/><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openxmlformats.org/officeDocument/2006/relationships/image" Target="../media/image14.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10" Type="http://schemas.openxmlformats.org/officeDocument/2006/relationships/audio" Target="../media/audio1.wav"/><Relationship Id="rId4" Type="http://schemas.openxmlformats.org/officeDocument/2006/relationships/image" Target="../media/image9.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3.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4.png"/><Relationship Id="rId5" Type="http://schemas.openxmlformats.org/officeDocument/2006/relationships/image" Target="../media/image8.jpg"/><Relationship Id="rId4" Type="http://schemas.openxmlformats.org/officeDocument/2006/relationships/audio" Target="../media/audio4.wav"/></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20.svg"/><Relationship Id="rId4" Type="http://schemas.openxmlformats.org/officeDocument/2006/relationships/image" Target="../media/image1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g"/><Relationship Id="rId7" Type="http://schemas.openxmlformats.org/officeDocument/2006/relationships/image" Target="../media/image12.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2.wdp"/><Relationship Id="rId10" Type="http://schemas.openxmlformats.org/officeDocument/2006/relationships/audio" Target="../media/audio2.wav"/><Relationship Id="rId4" Type="http://schemas.openxmlformats.org/officeDocument/2006/relationships/image" Target="../media/image11.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TextBox 19">
            <a:extLst>
              <a:ext uri="{FF2B5EF4-FFF2-40B4-BE49-F238E27FC236}">
                <a16:creationId xmlns:a16="http://schemas.microsoft.com/office/drawing/2014/main" id="{B10D7355-A0BB-98B8-11B8-3B25F5AF83BF}"/>
              </a:ext>
            </a:extLst>
          </p:cNvPr>
          <p:cNvSpPr txBox="1"/>
          <p:nvPr/>
        </p:nvSpPr>
        <p:spPr>
          <a:xfrm>
            <a:off x="2046059" y="1915376"/>
            <a:ext cx="8099861" cy="2308324"/>
          </a:xfrm>
          <a:prstGeom prst="rect">
            <a:avLst/>
          </a:prstGeom>
          <a:solidFill>
            <a:srgbClr val="FFFF00"/>
          </a:solidFill>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TUẦN </a:t>
            </a:r>
            <a:r>
              <a:rPr lang="en-US" sz="3600" b="1" dirty="0">
                <a:solidFill>
                  <a:srgbClr val="FF0000"/>
                </a:solidFill>
                <a:latin typeface="Times New Roman" panose="02020603050405020304" pitchFamily="18" charset="0"/>
                <a:cs typeface="Times New Roman" panose="02020603050405020304" pitchFamily="18" charset="0"/>
              </a:rPr>
              <a:t>31</a:t>
            </a:r>
            <a:endParaRPr lang="en-US" sz="3600" dirty="0">
              <a:solidFill>
                <a:srgbClr val="FF0000"/>
              </a:solidFill>
              <a:latin typeface="Times New Roman" panose="02020603050405020304" pitchFamily="18" charset="0"/>
              <a:cs typeface="Times New Roman" panose="02020603050405020304" pitchFamily="18" charset="0"/>
            </a:endParaRPr>
          </a:p>
          <a:p>
            <a:pPr algn="ctr"/>
            <a:r>
              <a:rPr lang="vi-VN" sz="3600" b="1" dirty="0">
                <a:solidFill>
                  <a:srgbClr val="FF0000"/>
                </a:solidFill>
                <a:latin typeface="Times New Roman" panose="02020603050405020304" pitchFamily="18" charset="0"/>
                <a:cs typeface="Times New Roman" panose="02020603050405020304" pitchFamily="18" charset="0"/>
              </a:rPr>
              <a:t>BÀI 1. </a:t>
            </a:r>
            <a:r>
              <a:rPr lang="en-US" sz="3600" b="1" dirty="0">
                <a:solidFill>
                  <a:srgbClr val="FF0000"/>
                </a:solidFill>
                <a:latin typeface="Times New Roman" panose="02020603050405020304" pitchFamily="18" charset="0"/>
                <a:cs typeface="Times New Roman" panose="02020603050405020304" pitchFamily="18" charset="0"/>
              </a:rPr>
              <a:t>VƯƠN TỚI TRỜI CAO</a:t>
            </a:r>
            <a:endParaRPr lang="en-US" sz="3600" dirty="0">
              <a:solidFill>
                <a:srgbClr val="FF0000"/>
              </a:solidFill>
              <a:latin typeface="Times New Roman" panose="02020603050405020304" pitchFamily="18" charset="0"/>
              <a:cs typeface="Times New Roman" panose="02020603050405020304" pitchFamily="18" charset="0"/>
            </a:endParaRPr>
          </a:p>
          <a:p>
            <a:pPr algn="ctr"/>
            <a:r>
              <a:rPr lang="vi-VN" sz="3600" b="1" dirty="0">
                <a:solidFill>
                  <a:srgbClr val="FF0000"/>
                </a:solidFill>
                <a:latin typeface="Times New Roman" panose="02020603050405020304" pitchFamily="18" charset="0"/>
                <a:cs typeface="Times New Roman" panose="02020603050405020304" pitchFamily="18" charset="0"/>
              </a:rPr>
              <a:t>BÀI ĐỌC </a:t>
            </a:r>
            <a:r>
              <a:rPr lang="en-US" sz="3600" b="1" dirty="0">
                <a:solidFill>
                  <a:srgbClr val="FF0000"/>
                </a:solidFill>
                <a:latin typeface="Times New Roman" panose="02020603050405020304" pitchFamily="18" charset="0"/>
                <a:cs typeface="Times New Roman" panose="02020603050405020304" pitchFamily="18" charset="0"/>
              </a:rPr>
              <a:t>3</a:t>
            </a:r>
            <a:endParaRPr lang="en-US" sz="3600" dirty="0">
              <a:solidFill>
                <a:srgbClr val="FF0000"/>
              </a:solidFill>
              <a:latin typeface="Times New Roman" panose="02020603050405020304" pitchFamily="18" charset="0"/>
              <a:cs typeface="Times New Roman" panose="02020603050405020304" pitchFamily="18" charset="0"/>
            </a:endParaRPr>
          </a:p>
          <a:p>
            <a:pPr algn="ctr"/>
            <a:endParaRPr lang="vi-VN" sz="3600" b="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grpSp>
        <p:nvGrpSpPr>
          <p:cNvPr id="26" name="Nhóm 25">
            <a:extLst>
              <a:ext uri="{FF2B5EF4-FFF2-40B4-BE49-F238E27FC236}">
                <a16:creationId xmlns:a16="http://schemas.microsoft.com/office/drawing/2014/main" id="{697C3AE5-D95E-B37F-99AA-69C3B9E7718D}"/>
              </a:ext>
            </a:extLst>
          </p:cNvPr>
          <p:cNvGrpSpPr/>
          <p:nvPr/>
        </p:nvGrpSpPr>
        <p:grpSpPr>
          <a:xfrm>
            <a:off x="2796414" y="56516"/>
            <a:ext cx="6599162" cy="770293"/>
            <a:chOff x="2796416" y="124598"/>
            <a:chExt cx="6599162" cy="770293"/>
          </a:xfrm>
        </p:grpSpPr>
        <p:sp>
          <p:nvSpPr>
            <p:cNvPr id="11" name="TextBox 6">
              <a:extLst>
                <a:ext uri="{FF2B5EF4-FFF2-40B4-BE49-F238E27FC236}">
                  <a16:creationId xmlns:a16="http://schemas.microsoft.com/office/drawing/2014/main" id="{E9C147E6-D872-29CE-44C7-DA725BD94844}"/>
                </a:ext>
              </a:extLst>
            </p:cNvPr>
            <p:cNvSpPr txBox="1"/>
            <p:nvPr/>
          </p:nvSpPr>
          <p:spPr>
            <a:xfrm>
              <a:off x="2796416" y="124598"/>
              <a:ext cx="6599162" cy="769441"/>
            </a:xfrm>
            <a:prstGeom prst="rect">
              <a:avLst/>
            </a:prstGeom>
            <a:noFill/>
          </p:spPr>
          <p:txBody>
            <a:bodyPr wrap="square" rtlCol="0">
              <a:spAutoFit/>
            </a:bodyPr>
            <a:lstStyle/>
            <a:p>
              <a:pPr algn="ctr"/>
              <a:r>
                <a:rPr lang="en-US" sz="4400" b="1" dirty="0" err="1">
                  <a:ln w="127000">
                    <a:solidFill>
                      <a:schemeClr val="bg1"/>
                    </a:solidFill>
                  </a:ln>
                  <a:solidFill>
                    <a:schemeClr val="bg1"/>
                  </a:solidFill>
                  <a:latin typeface="UTM Edwardian" panose="02040603050506020204" pitchFamily="18" charset="0"/>
                </a:rPr>
                <a:t>Thứ</a:t>
              </a:r>
              <a:r>
                <a:rPr lang="en-US" sz="4400" b="1" dirty="0">
                  <a:ln w="127000">
                    <a:solidFill>
                      <a:schemeClr val="bg1"/>
                    </a:solidFill>
                  </a:ln>
                  <a:solidFill>
                    <a:schemeClr val="bg1"/>
                  </a:solidFill>
                  <a:latin typeface="UTM Edwardian" panose="02040603050506020204" pitchFamily="18" charset="0"/>
                </a:rPr>
                <a:t> … </a:t>
              </a:r>
              <a:r>
                <a:rPr lang="en-US" sz="4400" b="1" dirty="0" err="1">
                  <a:ln w="127000">
                    <a:solidFill>
                      <a:schemeClr val="bg1"/>
                    </a:solidFill>
                  </a:ln>
                  <a:solidFill>
                    <a:schemeClr val="bg1"/>
                  </a:solidFill>
                  <a:latin typeface="UTM Edwardian" panose="02040603050506020204" pitchFamily="18" charset="0"/>
                </a:rPr>
                <a:t>ngày</a:t>
              </a:r>
              <a:r>
                <a:rPr lang="en-US" sz="4400" b="1" dirty="0">
                  <a:ln w="127000">
                    <a:solidFill>
                      <a:schemeClr val="bg1"/>
                    </a:solidFill>
                  </a:ln>
                  <a:solidFill>
                    <a:schemeClr val="bg1"/>
                  </a:solidFill>
                  <a:latin typeface="UTM Edwardian" panose="02040603050506020204" pitchFamily="18" charset="0"/>
                </a:rPr>
                <a:t> ... </a:t>
              </a:r>
              <a:r>
                <a:rPr lang="en-US" sz="4400" b="1" dirty="0" err="1">
                  <a:ln w="127000">
                    <a:solidFill>
                      <a:schemeClr val="bg1"/>
                    </a:solidFill>
                  </a:ln>
                  <a:solidFill>
                    <a:schemeClr val="bg1"/>
                  </a:solidFill>
                  <a:latin typeface="UTM Edwardian" panose="02040603050506020204" pitchFamily="18" charset="0"/>
                </a:rPr>
                <a:t>tháng</a:t>
              </a:r>
              <a:r>
                <a:rPr lang="en-US" sz="4400" b="1" dirty="0">
                  <a:ln w="127000">
                    <a:solidFill>
                      <a:schemeClr val="bg1"/>
                    </a:solidFill>
                  </a:ln>
                  <a:solidFill>
                    <a:schemeClr val="bg1"/>
                  </a:solidFill>
                  <a:latin typeface="UTM Edwardian" panose="02040603050506020204" pitchFamily="18" charset="0"/>
                </a:rPr>
                <a:t> … </a:t>
              </a:r>
              <a:r>
                <a:rPr lang="en-US" sz="4400" b="1" dirty="0" err="1">
                  <a:ln w="127000">
                    <a:solidFill>
                      <a:schemeClr val="bg1"/>
                    </a:solidFill>
                  </a:ln>
                  <a:solidFill>
                    <a:schemeClr val="bg1"/>
                  </a:solidFill>
                  <a:latin typeface="UTM Edwardian" panose="02040603050506020204" pitchFamily="18" charset="0"/>
                </a:rPr>
                <a:t>năm</a:t>
              </a:r>
              <a:r>
                <a:rPr lang="en-US" sz="4400" b="1" dirty="0">
                  <a:ln w="127000">
                    <a:solidFill>
                      <a:schemeClr val="bg1"/>
                    </a:solidFill>
                  </a:ln>
                  <a:solidFill>
                    <a:schemeClr val="bg1"/>
                  </a:solidFill>
                  <a:latin typeface="UTM Edwardian" panose="02040603050506020204" pitchFamily="18" charset="0"/>
                </a:rPr>
                <a:t> ...</a:t>
              </a:r>
            </a:p>
          </p:txBody>
        </p:sp>
        <p:sp>
          <p:nvSpPr>
            <p:cNvPr id="12" name="TextBox 6">
              <a:extLst>
                <a:ext uri="{FF2B5EF4-FFF2-40B4-BE49-F238E27FC236}">
                  <a16:creationId xmlns:a16="http://schemas.microsoft.com/office/drawing/2014/main" id="{79441FB9-84EC-F158-6AB1-FCFD260C9B31}"/>
                </a:ext>
              </a:extLst>
            </p:cNvPr>
            <p:cNvSpPr txBox="1"/>
            <p:nvPr/>
          </p:nvSpPr>
          <p:spPr>
            <a:xfrm>
              <a:off x="2796416" y="125450"/>
              <a:ext cx="6599162" cy="769441"/>
            </a:xfrm>
            <a:prstGeom prst="rect">
              <a:avLst/>
            </a:prstGeom>
            <a:noFill/>
          </p:spPr>
          <p:txBody>
            <a:bodyPr wrap="square" rtlCol="0">
              <a:spAutoFit/>
            </a:bodyPr>
            <a:lstStyle/>
            <a:p>
              <a:pPr algn="ctr"/>
              <a:r>
                <a:rPr lang="en-US" sz="4400" b="1" dirty="0" err="1">
                  <a:ln w="0"/>
                  <a:latin typeface="UTM Edwardian" panose="02040603050506020204" pitchFamily="18" charset="0"/>
                </a:rPr>
                <a:t>Thứ</a:t>
              </a:r>
              <a:r>
                <a:rPr lang="en-US" sz="4400" b="1" dirty="0">
                  <a:ln w="0"/>
                  <a:latin typeface="UTM Edwardian" panose="02040603050506020204" pitchFamily="18" charset="0"/>
                </a:rPr>
                <a:t> … </a:t>
              </a:r>
              <a:r>
                <a:rPr lang="en-US" sz="4400" b="1" dirty="0" err="1">
                  <a:ln w="0"/>
                  <a:latin typeface="UTM Edwardian" panose="02040603050506020204" pitchFamily="18" charset="0"/>
                </a:rPr>
                <a:t>ngày</a:t>
              </a:r>
              <a:r>
                <a:rPr lang="en-US" sz="4400" b="1" dirty="0">
                  <a:ln w="0"/>
                  <a:latin typeface="UTM Edwardian" panose="02040603050506020204" pitchFamily="18" charset="0"/>
                </a:rPr>
                <a:t> ... </a:t>
              </a:r>
              <a:r>
                <a:rPr lang="en-US" sz="4400" b="1" dirty="0" err="1">
                  <a:ln w="0"/>
                  <a:latin typeface="UTM Edwardian" panose="02040603050506020204" pitchFamily="18" charset="0"/>
                </a:rPr>
                <a:t>tháng</a:t>
              </a:r>
              <a:r>
                <a:rPr lang="en-US" sz="4400" b="1" dirty="0">
                  <a:ln w="0"/>
                  <a:latin typeface="UTM Edwardian" panose="02040603050506020204" pitchFamily="18" charset="0"/>
                </a:rPr>
                <a:t> … </a:t>
              </a:r>
              <a:r>
                <a:rPr lang="en-US" sz="4400" b="1" dirty="0" err="1">
                  <a:ln w="0"/>
                  <a:latin typeface="UTM Edwardian" panose="02040603050506020204" pitchFamily="18" charset="0"/>
                </a:rPr>
                <a:t>năm</a:t>
              </a:r>
              <a:r>
                <a:rPr lang="en-US" sz="4400" b="1" dirty="0">
                  <a:ln w="0"/>
                  <a:latin typeface="UTM Edwardian" panose="02040603050506020204" pitchFamily="18" charset="0"/>
                </a:rPr>
                <a:t> ...</a:t>
              </a:r>
              <a:endParaRPr lang="en-US" sz="4400" b="1" dirty="0">
                <a:latin typeface="UTM Edwardian" panose="02040603050506020204" pitchFamily="18" charset="0"/>
              </a:endParaRPr>
            </a:p>
          </p:txBody>
        </p:sp>
      </p:grpSp>
      <p:sp>
        <p:nvSpPr>
          <p:cNvPr id="14" name="TextBox 5">
            <a:extLst>
              <a:ext uri="{FF2B5EF4-FFF2-40B4-BE49-F238E27FC236}">
                <a16:creationId xmlns:a16="http://schemas.microsoft.com/office/drawing/2014/main" id="{C24F7584-36E9-3A1B-676E-811FD4BB75F1}"/>
              </a:ext>
            </a:extLst>
          </p:cNvPr>
          <p:cNvSpPr txBox="1"/>
          <p:nvPr/>
        </p:nvSpPr>
        <p:spPr>
          <a:xfrm>
            <a:off x="243831" y="4326327"/>
            <a:ext cx="11704319" cy="1569660"/>
          </a:xfrm>
          <a:prstGeom prst="rect">
            <a:avLst/>
          </a:prstGeom>
          <a:noFill/>
        </p:spPr>
        <p:txBody>
          <a:bodyPr wrap="square">
            <a:spAutoFit/>
          </a:bodyPr>
          <a:lstStyle/>
          <a:p>
            <a:pPr algn="ctr"/>
            <a:r>
              <a:rPr lang="en-US" sz="9600" b="1" dirty="0" smtClean="0">
                <a:ln w="3810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Coiny" panose="02000903060500060000" pitchFamily="2" charset="0"/>
              </a:rPr>
              <a:t>CHIẾC KHÍ CẦU</a:t>
            </a:r>
            <a:endParaRPr lang="en-US" sz="9600" b="1" dirty="0">
              <a:ln w="3810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Coiny" panose="02000903060500060000" pitchFamily="2" charset="0"/>
            </a:endParaRPr>
          </a:p>
        </p:txBody>
      </p:sp>
      <p:pic>
        <p:nvPicPr>
          <p:cNvPr id="15" name="Picture 5">
            <a:extLst>
              <a:ext uri="{FF2B5EF4-FFF2-40B4-BE49-F238E27FC236}">
                <a16:creationId xmlns:a16="http://schemas.microsoft.com/office/drawing/2014/main" id="{45D853C0-D4DD-4E6C-6415-E1AB01D99D43}"/>
              </a:ext>
            </a:extLst>
          </p:cNvPr>
          <p:cNvPicPr>
            <a:picLocks noChangeAspect="1"/>
          </p:cNvPicPr>
          <p:nvPr/>
        </p:nvPicPr>
        <p:blipFill>
          <a:blip r:embed="rId3"/>
          <a:stretch>
            <a:fillRect/>
          </a:stretch>
        </p:blipFill>
        <p:spPr>
          <a:xfrm>
            <a:off x="4548374" y="868493"/>
            <a:ext cx="2820916" cy="944256"/>
          </a:xfrm>
          <a:prstGeom prst="rect">
            <a:avLst/>
          </a:prstGeom>
        </p:spPr>
      </p:pic>
    </p:spTree>
    <p:extLst>
      <p:ext uri="{BB962C8B-B14F-4D97-AF65-F5344CB8AC3E}">
        <p14:creationId xmlns:p14="http://schemas.microsoft.com/office/powerpoint/2010/main" val="2896669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sp>
        <p:nvSpPr>
          <p:cNvPr id="9" name="Rectangle: Rounded Corners 21">
            <a:extLst>
              <a:ext uri="{FF2B5EF4-FFF2-40B4-BE49-F238E27FC236}">
                <a16:creationId xmlns:a16="http://schemas.microsoft.com/office/drawing/2014/main" id="{84078DD9-44DC-398D-7D15-12E7DFF9EF9D}"/>
              </a:ext>
            </a:extLst>
          </p:cNvPr>
          <p:cNvSpPr/>
          <p:nvPr/>
        </p:nvSpPr>
        <p:spPr>
          <a:xfrm>
            <a:off x="163773" y="337625"/>
            <a:ext cx="11859905" cy="6284424"/>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
            <a:extLst>
              <a:ext uri="{FF2B5EF4-FFF2-40B4-BE49-F238E27FC236}">
                <a16:creationId xmlns:a16="http://schemas.microsoft.com/office/drawing/2014/main" id="{4052643D-4A0D-9A81-0169-4DC6B3142C7D}"/>
              </a:ext>
            </a:extLst>
          </p:cNvPr>
          <p:cNvGrpSpPr/>
          <p:nvPr/>
        </p:nvGrpSpPr>
        <p:grpSpPr>
          <a:xfrm>
            <a:off x="4013038" y="1061814"/>
            <a:ext cx="4249230" cy="1594103"/>
            <a:chOff x="2114281" y="84206"/>
            <a:chExt cx="7265378" cy="1594103"/>
          </a:xfrm>
        </p:grpSpPr>
        <p:sp>
          <p:nvSpPr>
            <p:cNvPr id="3" name="TextBox 2">
              <a:extLst>
                <a:ext uri="{FF2B5EF4-FFF2-40B4-BE49-F238E27FC236}">
                  <a16:creationId xmlns:a16="http://schemas.microsoft.com/office/drawing/2014/main" id="{04AA8A61-2399-8576-4E58-DAB213BB81CB}"/>
                </a:ext>
              </a:extLst>
            </p:cNvPr>
            <p:cNvSpPr txBox="1"/>
            <p:nvPr/>
          </p:nvSpPr>
          <p:spPr>
            <a:xfrm>
              <a:off x="2114282" y="108649"/>
              <a:ext cx="7265377" cy="1569660"/>
            </a:xfrm>
            <a:prstGeom prst="rect">
              <a:avLst/>
            </a:prstGeom>
            <a:noFill/>
          </p:spPr>
          <p:txBody>
            <a:bodyPr wrap="square">
              <a:prstTxWarp prst="textArchUp">
                <a:avLst/>
              </a:prstTxWarp>
              <a:spAutoFit/>
            </a:bodyPr>
            <a:lstStyle/>
            <a:p>
              <a:pPr algn="ctr"/>
              <a:r>
                <a:rPr lang="en-US" sz="9600" b="1"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3">
              <a:extLst>
                <a:ext uri="{FF2B5EF4-FFF2-40B4-BE49-F238E27FC236}">
                  <a16:creationId xmlns:a16="http://schemas.microsoft.com/office/drawing/2014/main" id="{C089947B-2485-2D4A-4AA4-7C0987C1EFA8}"/>
                </a:ext>
              </a:extLst>
            </p:cNvPr>
            <p:cNvSpPr txBox="1"/>
            <p:nvPr/>
          </p:nvSpPr>
          <p:spPr>
            <a:xfrm>
              <a:off x="2114281" y="84206"/>
              <a:ext cx="7265378" cy="1569660"/>
            </a:xfrm>
            <a:prstGeom prst="rect">
              <a:avLst/>
            </a:prstGeom>
            <a:noFill/>
          </p:spPr>
          <p:txBody>
            <a:bodyPr wrap="square">
              <a:prstTxWarp prst="textArchUp">
                <a:avLst/>
              </a:prstTxWarp>
              <a:spAutoFit/>
            </a:bodyPr>
            <a:lstStyle/>
            <a:p>
              <a:pPr algn="ctr"/>
              <a:r>
                <a:rPr lang="en-US" sz="9600" b="1" err="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18">
            <a:extLst>
              <a:ext uri="{FF2B5EF4-FFF2-40B4-BE49-F238E27FC236}">
                <a16:creationId xmlns:a16="http://schemas.microsoft.com/office/drawing/2014/main" id="{E2C484F6-C652-2EAF-77ED-F86E5502B073}"/>
              </a:ext>
            </a:extLst>
          </p:cNvPr>
          <p:cNvPicPr>
            <a:picLocks noChangeAspect="1"/>
          </p:cNvPicPr>
          <p:nvPr/>
        </p:nvPicPr>
        <p:blipFill>
          <a:blip r:embed="rId4"/>
          <a:stretch>
            <a:fillRect/>
          </a:stretch>
        </p:blipFill>
        <p:spPr>
          <a:xfrm>
            <a:off x="650709" y="435281"/>
            <a:ext cx="3251200" cy="1253067"/>
          </a:xfrm>
          <a:prstGeom prst="rect">
            <a:avLst/>
          </a:prstGeom>
        </p:spPr>
      </p:pic>
      <p:pic>
        <p:nvPicPr>
          <p:cNvPr id="6" name="Picture 19">
            <a:extLst>
              <a:ext uri="{FF2B5EF4-FFF2-40B4-BE49-F238E27FC236}">
                <a16:creationId xmlns:a16="http://schemas.microsoft.com/office/drawing/2014/main" id="{AFC2E59A-C409-D9BE-E252-96A717ECD917}"/>
              </a:ext>
            </a:extLst>
          </p:cNvPr>
          <p:cNvPicPr>
            <a:picLocks noChangeAspect="1"/>
          </p:cNvPicPr>
          <p:nvPr/>
        </p:nvPicPr>
        <p:blipFill>
          <a:blip r:embed="rId4"/>
          <a:stretch>
            <a:fillRect/>
          </a:stretch>
        </p:blipFill>
        <p:spPr>
          <a:xfrm flipH="1" flipV="1">
            <a:off x="8323238" y="748464"/>
            <a:ext cx="3251200" cy="1253067"/>
          </a:xfrm>
          <a:prstGeom prst="rect">
            <a:avLst/>
          </a:prstGeom>
        </p:spPr>
      </p:pic>
      <p:pic>
        <p:nvPicPr>
          <p:cNvPr id="7" name="Picture 36">
            <a:extLst>
              <a:ext uri="{FF2B5EF4-FFF2-40B4-BE49-F238E27FC236}">
                <a16:creationId xmlns:a16="http://schemas.microsoft.com/office/drawing/2014/main" id="{47DAC864-3C3C-3051-940F-E1E013A384F9}"/>
              </a:ext>
            </a:extLst>
          </p:cNvPr>
          <p:cNvPicPr>
            <a:picLocks noChangeAspect="1"/>
          </p:cNvPicPr>
          <p:nvPr/>
        </p:nvPicPr>
        <p:blipFill>
          <a:blip r:embed="rId5"/>
          <a:srcRect/>
          <a:stretch>
            <a:fillRect/>
          </a:stretch>
        </p:blipFill>
        <p:spPr>
          <a:xfrm>
            <a:off x="8165129" y="1315166"/>
            <a:ext cx="3184352" cy="4927431"/>
          </a:xfrm>
          <a:prstGeom prst="rect">
            <a:avLst/>
          </a:prstGeom>
        </p:spPr>
      </p:pic>
      <p:grpSp>
        <p:nvGrpSpPr>
          <p:cNvPr id="8" name="Group 5">
            <a:extLst>
              <a:ext uri="{FF2B5EF4-FFF2-40B4-BE49-F238E27FC236}">
                <a16:creationId xmlns:a16="http://schemas.microsoft.com/office/drawing/2014/main" id="{DE5938F0-A4B8-7DB5-BD16-D3140CE159F9}"/>
              </a:ext>
            </a:extLst>
          </p:cNvPr>
          <p:cNvGrpSpPr/>
          <p:nvPr/>
        </p:nvGrpSpPr>
        <p:grpSpPr>
          <a:xfrm>
            <a:off x="690105" y="2123451"/>
            <a:ext cx="3172408" cy="1636095"/>
            <a:chOff x="139959" y="1387023"/>
            <a:chExt cx="3172408" cy="1636095"/>
          </a:xfrm>
        </p:grpSpPr>
        <p:sp>
          <p:nvSpPr>
            <p:cNvPr id="10" name="Rectangle: Rounded Corners 14">
              <a:extLst>
                <a:ext uri="{FF2B5EF4-FFF2-40B4-BE49-F238E27FC236}">
                  <a16:creationId xmlns:a16="http://schemas.microsoft.com/office/drawing/2014/main" id="{A5835A0A-A6DF-50E1-0390-266F2B03153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11" name="Picture 10">
              <a:extLst>
                <a:ext uri="{FF2B5EF4-FFF2-40B4-BE49-F238E27FC236}">
                  <a16:creationId xmlns:a16="http://schemas.microsoft.com/office/drawing/2014/main" id="{B6C8D07E-BC55-B52E-C9DD-36E9A4DC0CE2}"/>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18498E91-C7F6-68FA-C513-235CCD2F042F}"/>
              </a:ext>
            </a:extLst>
          </p:cNvPr>
          <p:cNvGrpSpPr/>
          <p:nvPr/>
        </p:nvGrpSpPr>
        <p:grpSpPr>
          <a:xfrm>
            <a:off x="4592013" y="2219424"/>
            <a:ext cx="3397434" cy="1559458"/>
            <a:chOff x="4424729" y="3902060"/>
            <a:chExt cx="3397434" cy="1559458"/>
          </a:xfrm>
        </p:grpSpPr>
        <p:sp>
          <p:nvSpPr>
            <p:cNvPr id="13" name="Rectangle: Rounded Corners 20">
              <a:extLst>
                <a:ext uri="{FF2B5EF4-FFF2-40B4-BE49-F238E27FC236}">
                  <a16:creationId xmlns:a16="http://schemas.microsoft.com/office/drawing/2014/main" id="{13B65E70-39A4-152B-BE7A-CA02E272ED67}"/>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4" name="Picture 13">
              <a:extLst>
                <a:ext uri="{FF2B5EF4-FFF2-40B4-BE49-F238E27FC236}">
                  <a16:creationId xmlns:a16="http://schemas.microsoft.com/office/drawing/2014/main" id="{481DF42F-8A50-6601-6DF5-89B619ED10B1}"/>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16" name="Group 14">
            <a:extLst>
              <a:ext uri="{FF2B5EF4-FFF2-40B4-BE49-F238E27FC236}">
                <a16:creationId xmlns:a16="http://schemas.microsoft.com/office/drawing/2014/main" id="{62096D37-4681-C107-26B7-449CB5A4284B}"/>
              </a:ext>
            </a:extLst>
          </p:cNvPr>
          <p:cNvGrpSpPr/>
          <p:nvPr/>
        </p:nvGrpSpPr>
        <p:grpSpPr>
          <a:xfrm>
            <a:off x="2434695" y="4322013"/>
            <a:ext cx="3329164" cy="1371679"/>
            <a:chOff x="8110962" y="1828720"/>
            <a:chExt cx="3329164" cy="1371679"/>
          </a:xfrm>
        </p:grpSpPr>
        <p:sp>
          <p:nvSpPr>
            <p:cNvPr id="17" name="Rectangle: Rounded Corners 26">
              <a:extLst>
                <a:ext uri="{FF2B5EF4-FFF2-40B4-BE49-F238E27FC236}">
                  <a16:creationId xmlns:a16="http://schemas.microsoft.com/office/drawing/2014/main" id="{E4B9D8D3-B08B-04B5-AF8A-8F8AFBDF0EF2}"/>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8" name="Picture 16">
              <a:extLst>
                <a:ext uri="{FF2B5EF4-FFF2-40B4-BE49-F238E27FC236}">
                  <a16:creationId xmlns:a16="http://schemas.microsoft.com/office/drawing/2014/main" id="{2527EACF-1283-1C5A-14E3-AAD2A5CAEC9D}"/>
                </a:ext>
              </a:extLst>
            </p:cNvPr>
            <p:cNvPicPr>
              <a:picLocks noChangeAspect="1"/>
            </p:cNvPicPr>
            <p:nvPr/>
          </p:nvPicPr>
          <p:blipFill>
            <a:blip r:embed="rId8"/>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65702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6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66000">
                                          <p:cBhvr additive="base">
                                            <p:cTn id="16"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66000">
                                          <p:cBhvr additive="base">
                                            <p:cTn id="2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9"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Hình ảnh 25">
            <a:extLst>
              <a:ext uri="{FF2B5EF4-FFF2-40B4-BE49-F238E27FC236}">
                <a16:creationId xmlns:a16="http://schemas.microsoft.com/office/drawing/2014/main" id="{C7C03415-5217-FD93-EFDD-FBBF12CAAD26}"/>
              </a:ext>
            </a:extLst>
          </p:cNvPr>
          <p:cNvPicPr>
            <a:picLocks noChangeAspect="1"/>
          </p:cNvPicPr>
          <p:nvPr/>
        </p:nvPicPr>
        <p:blipFill>
          <a:blip r:embed="rId2"/>
          <a:stretch>
            <a:fillRect/>
          </a:stretch>
        </p:blipFill>
        <p:spPr>
          <a:xfrm>
            <a:off x="335280" y="380010"/>
            <a:ext cx="11567160" cy="6157950"/>
          </a:xfrm>
          <a:prstGeom prst="rect">
            <a:avLst/>
          </a:prstGeom>
          <a:ln>
            <a:noFill/>
          </a:ln>
          <a:effectLst>
            <a:softEdge rad="112500"/>
          </a:effectLst>
        </p:spPr>
      </p:pic>
      <p:sp>
        <p:nvSpPr>
          <p:cNvPr id="21" name="Hộp Văn bản 20">
            <a:extLst>
              <a:ext uri="{FF2B5EF4-FFF2-40B4-BE49-F238E27FC236}">
                <a16:creationId xmlns:a16="http://schemas.microsoft.com/office/drawing/2014/main" id="{6E929F3F-F06D-5A4B-ED25-55F20598C694}"/>
              </a:ext>
            </a:extLst>
          </p:cNvPr>
          <p:cNvSpPr txBox="1"/>
          <p:nvPr/>
        </p:nvSpPr>
        <p:spPr>
          <a:xfrm>
            <a:off x="3353501" y="598917"/>
            <a:ext cx="4952299" cy="580095"/>
          </a:xfrm>
          <a:prstGeom prst="rect">
            <a:avLst/>
          </a:prstGeom>
          <a:noFill/>
        </p:spPr>
        <p:txBody>
          <a:bodyPr wrap="square">
            <a:spAutoFit/>
          </a:bodyPr>
          <a:lstStyle/>
          <a:p>
            <a:pPr algn="ctr">
              <a:lnSpc>
                <a:spcPct val="70000"/>
              </a:lnSpc>
            </a:pPr>
            <a:r>
              <a:rPr lang="en-US" sz="4400" b="1" dirty="0" err="1" smtClean="0">
                <a:solidFill>
                  <a:srgbClr val="FF0000"/>
                </a:solidFill>
                <a:latin typeface="Times New Roman" panose="02020603050405020304" pitchFamily="18" charset="0"/>
                <a:cs typeface="Times New Roman" panose="02020603050405020304" pitchFamily="18" charset="0"/>
              </a:rPr>
              <a:t>Chiếc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khí</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cầu</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6" name="Hộp Văn bản 23">
            <a:extLst>
              <a:ext uri="{FF2B5EF4-FFF2-40B4-BE49-F238E27FC236}">
                <a16:creationId xmlns:a16="http://schemas.microsoft.com/office/drawing/2014/main" id="{ADF2DF46-EEFB-E620-3E2D-D597CCDCF5F3}"/>
              </a:ext>
            </a:extLst>
          </p:cNvPr>
          <p:cNvSpPr txBox="1"/>
          <p:nvPr/>
        </p:nvSpPr>
        <p:spPr>
          <a:xfrm>
            <a:off x="498977" y="1397919"/>
            <a:ext cx="11022463" cy="4893647"/>
          </a:xfrm>
          <a:prstGeom prst="rect">
            <a:avLst/>
          </a:prstGeom>
          <a:noFill/>
        </p:spPr>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Sau </a:t>
            </a:r>
            <a:r>
              <a:rPr lang="vi-VN" sz="2400" dirty="0">
                <a:latin typeface="Times New Roman" panose="02020603050405020304" pitchFamily="18" charset="0"/>
                <a:cs typeface="Times New Roman" panose="02020603050405020304" pitchFamily="18" charset="0"/>
              </a:rPr>
              <a:t>hai ngày đêm di chuyển trên không, các nhà du hành quyết định hạ chiếc </a:t>
            </a:r>
            <a:r>
              <a:rPr lang="vi-VN" sz="2400" dirty="0">
                <a:solidFill>
                  <a:srgbClr val="FF0000"/>
                </a:solidFill>
                <a:latin typeface="Times New Roman" panose="02020603050405020304" pitchFamily="18" charset="0"/>
                <a:cs typeface="Times New Roman" panose="02020603050405020304" pitchFamily="18" charset="0"/>
              </a:rPr>
              <a:t>khi cầu </a:t>
            </a:r>
            <a:r>
              <a:rPr lang="vi-VN" sz="2400" dirty="0">
                <a:latin typeface="Times New Roman" panose="02020603050405020304" pitchFamily="18" charset="0"/>
                <a:cs typeface="Times New Roman" panose="02020603050405020304" pitchFamily="18" charset="0"/>
              </a:rPr>
              <a:t>Vích-to-ri-a xuống gần một khu dân cư. Dân chúng tò mò và mạnh bạo tiến về phía họ. Bác sĩ Phơ-gu-xơn buột miệng nói vài từ địa phương.</a:t>
            </a:r>
          </a:p>
          <a:p>
            <a:r>
              <a:rPr lang="vi-VN" sz="2400" dirty="0">
                <a:latin typeface="Times New Roman" panose="02020603050405020304" pitchFamily="18" charset="0"/>
                <a:cs typeface="Times New Roman" panose="02020603050405020304" pitchFamily="18" charset="0"/>
              </a:rPr>
              <a:t>Thấy vậy, một người ăn mặc như thầy phù thuỷ liền bắt chuyện, Bác sĩ cuối cùng cũng hiểu ra rằng đám đông tưởng nhằm chiếc khí cầu là Thần Mặt Trăng. Thầy phù thuỷ nói rằng đức vua của họ đang ốm nặng và mời những đứa con của Mặt Trăng đến chữa bệnh cho ngài.</a:t>
            </a:r>
          </a:p>
          <a:p>
            <a:r>
              <a:rPr lang="vi-VN" sz="2400" dirty="0">
                <a:latin typeface="Times New Roman" panose="02020603050405020304" pitchFamily="18" charset="0"/>
                <a:cs typeface="Times New Roman" panose="02020603050405020304" pitchFamily="18" charset="0"/>
              </a:rPr>
              <a:t>Bác sĩ theo thầy phù thuỷ vào cung vua. Với vài giọt thuốc bổ cực mạnh, ông đã làm cho nhà vua hồi tỉnh. Thật không khác gì một phép mầu! Từ cung vua đến ngoài đường vang lên những tiếng reo hò vui mừng tột độ.</a:t>
            </a:r>
          </a:p>
          <a:p>
            <a:r>
              <a:rPr lang="vi-VN" sz="2400" dirty="0">
                <a:latin typeface="Times New Roman" panose="02020603050405020304" pitchFamily="18" charset="0"/>
                <a:cs typeface="Times New Roman" panose="02020603050405020304" pitchFamily="18" charset="0"/>
              </a:rPr>
              <a:t>Sáu giờ chiều, một đám đông </a:t>
            </a:r>
            <a:r>
              <a:rPr lang="vi-VN" sz="2400" dirty="0">
                <a:solidFill>
                  <a:srgbClr val="FF0000"/>
                </a:solidFill>
                <a:latin typeface="Times New Roman" panose="02020603050405020304" pitchFamily="18" charset="0"/>
                <a:cs typeface="Times New Roman" panose="02020603050405020304" pitchFamily="18" charset="0"/>
              </a:rPr>
              <a:t>hộ tống </a:t>
            </a:r>
            <a:r>
              <a:rPr lang="vi-VN" sz="2400" dirty="0">
                <a:latin typeface="Times New Roman" panose="02020603050405020304" pitchFamily="18" charset="0"/>
                <a:cs typeface="Times New Roman" panose="02020603050405020304" pitchFamily="18" charset="0"/>
              </a:rPr>
              <a:t>bác sĩ quay về chiếc khí cầu. Bất chợt, họ kêu ầm lên rồi vây lấy ông, xô đẩy, đe doạ ông. Chẳng ai hiểu có việc gì đã xảy ra : Chẳng lẽ đức vua đã chết? Bác sĩ nhanh chóng leo lên chiếc thang dây</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09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Hình ảnh 25">
            <a:extLst>
              <a:ext uri="{FF2B5EF4-FFF2-40B4-BE49-F238E27FC236}">
                <a16:creationId xmlns:a16="http://schemas.microsoft.com/office/drawing/2014/main" id="{C7C03415-5217-FD93-EFDD-FBBF12CAAD26}"/>
              </a:ext>
            </a:extLst>
          </p:cNvPr>
          <p:cNvPicPr>
            <a:picLocks noChangeAspect="1"/>
          </p:cNvPicPr>
          <p:nvPr/>
        </p:nvPicPr>
        <p:blipFill>
          <a:blip r:embed="rId2"/>
          <a:stretch>
            <a:fillRect/>
          </a:stretch>
        </p:blipFill>
        <p:spPr>
          <a:xfrm>
            <a:off x="402410" y="303810"/>
            <a:ext cx="11439070" cy="5850345"/>
          </a:xfrm>
          <a:prstGeom prst="rect">
            <a:avLst/>
          </a:prstGeom>
          <a:ln>
            <a:noFill/>
          </a:ln>
          <a:effectLst>
            <a:softEdge rad="112500"/>
          </a:effectLst>
        </p:spPr>
      </p:pic>
      <p:sp>
        <p:nvSpPr>
          <p:cNvPr id="24" name="Hộp Văn bản 23">
            <a:extLst>
              <a:ext uri="{FF2B5EF4-FFF2-40B4-BE49-F238E27FC236}">
                <a16:creationId xmlns:a16="http://schemas.microsoft.com/office/drawing/2014/main" id="{ADF2DF46-EEFB-E620-3E2D-D597CCDCF5F3}"/>
              </a:ext>
            </a:extLst>
          </p:cNvPr>
          <p:cNvSpPr txBox="1"/>
          <p:nvPr/>
        </p:nvSpPr>
        <p:spPr>
          <a:xfrm>
            <a:off x="670560" y="303810"/>
            <a:ext cx="10972800" cy="5755422"/>
          </a:xfrm>
          <a:prstGeom prst="rect">
            <a:avLst/>
          </a:prstGeom>
          <a:noFill/>
        </p:spPr>
        <p:txBody>
          <a:bodyPr wrap="square">
            <a:spAutoFit/>
          </a:bodyPr>
          <a:lstStyle/>
          <a:p>
            <a:endParaRPr lang="en-US" sz="3000" dirty="0">
              <a:latin typeface="Calibri" panose="020F0502020204030204" pitchFamily="34" charset="0"/>
              <a:cs typeface="Calibri" panose="020F0502020204030204" pitchFamily="34" charset="0"/>
            </a:endParaRPr>
          </a:p>
          <a:p>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Có việc gì vậy? – Mọi người lo lắng hỏi.</a:t>
            </a:r>
          </a:p>
          <a:p>
            <a:r>
              <a:rPr lang="vi-VN" sz="2800" dirty="0">
                <a:latin typeface="Times New Roman" panose="02020603050405020304" pitchFamily="18" charset="0"/>
                <a:cs typeface="Times New Roman" panose="02020603050405020304" pitchFamily="18" charset="0"/>
              </a:rPr>
              <a:t>Bác sĩ Phơ-gu-xơn lặng lẽ chỉ tay về phía chân trời. Một vầng trăng đang từ từ nhô lên. Hoá ra đám đông không tin được là có thể có hai Thần Mặt Trăng. Họ nghi ngờ ba nhà du hành là những kẻ gian dối.</a:t>
            </a:r>
          </a:p>
          <a:p>
            <a:r>
              <a:rPr lang="vi-VN" sz="2800" dirty="0" smtClean="0">
                <a:latin typeface="Times New Roman" panose="02020603050405020304" pitchFamily="18" charset="0"/>
                <a:cs typeface="Times New Roman" panose="02020603050405020304" pitchFamily="18" charset="0"/>
              </a:rPr>
              <a:t>Lão </a:t>
            </a:r>
            <a:r>
              <a:rPr lang="vi-VN" sz="2800" dirty="0">
                <a:latin typeface="Times New Roman" panose="02020603050405020304" pitchFamily="18" charset="0"/>
                <a:cs typeface="Times New Roman" panose="02020603050405020304" pitchFamily="18" charset="0"/>
              </a:rPr>
              <a:t>phù thuỷ đã leo tót lên cây, giữ chặt lấy cái neo khí cầu. Khi cái mỏ neo thoát ra được, chiếc khi cầu bay vọt lên, kéo theo lão cùng bay vào bầu trời. Lão phù thuỷ mắt mở trùng trùng, vừa sợ hãi vừa ngạc nhiễn. Nửa giờ sau, bác sĩ chỉnh cho chiếc khí cầu hạ xuống dần. Lão phù thuỷ nhảy vội xuống đất, trong khi chiếc khi cầu đã nhẹ bớt, bay vọt lên cao.</a:t>
            </a:r>
          </a:p>
          <a:p>
            <a:r>
              <a:rPr lang="en-US" sz="2800" dirty="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Theo </a:t>
            </a:r>
            <a:r>
              <a:rPr lang="vi-VN" sz="2800" dirty="0">
                <a:latin typeface="Times New Roman" panose="02020603050405020304" pitchFamily="18" charset="0"/>
                <a:cs typeface="Times New Roman" panose="02020603050405020304" pitchFamily="18" charset="0"/>
              </a:rPr>
              <a:t>GIUYN VÉC-NƠ (Trọng Thảo phỏng dịch)</a:t>
            </a:r>
          </a:p>
          <a:p>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9452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15">
            <a:extLst>
              <a:ext uri="{FF2B5EF4-FFF2-40B4-BE49-F238E27FC236}">
                <a16:creationId xmlns:a16="http://schemas.microsoft.com/office/drawing/2014/main" id="{7A0731CB-027C-DC84-A65E-DF646AB88119}"/>
              </a:ext>
            </a:extLst>
          </p:cNvPr>
          <p:cNvSpPr/>
          <p:nvPr/>
        </p:nvSpPr>
        <p:spPr>
          <a:xfrm>
            <a:off x="362858" y="377372"/>
            <a:ext cx="11359962" cy="5419656"/>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13">
            <a:extLst>
              <a:ext uri="{FF2B5EF4-FFF2-40B4-BE49-F238E27FC236}">
                <a16:creationId xmlns:a16="http://schemas.microsoft.com/office/drawing/2014/main" id="{A0E06B5A-294A-B3BE-D61C-F84F438EC875}"/>
              </a:ext>
            </a:extLst>
          </p:cNvPr>
          <p:cNvGrpSpPr/>
          <p:nvPr/>
        </p:nvGrpSpPr>
        <p:grpSpPr>
          <a:xfrm>
            <a:off x="1075349" y="616454"/>
            <a:ext cx="10041301" cy="1120099"/>
            <a:chOff x="1575311" y="446027"/>
            <a:chExt cx="11171227" cy="1120099"/>
          </a:xfrm>
        </p:grpSpPr>
        <p:sp>
          <p:nvSpPr>
            <p:cNvPr id="9" name="TextBox 8">
              <a:extLst>
                <a:ext uri="{FF2B5EF4-FFF2-40B4-BE49-F238E27FC236}">
                  <a16:creationId xmlns:a16="http://schemas.microsoft.com/office/drawing/2014/main" id="{49D6E1D7-5B2A-1BAE-DEA8-445919E56DED}"/>
                </a:ext>
              </a:extLst>
            </p:cNvPr>
            <p:cNvSpPr txBox="1"/>
            <p:nvPr/>
          </p:nvSpPr>
          <p:spPr>
            <a:xfrm>
              <a:off x="1575311" y="446027"/>
              <a:ext cx="11171227" cy="1015663"/>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6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GIỌNG ĐỌC CỦA BÀI</a:t>
              </a:r>
            </a:p>
          </p:txBody>
        </p:sp>
        <p:sp>
          <p:nvSpPr>
            <p:cNvPr id="12" name="TextBox 12">
              <a:extLst>
                <a:ext uri="{FF2B5EF4-FFF2-40B4-BE49-F238E27FC236}">
                  <a16:creationId xmlns:a16="http://schemas.microsoft.com/office/drawing/2014/main" id="{3DFE6C8E-6739-7163-C726-B21C8F76466A}"/>
                </a:ext>
              </a:extLst>
            </p:cNvPr>
            <p:cNvSpPr txBox="1"/>
            <p:nvPr/>
          </p:nvSpPr>
          <p:spPr>
            <a:xfrm>
              <a:off x="2474116" y="458130"/>
              <a:ext cx="9465429" cy="1107996"/>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sv-SE"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6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sv-SE" sz="6600" dirty="0">
                  <a:solidFill>
                    <a:srgbClr val="77D460"/>
                  </a:solidFill>
                  <a:latin typeface="iCiel Pony" panose="02000000000000000000" pitchFamily="2" charset="0"/>
                  <a:ea typeface="LNTH-LuoLuoNotangYuanTi 1" pitchFamily="2" charset="-128"/>
                  <a:cs typeface="LNTH-LuoLuoNotangYuanTi 1" pitchFamily="2" charset="-128"/>
                </a:rPr>
                <a:t> </a:t>
              </a:r>
              <a:r>
                <a:rPr lang="sv-SE"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6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sv-SE" sz="660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sv-SE"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Ủ</a:t>
              </a:r>
              <a:r>
                <a:rPr lang="sv-SE"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sv-SE" sz="660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sv-SE" sz="6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À</a:t>
              </a:r>
              <a:r>
                <a:rPr lang="sv-SE"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endParaRPr lang="sv-SE"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13" name="TextBox 6">
            <a:extLst>
              <a:ext uri="{FF2B5EF4-FFF2-40B4-BE49-F238E27FC236}">
                <a16:creationId xmlns:a16="http://schemas.microsoft.com/office/drawing/2014/main" id="{73146AEE-1648-F45B-AA35-5131A8228333}"/>
              </a:ext>
            </a:extLst>
          </p:cNvPr>
          <p:cNvSpPr txBox="1"/>
          <p:nvPr/>
        </p:nvSpPr>
        <p:spPr>
          <a:xfrm>
            <a:off x="1418793" y="2009489"/>
            <a:ext cx="9979411" cy="1323439"/>
          </a:xfrm>
          <a:prstGeom prst="rect">
            <a:avLst/>
          </a:prstGeom>
          <a:noFill/>
        </p:spPr>
        <p:txBody>
          <a:bodyPr wrap="square" rtlCol="0">
            <a:spAutoFit/>
          </a:bodyPr>
          <a:lstStyle/>
          <a:p>
            <a:pPr algn="just"/>
            <a:r>
              <a:rPr lang="en-US" sz="4000" dirty="0">
                <a:latin typeface="Calibri" panose="020F0502020204030204" pitchFamily="34" charset="0"/>
                <a:cs typeface="Calibri" panose="020F0502020204030204" pitchFamily="34" charset="0"/>
              </a:rPr>
              <a:t>- </a:t>
            </a:r>
            <a:r>
              <a:rPr lang="vi-VN" sz="4000" dirty="0">
                <a:latin typeface="Calibri" panose="020F0502020204030204" pitchFamily="34" charset="0"/>
                <a:cs typeface="Calibri" panose="020F0502020204030204" pitchFamily="34" charset="0"/>
              </a:rPr>
              <a:t>Toàn bài đọc với  giọng trong sáng, vui tươi, phấn khởi</a:t>
            </a:r>
            <a:r>
              <a:rPr lang="vi-VN" sz="4000" dirty="0" smtClean="0">
                <a:latin typeface="Calibri" panose="020F0502020204030204" pitchFamily="34" charset="0"/>
                <a:cs typeface="Calibri" panose="020F0502020204030204" pitchFamily="34" charset="0"/>
              </a:rPr>
              <a:t>.</a:t>
            </a:r>
            <a:endParaRPr lang="vi-VN" sz="4000" dirty="0">
              <a:latin typeface="Calibri" panose="020F0502020204030204" pitchFamily="34" charset="0"/>
              <a:cs typeface="Calibri" panose="020F0502020204030204" pitchFamily="34" charset="0"/>
            </a:endParaRPr>
          </a:p>
        </p:txBody>
      </p:sp>
      <p:pic>
        <p:nvPicPr>
          <p:cNvPr id="14" name="Hình ảnh 13" descr="Ảnh có chứa hình vẽ, Tác phẩm nghệ thuật của trẻ con, minh họa, phim hoạt hình&#10;&#10;Mô tả được tạo tự động">
            <a:extLst>
              <a:ext uri="{FF2B5EF4-FFF2-40B4-BE49-F238E27FC236}">
                <a16:creationId xmlns:a16="http://schemas.microsoft.com/office/drawing/2014/main" id="{4FCB6926-A942-5A11-45F3-4395262AA9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465392" y="1741672"/>
            <a:ext cx="1111232" cy="996085"/>
          </a:xfrm>
          <a:prstGeom prst="rect">
            <a:avLst/>
          </a:prstGeom>
        </p:spPr>
      </p:pic>
      <p:pic>
        <p:nvPicPr>
          <p:cNvPr id="15" name="Hình ảnh 14" descr="Ảnh có chứa hình vẽ, Tác phẩm nghệ thuật của trẻ con, minh họa, phim hoạt hình&#10;&#10;Mô tả được tạo tự động">
            <a:extLst>
              <a:ext uri="{FF2B5EF4-FFF2-40B4-BE49-F238E27FC236}">
                <a16:creationId xmlns:a16="http://schemas.microsoft.com/office/drawing/2014/main" id="{54F5D46B-9878-9380-6C90-D3CC26B6BFFC}"/>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885124" y="1166919"/>
            <a:ext cx="982616" cy="911984"/>
          </a:xfrm>
          <a:prstGeom prst="rect">
            <a:avLst/>
          </a:prstGeom>
        </p:spPr>
      </p:pic>
    </p:spTree>
    <p:extLst>
      <p:ext uri="{BB962C8B-B14F-4D97-AF65-F5344CB8AC3E}">
        <p14:creationId xmlns:p14="http://schemas.microsoft.com/office/powerpoint/2010/main" val="1457275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5">
            <a:extLst>
              <a:ext uri="{FF2B5EF4-FFF2-40B4-BE49-F238E27FC236}">
                <a16:creationId xmlns:a16="http://schemas.microsoft.com/office/drawing/2014/main" id="{43E2D605-FD37-0F65-907B-51AA42F7C45F}"/>
              </a:ext>
            </a:extLst>
          </p:cNvPr>
          <p:cNvSpPr/>
          <p:nvPr/>
        </p:nvSpPr>
        <p:spPr>
          <a:xfrm>
            <a:off x="362858" y="377372"/>
            <a:ext cx="11359962" cy="6096000"/>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20">
            <a:extLst>
              <a:ext uri="{FF2B5EF4-FFF2-40B4-BE49-F238E27FC236}">
                <a16:creationId xmlns:a16="http://schemas.microsoft.com/office/drawing/2014/main" id="{DE92ECED-75FE-3D7C-9B4C-B320E89E71D2}"/>
              </a:ext>
            </a:extLst>
          </p:cNvPr>
          <p:cNvGrpSpPr/>
          <p:nvPr/>
        </p:nvGrpSpPr>
        <p:grpSpPr>
          <a:xfrm>
            <a:off x="535562" y="1095637"/>
            <a:ext cx="5758360" cy="919401"/>
            <a:chOff x="1446879" y="926145"/>
            <a:chExt cx="4918240" cy="919401"/>
          </a:xfrm>
        </p:grpSpPr>
        <p:sp>
          <p:nvSpPr>
            <p:cNvPr id="6" name="TextBox 2">
              <a:extLst>
                <a:ext uri="{FF2B5EF4-FFF2-40B4-BE49-F238E27FC236}">
                  <a16:creationId xmlns:a16="http://schemas.microsoft.com/office/drawing/2014/main" id="{8C336B5E-5E3B-E773-B861-1579BC2E9A51}"/>
                </a:ext>
              </a:extLst>
            </p:cNvPr>
            <p:cNvSpPr txBox="1"/>
            <p:nvPr/>
          </p:nvSpPr>
          <p:spPr>
            <a:xfrm>
              <a:off x="1861905" y="926145"/>
              <a:ext cx="4503214" cy="919401"/>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4800" b="1" dirty="0" err="1" smtClean="0">
                  <a:solidFill>
                    <a:prstClr val="black"/>
                  </a:solidFill>
                  <a:latin typeface="Calibri" panose="020F0502020204030204"/>
                  <a:ea typeface="Roboto" panose="02000000000000000000" pitchFamily="2" charset="0"/>
                </a:rPr>
                <a:t>Giải</a:t>
              </a:r>
              <a:r>
                <a:rPr lang="en-US" sz="4800" b="1" dirty="0" smtClean="0">
                  <a:solidFill>
                    <a:prstClr val="black"/>
                  </a:solidFill>
                  <a:latin typeface="Calibri" panose="020F0502020204030204"/>
                  <a:ea typeface="Roboto" panose="02000000000000000000" pitchFamily="2" charset="0"/>
                </a:rPr>
                <a:t> </a:t>
              </a:r>
              <a:r>
                <a:rPr lang="en-US" sz="4800" b="1" dirty="0" err="1" smtClean="0">
                  <a:solidFill>
                    <a:prstClr val="black"/>
                  </a:solidFill>
                  <a:latin typeface="Calibri" panose="020F0502020204030204"/>
                  <a:ea typeface="Roboto" panose="02000000000000000000" pitchFamily="2" charset="0"/>
                </a:rPr>
                <a:t>nghĩa</a:t>
              </a:r>
              <a:r>
                <a:rPr kumimoji="0" lang="en-US" sz="4800" b="1" i="0" u="none" strike="noStrike" kern="1200" cap="none" spc="0" normalizeH="0" baseline="0" noProof="0" dirty="0" smtClean="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19">
              <a:extLst>
                <a:ext uri="{FF2B5EF4-FFF2-40B4-BE49-F238E27FC236}">
                  <a16:creationId xmlns:a16="http://schemas.microsoft.com/office/drawing/2014/main" id="{832E3929-A7E9-2CE3-FACF-2FB1B4DE3A4F}"/>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10" name="TextBox 30">
            <a:extLst>
              <a:ext uri="{FF2B5EF4-FFF2-40B4-BE49-F238E27FC236}">
                <a16:creationId xmlns:a16="http://schemas.microsoft.com/office/drawing/2014/main" id="{5567DD0B-46BF-40FE-0691-3B8D2D7D4B84}"/>
              </a:ext>
            </a:extLst>
          </p:cNvPr>
          <p:cNvSpPr txBox="1"/>
          <p:nvPr/>
        </p:nvSpPr>
        <p:spPr>
          <a:xfrm>
            <a:off x="1466607" y="2505971"/>
            <a:ext cx="3224146" cy="919401"/>
          </a:xfrm>
          <a:prstGeom prst="roundRect">
            <a:avLst/>
          </a:prstGeom>
          <a:solidFill>
            <a:srgbClr val="FFFF99"/>
          </a:solidFill>
          <a:ln w="38100">
            <a:solidFill>
              <a:srgbClr val="FFC000"/>
            </a:solidFill>
          </a:ln>
        </p:spPr>
        <p:txBody>
          <a:bodyPr wrap="square" rtlCol="0">
            <a:spAutoFit/>
          </a:bodyPr>
          <a:lstStyle/>
          <a:p>
            <a:pPr lvl="0" algn="ctr"/>
            <a:r>
              <a:rPr lang="en-US" sz="4800" dirty="0" err="1" smtClean="0">
                <a:solidFill>
                  <a:prstClr val="black"/>
                </a:solidFill>
                <a:ea typeface="Roboto" panose="02000000000000000000" pitchFamily="2" charset="0"/>
              </a:rPr>
              <a:t>Khí</a:t>
            </a:r>
            <a:r>
              <a:rPr lang="en-US" sz="4800" dirty="0" smtClean="0">
                <a:solidFill>
                  <a:prstClr val="black"/>
                </a:solidFill>
                <a:ea typeface="Roboto" panose="02000000000000000000" pitchFamily="2" charset="0"/>
              </a:rPr>
              <a:t> </a:t>
            </a:r>
            <a:r>
              <a:rPr lang="en-US" sz="4800" dirty="0" err="1" smtClean="0">
                <a:solidFill>
                  <a:prstClr val="black"/>
                </a:solidFill>
                <a:ea typeface="Roboto" panose="02000000000000000000" pitchFamily="2" charset="0"/>
              </a:rPr>
              <a:t>cầu</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1" name="TextBox 32">
            <a:extLst>
              <a:ext uri="{FF2B5EF4-FFF2-40B4-BE49-F238E27FC236}">
                <a16:creationId xmlns:a16="http://schemas.microsoft.com/office/drawing/2014/main" id="{C1734DD7-4A80-3DFD-0F84-E02837869D57}"/>
              </a:ext>
            </a:extLst>
          </p:cNvPr>
          <p:cNvSpPr txBox="1"/>
          <p:nvPr/>
        </p:nvSpPr>
        <p:spPr>
          <a:xfrm>
            <a:off x="4430765" y="4641272"/>
            <a:ext cx="3224147" cy="919401"/>
          </a:xfrm>
          <a:prstGeom prst="roundRect">
            <a:avLst/>
          </a:prstGeom>
          <a:solidFill>
            <a:srgbClr val="FFFF99"/>
          </a:solidFill>
          <a:ln w="38100">
            <a:solidFill>
              <a:srgbClr val="FFC000"/>
            </a:solidFill>
          </a:ln>
        </p:spPr>
        <p:txBody>
          <a:bodyPr wrap="square" rtlCol="0">
            <a:spAutoFit/>
          </a:bodyPr>
          <a:lstStyle/>
          <a:p>
            <a:pPr lvl="0" algn="ctr"/>
            <a:r>
              <a:rPr lang="en-US" sz="4800" dirty="0" err="1" smtClean="0">
                <a:solidFill>
                  <a:prstClr val="black"/>
                </a:solidFill>
                <a:ea typeface="Roboto" panose="02000000000000000000" pitchFamily="2" charset="0"/>
              </a:rPr>
              <a:t>Hộ</a:t>
            </a:r>
            <a:r>
              <a:rPr lang="en-US" sz="4800" dirty="0" smtClean="0">
                <a:solidFill>
                  <a:prstClr val="black"/>
                </a:solidFill>
                <a:ea typeface="Roboto" panose="02000000000000000000" pitchFamily="2" charset="0"/>
              </a:rPr>
              <a:t> </a:t>
            </a:r>
            <a:r>
              <a:rPr lang="en-US" sz="4800" dirty="0" err="1" smtClean="0">
                <a:solidFill>
                  <a:prstClr val="black"/>
                </a:solidFill>
                <a:ea typeface="Roboto" panose="02000000000000000000" pitchFamily="2" charset="0"/>
              </a:rPr>
              <a:t>tống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6494" y="535636"/>
            <a:ext cx="3900689" cy="3847072"/>
          </a:xfrm>
          <a:prstGeom prst="rect">
            <a:avLst/>
          </a:prstGeom>
        </p:spPr>
      </p:pic>
    </p:spTree>
    <p:extLst>
      <p:ext uri="{BB962C8B-B14F-4D97-AF65-F5344CB8AC3E}">
        <p14:creationId xmlns:p14="http://schemas.microsoft.com/office/powerpoint/2010/main" val="76040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5">
            <a:extLst>
              <a:ext uri="{FF2B5EF4-FFF2-40B4-BE49-F238E27FC236}">
                <a16:creationId xmlns:a16="http://schemas.microsoft.com/office/drawing/2014/main" id="{43E2D605-FD37-0F65-907B-51AA42F7C45F}"/>
              </a:ext>
            </a:extLst>
          </p:cNvPr>
          <p:cNvSpPr/>
          <p:nvPr/>
        </p:nvSpPr>
        <p:spPr>
          <a:xfrm>
            <a:off x="362858" y="377372"/>
            <a:ext cx="11359962" cy="6096000"/>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20">
            <a:extLst>
              <a:ext uri="{FF2B5EF4-FFF2-40B4-BE49-F238E27FC236}">
                <a16:creationId xmlns:a16="http://schemas.microsoft.com/office/drawing/2014/main" id="{DE92ECED-75FE-3D7C-9B4C-B320E89E71D2}"/>
              </a:ext>
            </a:extLst>
          </p:cNvPr>
          <p:cNvGrpSpPr/>
          <p:nvPr/>
        </p:nvGrpSpPr>
        <p:grpSpPr>
          <a:xfrm>
            <a:off x="2181482" y="75935"/>
            <a:ext cx="5758360" cy="919401"/>
            <a:chOff x="1446879" y="926145"/>
            <a:chExt cx="4918240" cy="919401"/>
          </a:xfrm>
        </p:grpSpPr>
        <p:sp>
          <p:nvSpPr>
            <p:cNvPr id="6" name="TextBox 2">
              <a:extLst>
                <a:ext uri="{FF2B5EF4-FFF2-40B4-BE49-F238E27FC236}">
                  <a16:creationId xmlns:a16="http://schemas.microsoft.com/office/drawing/2014/main" id="{8C336B5E-5E3B-E773-B861-1579BC2E9A51}"/>
                </a:ext>
              </a:extLst>
            </p:cNvPr>
            <p:cNvSpPr txBox="1"/>
            <p:nvPr/>
          </p:nvSpPr>
          <p:spPr>
            <a:xfrm>
              <a:off x="1861905" y="926145"/>
              <a:ext cx="4503214" cy="919401"/>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4800" b="1" dirty="0" err="1" smtClean="0">
                  <a:solidFill>
                    <a:prstClr val="black"/>
                  </a:solidFill>
                  <a:latin typeface="Calibri" panose="020F0502020204030204"/>
                  <a:ea typeface="Roboto" panose="02000000000000000000" pitchFamily="2" charset="0"/>
                </a:rPr>
                <a:t>Giải</a:t>
              </a:r>
              <a:r>
                <a:rPr lang="en-US" sz="4800" b="1" dirty="0" smtClean="0">
                  <a:solidFill>
                    <a:prstClr val="black"/>
                  </a:solidFill>
                  <a:latin typeface="Calibri" panose="020F0502020204030204"/>
                  <a:ea typeface="Roboto" panose="02000000000000000000" pitchFamily="2" charset="0"/>
                </a:rPr>
                <a:t> </a:t>
              </a:r>
              <a:r>
                <a:rPr lang="en-US" sz="4800" b="1" dirty="0" err="1" smtClean="0">
                  <a:solidFill>
                    <a:prstClr val="black"/>
                  </a:solidFill>
                  <a:latin typeface="Calibri" panose="020F0502020204030204"/>
                  <a:ea typeface="Roboto" panose="02000000000000000000" pitchFamily="2" charset="0"/>
                </a:rPr>
                <a:t>nghĩa</a:t>
              </a:r>
              <a:r>
                <a:rPr kumimoji="0" lang="en-US" sz="4800" b="1" i="0" u="none" strike="noStrike" kern="1200" cap="none" spc="0" normalizeH="0" baseline="0" noProof="0" dirty="0" smtClean="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19">
              <a:extLst>
                <a:ext uri="{FF2B5EF4-FFF2-40B4-BE49-F238E27FC236}">
                  <a16:creationId xmlns:a16="http://schemas.microsoft.com/office/drawing/2014/main" id="{832E3929-A7E9-2CE3-FACF-2FB1B4DE3A4F}"/>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10" name="TextBox 30">
            <a:extLst>
              <a:ext uri="{FF2B5EF4-FFF2-40B4-BE49-F238E27FC236}">
                <a16:creationId xmlns:a16="http://schemas.microsoft.com/office/drawing/2014/main" id="{5567DD0B-46BF-40FE-0691-3B8D2D7D4B84}"/>
              </a:ext>
            </a:extLst>
          </p:cNvPr>
          <p:cNvSpPr txBox="1"/>
          <p:nvPr/>
        </p:nvSpPr>
        <p:spPr>
          <a:xfrm>
            <a:off x="540814" y="1887259"/>
            <a:ext cx="2464834" cy="919401"/>
          </a:xfrm>
          <a:prstGeom prst="roundRect">
            <a:avLst/>
          </a:prstGeom>
          <a:solidFill>
            <a:srgbClr val="FFFF99"/>
          </a:solidFill>
          <a:ln w="38100">
            <a:solidFill>
              <a:srgbClr val="FFC000"/>
            </a:solidFill>
          </a:ln>
        </p:spPr>
        <p:txBody>
          <a:bodyPr wrap="square" rtlCol="0">
            <a:spAutoFit/>
          </a:bodyPr>
          <a:lstStyle/>
          <a:p>
            <a:pPr lvl="0" algn="ctr"/>
            <a:r>
              <a:rPr lang="en-US" sz="4800" dirty="0" err="1" smtClean="0">
                <a:solidFill>
                  <a:prstClr val="black"/>
                </a:solidFill>
                <a:ea typeface="Roboto" panose="02000000000000000000" pitchFamily="2" charset="0"/>
              </a:rPr>
              <a:t>Khí</a:t>
            </a:r>
            <a:r>
              <a:rPr lang="en-US" sz="4800" dirty="0" smtClean="0">
                <a:solidFill>
                  <a:prstClr val="black"/>
                </a:solidFill>
                <a:ea typeface="Roboto" panose="02000000000000000000" pitchFamily="2" charset="0"/>
              </a:rPr>
              <a:t> </a:t>
            </a:r>
            <a:r>
              <a:rPr lang="en-US" sz="4800" dirty="0" err="1" smtClean="0">
                <a:solidFill>
                  <a:prstClr val="black"/>
                </a:solidFill>
                <a:ea typeface="Roboto" panose="02000000000000000000" pitchFamily="2" charset="0"/>
              </a:rPr>
              <a:t>cầu</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3" name="Right Arrow 2"/>
          <p:cNvSpPr/>
          <p:nvPr/>
        </p:nvSpPr>
        <p:spPr>
          <a:xfrm>
            <a:off x="3005648" y="2240279"/>
            <a:ext cx="734822" cy="213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30">
            <a:extLst>
              <a:ext uri="{FF2B5EF4-FFF2-40B4-BE49-F238E27FC236}">
                <a16:creationId xmlns:a16="http://schemas.microsoft.com/office/drawing/2014/main" id="{5567DD0B-46BF-40FE-0691-3B8D2D7D4B84}"/>
              </a:ext>
            </a:extLst>
          </p:cNvPr>
          <p:cNvSpPr txBox="1"/>
          <p:nvPr/>
        </p:nvSpPr>
        <p:spPr>
          <a:xfrm>
            <a:off x="3740470" y="1393507"/>
            <a:ext cx="7482839" cy="2826306"/>
          </a:xfrm>
          <a:prstGeom prst="roundRect">
            <a:avLst/>
          </a:prstGeom>
          <a:solidFill>
            <a:srgbClr val="FF6699"/>
          </a:solidFill>
          <a:ln w="38100">
            <a:solidFill>
              <a:srgbClr val="FFC000"/>
            </a:solidFill>
          </a:ln>
        </p:spPr>
        <p:txBody>
          <a:bodyPr wrap="square" rtlCol="0">
            <a:spAutoFit/>
          </a:bodyPr>
          <a:lstStyle/>
          <a:p>
            <a:pPr lvl="0" algn="ct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bay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endParaRPr kumimoji="0" lang="en-US" sz="4000" b="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55739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900" decel="100000" fill="hold"/>
                                        <p:tgtEl>
                                          <p:spTgt spid="1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5">
            <a:extLst>
              <a:ext uri="{FF2B5EF4-FFF2-40B4-BE49-F238E27FC236}">
                <a16:creationId xmlns:a16="http://schemas.microsoft.com/office/drawing/2014/main" id="{43E2D605-FD37-0F65-907B-51AA42F7C45F}"/>
              </a:ext>
            </a:extLst>
          </p:cNvPr>
          <p:cNvSpPr/>
          <p:nvPr/>
        </p:nvSpPr>
        <p:spPr>
          <a:xfrm>
            <a:off x="362858" y="377372"/>
            <a:ext cx="11359962" cy="6096000"/>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30">
            <a:extLst>
              <a:ext uri="{FF2B5EF4-FFF2-40B4-BE49-F238E27FC236}">
                <a16:creationId xmlns:a16="http://schemas.microsoft.com/office/drawing/2014/main" id="{5567DD0B-46BF-40FE-0691-3B8D2D7D4B84}"/>
              </a:ext>
            </a:extLst>
          </p:cNvPr>
          <p:cNvSpPr txBox="1"/>
          <p:nvPr/>
        </p:nvSpPr>
        <p:spPr>
          <a:xfrm>
            <a:off x="540814" y="1887259"/>
            <a:ext cx="2464834" cy="919401"/>
          </a:xfrm>
          <a:prstGeom prst="roundRect">
            <a:avLst/>
          </a:prstGeom>
          <a:solidFill>
            <a:schemeClr val="accent2">
              <a:lumMod val="60000"/>
              <a:lumOff val="40000"/>
            </a:schemeClr>
          </a:solidFill>
          <a:ln w="38100">
            <a:solidFill>
              <a:srgbClr val="FFC000"/>
            </a:solidFill>
          </a:ln>
        </p:spPr>
        <p:txBody>
          <a:bodyPr wrap="square" rtlCol="0">
            <a:spAutoFit/>
          </a:bodyPr>
          <a:lstStyle/>
          <a:p>
            <a:pPr lvl="0" algn="ctr"/>
            <a:r>
              <a:rPr lang="en-US" sz="4800" dirty="0" err="1">
                <a:solidFill>
                  <a:prstClr val="black"/>
                </a:solidFill>
                <a:ea typeface="Roboto" panose="02000000000000000000" pitchFamily="2" charset="0"/>
              </a:rPr>
              <a:t>Hộ</a:t>
            </a:r>
            <a:r>
              <a:rPr lang="en-US" sz="4800" dirty="0">
                <a:solidFill>
                  <a:prstClr val="black"/>
                </a:solidFill>
                <a:ea typeface="Roboto" panose="02000000000000000000" pitchFamily="2" charset="0"/>
              </a:rPr>
              <a:t> </a:t>
            </a:r>
            <a:r>
              <a:rPr lang="en-US" sz="4800" dirty="0" err="1">
                <a:solidFill>
                  <a:prstClr val="black"/>
                </a:solidFill>
                <a:ea typeface="Roboto" panose="02000000000000000000" pitchFamily="2" charset="0"/>
              </a:rPr>
              <a:t>tống</a:t>
            </a:r>
            <a:endParaRPr lang="en-US" sz="4800" dirty="0">
              <a:solidFill>
                <a:prstClr val="black"/>
              </a:solidFill>
              <a:latin typeface="Calibri" panose="020F0502020204030204" pitchFamily="34" charset="0"/>
              <a:ea typeface="Roboto" panose="02000000000000000000" pitchFamily="2" charset="0"/>
              <a:cs typeface="Calibri" panose="020F0502020204030204" pitchFamily="34" charset="0"/>
            </a:endParaRPr>
          </a:p>
        </p:txBody>
      </p:sp>
      <p:sp>
        <p:nvSpPr>
          <p:cNvPr id="3" name="Right Arrow 2"/>
          <p:cNvSpPr/>
          <p:nvPr/>
        </p:nvSpPr>
        <p:spPr>
          <a:xfrm>
            <a:off x="3005648" y="2240279"/>
            <a:ext cx="734822" cy="213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30">
            <a:extLst>
              <a:ext uri="{FF2B5EF4-FFF2-40B4-BE49-F238E27FC236}">
                <a16:creationId xmlns:a16="http://schemas.microsoft.com/office/drawing/2014/main" id="{5567DD0B-46BF-40FE-0691-3B8D2D7D4B84}"/>
              </a:ext>
            </a:extLst>
          </p:cNvPr>
          <p:cNvSpPr txBox="1"/>
          <p:nvPr/>
        </p:nvSpPr>
        <p:spPr>
          <a:xfrm>
            <a:off x="3740470" y="1393507"/>
            <a:ext cx="7482839" cy="4188381"/>
          </a:xfrm>
          <a:prstGeom prst="roundRect">
            <a:avLst/>
          </a:prstGeom>
          <a:solidFill>
            <a:schemeClr val="accent6">
              <a:lumMod val="60000"/>
              <a:lumOff val="40000"/>
            </a:schemeClr>
          </a:solidFill>
          <a:ln w="38100">
            <a:solidFill>
              <a:srgbClr val="FFC000"/>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a:t>
            </a:r>
            <a:r>
              <a:rPr lang="vi-VN" sz="3200" b="1" dirty="0" smtClean="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Hộ"</a:t>
            </a:r>
            <a:r>
              <a:rPr lang="vi-VN" sz="3200" dirty="0">
                <a:latin typeface="Times New Roman" panose="02020603050405020304" pitchFamily="18" charset="0"/>
                <a:cs typeface="Times New Roman" panose="02020603050405020304" pitchFamily="18" charset="0"/>
              </a:rPr>
              <a:t>: bảo vệ, giúp đỡ.</a:t>
            </a:r>
          </a:p>
          <a:p>
            <a:r>
              <a:rPr lang="en-US" sz="3200" b="1" dirty="0" smtClean="0">
                <a:latin typeface="Times New Roman" panose="02020603050405020304" pitchFamily="18" charset="0"/>
                <a:cs typeface="Times New Roman" panose="02020603050405020304" pitchFamily="18" charset="0"/>
              </a:rPr>
              <a:t>-</a:t>
            </a:r>
            <a:r>
              <a:rPr lang="vi-VN" sz="3200" b="1" dirty="0" smtClean="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Tống"</a:t>
            </a:r>
            <a:r>
              <a:rPr lang="vi-VN" sz="3200" dirty="0">
                <a:latin typeface="Times New Roman" panose="02020603050405020304" pitchFamily="18" charset="0"/>
                <a:cs typeface="Times New Roman" panose="02020603050405020304" pitchFamily="18" charset="0"/>
              </a:rPr>
              <a:t>: đưa tiễn, đi cùng.</a:t>
            </a:r>
          </a:p>
          <a:p>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"Hộ tống"</a:t>
            </a:r>
            <a:r>
              <a:rPr lang="vi-VN" sz="3200" dirty="0">
                <a:latin typeface="Times New Roman" panose="02020603050405020304" pitchFamily="18" charset="0"/>
                <a:cs typeface="Times New Roman" panose="02020603050405020304" pitchFamily="18" charset="0"/>
              </a:rPr>
              <a:t> có nghĩa là </a:t>
            </a:r>
            <a:r>
              <a:rPr lang="vi-VN" sz="3200" b="1" dirty="0">
                <a:latin typeface="Times New Roman" panose="02020603050405020304" pitchFamily="18" charset="0"/>
                <a:cs typeface="Times New Roman" panose="02020603050405020304" pitchFamily="18" charset="0"/>
              </a:rPr>
              <a:t>đi theo để bảo vệ hoặc hỗ trợ ai đó (thường là người quan trọng hoặc trong tình huống cần an toàn)</a:t>
            </a:r>
            <a:r>
              <a:rPr lang="vi-VN" sz="3200" dirty="0">
                <a:latin typeface="Times New Roman" panose="02020603050405020304" pitchFamily="18" charset="0"/>
                <a:cs typeface="Times New Roman" panose="02020603050405020304" pitchFamily="18" charset="0"/>
              </a:rPr>
              <a:t>.</a:t>
            </a:r>
          </a:p>
          <a:p>
            <a:pPr lvl="0" algn="ctr"/>
            <a:endParaRPr kumimoji="0" lang="en-US" sz="4000" b="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1302499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900" decel="100000" fill="hold"/>
                                        <p:tgtEl>
                                          <p:spTgt spid="1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0">
            <a:extLst>
              <a:ext uri="{FF2B5EF4-FFF2-40B4-BE49-F238E27FC236}">
                <a16:creationId xmlns:a16="http://schemas.microsoft.com/office/drawing/2014/main" id="{5567DD0B-46BF-40FE-0691-3B8D2D7D4B84}"/>
              </a:ext>
            </a:extLst>
          </p:cNvPr>
          <p:cNvSpPr txBox="1"/>
          <p:nvPr/>
        </p:nvSpPr>
        <p:spPr>
          <a:xfrm>
            <a:off x="609600" y="1393507"/>
            <a:ext cx="11262360" cy="3915966"/>
          </a:xfrm>
          <a:prstGeom prst="roundRect">
            <a:avLst/>
          </a:prstGeom>
          <a:solidFill>
            <a:schemeClr val="bg1"/>
          </a:solidFill>
          <a:ln w="38100">
            <a:solidFill>
              <a:srgbClr val="FFC000"/>
            </a:solidFill>
          </a:ln>
        </p:spPr>
        <p:txBody>
          <a:bodyPr wrap="square" rtlCol="0">
            <a:spAutoFit/>
          </a:bodyPr>
          <a:lstStyle/>
          <a:p>
            <a:pPr algn="ctr"/>
            <a:r>
              <a:rPr lang="en-US" sz="3200" b="1" dirty="0" err="1" smtClean="0">
                <a:latin typeface="Times New Roman" panose="02020603050405020304" pitchFamily="18" charset="0"/>
                <a:cs typeface="Times New Roman" panose="02020603050405020304" pitchFamily="18" charset="0"/>
              </a:rPr>
              <a:t>Kết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luận</a:t>
            </a:r>
            <a:r>
              <a:rPr lang="en-US" sz="3200" b="1" dirty="0" smtClean="0">
                <a:latin typeface="Times New Roman" panose="02020603050405020304" pitchFamily="18" charset="0"/>
                <a:cs typeface="Times New Roman" panose="02020603050405020304" pitchFamily="18" charset="0"/>
              </a:rPr>
              <a:t>:</a:t>
            </a:r>
          </a:p>
          <a:p>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túi</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kín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bay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Chuyến</a:t>
            </a:r>
            <a:r>
              <a:rPr lang="en-US" sz="3200" dirty="0">
                <a:latin typeface="Times New Roman" panose="02020603050405020304" pitchFamily="18" charset="0"/>
                <a:cs typeface="Times New Roman" panose="02020603050405020304" pitchFamily="18" charset="0"/>
              </a:rPr>
              <a:t> bay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1999.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a:t>
            </a:r>
            <a:r>
              <a:rPr lang="en-US" sz="3200" dirty="0">
                <a:latin typeface="Times New Roman" panose="02020603050405020304" pitchFamily="18" charset="0"/>
                <a:cs typeface="Times New Roman" panose="02020603050405020304" pitchFamily="18" charset="0"/>
              </a:rPr>
              <a:t> Britannica,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2014,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1 347)</a:t>
            </a:r>
          </a:p>
          <a:p>
            <a:endPar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0358143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0">
            <a:extLst>
              <a:ext uri="{FF2B5EF4-FFF2-40B4-BE49-F238E27FC236}">
                <a16:creationId xmlns:a16="http://schemas.microsoft.com/office/drawing/2014/main" id="{5567DD0B-46BF-40FE-0691-3B8D2D7D4B84}"/>
              </a:ext>
            </a:extLst>
          </p:cNvPr>
          <p:cNvSpPr txBox="1"/>
          <p:nvPr/>
        </p:nvSpPr>
        <p:spPr>
          <a:xfrm>
            <a:off x="502920" y="509587"/>
            <a:ext cx="11262360" cy="6095286"/>
          </a:xfrm>
          <a:prstGeom prst="roundRect">
            <a:avLst/>
          </a:prstGeom>
          <a:solidFill>
            <a:schemeClr val="bg1"/>
          </a:solidFill>
          <a:ln w="38100">
            <a:solidFill>
              <a:srgbClr val="FFC000"/>
            </a:solidFill>
          </a:ln>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C</a:t>
            </a:r>
            <a:r>
              <a:rPr lang="en-US" sz="4000" b="1" dirty="0" smtClean="0">
                <a:solidFill>
                  <a:srgbClr val="FF0000"/>
                </a:solidFill>
                <a:latin typeface="Times New Roman" panose="02020603050405020304" pitchFamily="18" charset="0"/>
                <a:cs typeface="Times New Roman" panose="02020603050405020304" pitchFamily="18" charset="0"/>
              </a:rPr>
              <a:t>hia </a:t>
            </a:r>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đọc nối tiếp </a:t>
            </a:r>
            <a:r>
              <a:rPr lang="en-US" sz="4000" b="1" dirty="0" err="1">
                <a:solidFill>
                  <a:srgbClr val="FF0000"/>
                </a:solidFill>
                <a:latin typeface="Times New Roman" panose="02020603050405020304" pitchFamily="18" charset="0"/>
                <a:cs typeface="Times New Roman" panose="02020603050405020304" pitchFamily="18" charset="0"/>
              </a:rPr>
              <a:t>các</a:t>
            </a:r>
            <a:r>
              <a:rPr lang="vi-VN" sz="4000" b="1" dirty="0">
                <a:solidFill>
                  <a:srgbClr val="FF0000"/>
                </a:solidFill>
                <a:latin typeface="Times New Roman" panose="02020603050405020304" pitchFamily="18" charset="0"/>
                <a:cs typeface="Times New Roman" panose="02020603050405020304" pitchFamily="18" charset="0"/>
              </a:rPr>
              <a:t> đoạn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theo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nhóm</a:t>
            </a:r>
            <a:r>
              <a:rPr lang="vi-VN" sz="4000" b="1" dirty="0">
                <a:solidFill>
                  <a:srgbClr val="FF0000"/>
                </a:solidFill>
                <a:latin typeface="Times New Roman" panose="02020603050405020304" pitchFamily="18" charset="0"/>
                <a:cs typeface="Times New Roman" panose="02020603050405020304" pitchFamily="18" charset="0"/>
              </a:rPr>
              <a:t>. </a:t>
            </a:r>
            <a:endParaRPr lang="en-US" sz="4000" b="1" dirty="0" smtClean="0">
              <a:solidFill>
                <a:srgbClr val="FF0000"/>
              </a:solidFill>
              <a:latin typeface="Times New Roman" panose="02020603050405020304" pitchFamily="18" charset="0"/>
              <a:cs typeface="Times New Roman" panose="02020603050405020304" pitchFamily="18" charset="0"/>
            </a:endParaRPr>
          </a:p>
          <a:p>
            <a:pPr algn="ctr"/>
            <a:endParaRPr lang="en-US" sz="4000" b="1" dirty="0">
              <a:solidFill>
                <a:srgbClr val="FF0000"/>
              </a:solidFill>
              <a:latin typeface="Times New Roman" panose="02020603050405020304" pitchFamily="18" charset="0"/>
              <a:cs typeface="Times New Roman" panose="02020603050405020304" pitchFamily="18" charset="0"/>
            </a:endParaRPr>
          </a:p>
          <a:p>
            <a:pPr algn="ctr"/>
            <a:endParaRPr lang="en-US" sz="4000" dirty="0" smtClean="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pPr algn="ctr"/>
            <a:endParaRPr lang="en-US" sz="4000" dirty="0" smtClean="0">
              <a:latin typeface="Times New Roman" panose="02020603050405020304" pitchFamily="18" charset="0"/>
              <a:cs typeface="Times New Roman" panose="02020603050405020304" pitchFamily="18" charset="0"/>
            </a:endParaRPr>
          </a:p>
          <a:p>
            <a:pPr algn="ctr"/>
            <a:endParaRPr lang="en-US" sz="4000" dirty="0" smtClean="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endPar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3" name="Hộp Văn bản 20">
            <a:extLst>
              <a:ext uri="{FF2B5EF4-FFF2-40B4-BE49-F238E27FC236}">
                <a16:creationId xmlns:a16="http://schemas.microsoft.com/office/drawing/2014/main" id="{6E929F3F-F06D-5A4B-ED25-55F20598C694}"/>
              </a:ext>
            </a:extLst>
          </p:cNvPr>
          <p:cNvSpPr txBox="1"/>
          <p:nvPr/>
        </p:nvSpPr>
        <p:spPr>
          <a:xfrm>
            <a:off x="792480" y="1635237"/>
            <a:ext cx="10774680" cy="4832092"/>
          </a:xfrm>
          <a:prstGeom prst="rect">
            <a:avLst/>
          </a:prstGeom>
          <a:noFill/>
        </p:spPr>
        <p:txBody>
          <a:bodyPr wrap="square">
            <a:spAutoFit/>
          </a:bodyPr>
          <a:lstStyle/>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Bài</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vi-VN" sz="4000" dirty="0">
                <a:latin typeface="Times New Roman" panose="02020603050405020304" pitchFamily="18" charset="0"/>
                <a:cs typeface="Times New Roman" panose="02020603050405020304" pitchFamily="18" charset="0"/>
              </a:rPr>
              <a:t> gồm </a:t>
            </a:r>
            <a:r>
              <a:rPr lang="en-US" sz="4000" dirty="0">
                <a:latin typeface="Times New Roman" panose="02020603050405020304" pitchFamily="18" charset="0"/>
                <a:cs typeface="Times New Roman" panose="02020603050405020304" pitchFamily="18" charset="0"/>
              </a:rPr>
              <a:t>4</a:t>
            </a:r>
            <a:r>
              <a:rPr lang="vi-VN" sz="4000" dirty="0">
                <a:latin typeface="Times New Roman" panose="02020603050405020304" pitchFamily="18" charset="0"/>
                <a:cs typeface="Times New Roman" panose="02020603050405020304" pitchFamily="18" charset="0"/>
              </a:rPr>
              <a:t> đoạn: </a:t>
            </a:r>
            <a:endParaRPr lang="en-US" sz="4000" dirty="0">
              <a:latin typeface="Times New Roman" panose="02020603050405020304" pitchFamily="18" charset="0"/>
              <a:cs typeface="Times New Roman" panose="02020603050405020304" pitchFamily="18" charset="0"/>
            </a:endParaRPr>
          </a:p>
          <a:p>
            <a:r>
              <a:rPr lang="vi-VN" sz="4000" dirty="0">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Đoạn 1: Từ đầu đến </a:t>
            </a:r>
            <a:r>
              <a:rPr lang="vi-VN" sz="4000" i="1" dirty="0">
                <a:solidFill>
                  <a:srgbClr val="0070C0"/>
                </a:solidFill>
                <a:latin typeface="Times New Roman" panose="02020603050405020304" pitchFamily="18" charset="0"/>
                <a:cs typeface="Times New Roman" panose="02020603050405020304" pitchFamily="18" charset="0"/>
              </a:rPr>
              <a:t>...</a:t>
            </a:r>
            <a:r>
              <a:rPr lang="en-US" sz="4000" i="1" dirty="0" err="1">
                <a:solidFill>
                  <a:srgbClr val="0070C0"/>
                </a:solidFill>
                <a:latin typeface="Times New Roman" panose="02020603050405020304" pitchFamily="18" charset="0"/>
                <a:cs typeface="Times New Roman" panose="02020603050405020304" pitchFamily="18" charset="0"/>
              </a:rPr>
              <a:t>chữa</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bệnh</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cho</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ngài</a:t>
            </a:r>
            <a:r>
              <a:rPr lang="vi-VN" sz="4000" dirty="0">
                <a:solidFill>
                  <a:srgbClr val="0070C0"/>
                </a:solidFill>
                <a:latin typeface="Times New Roman" panose="02020603050405020304" pitchFamily="18" charset="0"/>
                <a:cs typeface="Times New Roman" panose="02020603050405020304" pitchFamily="18" charset="0"/>
              </a:rPr>
              <a:t>.</a:t>
            </a:r>
            <a:endParaRPr lang="en-US" sz="4000" dirty="0">
              <a:solidFill>
                <a:srgbClr val="0070C0"/>
              </a:solidFill>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 </a:t>
            </a:r>
            <a:r>
              <a:rPr lang="en-US" sz="4000" dirty="0" err="1">
                <a:solidFill>
                  <a:schemeClr val="accent2">
                    <a:lumMod val="75000"/>
                  </a:schemeClr>
                </a:solidFill>
                <a:latin typeface="Times New Roman" panose="02020603050405020304" pitchFamily="18" charset="0"/>
                <a:cs typeface="Times New Roman" panose="02020603050405020304" pitchFamily="18" charset="0"/>
              </a:rPr>
              <a:t>Đoạn</a:t>
            </a:r>
            <a:r>
              <a:rPr lang="en-US" sz="4000" dirty="0">
                <a:solidFill>
                  <a:schemeClr val="accent2">
                    <a:lumMod val="75000"/>
                  </a:schemeClr>
                </a:solidFill>
                <a:latin typeface="Times New Roman" panose="02020603050405020304" pitchFamily="18" charset="0"/>
                <a:cs typeface="Times New Roman" panose="02020603050405020304" pitchFamily="18" charset="0"/>
              </a:rPr>
              <a:t> 2: </a:t>
            </a:r>
            <a:r>
              <a:rPr lang="en-US" sz="4000" dirty="0" err="1">
                <a:solidFill>
                  <a:schemeClr val="accent2">
                    <a:lumMod val="75000"/>
                  </a:schemeClr>
                </a:solidFill>
                <a:latin typeface="Times New Roman" panose="02020603050405020304" pitchFamily="18" charset="0"/>
                <a:cs typeface="Times New Roman" panose="02020603050405020304" pitchFamily="18" charset="0"/>
              </a:rPr>
              <a:t>từ</a:t>
            </a:r>
            <a:r>
              <a:rPr lang="en-US" sz="4000" dirty="0">
                <a:solidFill>
                  <a:schemeClr val="accent2">
                    <a:lumMod val="75000"/>
                  </a:schemeClr>
                </a:solidFill>
                <a:latin typeface="Times New Roman" panose="02020603050405020304" pitchFamily="18" charset="0"/>
                <a:cs typeface="Times New Roman" panose="02020603050405020304" pitchFamily="18" charset="0"/>
              </a:rPr>
              <a:t> </a:t>
            </a:r>
            <a:r>
              <a:rPr lang="en-US" sz="4000" i="1" dirty="0" err="1">
                <a:solidFill>
                  <a:schemeClr val="accent2">
                    <a:lumMod val="75000"/>
                  </a:schemeClr>
                </a:solidFill>
                <a:latin typeface="Times New Roman" panose="02020603050405020304" pitchFamily="18" charset="0"/>
                <a:cs typeface="Times New Roman" panose="02020603050405020304" pitchFamily="18" charset="0"/>
              </a:rPr>
              <a:t>Bác</a:t>
            </a:r>
            <a:r>
              <a:rPr lang="en-US" sz="4000" i="1" dirty="0">
                <a:solidFill>
                  <a:schemeClr val="accent2">
                    <a:lumMod val="75000"/>
                  </a:schemeClr>
                </a:solidFill>
                <a:latin typeface="Times New Roman" panose="02020603050405020304" pitchFamily="18" charset="0"/>
                <a:cs typeface="Times New Roman" panose="02020603050405020304" pitchFamily="18" charset="0"/>
              </a:rPr>
              <a:t> </a:t>
            </a:r>
            <a:r>
              <a:rPr lang="en-US" sz="4000" i="1" dirty="0" err="1">
                <a:solidFill>
                  <a:schemeClr val="accent2">
                    <a:lumMod val="75000"/>
                  </a:schemeClr>
                </a:solidFill>
                <a:latin typeface="Times New Roman" panose="02020603050405020304" pitchFamily="18" charset="0"/>
                <a:cs typeface="Times New Roman" panose="02020603050405020304" pitchFamily="18" charset="0"/>
              </a:rPr>
              <a:t>sĩ</a:t>
            </a:r>
            <a:r>
              <a:rPr lang="en-US" sz="4000" i="1" dirty="0">
                <a:solidFill>
                  <a:schemeClr val="accent2">
                    <a:lumMod val="75000"/>
                  </a:schemeClr>
                </a:solidFill>
                <a:latin typeface="Times New Roman" panose="02020603050405020304" pitchFamily="18" charset="0"/>
                <a:cs typeface="Times New Roman" panose="02020603050405020304" pitchFamily="18" charset="0"/>
              </a:rPr>
              <a:t> </a:t>
            </a:r>
            <a:r>
              <a:rPr lang="en-US" sz="4000" i="1" dirty="0" err="1">
                <a:solidFill>
                  <a:schemeClr val="accent2">
                    <a:lumMod val="75000"/>
                  </a:schemeClr>
                </a:solidFill>
                <a:latin typeface="Times New Roman" panose="02020603050405020304" pitchFamily="18" charset="0"/>
                <a:cs typeface="Times New Roman" panose="02020603050405020304" pitchFamily="18" charset="0"/>
              </a:rPr>
              <a:t>theo</a:t>
            </a:r>
            <a:r>
              <a:rPr lang="en-US" sz="4000" i="1" dirty="0">
                <a:solidFill>
                  <a:schemeClr val="accent2">
                    <a:lumMod val="75000"/>
                  </a:schemeClr>
                </a:solidFill>
                <a:latin typeface="Times New Roman" panose="02020603050405020304" pitchFamily="18" charset="0"/>
                <a:cs typeface="Times New Roman" panose="02020603050405020304" pitchFamily="18" charset="0"/>
              </a:rPr>
              <a:t> </a:t>
            </a:r>
            <a:r>
              <a:rPr lang="en-US" sz="4000" i="1" dirty="0" err="1">
                <a:solidFill>
                  <a:schemeClr val="accent2">
                    <a:lumMod val="75000"/>
                  </a:schemeClr>
                </a:solidFill>
                <a:latin typeface="Times New Roman" panose="02020603050405020304" pitchFamily="18" charset="0"/>
                <a:cs typeface="Times New Roman" panose="02020603050405020304" pitchFamily="18" charset="0"/>
              </a:rPr>
              <a:t>thầy</a:t>
            </a:r>
            <a:r>
              <a:rPr lang="en-US" sz="4000" i="1" dirty="0">
                <a:solidFill>
                  <a:schemeClr val="accent2">
                    <a:lumMod val="75000"/>
                  </a:schemeClr>
                </a:solidFill>
                <a:latin typeface="Times New Roman" panose="02020603050405020304" pitchFamily="18" charset="0"/>
                <a:cs typeface="Times New Roman" panose="02020603050405020304" pitchFamily="18" charset="0"/>
              </a:rPr>
              <a:t> </a:t>
            </a:r>
            <a:r>
              <a:rPr lang="en-US" sz="4000" i="1" dirty="0" err="1">
                <a:solidFill>
                  <a:schemeClr val="accent2">
                    <a:lumMod val="75000"/>
                  </a:schemeClr>
                </a:solidFill>
                <a:latin typeface="Times New Roman" panose="02020603050405020304" pitchFamily="18" charset="0"/>
                <a:cs typeface="Times New Roman" panose="02020603050405020304" pitchFamily="18" charset="0"/>
              </a:rPr>
              <a:t>phù</a:t>
            </a:r>
            <a:r>
              <a:rPr lang="en-US" sz="4000" i="1" dirty="0">
                <a:solidFill>
                  <a:schemeClr val="accent2">
                    <a:lumMod val="75000"/>
                  </a:schemeClr>
                </a:solidFill>
                <a:latin typeface="Times New Roman" panose="02020603050405020304" pitchFamily="18" charset="0"/>
                <a:cs typeface="Times New Roman" panose="02020603050405020304" pitchFamily="18" charset="0"/>
              </a:rPr>
              <a:t> </a:t>
            </a:r>
            <a:r>
              <a:rPr lang="en-US" sz="4000" i="1" dirty="0" err="1">
                <a:solidFill>
                  <a:schemeClr val="accent2">
                    <a:lumMod val="75000"/>
                  </a:schemeClr>
                </a:solidFill>
                <a:latin typeface="Times New Roman" panose="02020603050405020304" pitchFamily="18" charset="0"/>
                <a:cs typeface="Times New Roman" panose="02020603050405020304" pitchFamily="18" charset="0"/>
              </a:rPr>
              <a:t>thuỷ</a:t>
            </a:r>
            <a:r>
              <a:rPr lang="en-US" sz="4000" i="1" dirty="0">
                <a:solidFill>
                  <a:schemeClr val="accent2">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2">
                    <a:lumMod val="75000"/>
                  </a:schemeClr>
                </a:solidFill>
                <a:latin typeface="Times New Roman" panose="02020603050405020304" pitchFamily="18" charset="0"/>
                <a:cs typeface="Times New Roman" panose="02020603050405020304" pitchFamily="18" charset="0"/>
              </a:rPr>
              <a:t>đến</a:t>
            </a:r>
            <a:r>
              <a:rPr lang="en-US" sz="4000" dirty="0">
                <a:solidFill>
                  <a:schemeClr val="accent2">
                    <a:lumMod val="75000"/>
                  </a:schemeClr>
                </a:solidFill>
                <a:latin typeface="Times New Roman" panose="02020603050405020304" pitchFamily="18" charset="0"/>
                <a:cs typeface="Times New Roman" panose="02020603050405020304" pitchFamily="18" charset="0"/>
              </a:rPr>
              <a:t> ... </a:t>
            </a:r>
            <a:r>
              <a:rPr lang="en-US" sz="4000" i="1" dirty="0" err="1">
                <a:solidFill>
                  <a:schemeClr val="accent2">
                    <a:lumMod val="75000"/>
                  </a:schemeClr>
                </a:solidFill>
                <a:latin typeface="Times New Roman" panose="02020603050405020304" pitchFamily="18" charset="0"/>
                <a:cs typeface="Times New Roman" panose="02020603050405020304" pitchFamily="18" charset="0"/>
              </a:rPr>
              <a:t>vui</a:t>
            </a:r>
            <a:r>
              <a:rPr lang="en-US" sz="4000" i="1" dirty="0">
                <a:solidFill>
                  <a:schemeClr val="accent2">
                    <a:lumMod val="75000"/>
                  </a:schemeClr>
                </a:solidFill>
                <a:latin typeface="Times New Roman" panose="02020603050405020304" pitchFamily="18" charset="0"/>
                <a:cs typeface="Times New Roman" panose="02020603050405020304" pitchFamily="18" charset="0"/>
              </a:rPr>
              <a:t> </a:t>
            </a:r>
            <a:r>
              <a:rPr lang="en-US" sz="4000" i="1" dirty="0" err="1">
                <a:solidFill>
                  <a:schemeClr val="accent2">
                    <a:lumMod val="75000"/>
                  </a:schemeClr>
                </a:solidFill>
                <a:latin typeface="Times New Roman" panose="02020603050405020304" pitchFamily="18" charset="0"/>
                <a:cs typeface="Times New Roman" panose="02020603050405020304" pitchFamily="18" charset="0"/>
              </a:rPr>
              <a:t>mừng</a:t>
            </a:r>
            <a:r>
              <a:rPr lang="en-US" sz="4000" i="1" dirty="0">
                <a:solidFill>
                  <a:schemeClr val="accent2">
                    <a:lumMod val="75000"/>
                  </a:schemeClr>
                </a:solidFill>
                <a:latin typeface="Times New Roman" panose="02020603050405020304" pitchFamily="18" charset="0"/>
                <a:cs typeface="Times New Roman" panose="02020603050405020304" pitchFamily="18" charset="0"/>
              </a:rPr>
              <a:t> </a:t>
            </a:r>
            <a:r>
              <a:rPr lang="en-US" sz="4000" i="1" dirty="0" err="1">
                <a:solidFill>
                  <a:schemeClr val="accent2">
                    <a:lumMod val="75000"/>
                  </a:schemeClr>
                </a:solidFill>
                <a:latin typeface="Times New Roman" panose="02020603050405020304" pitchFamily="18" charset="0"/>
                <a:cs typeface="Times New Roman" panose="02020603050405020304" pitchFamily="18" charset="0"/>
              </a:rPr>
              <a:t>tột</a:t>
            </a:r>
            <a:r>
              <a:rPr lang="en-US" sz="4000" i="1" dirty="0">
                <a:solidFill>
                  <a:schemeClr val="accent2">
                    <a:lumMod val="75000"/>
                  </a:schemeClr>
                </a:solidFill>
                <a:latin typeface="Times New Roman" panose="02020603050405020304" pitchFamily="18" charset="0"/>
                <a:cs typeface="Times New Roman" panose="02020603050405020304" pitchFamily="18" charset="0"/>
              </a:rPr>
              <a:t> </a:t>
            </a:r>
            <a:r>
              <a:rPr lang="en-US" sz="4000" i="1" dirty="0" err="1">
                <a:solidFill>
                  <a:schemeClr val="accent2">
                    <a:lumMod val="75000"/>
                  </a:schemeClr>
                </a:solidFill>
                <a:latin typeface="Times New Roman" panose="02020603050405020304" pitchFamily="18" charset="0"/>
                <a:cs typeface="Times New Roman" panose="02020603050405020304" pitchFamily="18" charset="0"/>
              </a:rPr>
              <a:t>độ</a:t>
            </a:r>
            <a:r>
              <a:rPr lang="en-US" sz="4000" dirty="0">
                <a:solidFill>
                  <a:schemeClr val="accent2">
                    <a:lumMod val="75000"/>
                  </a:schemeClr>
                </a:solidFill>
                <a:latin typeface="Times New Roman" panose="02020603050405020304" pitchFamily="18" charset="0"/>
                <a:cs typeface="Times New Roman" panose="02020603050405020304" pitchFamily="18" charset="0"/>
              </a:rPr>
              <a:t>.</a:t>
            </a:r>
          </a:p>
          <a:p>
            <a:r>
              <a:rPr lang="en-US" sz="4000" dirty="0">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Đoạn</a:t>
            </a:r>
            <a:r>
              <a:rPr lang="en-US" sz="4000" dirty="0">
                <a:solidFill>
                  <a:srgbClr val="7030A0"/>
                </a:solidFill>
                <a:latin typeface="Times New Roman" panose="02020603050405020304" pitchFamily="18" charset="0"/>
                <a:cs typeface="Times New Roman" panose="02020603050405020304" pitchFamily="18" charset="0"/>
              </a:rPr>
              <a:t> 3: </a:t>
            </a:r>
            <a:r>
              <a:rPr lang="en-US" sz="4000" dirty="0" err="1">
                <a:solidFill>
                  <a:srgbClr val="7030A0"/>
                </a:solidFill>
                <a:latin typeface="Times New Roman" panose="02020603050405020304" pitchFamily="18" charset="0"/>
                <a:cs typeface="Times New Roman" panose="02020603050405020304" pitchFamily="18" charset="0"/>
              </a:rPr>
              <a:t>Từ</a:t>
            </a:r>
            <a:r>
              <a:rPr lang="en-US" sz="4000" dirty="0">
                <a:solidFill>
                  <a:srgbClr val="7030A0"/>
                </a:solidFill>
                <a:latin typeface="Times New Roman" panose="02020603050405020304" pitchFamily="18" charset="0"/>
                <a:cs typeface="Times New Roman" panose="02020603050405020304" pitchFamily="18" charset="0"/>
              </a:rPr>
              <a:t> </a:t>
            </a:r>
            <a:r>
              <a:rPr lang="en-US" sz="4000" i="1" dirty="0" err="1">
                <a:solidFill>
                  <a:srgbClr val="7030A0"/>
                </a:solidFill>
                <a:latin typeface="Times New Roman" panose="02020603050405020304" pitchFamily="18" charset="0"/>
                <a:cs typeface="Times New Roman" panose="02020603050405020304" pitchFamily="18" charset="0"/>
              </a:rPr>
              <a:t>Sáu</a:t>
            </a:r>
            <a:r>
              <a:rPr lang="en-US" sz="4000" i="1" dirty="0">
                <a:solidFill>
                  <a:srgbClr val="7030A0"/>
                </a:solidFill>
                <a:latin typeface="Times New Roman" panose="02020603050405020304" pitchFamily="18" charset="0"/>
                <a:cs typeface="Times New Roman" panose="02020603050405020304" pitchFamily="18" charset="0"/>
              </a:rPr>
              <a:t> </a:t>
            </a:r>
            <a:r>
              <a:rPr lang="en-US" sz="4000" i="1" dirty="0" err="1">
                <a:solidFill>
                  <a:srgbClr val="7030A0"/>
                </a:solidFill>
                <a:latin typeface="Times New Roman" panose="02020603050405020304" pitchFamily="18" charset="0"/>
                <a:cs typeface="Times New Roman" panose="02020603050405020304" pitchFamily="18" charset="0"/>
              </a:rPr>
              <a:t>giờ</a:t>
            </a:r>
            <a:r>
              <a:rPr lang="en-US" sz="4000" i="1" dirty="0">
                <a:solidFill>
                  <a:srgbClr val="7030A0"/>
                </a:solidFill>
                <a:latin typeface="Times New Roman" panose="02020603050405020304" pitchFamily="18" charset="0"/>
                <a:cs typeface="Times New Roman" panose="02020603050405020304" pitchFamily="18" charset="0"/>
              </a:rPr>
              <a:t> </a:t>
            </a:r>
            <a:r>
              <a:rPr lang="en-US" sz="4000" i="1" dirty="0" err="1">
                <a:solidFill>
                  <a:srgbClr val="7030A0"/>
                </a:solidFill>
                <a:latin typeface="Times New Roman" panose="02020603050405020304" pitchFamily="18" charset="0"/>
                <a:cs typeface="Times New Roman" panose="02020603050405020304" pitchFamily="18" charset="0"/>
              </a:rPr>
              <a:t>chiều</a:t>
            </a:r>
            <a:r>
              <a:rPr lang="en-US" sz="4000" i="1"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đến</a:t>
            </a:r>
            <a:r>
              <a:rPr lang="en-US" sz="4000" dirty="0">
                <a:solidFill>
                  <a:srgbClr val="7030A0"/>
                </a:solidFill>
                <a:latin typeface="Times New Roman" panose="02020603050405020304" pitchFamily="18" charset="0"/>
                <a:cs typeface="Times New Roman" panose="02020603050405020304" pitchFamily="18" charset="0"/>
              </a:rPr>
              <a:t> ... </a:t>
            </a:r>
            <a:r>
              <a:rPr lang="en-US" sz="4000" i="1" dirty="0" err="1">
                <a:solidFill>
                  <a:srgbClr val="7030A0"/>
                </a:solidFill>
                <a:latin typeface="Times New Roman" panose="02020603050405020304" pitchFamily="18" charset="0"/>
                <a:cs typeface="Times New Roman" panose="02020603050405020304" pitchFamily="18" charset="0"/>
              </a:rPr>
              <a:t>những</a:t>
            </a:r>
            <a:r>
              <a:rPr lang="en-US" sz="4000" i="1" dirty="0">
                <a:solidFill>
                  <a:srgbClr val="7030A0"/>
                </a:solidFill>
                <a:latin typeface="Times New Roman" panose="02020603050405020304" pitchFamily="18" charset="0"/>
                <a:cs typeface="Times New Roman" panose="02020603050405020304" pitchFamily="18" charset="0"/>
              </a:rPr>
              <a:t> </a:t>
            </a:r>
            <a:r>
              <a:rPr lang="en-US" sz="4000" i="1" dirty="0" err="1">
                <a:solidFill>
                  <a:srgbClr val="7030A0"/>
                </a:solidFill>
                <a:latin typeface="Times New Roman" panose="02020603050405020304" pitchFamily="18" charset="0"/>
                <a:cs typeface="Times New Roman" panose="02020603050405020304" pitchFamily="18" charset="0"/>
              </a:rPr>
              <a:t>kẻ</a:t>
            </a:r>
            <a:r>
              <a:rPr lang="en-US" sz="4000" i="1" dirty="0">
                <a:solidFill>
                  <a:srgbClr val="7030A0"/>
                </a:solidFill>
                <a:latin typeface="Times New Roman" panose="02020603050405020304" pitchFamily="18" charset="0"/>
                <a:cs typeface="Times New Roman" panose="02020603050405020304" pitchFamily="18" charset="0"/>
              </a:rPr>
              <a:t> </a:t>
            </a:r>
            <a:r>
              <a:rPr lang="en-US" sz="4000" i="1" dirty="0" err="1">
                <a:solidFill>
                  <a:srgbClr val="7030A0"/>
                </a:solidFill>
                <a:latin typeface="Times New Roman" panose="02020603050405020304" pitchFamily="18" charset="0"/>
                <a:cs typeface="Times New Roman" panose="02020603050405020304" pitchFamily="18" charset="0"/>
              </a:rPr>
              <a:t>gian</a:t>
            </a:r>
            <a:r>
              <a:rPr lang="en-US" sz="4000" i="1" dirty="0">
                <a:solidFill>
                  <a:srgbClr val="7030A0"/>
                </a:solidFill>
                <a:latin typeface="Times New Roman" panose="02020603050405020304" pitchFamily="18" charset="0"/>
                <a:cs typeface="Times New Roman" panose="02020603050405020304" pitchFamily="18" charset="0"/>
              </a:rPr>
              <a:t> </a:t>
            </a:r>
            <a:r>
              <a:rPr lang="en-US" sz="4000" i="1" dirty="0" err="1">
                <a:solidFill>
                  <a:srgbClr val="7030A0"/>
                </a:solidFill>
                <a:latin typeface="Times New Roman" panose="02020603050405020304" pitchFamily="18" charset="0"/>
                <a:cs typeface="Times New Roman" panose="02020603050405020304" pitchFamily="18" charset="0"/>
              </a:rPr>
              <a:t>dối</a:t>
            </a:r>
            <a:r>
              <a:rPr lang="en-US" sz="4000" dirty="0">
                <a:solidFill>
                  <a:srgbClr val="7030A0"/>
                </a:solidFill>
                <a:latin typeface="Times New Roman" panose="02020603050405020304" pitchFamily="18" charset="0"/>
                <a:cs typeface="Times New Roman" panose="02020603050405020304" pitchFamily="18" charset="0"/>
              </a:rPr>
              <a:t>.</a:t>
            </a:r>
          </a:p>
          <a:p>
            <a:r>
              <a:rPr lang="en-US" sz="4000" dirty="0">
                <a:latin typeface="Times New Roman" panose="02020603050405020304" pitchFamily="18" charset="0"/>
                <a:cs typeface="Times New Roman" panose="02020603050405020304" pitchFamily="18" charset="0"/>
              </a:rPr>
              <a:t>+ </a:t>
            </a:r>
            <a:r>
              <a:rPr lang="en-US" sz="4000" dirty="0" err="1">
                <a:solidFill>
                  <a:schemeClr val="accent5">
                    <a:lumMod val="75000"/>
                  </a:schemeClr>
                </a:solidFill>
                <a:latin typeface="Times New Roman" panose="02020603050405020304" pitchFamily="18" charset="0"/>
                <a:cs typeface="Times New Roman" panose="02020603050405020304" pitchFamily="18" charset="0"/>
              </a:rPr>
              <a:t>Đoạn</a:t>
            </a:r>
            <a:r>
              <a:rPr lang="en-US" sz="4000" dirty="0">
                <a:solidFill>
                  <a:schemeClr val="accent5">
                    <a:lumMod val="75000"/>
                  </a:schemeClr>
                </a:solidFill>
                <a:latin typeface="Times New Roman" panose="02020603050405020304" pitchFamily="18" charset="0"/>
                <a:cs typeface="Times New Roman" panose="02020603050405020304" pitchFamily="18" charset="0"/>
              </a:rPr>
              <a:t> 4: </a:t>
            </a:r>
            <a:r>
              <a:rPr lang="en-US" sz="4000" dirty="0" err="1">
                <a:solidFill>
                  <a:schemeClr val="accent5">
                    <a:lumMod val="75000"/>
                  </a:schemeClr>
                </a:solidFill>
                <a:latin typeface="Times New Roman" panose="02020603050405020304" pitchFamily="18" charset="0"/>
                <a:cs typeface="Times New Roman" panose="02020603050405020304" pitchFamily="18" charset="0"/>
              </a:rPr>
              <a:t>phần</a:t>
            </a:r>
            <a:r>
              <a:rPr lang="en-US" sz="4000" dirty="0">
                <a:solidFill>
                  <a:schemeClr val="accent5">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5">
                    <a:lumMod val="75000"/>
                  </a:schemeClr>
                </a:solidFill>
                <a:latin typeface="Times New Roman" panose="02020603050405020304" pitchFamily="18" charset="0"/>
                <a:cs typeface="Times New Roman" panose="02020603050405020304" pitchFamily="18" charset="0"/>
              </a:rPr>
              <a:t>còn</a:t>
            </a:r>
            <a:r>
              <a:rPr lang="en-US" sz="4000" dirty="0">
                <a:solidFill>
                  <a:schemeClr val="accent5">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5">
                    <a:lumMod val="75000"/>
                  </a:schemeClr>
                </a:solidFill>
                <a:latin typeface="Times New Roman" panose="02020603050405020304" pitchFamily="18" charset="0"/>
                <a:cs typeface="Times New Roman" panose="02020603050405020304" pitchFamily="18" charset="0"/>
              </a:rPr>
              <a:t>lại</a:t>
            </a:r>
            <a:r>
              <a:rPr lang="en-US" sz="4000" dirty="0">
                <a:solidFill>
                  <a:schemeClr val="accent5">
                    <a:lumMod val="75000"/>
                  </a:schemeClr>
                </a:solidFill>
                <a:latin typeface="Times New Roman" panose="02020603050405020304" pitchFamily="18" charset="0"/>
                <a:cs typeface="Times New Roman" panose="02020603050405020304" pitchFamily="18" charset="0"/>
              </a:rPr>
              <a:t>.</a:t>
            </a:r>
          </a:p>
          <a:p>
            <a:pPr algn="ctr">
              <a:lnSpc>
                <a:spcPct val="70000"/>
              </a:lnSpc>
            </a:pPr>
            <a:r>
              <a:rPr lang="en-US" sz="4000" b="1" dirty="0"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18507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CECE7C1D-3594-CEFF-FC23-57019C567D48}"/>
              </a:ext>
            </a:extLst>
          </p:cNvPr>
          <p:cNvSpPr/>
          <p:nvPr/>
        </p:nvSpPr>
        <p:spPr>
          <a:xfrm>
            <a:off x="304560" y="18947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7">
            <a:extLst>
              <a:ext uri="{FF2B5EF4-FFF2-40B4-BE49-F238E27FC236}">
                <a16:creationId xmlns:a16="http://schemas.microsoft.com/office/drawing/2014/main" id="{1E20DFD8-6A32-A007-299D-F62EAE98C2D5}"/>
              </a:ext>
            </a:extLst>
          </p:cNvPr>
          <p:cNvGrpSpPr/>
          <p:nvPr/>
        </p:nvGrpSpPr>
        <p:grpSpPr>
          <a:xfrm>
            <a:off x="824959" y="375143"/>
            <a:ext cx="10511340" cy="1470288"/>
            <a:chOff x="710594" y="1663010"/>
            <a:chExt cx="16875649" cy="1470288"/>
          </a:xfrm>
        </p:grpSpPr>
        <p:sp>
          <p:nvSpPr>
            <p:cNvPr id="7" name="TextBox 8">
              <a:extLst>
                <a:ext uri="{FF2B5EF4-FFF2-40B4-BE49-F238E27FC236}">
                  <a16:creationId xmlns:a16="http://schemas.microsoft.com/office/drawing/2014/main" id="{F42F90C2-F497-802C-72E2-36E303EDB241}"/>
                </a:ext>
              </a:extLst>
            </p:cNvPr>
            <p:cNvSpPr txBox="1"/>
            <p:nvPr/>
          </p:nvSpPr>
          <p:spPr>
            <a:xfrm>
              <a:off x="730330" y="1669820"/>
              <a:ext cx="16855913" cy="1463478"/>
            </a:xfrm>
            <a:prstGeom prst="rect">
              <a:avLst/>
            </a:prstGeom>
            <a:noFill/>
          </p:spPr>
          <p:txBody>
            <a:bodyPr wrap="square">
              <a:spAutoFit/>
            </a:bodyPr>
            <a:lstStyle/>
            <a:p>
              <a:pPr algn="ctr">
                <a:lnSpc>
                  <a:spcPct val="80000"/>
                </a:lnSpc>
              </a:pPr>
              <a:r>
                <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54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a:t>
              </a:r>
              <a:endPar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0" name="TextBox 17">
              <a:extLst>
                <a:ext uri="{FF2B5EF4-FFF2-40B4-BE49-F238E27FC236}">
                  <a16:creationId xmlns:a16="http://schemas.microsoft.com/office/drawing/2014/main" id="{3D18191D-10D1-3F5C-6659-D41BB58830F9}"/>
                </a:ext>
              </a:extLst>
            </p:cNvPr>
            <p:cNvSpPr txBox="1"/>
            <p:nvPr/>
          </p:nvSpPr>
          <p:spPr>
            <a:xfrm>
              <a:off x="710594" y="1663010"/>
              <a:ext cx="16855913" cy="1463478"/>
            </a:xfrm>
            <a:prstGeom prst="rect">
              <a:avLst/>
            </a:prstGeom>
            <a:noFill/>
          </p:spPr>
          <p:txBody>
            <a:bodyPr wrap="square">
              <a:spAutoFit/>
            </a:bodyPr>
            <a:lstStyle/>
            <a:p>
              <a:pPr algn="ctr">
                <a:lnSpc>
                  <a:spcPct val="80000"/>
                </a:lnSpc>
              </a:pP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54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endPar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sp>
        <p:nvSpPr>
          <p:cNvPr id="16" name="Hộp Văn bản 15">
            <a:extLst>
              <a:ext uri="{FF2B5EF4-FFF2-40B4-BE49-F238E27FC236}">
                <a16:creationId xmlns:a16="http://schemas.microsoft.com/office/drawing/2014/main" id="{A47968C2-B217-8DA7-60BD-7E0DE91337F2}"/>
              </a:ext>
            </a:extLst>
          </p:cNvPr>
          <p:cNvSpPr txBox="1"/>
          <p:nvPr/>
        </p:nvSpPr>
        <p:spPr>
          <a:xfrm>
            <a:off x="1366528" y="1388542"/>
            <a:ext cx="5397296" cy="535724"/>
          </a:xfrm>
          <a:prstGeom prst="rect">
            <a:avLst/>
          </a:prstGeom>
          <a:noFill/>
        </p:spPr>
        <p:txBody>
          <a:bodyPr wrap="square">
            <a:spAutoFit/>
          </a:bodyPr>
          <a:lstStyle/>
          <a:p>
            <a:pPr algn="ctr">
              <a:lnSpc>
                <a:spcPct val="70000"/>
              </a:lnSpc>
            </a:pPr>
            <a:r>
              <a:rPr lang="en-US" sz="4000" b="1" dirty="0" err="1">
                <a:solidFill>
                  <a:schemeClr val="accent5">
                    <a:lumMod val="75000"/>
                  </a:schemeClr>
                </a:solidFill>
                <a:latin typeface="Times New Roman" panose="02020603050405020304" pitchFamily="18" charset="0"/>
                <a:cs typeface="Times New Roman" panose="02020603050405020304" pitchFamily="18" charset="0"/>
              </a:rPr>
              <a:t>Chiếc</a:t>
            </a:r>
            <a:r>
              <a:rPr lang="en-US" sz="4000" b="1" dirty="0">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75000"/>
                  </a:schemeClr>
                </a:solidFill>
                <a:latin typeface="Times New Roman" panose="02020603050405020304" pitchFamily="18" charset="0"/>
                <a:cs typeface="Times New Roman" panose="02020603050405020304" pitchFamily="18" charset="0"/>
              </a:rPr>
              <a:t>khí</a:t>
            </a:r>
            <a:r>
              <a:rPr lang="en-US" sz="4000" b="1" dirty="0">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75000"/>
                  </a:schemeClr>
                </a:solidFill>
                <a:latin typeface="Times New Roman" panose="02020603050405020304" pitchFamily="18" charset="0"/>
                <a:cs typeface="Times New Roman" panose="02020603050405020304" pitchFamily="18" charset="0"/>
              </a:rPr>
              <a:t>cầu</a:t>
            </a:r>
            <a:endParaRPr lang="en-US" sz="4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Hộp Văn bản 31">
            <a:extLst>
              <a:ext uri="{FF2B5EF4-FFF2-40B4-BE49-F238E27FC236}">
                <a16:creationId xmlns:a16="http://schemas.microsoft.com/office/drawing/2014/main" id="{BBB34AEE-7592-F6C0-7F7D-938CA5D1F278}"/>
              </a:ext>
            </a:extLst>
          </p:cNvPr>
          <p:cNvSpPr txBox="1"/>
          <p:nvPr/>
        </p:nvSpPr>
        <p:spPr>
          <a:xfrm>
            <a:off x="563880" y="2037909"/>
            <a:ext cx="7399799" cy="4324261"/>
          </a:xfrm>
          <a:prstGeom prst="rect">
            <a:avLst/>
          </a:prstGeom>
          <a:noFill/>
        </p:spPr>
        <p:txBody>
          <a:bodyPr wrap="square">
            <a:spAutoFit/>
          </a:bodyPr>
          <a:lstStyle/>
          <a:p>
            <a:r>
              <a:rPr lang="vi-VN" sz="2500" dirty="0">
                <a:latin typeface="Times New Roman" panose="02020603050405020304" pitchFamily="18" charset="0"/>
                <a:cs typeface="Times New Roman" panose="02020603050405020304" pitchFamily="18" charset="0"/>
              </a:rPr>
              <a:t>Sau hai ngày đêm di chuyển trên không, các nhà du hành quyết định hạ chiếc </a:t>
            </a:r>
            <a:r>
              <a:rPr lang="vi-VN" sz="2500" dirty="0">
                <a:solidFill>
                  <a:srgbClr val="FF0000"/>
                </a:solidFill>
                <a:latin typeface="Times New Roman" panose="02020603050405020304" pitchFamily="18" charset="0"/>
                <a:cs typeface="Times New Roman" panose="02020603050405020304" pitchFamily="18" charset="0"/>
              </a:rPr>
              <a:t>khi cầu </a:t>
            </a:r>
            <a:r>
              <a:rPr lang="vi-VN" sz="2500" dirty="0">
                <a:latin typeface="Times New Roman" panose="02020603050405020304" pitchFamily="18" charset="0"/>
                <a:cs typeface="Times New Roman" panose="02020603050405020304" pitchFamily="18" charset="0"/>
              </a:rPr>
              <a:t>Vích-to-ri-a xuống gần một khu dân cư. Dân chúng tò mò và mạnh bạo tiến về phía họ. Bác sĩ Phơ-gu-xơn buột miệng nói vài từ địa phương.</a:t>
            </a:r>
          </a:p>
          <a:p>
            <a:r>
              <a:rPr lang="vi-VN" sz="2500" dirty="0">
                <a:latin typeface="Times New Roman" panose="02020603050405020304" pitchFamily="18" charset="0"/>
                <a:cs typeface="Times New Roman" panose="02020603050405020304" pitchFamily="18" charset="0"/>
              </a:rPr>
              <a:t>Thấy vậy, một người ăn mặc như thầy phù thuỷ liền bắt chuyện, Bác sĩ cuối cùng cũng hiểu ra rằng đám đông tưởng nhằm chiếc khí cầu là Thần Mặt Trăng. Thầy phù thuỷ nói rằng đức vua của họ đang ốm nặng và mời những đứa con của Mặt Trăng đến chữa bệnh cho ngài.</a:t>
            </a:r>
          </a:p>
          <a:p>
            <a:pPr lvl="0"/>
            <a:endParaRPr lang="en-US" sz="2500" b="1" dirty="0">
              <a:solidFill>
                <a:prstClr val="black"/>
              </a:solidFill>
              <a:latin typeface="Times New Roman" panose="02020603050405020304" pitchFamily="18" charset="0"/>
              <a:cs typeface="Times New Roman" panose="02020603050405020304" pitchFamily="18" charset="0"/>
            </a:endParaRPr>
          </a:p>
        </p:txBody>
      </p:sp>
      <p:sp>
        <p:nvSpPr>
          <p:cNvPr id="37" name="Rectangle: Rounded Corners 21">
            <a:extLst>
              <a:ext uri="{FF2B5EF4-FFF2-40B4-BE49-F238E27FC236}">
                <a16:creationId xmlns:a16="http://schemas.microsoft.com/office/drawing/2014/main" id="{5352F7E7-FC97-8114-7B39-4386B834BDB4}"/>
              </a:ext>
            </a:extLst>
          </p:cNvPr>
          <p:cNvSpPr/>
          <p:nvPr/>
        </p:nvSpPr>
        <p:spPr>
          <a:xfrm>
            <a:off x="8129508" y="1257987"/>
            <a:ext cx="2241452" cy="796835"/>
          </a:xfrm>
          <a:prstGeom prst="roundRect">
            <a:avLst>
              <a:gd name="adj" fmla="val 50000"/>
            </a:avLst>
          </a:prstGeom>
          <a:solidFill>
            <a:srgbClr val="FFFFCC"/>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Đoạn 1:</a:t>
            </a:r>
            <a:endParaRPr lang="en-US" sz="36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endParaRPr>
          </a:p>
        </p:txBody>
      </p:sp>
    </p:spTree>
    <p:controls>
      <mc:AlternateContent xmlns:mc="http://schemas.openxmlformats.org/markup-compatibility/2006">
        <mc:Choice xmlns:v="urn:schemas-microsoft-com:vml" Requires="v">
          <p:control spid="7178" name="TextBox1" r:id="rId2" imgW="3933720" imgH="1847880"/>
        </mc:Choice>
        <mc:Fallback>
          <p:control name="TextBox1" r:id="rId2" imgW="3933720" imgH="1847880">
            <p:pic>
              <p:nvPicPr>
                <p:cNvPr id="20" name="TextBox1">
                  <a:extLst>
                    <a:ext uri="{FF2B5EF4-FFF2-40B4-BE49-F238E27FC236}">
                      <a16:creationId xmlns:a16="http://schemas.microsoft.com/office/drawing/2014/main" id="{5C37CA80-7D76-304E-EB97-C8A9F26A9D8B}"/>
                    </a:ext>
                  </a:extLst>
                </p:cNvPr>
                <p:cNvPicPr>
                  <a:picLocks/>
                </p:cNvPicPr>
                <p:nvPr/>
              </p:nvPicPr>
              <p:blipFill>
                <a:blip r:embed="rId5"/>
                <a:stretch>
                  <a:fillRect/>
                </a:stretch>
              </p:blipFill>
              <p:spPr>
                <a:xfrm>
                  <a:off x="8129508" y="2879164"/>
                  <a:ext cx="3932659" cy="1845236"/>
                </a:xfrm>
                <a:prstGeom prst="rect">
                  <a:avLst/>
                </a:prstGeom>
              </p:spPr>
            </p:pic>
          </p:control>
        </mc:Fallback>
      </mc:AlternateContent>
    </p:controls>
    <p:extLst>
      <p:ext uri="{BB962C8B-B14F-4D97-AF65-F5344CB8AC3E}">
        <p14:creationId xmlns:p14="http://schemas.microsoft.com/office/powerpoint/2010/main" val="2430196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14:bounceEnd="66000">
                                          <p:cBhvr additive="base">
                                            <p:cTn id="12"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ppt_x"/>
                                              </p:val>
                                            </p:tav>
                                            <p:tav tm="100000">
                                              <p:val>
                                                <p:strVal val="#ppt_x"/>
                                              </p:val>
                                            </p:tav>
                                          </p:tavLst>
                                        </p:anim>
                                        <p:anim calcmode="lin" valueType="num">
                                          <p:cBhvr additive="base">
                                            <p:cTn id="13"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B3BC03C8-32D0-BC4B-46F4-ECEEDC944961}"/>
              </a:ext>
            </a:extLst>
          </p:cNvPr>
          <p:cNvSpPr/>
          <p:nvPr/>
        </p:nvSpPr>
        <p:spPr>
          <a:xfrm>
            <a:off x="163419" y="212485"/>
            <a:ext cx="11782302" cy="6517499"/>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Nhóm 23">
            <a:extLst>
              <a:ext uri="{FF2B5EF4-FFF2-40B4-BE49-F238E27FC236}">
                <a16:creationId xmlns:a16="http://schemas.microsoft.com/office/drawing/2014/main" id="{6824BE76-DD5B-7D97-3A14-3ADC051A66F2}"/>
              </a:ext>
            </a:extLst>
          </p:cNvPr>
          <p:cNvGrpSpPr/>
          <p:nvPr/>
        </p:nvGrpSpPr>
        <p:grpSpPr>
          <a:xfrm>
            <a:off x="3772849" y="623616"/>
            <a:ext cx="4280542" cy="696366"/>
            <a:chOff x="3666356" y="4573200"/>
            <a:chExt cx="4280542" cy="1381473"/>
          </a:xfrm>
        </p:grpSpPr>
        <p:sp>
          <p:nvSpPr>
            <p:cNvPr id="6" name="TextBox 67">
              <a:extLst>
                <a:ext uri="{FF2B5EF4-FFF2-40B4-BE49-F238E27FC236}">
                  <a16:creationId xmlns:a16="http://schemas.microsoft.com/office/drawing/2014/main" id="{519F5EC4-D142-E894-C249-8C8593DFC46E}"/>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6600">
                  <a:ln w="190500">
                    <a:solidFill>
                      <a:schemeClr val="bg1"/>
                    </a:solidFill>
                    <a:prstDash val="solid"/>
                  </a:ln>
                  <a:solidFill>
                    <a:srgbClr val="FF506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YÊU CẦU CẦN ĐẠT</a:t>
              </a:r>
              <a:endParaRPr lang="en-US" sz="6600" dirty="0">
                <a:ln w="190500">
                  <a:solidFill>
                    <a:schemeClr val="bg1"/>
                  </a:solidFill>
                  <a:prstDash val="solid"/>
                </a:ln>
                <a:solidFill>
                  <a:srgbClr val="FF506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7" name="TextBox 67">
              <a:extLst>
                <a:ext uri="{FF2B5EF4-FFF2-40B4-BE49-F238E27FC236}">
                  <a16:creationId xmlns:a16="http://schemas.microsoft.com/office/drawing/2014/main" id="{F25AB401-F775-62FD-D3E6-1CE5E5D0991C}"/>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6600">
                  <a:ln w="9525">
                    <a:noFill/>
                    <a:prstDash val="solid"/>
                  </a:ln>
                  <a:solidFill>
                    <a:srgbClr val="FF506D"/>
                  </a:solidFill>
                  <a:effectLst>
                    <a:outerShdw blurRad="12700" dist="38100" dir="2700000" algn="tl" rotWithShape="0">
                      <a:srgbClr val="F7D2FE"/>
                    </a:outerShdw>
                  </a:effectLst>
                  <a:latin typeface="LNTH-LuoLuoNotangYuanTi 1" pitchFamily="2" charset="-128"/>
                  <a:ea typeface="LNTH-LuoLuoNotangYuanTi 1" pitchFamily="2" charset="-128"/>
                  <a:cs typeface="LNTH-LuoLuoNotangYuanTi 1" pitchFamily="2" charset="-128"/>
                </a:rPr>
                <a:t>YÊU CẦU CẦN ĐẠT</a:t>
              </a:r>
              <a:endParaRPr lang="en-US" sz="6600" dirty="0">
                <a:ln w="9525">
                  <a:noFill/>
                  <a:prstDash val="solid"/>
                </a:ln>
                <a:solidFill>
                  <a:srgbClr val="FF506D"/>
                </a:solidFill>
                <a:effectLst>
                  <a:outerShdw blurRad="12700" dist="38100" dir="2700000" algn="tl" rotWithShape="0">
                    <a:srgbClr val="F7D2FE"/>
                  </a:outerShdw>
                </a:effectLst>
                <a:latin typeface="LNTH-LuoLuoNotangYuanTi 1" pitchFamily="2" charset="-128"/>
                <a:ea typeface="LNTH-LuoLuoNotangYuanTi 1" pitchFamily="2" charset="-128"/>
                <a:cs typeface="LNTH-LuoLuoNotangYuanTi 1" pitchFamily="2" charset="-128"/>
              </a:endParaRPr>
            </a:p>
          </p:txBody>
        </p:sp>
      </p:grpSp>
      <p:sp>
        <p:nvSpPr>
          <p:cNvPr id="8" name="TextBox 27">
            <a:extLst>
              <a:ext uri="{FF2B5EF4-FFF2-40B4-BE49-F238E27FC236}">
                <a16:creationId xmlns:a16="http://schemas.microsoft.com/office/drawing/2014/main" id="{F7148FBA-7A73-AB45-DBEC-B67F8EEFCD43}"/>
              </a:ext>
            </a:extLst>
          </p:cNvPr>
          <p:cNvSpPr txBox="1"/>
          <p:nvPr/>
        </p:nvSpPr>
        <p:spPr>
          <a:xfrm>
            <a:off x="945297" y="1158721"/>
            <a:ext cx="10843731" cy="5262979"/>
          </a:xfrm>
          <a:prstGeom prst="rect">
            <a:avLst/>
          </a:prstGeom>
          <a:noFill/>
        </p:spPr>
        <p:txBody>
          <a:bodyPr wrap="square" rtlCol="0">
            <a:spAutoFit/>
          </a:bodyPr>
          <a:lstStyle/>
          <a:p>
            <a:r>
              <a:rPr lang="en-US" sz="2500" dirty="0" smtClean="0">
                <a:latin typeface="Times New Roman" panose="02020603050405020304" pitchFamily="18" charset="0"/>
                <a:cs typeface="Times New Roman" panose="02020603050405020304" pitchFamily="18" charset="0"/>
              </a:rPr>
              <a:t>1.1 </a:t>
            </a:r>
            <a:r>
              <a:rPr lang="vi-VN" sz="2800" b="1" dirty="0" smtClean="0">
                <a:latin typeface="Times New Roman" panose="02020603050405020304" pitchFamily="18" charset="0"/>
                <a:cs typeface="Times New Roman" panose="02020603050405020304" pitchFamily="18" charset="0"/>
              </a:rPr>
              <a:t>Phát </a:t>
            </a:r>
            <a:r>
              <a:rPr lang="vi-VN" sz="2800" b="1" dirty="0">
                <a:latin typeface="Times New Roman" panose="02020603050405020304" pitchFamily="18" charset="0"/>
                <a:cs typeface="Times New Roman" panose="02020603050405020304" pitchFamily="18" charset="0"/>
              </a:rPr>
              <a:t>triển năng lực ngôn ngữ</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Đọc thành tiếng trôi chảy toàn bài. Phát âm đúng các từ ngữ HS dễ viết sai. Ngắt nghỉ hơi đúng. Tốc độ đọc khoảng </a:t>
            </a:r>
            <a:r>
              <a:rPr lang="en-US" sz="2800" dirty="0">
                <a:latin typeface="Times New Roman" panose="02020603050405020304" pitchFamily="18" charset="0"/>
                <a:cs typeface="Times New Roman" panose="02020603050405020304" pitchFamily="18" charset="0"/>
              </a:rPr>
              <a:t>100</a:t>
            </a:r>
            <a:r>
              <a:rPr lang="vi-VN" sz="2800" dirty="0">
                <a:latin typeface="Times New Roman" panose="02020603050405020304" pitchFamily="18" charset="0"/>
                <a:cs typeface="Times New Roman" panose="02020603050405020304" pitchFamily="18" charset="0"/>
              </a:rPr>
              <a:t> tiếng / phút. Đọc thầm nhanh hơn </a:t>
            </a:r>
            <a:r>
              <a:rPr lang="en-US" sz="2800" dirty="0" err="1">
                <a:latin typeface="Times New Roman" panose="02020603050405020304" pitchFamily="18" charset="0"/>
                <a:cs typeface="Times New Roman" panose="02020603050405020304" pitchFamily="18" charset="0"/>
              </a:rPr>
              <a:t>nửa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II. </a:t>
            </a:r>
          </a:p>
          <a:p>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iểu nghĩa của các từ ngữ được chú giải trong 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tống</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a:p>
            <a:r>
              <a:rPr lang="vi-VN" sz="2800" b="1" dirty="0">
                <a:latin typeface="Times New Roman" panose="02020603050405020304" pitchFamily="18" charset="0"/>
                <a:cs typeface="Times New Roman" panose="02020603050405020304" pitchFamily="18" charset="0"/>
              </a:rPr>
              <a:t>1.2. Phát triển năng lực văn học</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a:t>
            </a:r>
          </a:p>
          <a:p>
            <a:pPr algn="just"/>
            <a:endParaRPr lang="vi-VN" sz="2800" dirty="0">
              <a:latin typeface="Calibri" panose="020F0502020204030204" pitchFamily="34" charset="0"/>
              <a:cs typeface="Calibri" panose="020F0502020204030204" pitchFamily="34" charset="0"/>
            </a:endParaRPr>
          </a:p>
        </p:txBody>
      </p:sp>
      <p:pic>
        <p:nvPicPr>
          <p:cNvPr id="17" name="Hình ảnh 16" descr="Ảnh có chứa hình vẽ, Tác phẩm nghệ thuật của trẻ con, minh họa, phim hoạt hình&#10;&#10;Mô tả được tạo tự động">
            <a:extLst>
              <a:ext uri="{FF2B5EF4-FFF2-40B4-BE49-F238E27FC236}">
                <a16:creationId xmlns:a16="http://schemas.microsoft.com/office/drawing/2014/main" id="{A0F31F1C-098E-53C2-DEAF-A0CCC961444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53497" y="695462"/>
            <a:ext cx="1033624" cy="926519"/>
          </a:xfrm>
          <a:prstGeom prst="rect">
            <a:avLst/>
          </a:prstGeom>
        </p:spPr>
      </p:pic>
      <p:pic>
        <p:nvPicPr>
          <p:cNvPr id="31" name="Hình ảnh 30" descr="Ảnh có chứa hình vẽ, Tác phẩm nghệ thuật của trẻ con, minh họa, phim hoạt hình&#10;&#10;Mô tả được tạo tự động">
            <a:extLst>
              <a:ext uri="{FF2B5EF4-FFF2-40B4-BE49-F238E27FC236}">
                <a16:creationId xmlns:a16="http://schemas.microsoft.com/office/drawing/2014/main" id="{EBA9391E-3AF8-1C43-F01B-E5CFE441E6C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53494" y="1670808"/>
            <a:ext cx="1033624" cy="926519"/>
          </a:xfrm>
          <a:prstGeom prst="rect">
            <a:avLst/>
          </a:prstGeom>
        </p:spPr>
      </p:pic>
      <p:pic>
        <p:nvPicPr>
          <p:cNvPr id="33" name="Hình ảnh 32" descr="Ảnh có chứa hình vẽ, Tác phẩm nghệ thuật của trẻ con, minh họa, phim hoạt hình&#10;&#10;Mô tả được tạo tự động">
            <a:extLst>
              <a:ext uri="{FF2B5EF4-FFF2-40B4-BE49-F238E27FC236}">
                <a16:creationId xmlns:a16="http://schemas.microsoft.com/office/drawing/2014/main" id="{E29A7EE8-1FC0-4B17-D652-025119D4707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53496" y="4260673"/>
            <a:ext cx="1033624" cy="926519"/>
          </a:xfrm>
          <a:prstGeom prst="rect">
            <a:avLst/>
          </a:prstGeom>
        </p:spPr>
      </p:pic>
    </p:spTree>
    <p:extLst>
      <p:ext uri="{BB962C8B-B14F-4D97-AF65-F5344CB8AC3E}">
        <p14:creationId xmlns:p14="http://schemas.microsoft.com/office/powerpoint/2010/main" val="50840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barn(inVertical)">
                                      <p:cBhvr>
                                        <p:cTn id="21" dur="500"/>
                                        <p:tgtEl>
                                          <p:spTgt spid="8">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barn(inVertical)">
                                      <p:cBhvr>
                                        <p:cTn id="24" dur="500"/>
                                        <p:tgtEl>
                                          <p:spTgt spid="8">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barn(inVertical)">
                                      <p:cBhvr>
                                        <p:cTn id="30" dur="500"/>
                                        <p:tgtEl>
                                          <p:spTgt spid="8">
                                            <p:txEl>
                                              <p:pRg st="3" end="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barn(inVertical)">
                                      <p:cBhvr>
                                        <p:cTn id="33" dur="500"/>
                                        <p:tgtEl>
                                          <p:spTgt spid="8">
                                            <p:txEl>
                                              <p:pRg st="4" end="4"/>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barn(inVertical)">
                                      <p:cBhvr>
                                        <p:cTn id="3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CECE7C1D-3594-CEFF-FC23-57019C567D48}"/>
              </a:ext>
            </a:extLst>
          </p:cNvPr>
          <p:cNvSpPr/>
          <p:nvPr/>
        </p:nvSpPr>
        <p:spPr>
          <a:xfrm>
            <a:off x="304560" y="18947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7">
            <a:extLst>
              <a:ext uri="{FF2B5EF4-FFF2-40B4-BE49-F238E27FC236}">
                <a16:creationId xmlns:a16="http://schemas.microsoft.com/office/drawing/2014/main" id="{1E20DFD8-6A32-A007-299D-F62EAE98C2D5}"/>
              </a:ext>
            </a:extLst>
          </p:cNvPr>
          <p:cNvGrpSpPr/>
          <p:nvPr/>
        </p:nvGrpSpPr>
        <p:grpSpPr>
          <a:xfrm>
            <a:off x="824959" y="375143"/>
            <a:ext cx="10511340" cy="1470288"/>
            <a:chOff x="710594" y="1663010"/>
            <a:chExt cx="16875649" cy="1470288"/>
          </a:xfrm>
        </p:grpSpPr>
        <p:sp>
          <p:nvSpPr>
            <p:cNvPr id="7" name="TextBox 8">
              <a:extLst>
                <a:ext uri="{FF2B5EF4-FFF2-40B4-BE49-F238E27FC236}">
                  <a16:creationId xmlns:a16="http://schemas.microsoft.com/office/drawing/2014/main" id="{F42F90C2-F497-802C-72E2-36E303EDB241}"/>
                </a:ext>
              </a:extLst>
            </p:cNvPr>
            <p:cNvSpPr txBox="1"/>
            <p:nvPr/>
          </p:nvSpPr>
          <p:spPr>
            <a:xfrm>
              <a:off x="730330" y="1669820"/>
              <a:ext cx="16855913" cy="1463478"/>
            </a:xfrm>
            <a:prstGeom prst="rect">
              <a:avLst/>
            </a:prstGeom>
            <a:noFill/>
          </p:spPr>
          <p:txBody>
            <a:bodyPr wrap="square">
              <a:spAutoFit/>
            </a:bodyPr>
            <a:lstStyle/>
            <a:p>
              <a:pPr algn="ctr">
                <a:lnSpc>
                  <a:spcPct val="80000"/>
                </a:lnSpc>
              </a:pPr>
              <a:r>
                <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54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a:t>
              </a:r>
              <a:endPar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0" name="TextBox 17">
              <a:extLst>
                <a:ext uri="{FF2B5EF4-FFF2-40B4-BE49-F238E27FC236}">
                  <a16:creationId xmlns:a16="http://schemas.microsoft.com/office/drawing/2014/main" id="{3D18191D-10D1-3F5C-6659-D41BB58830F9}"/>
                </a:ext>
              </a:extLst>
            </p:cNvPr>
            <p:cNvSpPr txBox="1"/>
            <p:nvPr/>
          </p:nvSpPr>
          <p:spPr>
            <a:xfrm>
              <a:off x="710594" y="1663010"/>
              <a:ext cx="16855913" cy="1463478"/>
            </a:xfrm>
            <a:prstGeom prst="rect">
              <a:avLst/>
            </a:prstGeom>
            <a:noFill/>
          </p:spPr>
          <p:txBody>
            <a:bodyPr wrap="square">
              <a:spAutoFit/>
            </a:bodyPr>
            <a:lstStyle/>
            <a:p>
              <a:pPr algn="ctr">
                <a:lnSpc>
                  <a:spcPct val="80000"/>
                </a:lnSpc>
              </a:pP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54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endPar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sp>
        <p:nvSpPr>
          <p:cNvPr id="16" name="Hộp Văn bản 15">
            <a:extLst>
              <a:ext uri="{FF2B5EF4-FFF2-40B4-BE49-F238E27FC236}">
                <a16:creationId xmlns:a16="http://schemas.microsoft.com/office/drawing/2014/main" id="{A47968C2-B217-8DA7-60BD-7E0DE91337F2}"/>
              </a:ext>
            </a:extLst>
          </p:cNvPr>
          <p:cNvSpPr txBox="1"/>
          <p:nvPr/>
        </p:nvSpPr>
        <p:spPr>
          <a:xfrm>
            <a:off x="1366528" y="1388542"/>
            <a:ext cx="5397296" cy="535724"/>
          </a:xfrm>
          <a:prstGeom prst="rect">
            <a:avLst/>
          </a:prstGeom>
          <a:noFill/>
        </p:spPr>
        <p:txBody>
          <a:bodyPr wrap="square">
            <a:spAutoFit/>
          </a:bodyPr>
          <a:lstStyle/>
          <a:p>
            <a:pPr algn="ctr">
              <a:lnSpc>
                <a:spcPct val="70000"/>
              </a:lnSpc>
            </a:pPr>
            <a:r>
              <a:rPr lang="en-US" sz="4000" b="1" dirty="0" err="1">
                <a:solidFill>
                  <a:schemeClr val="accent5">
                    <a:lumMod val="75000"/>
                  </a:schemeClr>
                </a:solidFill>
                <a:latin typeface="Times New Roman" panose="02020603050405020304" pitchFamily="18" charset="0"/>
                <a:cs typeface="Times New Roman" panose="02020603050405020304" pitchFamily="18" charset="0"/>
              </a:rPr>
              <a:t>Chiếc</a:t>
            </a:r>
            <a:r>
              <a:rPr lang="en-US" sz="4000" b="1" dirty="0">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75000"/>
                  </a:schemeClr>
                </a:solidFill>
                <a:latin typeface="Times New Roman" panose="02020603050405020304" pitchFamily="18" charset="0"/>
                <a:cs typeface="Times New Roman" panose="02020603050405020304" pitchFamily="18" charset="0"/>
              </a:rPr>
              <a:t>khí</a:t>
            </a:r>
            <a:r>
              <a:rPr lang="en-US" sz="4000" b="1" dirty="0">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75000"/>
                  </a:schemeClr>
                </a:solidFill>
                <a:latin typeface="Times New Roman" panose="02020603050405020304" pitchFamily="18" charset="0"/>
                <a:cs typeface="Times New Roman" panose="02020603050405020304" pitchFamily="18" charset="0"/>
              </a:rPr>
              <a:t>cầu</a:t>
            </a:r>
            <a:endParaRPr lang="en-US" sz="4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Hộp Văn bản 31">
            <a:extLst>
              <a:ext uri="{FF2B5EF4-FFF2-40B4-BE49-F238E27FC236}">
                <a16:creationId xmlns:a16="http://schemas.microsoft.com/office/drawing/2014/main" id="{BBB34AEE-7592-F6C0-7F7D-938CA5D1F278}"/>
              </a:ext>
            </a:extLst>
          </p:cNvPr>
          <p:cNvSpPr txBox="1"/>
          <p:nvPr/>
        </p:nvSpPr>
        <p:spPr>
          <a:xfrm>
            <a:off x="563880" y="2037909"/>
            <a:ext cx="7399799" cy="3046988"/>
          </a:xfrm>
          <a:prstGeom prst="rect">
            <a:avLst/>
          </a:prstGeom>
          <a:noFill/>
        </p:spPr>
        <p:txBody>
          <a:bodyPr wrap="square">
            <a:spAutoFit/>
          </a:bodyPr>
          <a:lstStyle/>
          <a:p>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Bác sĩ theo thầy phù thuỷ vào cung vua. Với vài giọt thuốc bổ cực mạnh, ông đã làm cho nhà vua hồi tỉnh. Thật không khác gì một phép mầu! Từ cung vua đến ngoài đường vang lên những tiếng reo hò vui mừng tột độ</a:t>
            </a:r>
            <a:r>
              <a:rPr lang="vi-VN" sz="3200" dirty="0" smtClean="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37" name="Rectangle: Rounded Corners 21">
            <a:extLst>
              <a:ext uri="{FF2B5EF4-FFF2-40B4-BE49-F238E27FC236}">
                <a16:creationId xmlns:a16="http://schemas.microsoft.com/office/drawing/2014/main" id="{5352F7E7-FC97-8114-7B39-4386B834BDB4}"/>
              </a:ext>
            </a:extLst>
          </p:cNvPr>
          <p:cNvSpPr/>
          <p:nvPr/>
        </p:nvSpPr>
        <p:spPr>
          <a:xfrm>
            <a:off x="8129508" y="1257987"/>
            <a:ext cx="2241452" cy="796835"/>
          </a:xfrm>
          <a:prstGeom prst="roundRect">
            <a:avLst>
              <a:gd name="adj" fmla="val 50000"/>
            </a:avLst>
          </a:prstGeom>
          <a:solidFill>
            <a:srgbClr val="FFFFCC"/>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Đoạn</a:t>
            </a:r>
            <a:r>
              <a:rPr lang="en-US" sz="36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 </a:t>
            </a:r>
            <a:r>
              <a:rPr lang="en-US" sz="3600" dirty="0" smtClean="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2:</a:t>
            </a:r>
            <a:endParaRPr lang="en-US" sz="36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endParaRPr>
          </a:p>
        </p:txBody>
      </p:sp>
    </p:spTree>
    <p:controls>
      <mc:AlternateContent xmlns:mc="http://schemas.openxmlformats.org/markup-compatibility/2006">
        <mc:Choice xmlns:v="urn:schemas-microsoft-com:vml" Requires="v">
          <p:control spid="8203" name="TextBox1" r:id="rId2" imgW="3762360" imgH="1847880"/>
        </mc:Choice>
        <mc:Fallback>
          <p:control name="TextBox1" r:id="rId2" imgW="3762360" imgH="1847880">
            <p:pic>
              <p:nvPicPr>
                <p:cNvPr id="20" name="TextBox1">
                  <a:extLst>
                    <a:ext uri="{FF2B5EF4-FFF2-40B4-BE49-F238E27FC236}">
                      <a16:creationId xmlns:a16="http://schemas.microsoft.com/office/drawing/2014/main" id="{5C37CA80-7D76-304E-EB97-C8A9F26A9D8B}"/>
                    </a:ext>
                  </a:extLst>
                </p:cNvPr>
                <p:cNvPicPr>
                  <a:picLocks/>
                </p:cNvPicPr>
                <p:nvPr/>
              </p:nvPicPr>
              <p:blipFill>
                <a:blip r:embed="rId5"/>
                <a:stretch>
                  <a:fillRect/>
                </a:stretch>
              </p:blipFill>
              <p:spPr>
                <a:xfrm>
                  <a:off x="8129509" y="2879164"/>
                  <a:ext cx="3766830" cy="1845236"/>
                </a:xfrm>
                <a:prstGeom prst="rect">
                  <a:avLst/>
                </a:prstGeom>
              </p:spPr>
            </p:pic>
          </p:control>
        </mc:Fallback>
      </mc:AlternateContent>
    </p:controls>
    <p:extLst>
      <p:ext uri="{BB962C8B-B14F-4D97-AF65-F5344CB8AC3E}">
        <p14:creationId xmlns:p14="http://schemas.microsoft.com/office/powerpoint/2010/main" val="1897022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14:bounceEnd="66000">
                                          <p:cBhvr additive="base">
                                            <p:cTn id="12"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ppt_x"/>
                                              </p:val>
                                            </p:tav>
                                            <p:tav tm="100000">
                                              <p:val>
                                                <p:strVal val="#ppt_x"/>
                                              </p:val>
                                            </p:tav>
                                          </p:tavLst>
                                        </p:anim>
                                        <p:anim calcmode="lin" valueType="num">
                                          <p:cBhvr additive="base">
                                            <p:cTn id="13"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CECE7C1D-3594-CEFF-FC23-57019C567D48}"/>
              </a:ext>
            </a:extLst>
          </p:cNvPr>
          <p:cNvSpPr/>
          <p:nvPr/>
        </p:nvSpPr>
        <p:spPr>
          <a:xfrm>
            <a:off x="304560" y="18947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7">
            <a:extLst>
              <a:ext uri="{FF2B5EF4-FFF2-40B4-BE49-F238E27FC236}">
                <a16:creationId xmlns:a16="http://schemas.microsoft.com/office/drawing/2014/main" id="{1E20DFD8-6A32-A007-299D-F62EAE98C2D5}"/>
              </a:ext>
            </a:extLst>
          </p:cNvPr>
          <p:cNvGrpSpPr/>
          <p:nvPr/>
        </p:nvGrpSpPr>
        <p:grpSpPr>
          <a:xfrm>
            <a:off x="824959" y="375143"/>
            <a:ext cx="10511340" cy="1470288"/>
            <a:chOff x="710594" y="1663010"/>
            <a:chExt cx="16875649" cy="1470288"/>
          </a:xfrm>
        </p:grpSpPr>
        <p:sp>
          <p:nvSpPr>
            <p:cNvPr id="7" name="TextBox 8">
              <a:extLst>
                <a:ext uri="{FF2B5EF4-FFF2-40B4-BE49-F238E27FC236}">
                  <a16:creationId xmlns:a16="http://schemas.microsoft.com/office/drawing/2014/main" id="{F42F90C2-F497-802C-72E2-36E303EDB241}"/>
                </a:ext>
              </a:extLst>
            </p:cNvPr>
            <p:cNvSpPr txBox="1"/>
            <p:nvPr/>
          </p:nvSpPr>
          <p:spPr>
            <a:xfrm>
              <a:off x="730330" y="1669820"/>
              <a:ext cx="16855913" cy="1463478"/>
            </a:xfrm>
            <a:prstGeom prst="rect">
              <a:avLst/>
            </a:prstGeom>
            <a:noFill/>
          </p:spPr>
          <p:txBody>
            <a:bodyPr wrap="square">
              <a:spAutoFit/>
            </a:bodyPr>
            <a:lstStyle/>
            <a:p>
              <a:pPr algn="ctr">
                <a:lnSpc>
                  <a:spcPct val="80000"/>
                </a:lnSpc>
              </a:pPr>
              <a:r>
                <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54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a:t>
              </a:r>
              <a:endPar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0" name="TextBox 17">
              <a:extLst>
                <a:ext uri="{FF2B5EF4-FFF2-40B4-BE49-F238E27FC236}">
                  <a16:creationId xmlns:a16="http://schemas.microsoft.com/office/drawing/2014/main" id="{3D18191D-10D1-3F5C-6659-D41BB58830F9}"/>
                </a:ext>
              </a:extLst>
            </p:cNvPr>
            <p:cNvSpPr txBox="1"/>
            <p:nvPr/>
          </p:nvSpPr>
          <p:spPr>
            <a:xfrm>
              <a:off x="710594" y="1663010"/>
              <a:ext cx="16855913" cy="1463478"/>
            </a:xfrm>
            <a:prstGeom prst="rect">
              <a:avLst/>
            </a:prstGeom>
            <a:noFill/>
          </p:spPr>
          <p:txBody>
            <a:bodyPr wrap="square">
              <a:spAutoFit/>
            </a:bodyPr>
            <a:lstStyle/>
            <a:p>
              <a:pPr algn="ctr">
                <a:lnSpc>
                  <a:spcPct val="80000"/>
                </a:lnSpc>
              </a:pP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54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endPar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sp>
        <p:nvSpPr>
          <p:cNvPr id="16" name="Hộp Văn bản 15">
            <a:extLst>
              <a:ext uri="{FF2B5EF4-FFF2-40B4-BE49-F238E27FC236}">
                <a16:creationId xmlns:a16="http://schemas.microsoft.com/office/drawing/2014/main" id="{A47968C2-B217-8DA7-60BD-7E0DE91337F2}"/>
              </a:ext>
            </a:extLst>
          </p:cNvPr>
          <p:cNvSpPr txBox="1"/>
          <p:nvPr/>
        </p:nvSpPr>
        <p:spPr>
          <a:xfrm>
            <a:off x="1490292" y="1302897"/>
            <a:ext cx="5397296" cy="535724"/>
          </a:xfrm>
          <a:prstGeom prst="rect">
            <a:avLst/>
          </a:prstGeom>
          <a:noFill/>
        </p:spPr>
        <p:txBody>
          <a:bodyPr wrap="square">
            <a:spAutoFit/>
          </a:bodyPr>
          <a:lstStyle/>
          <a:p>
            <a:pPr algn="ctr">
              <a:lnSpc>
                <a:spcPct val="70000"/>
              </a:lnSpc>
            </a:pPr>
            <a:r>
              <a:rPr lang="en-US" sz="4000" b="1" dirty="0" err="1">
                <a:solidFill>
                  <a:schemeClr val="accent5">
                    <a:lumMod val="75000"/>
                  </a:schemeClr>
                </a:solidFill>
                <a:latin typeface="Times New Roman" panose="02020603050405020304" pitchFamily="18" charset="0"/>
                <a:cs typeface="Times New Roman" panose="02020603050405020304" pitchFamily="18" charset="0"/>
              </a:rPr>
              <a:t>Chiếc</a:t>
            </a:r>
            <a:r>
              <a:rPr lang="en-US" sz="4000" b="1" dirty="0">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75000"/>
                  </a:schemeClr>
                </a:solidFill>
                <a:latin typeface="Times New Roman" panose="02020603050405020304" pitchFamily="18" charset="0"/>
                <a:cs typeface="Times New Roman" panose="02020603050405020304" pitchFamily="18" charset="0"/>
              </a:rPr>
              <a:t>khí</a:t>
            </a:r>
            <a:r>
              <a:rPr lang="en-US" sz="4000" b="1" dirty="0">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75000"/>
                  </a:schemeClr>
                </a:solidFill>
                <a:latin typeface="Times New Roman" panose="02020603050405020304" pitchFamily="18" charset="0"/>
                <a:cs typeface="Times New Roman" panose="02020603050405020304" pitchFamily="18" charset="0"/>
              </a:rPr>
              <a:t>cầu</a:t>
            </a:r>
            <a:endParaRPr lang="en-US" sz="4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Hộp Văn bản 31">
            <a:extLst>
              <a:ext uri="{FF2B5EF4-FFF2-40B4-BE49-F238E27FC236}">
                <a16:creationId xmlns:a16="http://schemas.microsoft.com/office/drawing/2014/main" id="{BBB34AEE-7592-F6C0-7F7D-938CA5D1F278}"/>
              </a:ext>
            </a:extLst>
          </p:cNvPr>
          <p:cNvSpPr txBox="1"/>
          <p:nvPr/>
        </p:nvSpPr>
        <p:spPr>
          <a:xfrm>
            <a:off x="549982" y="1852241"/>
            <a:ext cx="11049000" cy="4524315"/>
          </a:xfrm>
          <a:prstGeom prst="rect">
            <a:avLst/>
          </a:prstGeom>
          <a:noFill/>
        </p:spPr>
        <p:txBody>
          <a:bodyPr wrap="square">
            <a:spAutoFit/>
          </a:bodyPr>
          <a:lstStyle/>
          <a:p>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Sáu giờ chiều, một đám đông </a:t>
            </a:r>
            <a:r>
              <a:rPr lang="vi-VN" sz="3200" dirty="0">
                <a:solidFill>
                  <a:srgbClr val="FF0000"/>
                </a:solidFill>
                <a:latin typeface="Times New Roman" panose="02020603050405020304" pitchFamily="18" charset="0"/>
                <a:cs typeface="Times New Roman" panose="02020603050405020304" pitchFamily="18" charset="0"/>
              </a:rPr>
              <a:t>hộ tống </a:t>
            </a:r>
            <a:r>
              <a:rPr lang="vi-VN" sz="3200" dirty="0">
                <a:latin typeface="Times New Roman" panose="02020603050405020304" pitchFamily="18" charset="0"/>
                <a:cs typeface="Times New Roman" panose="02020603050405020304" pitchFamily="18" charset="0"/>
              </a:rPr>
              <a:t>bác sĩ quay về chiếc khí cầu. Bất chợt, họ kêu ầm lên rồi vây lấy ông, xô đẩy, đe doạ ông. Chẳng ai hiểu có việc gì đã xảy ra : Chẳng lẽ đức vua đã chết? Bác sĩ nhanh chóng leo lên chiếc thang dây</a:t>
            </a:r>
            <a:r>
              <a:rPr lang="vi-VN" sz="3200" dirty="0" smtClean="0">
                <a:latin typeface="Times New Roman" panose="02020603050405020304" pitchFamily="18" charset="0"/>
                <a:cs typeface="Times New Roman" panose="02020603050405020304" pitchFamily="18" charset="0"/>
              </a:rPr>
              <a:t>.</a:t>
            </a:r>
            <a:endParaRPr lang="en-US" sz="3200" dirty="0" smtClean="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 Có việc gì vậy? – Mọi người lo lắng hỏi.</a:t>
            </a:r>
          </a:p>
          <a:p>
            <a:r>
              <a:rPr lang="vi-VN" sz="3200" dirty="0">
                <a:latin typeface="Times New Roman" panose="02020603050405020304" pitchFamily="18" charset="0"/>
                <a:cs typeface="Times New Roman" panose="02020603050405020304" pitchFamily="18" charset="0"/>
              </a:rPr>
              <a:t>Bác sĩ Phơ-gu-xơn lặng lẽ chỉ tay về phía chân trời. Một vầng trăng đang từ từ nhô lên. Hoá ra đám đông không tin được là có thể có hai Thần Mặt Trăng. Họ nghi ngờ ba nhà du hành là những kẻ gian dối</a:t>
            </a:r>
            <a:r>
              <a:rPr lang="vi-VN" sz="3200" dirty="0" smtClean="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37" name="Rectangle: Rounded Corners 21">
            <a:extLst>
              <a:ext uri="{FF2B5EF4-FFF2-40B4-BE49-F238E27FC236}">
                <a16:creationId xmlns:a16="http://schemas.microsoft.com/office/drawing/2014/main" id="{5352F7E7-FC97-8114-7B39-4386B834BDB4}"/>
              </a:ext>
            </a:extLst>
          </p:cNvPr>
          <p:cNvSpPr/>
          <p:nvPr/>
        </p:nvSpPr>
        <p:spPr>
          <a:xfrm>
            <a:off x="8241848" y="1116251"/>
            <a:ext cx="2241452" cy="796835"/>
          </a:xfrm>
          <a:prstGeom prst="roundRect">
            <a:avLst>
              <a:gd name="adj" fmla="val 50000"/>
            </a:avLst>
          </a:prstGeom>
          <a:solidFill>
            <a:srgbClr val="FFFFCC"/>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Đoạn</a:t>
            </a:r>
            <a:r>
              <a:rPr lang="en-US" sz="36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 3</a:t>
            </a:r>
            <a:r>
              <a:rPr lang="en-US" sz="3600" dirty="0" smtClean="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a:t>
            </a:r>
            <a:endParaRPr lang="en-US" sz="36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endParaRPr>
          </a:p>
        </p:txBody>
      </p:sp>
    </p:spTree>
    <p:extLst>
      <p:ext uri="{BB962C8B-B14F-4D97-AF65-F5344CB8AC3E}">
        <p14:creationId xmlns:p14="http://schemas.microsoft.com/office/powerpoint/2010/main" val="4011216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14:bounceEnd="66000">
                                          <p:cBhvr additive="base">
                                            <p:cTn id="12"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ppt_x"/>
                                              </p:val>
                                            </p:tav>
                                            <p:tav tm="100000">
                                              <p:val>
                                                <p:strVal val="#ppt_x"/>
                                              </p:val>
                                            </p:tav>
                                          </p:tavLst>
                                        </p:anim>
                                        <p:anim calcmode="lin" valueType="num">
                                          <p:cBhvr additive="base">
                                            <p:cTn id="13"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CECE7C1D-3594-CEFF-FC23-57019C567D48}"/>
              </a:ext>
            </a:extLst>
          </p:cNvPr>
          <p:cNvSpPr/>
          <p:nvPr/>
        </p:nvSpPr>
        <p:spPr>
          <a:xfrm>
            <a:off x="304560" y="18947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7">
            <a:extLst>
              <a:ext uri="{FF2B5EF4-FFF2-40B4-BE49-F238E27FC236}">
                <a16:creationId xmlns:a16="http://schemas.microsoft.com/office/drawing/2014/main" id="{1E20DFD8-6A32-A007-299D-F62EAE98C2D5}"/>
              </a:ext>
            </a:extLst>
          </p:cNvPr>
          <p:cNvGrpSpPr/>
          <p:nvPr/>
        </p:nvGrpSpPr>
        <p:grpSpPr>
          <a:xfrm>
            <a:off x="824959" y="375143"/>
            <a:ext cx="10511340" cy="1470288"/>
            <a:chOff x="710594" y="1663010"/>
            <a:chExt cx="16875649" cy="1470288"/>
          </a:xfrm>
        </p:grpSpPr>
        <p:sp>
          <p:nvSpPr>
            <p:cNvPr id="7" name="TextBox 8">
              <a:extLst>
                <a:ext uri="{FF2B5EF4-FFF2-40B4-BE49-F238E27FC236}">
                  <a16:creationId xmlns:a16="http://schemas.microsoft.com/office/drawing/2014/main" id="{F42F90C2-F497-802C-72E2-36E303EDB241}"/>
                </a:ext>
              </a:extLst>
            </p:cNvPr>
            <p:cNvSpPr txBox="1"/>
            <p:nvPr/>
          </p:nvSpPr>
          <p:spPr>
            <a:xfrm>
              <a:off x="730330" y="1669820"/>
              <a:ext cx="16855913" cy="1463478"/>
            </a:xfrm>
            <a:prstGeom prst="rect">
              <a:avLst/>
            </a:prstGeom>
            <a:noFill/>
          </p:spPr>
          <p:txBody>
            <a:bodyPr wrap="square">
              <a:spAutoFit/>
            </a:bodyPr>
            <a:lstStyle/>
            <a:p>
              <a:pPr algn="ctr">
                <a:lnSpc>
                  <a:spcPct val="80000"/>
                </a:lnSpc>
              </a:pPr>
              <a:r>
                <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54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a:t>
              </a:r>
              <a:endPar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0" name="TextBox 17">
              <a:extLst>
                <a:ext uri="{FF2B5EF4-FFF2-40B4-BE49-F238E27FC236}">
                  <a16:creationId xmlns:a16="http://schemas.microsoft.com/office/drawing/2014/main" id="{3D18191D-10D1-3F5C-6659-D41BB58830F9}"/>
                </a:ext>
              </a:extLst>
            </p:cNvPr>
            <p:cNvSpPr txBox="1"/>
            <p:nvPr/>
          </p:nvSpPr>
          <p:spPr>
            <a:xfrm>
              <a:off x="710594" y="1663010"/>
              <a:ext cx="16855913" cy="1463478"/>
            </a:xfrm>
            <a:prstGeom prst="rect">
              <a:avLst/>
            </a:prstGeom>
            <a:noFill/>
          </p:spPr>
          <p:txBody>
            <a:bodyPr wrap="square">
              <a:spAutoFit/>
            </a:bodyPr>
            <a:lstStyle/>
            <a:p>
              <a:pPr algn="ctr">
                <a:lnSpc>
                  <a:spcPct val="80000"/>
                </a:lnSpc>
              </a:pP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54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endPar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sp>
        <p:nvSpPr>
          <p:cNvPr id="16" name="Hộp Văn bản 15">
            <a:extLst>
              <a:ext uri="{FF2B5EF4-FFF2-40B4-BE49-F238E27FC236}">
                <a16:creationId xmlns:a16="http://schemas.microsoft.com/office/drawing/2014/main" id="{A47968C2-B217-8DA7-60BD-7E0DE91337F2}"/>
              </a:ext>
            </a:extLst>
          </p:cNvPr>
          <p:cNvSpPr txBox="1"/>
          <p:nvPr/>
        </p:nvSpPr>
        <p:spPr>
          <a:xfrm>
            <a:off x="1490292" y="1302897"/>
            <a:ext cx="5397296" cy="535724"/>
          </a:xfrm>
          <a:prstGeom prst="rect">
            <a:avLst/>
          </a:prstGeom>
          <a:noFill/>
        </p:spPr>
        <p:txBody>
          <a:bodyPr wrap="square">
            <a:spAutoFit/>
          </a:bodyPr>
          <a:lstStyle/>
          <a:p>
            <a:pPr algn="ctr">
              <a:lnSpc>
                <a:spcPct val="70000"/>
              </a:lnSpc>
            </a:pPr>
            <a:r>
              <a:rPr lang="en-US" sz="4000" b="1" dirty="0" err="1">
                <a:solidFill>
                  <a:schemeClr val="accent5">
                    <a:lumMod val="75000"/>
                  </a:schemeClr>
                </a:solidFill>
                <a:latin typeface="Times New Roman" panose="02020603050405020304" pitchFamily="18" charset="0"/>
                <a:cs typeface="Times New Roman" panose="02020603050405020304" pitchFamily="18" charset="0"/>
              </a:rPr>
              <a:t>Chiếc</a:t>
            </a:r>
            <a:r>
              <a:rPr lang="en-US" sz="4000" b="1" dirty="0">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75000"/>
                  </a:schemeClr>
                </a:solidFill>
                <a:latin typeface="Times New Roman" panose="02020603050405020304" pitchFamily="18" charset="0"/>
                <a:cs typeface="Times New Roman" panose="02020603050405020304" pitchFamily="18" charset="0"/>
              </a:rPr>
              <a:t>khí</a:t>
            </a:r>
            <a:r>
              <a:rPr lang="en-US" sz="4000" b="1" dirty="0">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75000"/>
                  </a:schemeClr>
                </a:solidFill>
                <a:latin typeface="Times New Roman" panose="02020603050405020304" pitchFamily="18" charset="0"/>
                <a:cs typeface="Times New Roman" panose="02020603050405020304" pitchFamily="18" charset="0"/>
              </a:rPr>
              <a:t>cầu</a:t>
            </a:r>
            <a:endParaRPr lang="en-US" sz="4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Hộp Văn bản 31">
            <a:extLst>
              <a:ext uri="{FF2B5EF4-FFF2-40B4-BE49-F238E27FC236}">
                <a16:creationId xmlns:a16="http://schemas.microsoft.com/office/drawing/2014/main" id="{BBB34AEE-7592-F6C0-7F7D-938CA5D1F278}"/>
              </a:ext>
            </a:extLst>
          </p:cNvPr>
          <p:cNvSpPr txBox="1"/>
          <p:nvPr/>
        </p:nvSpPr>
        <p:spPr>
          <a:xfrm>
            <a:off x="549982" y="1852241"/>
            <a:ext cx="11049000" cy="5078313"/>
          </a:xfrm>
          <a:prstGeom prst="rect">
            <a:avLst/>
          </a:prstGeom>
          <a:noFill/>
        </p:spPr>
        <p:txBody>
          <a:bodyPr wrap="square">
            <a:spAutoFit/>
          </a:bodyPr>
          <a:lstStyle/>
          <a:p>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Lão phù thuỷ đã leo tót lên cây, giữ chặt lấy cái neo khí cầu. Khi cái mỏ neo thoát ra được, chiếc khi cầu bay vọt lên, kéo theo lão cùng bay vào bầu trời. Lão phù thuỷ mắt mở trùng trùng, vừa sợ hãi vừa ngạc nhiễn. Nửa giờ sau, bác sĩ chỉnh cho chiếc khí cầu hạ xuống dần. Lão phù thuỷ nhảy vội xuống đất, trong khi chiếc khi cầu đã nhẹ bớt, bay vọt lên cao.</a:t>
            </a:r>
          </a:p>
          <a:p>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Theo </a:t>
            </a:r>
            <a:r>
              <a:rPr lang="vi-VN" sz="3200" b="1" dirty="0">
                <a:solidFill>
                  <a:srgbClr val="FF0000"/>
                </a:solidFill>
                <a:latin typeface="Times New Roman" panose="02020603050405020304" pitchFamily="18" charset="0"/>
                <a:cs typeface="Times New Roman" panose="02020603050405020304" pitchFamily="18" charset="0"/>
              </a:rPr>
              <a:t>GIUYN VÉC-NƠ (Trọng Thảo phỏng dịch)</a:t>
            </a:r>
          </a:p>
          <a:p>
            <a:endParaRPr lang="en-US" sz="3600" dirty="0">
              <a:latin typeface="Calibri" panose="020F0502020204030204" pitchFamily="34" charset="0"/>
              <a:cs typeface="Calibri" panose="020F0502020204030204" pitchFamily="34" charset="0"/>
            </a:endParaRPr>
          </a:p>
          <a:p>
            <a:r>
              <a:rPr lang="en-US" sz="3200" dirty="0" smtClean="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37" name="Rectangle: Rounded Corners 21">
            <a:extLst>
              <a:ext uri="{FF2B5EF4-FFF2-40B4-BE49-F238E27FC236}">
                <a16:creationId xmlns:a16="http://schemas.microsoft.com/office/drawing/2014/main" id="{5352F7E7-FC97-8114-7B39-4386B834BDB4}"/>
              </a:ext>
            </a:extLst>
          </p:cNvPr>
          <p:cNvSpPr/>
          <p:nvPr/>
        </p:nvSpPr>
        <p:spPr>
          <a:xfrm>
            <a:off x="8241848" y="1116251"/>
            <a:ext cx="2241452" cy="796835"/>
          </a:xfrm>
          <a:prstGeom prst="roundRect">
            <a:avLst>
              <a:gd name="adj" fmla="val 50000"/>
            </a:avLst>
          </a:prstGeom>
          <a:solidFill>
            <a:srgbClr val="FFFFCC"/>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Đoạn</a:t>
            </a:r>
            <a:r>
              <a:rPr lang="en-US" sz="36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 </a:t>
            </a:r>
            <a:r>
              <a:rPr lang="en-US" sz="3600" dirty="0" smtClean="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4:</a:t>
            </a:r>
            <a:endParaRPr lang="en-US" sz="36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endParaRPr>
          </a:p>
        </p:txBody>
      </p:sp>
    </p:spTree>
    <p:extLst>
      <p:ext uri="{BB962C8B-B14F-4D97-AF65-F5344CB8AC3E}">
        <p14:creationId xmlns:p14="http://schemas.microsoft.com/office/powerpoint/2010/main" val="28575989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14:bounceEnd="66000">
                                          <p:cBhvr additive="base">
                                            <p:cTn id="12"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ppt_x"/>
                                              </p:val>
                                            </p:tav>
                                            <p:tav tm="100000">
                                              <p:val>
                                                <p:strVal val="#ppt_x"/>
                                              </p:val>
                                            </p:tav>
                                          </p:tavLst>
                                        </p:anim>
                                        <p:anim calcmode="lin" valueType="num">
                                          <p:cBhvr additive="base">
                                            <p:cTn id="13"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7"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0">
            <a:extLst>
              <a:ext uri="{FF2B5EF4-FFF2-40B4-BE49-F238E27FC236}">
                <a16:creationId xmlns:a16="http://schemas.microsoft.com/office/drawing/2014/main" id="{5567DD0B-46BF-40FE-0691-3B8D2D7D4B84}"/>
              </a:ext>
            </a:extLst>
          </p:cNvPr>
          <p:cNvSpPr txBox="1"/>
          <p:nvPr/>
        </p:nvSpPr>
        <p:spPr>
          <a:xfrm>
            <a:off x="502920" y="509587"/>
            <a:ext cx="11262360" cy="5005626"/>
          </a:xfrm>
          <a:prstGeom prst="roundRect">
            <a:avLst/>
          </a:prstGeom>
          <a:solidFill>
            <a:schemeClr val="bg1"/>
          </a:solidFill>
          <a:ln w="38100">
            <a:solidFill>
              <a:srgbClr val="FFC000"/>
            </a:solidFill>
          </a:ln>
        </p:spPr>
        <p:txBody>
          <a:bodyPr wrap="square" rtlCol="0">
            <a:spAutoFit/>
          </a:bodyPr>
          <a:lstStyle/>
          <a:p>
            <a:pPr algn="ctr"/>
            <a:r>
              <a:rPr lang="en-US" sz="4800" b="1" dirty="0" smtClean="0">
                <a:latin typeface="Times New Roman" panose="02020603050405020304" pitchFamily="18" charset="0"/>
                <a:cs typeface="Times New Roman" panose="02020603050405020304" pitchFamily="18" charset="0"/>
              </a:rPr>
              <a:t>Đ</a:t>
            </a:r>
            <a:r>
              <a:rPr lang="vi-VN" sz="4800" b="1" dirty="0" smtClean="0">
                <a:latin typeface="Times New Roman" panose="02020603050405020304" pitchFamily="18" charset="0"/>
                <a:cs typeface="Times New Roman" panose="02020603050405020304" pitchFamily="18" charset="0"/>
              </a:rPr>
              <a:t>ọc </a:t>
            </a:r>
            <a:r>
              <a:rPr lang="vi-VN" sz="4800" b="1" dirty="0">
                <a:latin typeface="Times New Roman" panose="02020603050405020304" pitchFamily="18" charset="0"/>
                <a:cs typeface="Times New Roman" panose="02020603050405020304" pitchFamily="18" charset="0"/>
              </a:rPr>
              <a:t>nối tiếp </a:t>
            </a:r>
            <a:r>
              <a:rPr lang="en-US" sz="4800" b="1" dirty="0" err="1">
                <a:latin typeface="Times New Roman" panose="02020603050405020304" pitchFamily="18" charset="0"/>
                <a:cs typeface="Times New Roman" panose="02020603050405020304" pitchFamily="18" charset="0"/>
              </a:rPr>
              <a:t>các</a:t>
            </a:r>
            <a:r>
              <a:rPr lang="vi-VN" sz="4800" b="1" dirty="0">
                <a:latin typeface="Times New Roman" panose="02020603050405020304" pitchFamily="18" charset="0"/>
                <a:cs typeface="Times New Roman" panose="02020603050405020304" pitchFamily="18" charset="0"/>
              </a:rPr>
              <a:t> đoạn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theo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nhóm</a:t>
            </a:r>
            <a:r>
              <a:rPr lang="vi-VN" sz="4800" b="1" dirty="0">
                <a:latin typeface="Times New Roman" panose="02020603050405020304" pitchFamily="18" charset="0"/>
                <a:cs typeface="Times New Roman" panose="02020603050405020304" pitchFamily="18" charset="0"/>
              </a:rPr>
              <a:t>. </a:t>
            </a:r>
            <a:endParaRPr lang="en-US" sz="4800" b="1" dirty="0" smtClean="0">
              <a:latin typeface="Times New Roman" panose="02020603050405020304" pitchFamily="18" charset="0"/>
              <a:cs typeface="Times New Roman" panose="02020603050405020304" pitchFamily="18" charset="0"/>
            </a:endParaRPr>
          </a:p>
          <a:p>
            <a:pPr algn="ctr"/>
            <a:endParaRPr lang="en-US" sz="4800" b="1" dirty="0">
              <a:latin typeface="Times New Roman" panose="02020603050405020304" pitchFamily="18" charset="0"/>
              <a:cs typeface="Times New Roman" panose="02020603050405020304" pitchFamily="18" charset="0"/>
            </a:endParaRPr>
          </a:p>
          <a:p>
            <a:pPr algn="ctr"/>
            <a:endParaRPr lang="en-US" sz="4000" dirty="0" smtClean="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pPr algn="ctr"/>
            <a:endParaRPr lang="en-US" sz="4000" dirty="0" smtClean="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endPar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3" name="Hộp Văn bản 20">
            <a:extLst>
              <a:ext uri="{FF2B5EF4-FFF2-40B4-BE49-F238E27FC236}">
                <a16:creationId xmlns:a16="http://schemas.microsoft.com/office/drawing/2014/main" id="{6E929F3F-F06D-5A4B-ED25-55F20598C694}"/>
              </a:ext>
            </a:extLst>
          </p:cNvPr>
          <p:cNvSpPr txBox="1"/>
          <p:nvPr/>
        </p:nvSpPr>
        <p:spPr>
          <a:xfrm>
            <a:off x="3018221" y="1833357"/>
            <a:ext cx="4952299" cy="580095"/>
          </a:xfrm>
          <a:prstGeom prst="rect">
            <a:avLst/>
          </a:prstGeom>
          <a:noFill/>
        </p:spPr>
        <p:txBody>
          <a:bodyPr wrap="square">
            <a:spAutoFit/>
          </a:bodyPr>
          <a:lstStyle/>
          <a:p>
            <a:pPr algn="ctr">
              <a:lnSpc>
                <a:spcPct val="70000"/>
              </a:lnSpc>
            </a:pPr>
            <a:r>
              <a:rPr lang="en-US" sz="4400" b="1" dirty="0" smtClean="0">
                <a:solidFill>
                  <a:srgbClr val="FF0000"/>
                </a:solidFill>
                <a:latin typeface="Times New Roman" panose="02020603050405020304" pitchFamily="18" charset="0"/>
                <a:cs typeface="Times New Roman" panose="02020603050405020304" pitchFamily="18" charset="0"/>
              </a:rPr>
              <a:t>NHÓM 4</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96358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1000"/>
                                        <p:tgtEl>
                                          <p:spTgt spid="12">
                                            <p:txEl>
                                              <p:pRg st="0" end="0"/>
                                            </p:txEl>
                                          </p:spTgt>
                                        </p:tgtEl>
                                      </p:cBhvr>
                                    </p:animEffect>
                                    <p:anim calcmode="lin" valueType="num">
                                      <p:cBhvr>
                                        <p:cTn id="2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B9214842-F5D2-EEFF-61B6-FA506CEF9D20}"/>
              </a:ext>
            </a:extLst>
          </p:cNvPr>
          <p:cNvGrpSpPr/>
          <p:nvPr/>
        </p:nvGrpSpPr>
        <p:grpSpPr>
          <a:xfrm>
            <a:off x="656403" y="1180956"/>
            <a:ext cx="10872803" cy="2134158"/>
            <a:chOff x="712557" y="1659320"/>
            <a:chExt cx="16873686" cy="2134158"/>
          </a:xfrm>
        </p:grpSpPr>
        <p:sp>
          <p:nvSpPr>
            <p:cNvPr id="3" name="TextBox 11">
              <a:extLst>
                <a:ext uri="{FF2B5EF4-FFF2-40B4-BE49-F238E27FC236}">
                  <a16:creationId xmlns:a16="http://schemas.microsoft.com/office/drawing/2014/main" id="{BF8FD5B0-F67F-BA91-41E0-DCEBA9CE1CF8}"/>
                </a:ext>
              </a:extLst>
            </p:cNvPr>
            <p:cNvSpPr txBox="1"/>
            <p:nvPr/>
          </p:nvSpPr>
          <p:spPr>
            <a:xfrm>
              <a:off x="730330" y="1669820"/>
              <a:ext cx="16855913" cy="2123658"/>
            </a:xfrm>
            <a:prstGeom prst="rect">
              <a:avLst/>
            </a:prstGeom>
            <a:noFill/>
          </p:spPr>
          <p:txBody>
            <a:bodyPr wrap="square">
              <a:spAutoFit/>
            </a:bodyPr>
            <a:lstStyle/>
            <a:p>
              <a:pPr algn="ctr"/>
              <a:r>
                <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LUYỆN </a:t>
              </a:r>
              <a:r>
                <a:rPr lang="en-US" sz="66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ĐỌC NỐI TIẾP ĐOẠN THEO NHÓM</a:t>
              </a:r>
              <a:endPar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12">
              <a:extLst>
                <a:ext uri="{FF2B5EF4-FFF2-40B4-BE49-F238E27FC236}">
                  <a16:creationId xmlns:a16="http://schemas.microsoft.com/office/drawing/2014/main" id="{A4937616-95D7-A361-15C6-A9474E09DFA8}"/>
                </a:ext>
              </a:extLst>
            </p:cNvPr>
            <p:cNvSpPr txBox="1"/>
            <p:nvPr/>
          </p:nvSpPr>
          <p:spPr>
            <a:xfrm>
              <a:off x="712557" y="1659320"/>
              <a:ext cx="16855913" cy="2123658"/>
            </a:xfrm>
            <a:prstGeom prst="rect">
              <a:avLst/>
            </a:prstGeom>
            <a:noFill/>
          </p:spPr>
          <p:txBody>
            <a:bodyPr wrap="square">
              <a:spAutoFit/>
            </a:bodyPr>
            <a:lstStyle/>
            <a:p>
              <a:pPr algn="ct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Y</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Ệ</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6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Ế</a:t>
              </a:r>
              <a:r>
                <a:rPr lang="en-US" sz="66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 </a:t>
              </a:r>
              <a:r>
                <a:rPr lang="en-US"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en-US"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Ạ</a:t>
              </a:r>
              <a:r>
                <a:rPr lang="en-US"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 </a:t>
              </a:r>
              <a:r>
                <a:rPr lang="en-US"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E</a:t>
              </a:r>
              <a:r>
                <a:rPr lang="en-US"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en-US"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a:t>
              </a:r>
              <a:endPar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grpSp>
        <p:nvGrpSpPr>
          <p:cNvPr id="10" name="Group 84">
            <a:extLst>
              <a:ext uri="{FF2B5EF4-FFF2-40B4-BE49-F238E27FC236}">
                <a16:creationId xmlns:a16="http://schemas.microsoft.com/office/drawing/2014/main" id="{CF4CE32B-225E-EFD2-63E3-FCFEF183E807}"/>
              </a:ext>
            </a:extLst>
          </p:cNvPr>
          <p:cNvGrpSpPr/>
          <p:nvPr/>
        </p:nvGrpSpPr>
        <p:grpSpPr>
          <a:xfrm>
            <a:off x="6136626" y="2685845"/>
            <a:ext cx="5973446" cy="3676970"/>
            <a:chOff x="6051919" y="2685845"/>
            <a:chExt cx="5973446" cy="3676970"/>
          </a:xfrm>
        </p:grpSpPr>
        <p:pic>
          <p:nvPicPr>
            <p:cNvPr id="11" name="Picture 22">
              <a:extLst>
                <a:ext uri="{FF2B5EF4-FFF2-40B4-BE49-F238E27FC236}">
                  <a16:creationId xmlns:a16="http://schemas.microsoft.com/office/drawing/2014/main" id="{418D3648-2DA0-E0DC-1211-3ECFEE57DBB0}"/>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12" name="Group 76">
              <a:extLst>
                <a:ext uri="{FF2B5EF4-FFF2-40B4-BE49-F238E27FC236}">
                  <a16:creationId xmlns:a16="http://schemas.microsoft.com/office/drawing/2014/main" id="{FFCC06C6-1452-762C-5448-5A1B6CBDC4F3}"/>
                </a:ext>
              </a:extLst>
            </p:cNvPr>
            <p:cNvGrpSpPr/>
            <p:nvPr/>
          </p:nvGrpSpPr>
          <p:grpSpPr>
            <a:xfrm>
              <a:off x="6051919" y="3653086"/>
              <a:ext cx="5561110" cy="2709729"/>
              <a:chOff x="6096000" y="3244032"/>
              <a:chExt cx="5561110" cy="2709729"/>
            </a:xfrm>
          </p:grpSpPr>
          <p:sp>
            <p:nvSpPr>
              <p:cNvPr id="13" name="Rectangle: Rounded Corners 75">
                <a:extLst>
                  <a:ext uri="{FF2B5EF4-FFF2-40B4-BE49-F238E27FC236}">
                    <a16:creationId xmlns:a16="http://schemas.microsoft.com/office/drawing/2014/main" id="{D7641A99-05AD-7518-B228-F78C8BC5248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14" name="Group 66">
                <a:extLst>
                  <a:ext uri="{FF2B5EF4-FFF2-40B4-BE49-F238E27FC236}">
                    <a16:creationId xmlns:a16="http://schemas.microsoft.com/office/drawing/2014/main" id="{40C4312B-B883-E029-A0DA-4789C4AA5EDA}"/>
                  </a:ext>
                </a:extLst>
              </p:cNvPr>
              <p:cNvGrpSpPr/>
              <p:nvPr/>
            </p:nvGrpSpPr>
            <p:grpSpPr>
              <a:xfrm>
                <a:off x="8361444" y="4116552"/>
                <a:ext cx="1583311" cy="469963"/>
                <a:chOff x="3190408" y="4309039"/>
                <a:chExt cx="1583311" cy="469963"/>
              </a:xfrm>
            </p:grpSpPr>
            <p:pic>
              <p:nvPicPr>
                <p:cNvPr id="29" name="Picture 63">
                  <a:extLst>
                    <a:ext uri="{FF2B5EF4-FFF2-40B4-BE49-F238E27FC236}">
                      <a16:creationId xmlns:a16="http://schemas.microsoft.com/office/drawing/2014/main" id="{427AF89E-27A3-B92B-67F4-09E09A9E989C}"/>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30" name="Picture 64">
                  <a:extLst>
                    <a:ext uri="{FF2B5EF4-FFF2-40B4-BE49-F238E27FC236}">
                      <a16:creationId xmlns:a16="http://schemas.microsoft.com/office/drawing/2014/main" id="{0070F3AB-97BF-2487-2B84-40CF4BE81D5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31" name="Picture 65">
                  <a:extLst>
                    <a:ext uri="{FF2B5EF4-FFF2-40B4-BE49-F238E27FC236}">
                      <a16:creationId xmlns:a16="http://schemas.microsoft.com/office/drawing/2014/main" id="{CAB9C4CD-01B4-1E03-49F4-E895D6FA8EC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6" name="Group 67">
                <a:extLst>
                  <a:ext uri="{FF2B5EF4-FFF2-40B4-BE49-F238E27FC236}">
                    <a16:creationId xmlns:a16="http://schemas.microsoft.com/office/drawing/2014/main" id="{AC0CEACC-FCEF-B519-76AF-598C9DD2DC40}"/>
                  </a:ext>
                </a:extLst>
              </p:cNvPr>
              <p:cNvGrpSpPr/>
              <p:nvPr/>
            </p:nvGrpSpPr>
            <p:grpSpPr>
              <a:xfrm>
                <a:off x="8468135" y="4692277"/>
                <a:ext cx="1583311" cy="469963"/>
                <a:chOff x="3190408" y="4309039"/>
                <a:chExt cx="1583311" cy="469963"/>
              </a:xfrm>
            </p:grpSpPr>
            <p:pic>
              <p:nvPicPr>
                <p:cNvPr id="23" name="Picture 68">
                  <a:extLst>
                    <a:ext uri="{FF2B5EF4-FFF2-40B4-BE49-F238E27FC236}">
                      <a16:creationId xmlns:a16="http://schemas.microsoft.com/office/drawing/2014/main" id="{9EDC62D2-8B0B-C151-80A2-C9B7B684CC8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6" name="Picture 69">
                  <a:extLst>
                    <a:ext uri="{FF2B5EF4-FFF2-40B4-BE49-F238E27FC236}">
                      <a16:creationId xmlns:a16="http://schemas.microsoft.com/office/drawing/2014/main" id="{D9EEDE84-A354-2CCA-64E9-58476AC11A0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8" name="Picture 70">
                  <a:extLst>
                    <a:ext uri="{FF2B5EF4-FFF2-40B4-BE49-F238E27FC236}">
                      <a16:creationId xmlns:a16="http://schemas.microsoft.com/office/drawing/2014/main" id="{34F30EE2-F74A-5ECE-3D5E-CD5716BF3243}"/>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7" name="Group 71">
                <a:extLst>
                  <a:ext uri="{FF2B5EF4-FFF2-40B4-BE49-F238E27FC236}">
                    <a16:creationId xmlns:a16="http://schemas.microsoft.com/office/drawing/2014/main" id="{115F711F-1B63-3B85-82F3-7BB1D1824D7E}"/>
                  </a:ext>
                </a:extLst>
              </p:cNvPr>
              <p:cNvGrpSpPr/>
              <p:nvPr/>
            </p:nvGrpSpPr>
            <p:grpSpPr>
              <a:xfrm>
                <a:off x="9992519" y="5278162"/>
                <a:ext cx="1583311" cy="469963"/>
                <a:chOff x="3190408" y="4309039"/>
                <a:chExt cx="1583311" cy="469963"/>
              </a:xfrm>
            </p:grpSpPr>
            <p:pic>
              <p:nvPicPr>
                <p:cNvPr id="19" name="Picture 72">
                  <a:extLst>
                    <a:ext uri="{FF2B5EF4-FFF2-40B4-BE49-F238E27FC236}">
                      <a16:creationId xmlns:a16="http://schemas.microsoft.com/office/drawing/2014/main" id="{B59643BC-799D-C9F8-0E30-E902113B3399}"/>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0" name="Picture 73">
                  <a:extLst>
                    <a:ext uri="{FF2B5EF4-FFF2-40B4-BE49-F238E27FC236}">
                      <a16:creationId xmlns:a16="http://schemas.microsoft.com/office/drawing/2014/main" id="{4327167D-2339-873E-15D9-2A7450FE1C6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1" name="Picture 74">
                  <a:extLst>
                    <a:ext uri="{FF2B5EF4-FFF2-40B4-BE49-F238E27FC236}">
                      <a16:creationId xmlns:a16="http://schemas.microsoft.com/office/drawing/2014/main" id="{8D447C03-0B95-63D7-5571-9E9A6970C0B7}"/>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8" name="Rectangle: Rounded Corners 36">
                <a:extLst>
                  <a:ext uri="{FF2B5EF4-FFF2-40B4-BE49-F238E27FC236}">
                    <a16:creationId xmlns:a16="http://schemas.microsoft.com/office/drawing/2014/main" id="{D7F2A2B3-A33F-79C4-A531-EF80D203612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grpSp>
        <p:nvGrpSpPr>
          <p:cNvPr id="32" name="Group 83">
            <a:extLst>
              <a:ext uri="{FF2B5EF4-FFF2-40B4-BE49-F238E27FC236}">
                <a16:creationId xmlns:a16="http://schemas.microsoft.com/office/drawing/2014/main" id="{13DB28CE-F3AF-FBE4-18D6-97C6696D7E96}"/>
              </a:ext>
            </a:extLst>
          </p:cNvPr>
          <p:cNvGrpSpPr/>
          <p:nvPr/>
        </p:nvGrpSpPr>
        <p:grpSpPr>
          <a:xfrm>
            <a:off x="264012" y="2827093"/>
            <a:ext cx="5605176" cy="3535722"/>
            <a:chOff x="147132" y="2825189"/>
            <a:chExt cx="5605176" cy="3535722"/>
          </a:xfrm>
        </p:grpSpPr>
        <p:pic>
          <p:nvPicPr>
            <p:cNvPr id="33" name="Picture 21">
              <a:extLst>
                <a:ext uri="{FF2B5EF4-FFF2-40B4-BE49-F238E27FC236}">
                  <a16:creationId xmlns:a16="http://schemas.microsoft.com/office/drawing/2014/main" id="{D556DD3B-413A-31F1-921C-CA76801C8615}"/>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34" name="Group 61">
              <a:extLst>
                <a:ext uri="{FF2B5EF4-FFF2-40B4-BE49-F238E27FC236}">
                  <a16:creationId xmlns:a16="http://schemas.microsoft.com/office/drawing/2014/main" id="{8075DD22-5AF9-B7F4-1704-4C83BB496D84}"/>
                </a:ext>
              </a:extLst>
            </p:cNvPr>
            <p:cNvGrpSpPr/>
            <p:nvPr/>
          </p:nvGrpSpPr>
          <p:grpSpPr>
            <a:xfrm>
              <a:off x="191198" y="3576378"/>
              <a:ext cx="5561110" cy="2784533"/>
              <a:chOff x="226098" y="3169228"/>
              <a:chExt cx="5561110" cy="2784533"/>
            </a:xfrm>
          </p:grpSpPr>
          <p:sp>
            <p:nvSpPr>
              <p:cNvPr id="35" name="Rectangle: Rounded Corners 37">
                <a:extLst>
                  <a:ext uri="{FF2B5EF4-FFF2-40B4-BE49-F238E27FC236}">
                    <a16:creationId xmlns:a16="http://schemas.microsoft.com/office/drawing/2014/main" id="{A3DF8F8D-5F05-B13F-13E7-80D918AD66C1}"/>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36" name="Rectangle: Rounded Corners 57">
                <a:extLst>
                  <a:ext uri="{FF2B5EF4-FFF2-40B4-BE49-F238E27FC236}">
                    <a16:creationId xmlns:a16="http://schemas.microsoft.com/office/drawing/2014/main" id="{FA1D8515-396A-87C5-5858-FC58691E0EAB}"/>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37" name="Picture 58">
                <a:extLst>
                  <a:ext uri="{FF2B5EF4-FFF2-40B4-BE49-F238E27FC236}">
                    <a16:creationId xmlns:a16="http://schemas.microsoft.com/office/drawing/2014/main" id="{0D9081F2-7780-0689-FF95-7B0B9F79FC9F}"/>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8" name="Picture 59">
                <a:extLst>
                  <a:ext uri="{FF2B5EF4-FFF2-40B4-BE49-F238E27FC236}">
                    <a16:creationId xmlns:a16="http://schemas.microsoft.com/office/drawing/2014/main" id="{1D553C99-8D9C-540B-C162-0849AA9DF77E}"/>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9" name="Picture 60">
                <a:extLst>
                  <a:ext uri="{FF2B5EF4-FFF2-40B4-BE49-F238E27FC236}">
                    <a16:creationId xmlns:a16="http://schemas.microsoft.com/office/drawing/2014/main" id="{7D0728CF-2787-F20C-409A-53BF964C97A3}"/>
                  </a:ext>
                </a:extLst>
              </p:cNvPr>
              <p:cNvPicPr>
                <a:picLocks noChangeAspect="1"/>
              </p:cNvPicPr>
              <p:nvPr/>
            </p:nvPicPr>
            <p:blipFill>
              <a:blip r:embed="rId9"/>
              <a:stretch>
                <a:fillRect/>
              </a:stretch>
            </p:blipFill>
            <p:spPr>
              <a:xfrm flipH="1">
                <a:off x="324528" y="5242918"/>
                <a:ext cx="609091" cy="609091"/>
              </a:xfrm>
              <a:prstGeom prst="rect">
                <a:avLst/>
              </a:prstGeom>
            </p:spPr>
          </p:pic>
        </p:grpSp>
      </p:grpSp>
      <p:grpSp>
        <p:nvGrpSpPr>
          <p:cNvPr id="40" name="Group 11">
            <a:extLst>
              <a:ext uri="{FF2B5EF4-FFF2-40B4-BE49-F238E27FC236}">
                <a16:creationId xmlns:a16="http://schemas.microsoft.com/office/drawing/2014/main" id="{377BE614-3C17-EBA8-665C-6D14143D445A}"/>
              </a:ext>
            </a:extLst>
          </p:cNvPr>
          <p:cNvGrpSpPr/>
          <p:nvPr/>
        </p:nvGrpSpPr>
        <p:grpSpPr>
          <a:xfrm>
            <a:off x="3630861" y="134634"/>
            <a:ext cx="4930277" cy="769441"/>
            <a:chOff x="-555806" y="0"/>
            <a:chExt cx="4930277" cy="769441"/>
          </a:xfrm>
        </p:grpSpPr>
        <p:sp>
          <p:nvSpPr>
            <p:cNvPr id="41" name="文本框 18">
              <a:extLst>
                <a:ext uri="{FF2B5EF4-FFF2-40B4-BE49-F238E27FC236}">
                  <a16:creationId xmlns:a16="http://schemas.microsoft.com/office/drawing/2014/main" id="{54A6406B-50AA-F008-96FD-17539715CE39}"/>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2" name="文本框 18">
              <a:extLst>
                <a:ext uri="{FF2B5EF4-FFF2-40B4-BE49-F238E27FC236}">
                  <a16:creationId xmlns:a16="http://schemas.microsoft.com/office/drawing/2014/main" id="{AF3B78FA-0651-189E-F31B-1A6E83E3C2DF}"/>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spTree>
    <p:extLst>
      <p:ext uri="{BB962C8B-B14F-4D97-AF65-F5344CB8AC3E}">
        <p14:creationId xmlns:p14="http://schemas.microsoft.com/office/powerpoint/2010/main" val="241956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7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Righ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par>
                                    <p:cTn id="16" presetID="12" presetClass="entr" presetSubtype="8"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p:tgtEl>
                                              <p:spTgt spid="40"/>
                                            </p:tgtEl>
                                            <p:attrNameLst>
                                              <p:attrName>ppt_x</p:attrName>
                                            </p:attrNameLst>
                                          </p:cBhvr>
                                          <p:tavLst>
                                            <p:tav tm="0">
                                              <p:val>
                                                <p:strVal val="#ppt_x-#ppt_w*1.125000"/>
                                              </p:val>
                                            </p:tav>
                                            <p:tav tm="100000">
                                              <p:val>
                                                <p:strVal val="#ppt_x"/>
                                              </p:val>
                                            </p:tav>
                                          </p:tavLst>
                                        </p:anim>
                                        <p:animEffect transition="in" filter="wipe(righ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Righ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par>
                                    <p:cTn id="16" presetID="12" presetClass="entr" presetSubtype="8"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p:tgtEl>
                                              <p:spTgt spid="40"/>
                                            </p:tgtEl>
                                            <p:attrNameLst>
                                              <p:attrName>ppt_x</p:attrName>
                                            </p:attrNameLst>
                                          </p:cBhvr>
                                          <p:tavLst>
                                            <p:tav tm="0">
                                              <p:val>
                                                <p:strVal val="#ppt_x-#ppt_w*1.125000"/>
                                              </p:val>
                                            </p:tav>
                                            <p:tav tm="100000">
                                              <p:val>
                                                <p:strVal val="#ppt_x"/>
                                              </p:val>
                                            </p:tav>
                                          </p:tavLst>
                                        </p:anim>
                                        <p:animEffect transition="in" filter="wipe(righ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6">
            <a:extLst>
              <a:ext uri="{FF2B5EF4-FFF2-40B4-BE49-F238E27FC236}">
                <a16:creationId xmlns:a16="http://schemas.microsoft.com/office/drawing/2014/main" id="{F27E7687-1E1D-C99C-518A-F4940D15CA85}"/>
              </a:ext>
            </a:extLst>
          </p:cNvPr>
          <p:cNvGrpSpPr/>
          <p:nvPr/>
        </p:nvGrpSpPr>
        <p:grpSpPr>
          <a:xfrm>
            <a:off x="2810268" y="2695125"/>
            <a:ext cx="6713560" cy="3522795"/>
            <a:chOff x="6096000" y="3244032"/>
            <a:chExt cx="5681359" cy="2640970"/>
          </a:xfrm>
        </p:grpSpPr>
        <p:sp>
          <p:nvSpPr>
            <p:cNvPr id="5" name="Rectangle: Rounded Corners 75">
              <a:extLst>
                <a:ext uri="{FF2B5EF4-FFF2-40B4-BE49-F238E27FC236}">
                  <a16:creationId xmlns:a16="http://schemas.microsoft.com/office/drawing/2014/main" id="{9E78E21D-93A4-DBD2-C04C-F76CACB696ED}"/>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 name="Group 66">
              <a:extLst>
                <a:ext uri="{FF2B5EF4-FFF2-40B4-BE49-F238E27FC236}">
                  <a16:creationId xmlns:a16="http://schemas.microsoft.com/office/drawing/2014/main" id="{467CAE0C-2A03-65FF-5B01-42A378E5596B}"/>
                </a:ext>
              </a:extLst>
            </p:cNvPr>
            <p:cNvGrpSpPr/>
            <p:nvPr/>
          </p:nvGrpSpPr>
          <p:grpSpPr>
            <a:xfrm>
              <a:off x="8317721" y="4072844"/>
              <a:ext cx="1628460" cy="469964"/>
              <a:chOff x="3146685" y="4265331"/>
              <a:chExt cx="1628460" cy="469964"/>
            </a:xfrm>
          </p:grpSpPr>
          <p:pic>
            <p:nvPicPr>
              <p:cNvPr id="45" name="Picture 63">
                <a:extLst>
                  <a:ext uri="{FF2B5EF4-FFF2-40B4-BE49-F238E27FC236}">
                    <a16:creationId xmlns:a16="http://schemas.microsoft.com/office/drawing/2014/main" id="{1BAF42B8-A7D2-81F4-EBC8-3F5430578BBB}"/>
                  </a:ext>
                </a:extLst>
              </p:cNvPr>
              <p:cNvPicPr>
                <a:picLocks noChangeAspect="1"/>
              </p:cNvPicPr>
              <p:nvPr/>
            </p:nvPicPr>
            <p:blipFill>
              <a:blip r:embed="rId3"/>
              <a:stretch>
                <a:fillRect/>
              </a:stretch>
            </p:blipFill>
            <p:spPr>
              <a:xfrm>
                <a:off x="3703360" y="4265332"/>
                <a:ext cx="515110" cy="469963"/>
              </a:xfrm>
              <a:prstGeom prst="rect">
                <a:avLst/>
              </a:prstGeom>
            </p:spPr>
          </p:pic>
          <p:pic>
            <p:nvPicPr>
              <p:cNvPr id="46" name="Picture 64">
                <a:extLst>
                  <a:ext uri="{FF2B5EF4-FFF2-40B4-BE49-F238E27FC236}">
                    <a16:creationId xmlns:a16="http://schemas.microsoft.com/office/drawing/2014/main" id="{BC980639-BA72-6C80-79AC-AEAEE2E2A5BF}"/>
                  </a:ext>
                </a:extLst>
              </p:cNvPr>
              <p:cNvPicPr>
                <a:picLocks noChangeAspect="1"/>
              </p:cNvPicPr>
              <p:nvPr/>
            </p:nvPicPr>
            <p:blipFill>
              <a:blip r:embed="rId4"/>
              <a:stretch>
                <a:fillRect/>
              </a:stretch>
            </p:blipFill>
            <p:spPr>
              <a:xfrm>
                <a:off x="3146685" y="4265331"/>
                <a:ext cx="515110" cy="469963"/>
              </a:xfrm>
              <a:prstGeom prst="rect">
                <a:avLst/>
              </a:prstGeom>
            </p:spPr>
          </p:pic>
          <p:pic>
            <p:nvPicPr>
              <p:cNvPr id="47" name="Picture 65">
                <a:extLst>
                  <a:ext uri="{FF2B5EF4-FFF2-40B4-BE49-F238E27FC236}">
                    <a16:creationId xmlns:a16="http://schemas.microsoft.com/office/drawing/2014/main" id="{1D4BB44A-7388-2498-7F48-A42D4596EF2E}"/>
                  </a:ext>
                </a:extLst>
              </p:cNvPr>
              <p:cNvPicPr>
                <a:picLocks noChangeAspect="1"/>
              </p:cNvPicPr>
              <p:nvPr/>
            </p:nvPicPr>
            <p:blipFill>
              <a:blip r:embed="rId5"/>
              <a:stretch>
                <a:fillRect/>
              </a:stretch>
            </p:blipFill>
            <p:spPr>
              <a:xfrm>
                <a:off x="4260035" y="4265332"/>
                <a:ext cx="515110" cy="469963"/>
              </a:xfrm>
              <a:prstGeom prst="rect">
                <a:avLst/>
              </a:prstGeom>
            </p:spPr>
          </p:pic>
        </p:grpSp>
        <p:grpSp>
          <p:nvGrpSpPr>
            <p:cNvPr id="7" name="Group 67">
              <a:extLst>
                <a:ext uri="{FF2B5EF4-FFF2-40B4-BE49-F238E27FC236}">
                  <a16:creationId xmlns:a16="http://schemas.microsoft.com/office/drawing/2014/main" id="{D5BC006E-BE1C-B5AF-57D4-599F5936BAE9}"/>
                </a:ext>
              </a:extLst>
            </p:cNvPr>
            <p:cNvGrpSpPr/>
            <p:nvPr/>
          </p:nvGrpSpPr>
          <p:grpSpPr>
            <a:xfrm>
              <a:off x="8621616" y="4602563"/>
              <a:ext cx="1628458" cy="469963"/>
              <a:chOff x="3343889" y="4219325"/>
              <a:chExt cx="1628458" cy="469963"/>
            </a:xfrm>
          </p:grpSpPr>
          <p:pic>
            <p:nvPicPr>
              <p:cNvPr id="27" name="Picture 68">
                <a:extLst>
                  <a:ext uri="{FF2B5EF4-FFF2-40B4-BE49-F238E27FC236}">
                    <a16:creationId xmlns:a16="http://schemas.microsoft.com/office/drawing/2014/main" id="{4A77D25A-CE8E-16EE-B2FF-9CE17EE8559A}"/>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43" name="Picture 69">
                <a:extLst>
                  <a:ext uri="{FF2B5EF4-FFF2-40B4-BE49-F238E27FC236}">
                    <a16:creationId xmlns:a16="http://schemas.microsoft.com/office/drawing/2014/main" id="{F9C644B9-FC8C-3471-8B45-0CB5A5B8C755}"/>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44" name="Picture 70">
                <a:extLst>
                  <a:ext uri="{FF2B5EF4-FFF2-40B4-BE49-F238E27FC236}">
                    <a16:creationId xmlns:a16="http://schemas.microsoft.com/office/drawing/2014/main" id="{B801E966-0B0F-2E02-F21C-7E64705F295E}"/>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8" name="Group 71">
              <a:extLst>
                <a:ext uri="{FF2B5EF4-FFF2-40B4-BE49-F238E27FC236}">
                  <a16:creationId xmlns:a16="http://schemas.microsoft.com/office/drawing/2014/main" id="{965F3C73-8000-DF64-8F9D-E83411914DA0}"/>
                </a:ext>
              </a:extLst>
            </p:cNvPr>
            <p:cNvGrpSpPr/>
            <p:nvPr/>
          </p:nvGrpSpPr>
          <p:grpSpPr>
            <a:xfrm>
              <a:off x="10073799" y="5148211"/>
              <a:ext cx="1583311" cy="469964"/>
              <a:chOff x="3271688" y="4179088"/>
              <a:chExt cx="1583311" cy="469964"/>
            </a:xfrm>
          </p:grpSpPr>
          <p:pic>
            <p:nvPicPr>
              <p:cNvPr id="22" name="Picture 72">
                <a:extLst>
                  <a:ext uri="{FF2B5EF4-FFF2-40B4-BE49-F238E27FC236}">
                    <a16:creationId xmlns:a16="http://schemas.microsoft.com/office/drawing/2014/main" id="{3BC5BD37-C98E-457F-1ACF-D57B1918E07E}"/>
                  </a:ext>
                </a:extLst>
              </p:cNvPr>
              <p:cNvPicPr>
                <a:picLocks noChangeAspect="1"/>
              </p:cNvPicPr>
              <p:nvPr/>
            </p:nvPicPr>
            <p:blipFill>
              <a:blip r:embed="rId3"/>
              <a:stretch>
                <a:fillRect/>
              </a:stretch>
            </p:blipFill>
            <p:spPr>
              <a:xfrm>
                <a:off x="3828362" y="4179089"/>
                <a:ext cx="469963" cy="469963"/>
              </a:xfrm>
              <a:prstGeom prst="rect">
                <a:avLst/>
              </a:prstGeom>
            </p:spPr>
          </p:pic>
          <p:pic>
            <p:nvPicPr>
              <p:cNvPr id="24" name="Picture 73">
                <a:extLst>
                  <a:ext uri="{FF2B5EF4-FFF2-40B4-BE49-F238E27FC236}">
                    <a16:creationId xmlns:a16="http://schemas.microsoft.com/office/drawing/2014/main" id="{1D9FA33D-6F3A-974E-FE31-836C96E0CFAF}"/>
                  </a:ext>
                </a:extLst>
              </p:cNvPr>
              <p:cNvPicPr>
                <a:picLocks noChangeAspect="1"/>
              </p:cNvPicPr>
              <p:nvPr/>
            </p:nvPicPr>
            <p:blipFill>
              <a:blip r:embed="rId4"/>
              <a:stretch>
                <a:fillRect/>
              </a:stretch>
            </p:blipFill>
            <p:spPr>
              <a:xfrm>
                <a:off x="3271688" y="4179088"/>
                <a:ext cx="469963" cy="469963"/>
              </a:xfrm>
              <a:prstGeom prst="rect">
                <a:avLst/>
              </a:prstGeom>
            </p:spPr>
          </p:pic>
          <p:pic>
            <p:nvPicPr>
              <p:cNvPr id="25" name="Picture 74">
                <a:extLst>
                  <a:ext uri="{FF2B5EF4-FFF2-40B4-BE49-F238E27FC236}">
                    <a16:creationId xmlns:a16="http://schemas.microsoft.com/office/drawing/2014/main" id="{28677319-F1EC-BAC9-EE6F-5948C7B632A4}"/>
                  </a:ext>
                </a:extLst>
              </p:cNvPr>
              <p:cNvPicPr>
                <a:picLocks noChangeAspect="1"/>
              </p:cNvPicPr>
              <p:nvPr/>
            </p:nvPicPr>
            <p:blipFill>
              <a:blip r:embed="rId5"/>
              <a:stretch>
                <a:fillRect/>
              </a:stretch>
            </p:blipFill>
            <p:spPr>
              <a:xfrm>
                <a:off x="4385036" y="4179089"/>
                <a:ext cx="469963" cy="469963"/>
              </a:xfrm>
              <a:prstGeom prst="rect">
                <a:avLst/>
              </a:prstGeom>
            </p:spPr>
          </p:pic>
        </p:grpSp>
        <p:sp>
          <p:nvSpPr>
            <p:cNvPr id="15" name="Rectangle: Rounded Corners 36">
              <a:extLst>
                <a:ext uri="{FF2B5EF4-FFF2-40B4-BE49-F238E27FC236}">
                  <a16:creationId xmlns:a16="http://schemas.microsoft.com/office/drawing/2014/main" id="{C05DC5A5-EE18-73A6-177B-084C4008F09D}"/>
                </a:ext>
              </a:extLst>
            </p:cNvPr>
            <p:cNvSpPr/>
            <p:nvPr/>
          </p:nvSpPr>
          <p:spPr>
            <a:xfrm>
              <a:off x="6470488" y="3244032"/>
              <a:ext cx="530687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48" name="Group 11">
            <a:extLst>
              <a:ext uri="{FF2B5EF4-FFF2-40B4-BE49-F238E27FC236}">
                <a16:creationId xmlns:a16="http://schemas.microsoft.com/office/drawing/2014/main" id="{FC6B5B05-0F38-6497-D24F-0AC9A4B9C0CC}"/>
              </a:ext>
            </a:extLst>
          </p:cNvPr>
          <p:cNvGrpSpPr/>
          <p:nvPr/>
        </p:nvGrpSpPr>
        <p:grpSpPr>
          <a:xfrm>
            <a:off x="3630861" y="134634"/>
            <a:ext cx="4930277" cy="769441"/>
            <a:chOff x="-555806" y="0"/>
            <a:chExt cx="4930277" cy="769441"/>
          </a:xfrm>
        </p:grpSpPr>
        <p:sp>
          <p:nvSpPr>
            <p:cNvPr id="49" name="文本框 18">
              <a:extLst>
                <a:ext uri="{FF2B5EF4-FFF2-40B4-BE49-F238E27FC236}">
                  <a16:creationId xmlns:a16="http://schemas.microsoft.com/office/drawing/2014/main" id="{C2F41D3C-EDC4-F3E9-516E-4B794040BF7B}"/>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50" name="文本框 18">
              <a:extLst>
                <a:ext uri="{FF2B5EF4-FFF2-40B4-BE49-F238E27FC236}">
                  <a16:creationId xmlns:a16="http://schemas.microsoft.com/office/drawing/2014/main" id="{AC48022A-5C18-F66F-351D-B1D4E9BCBC34}"/>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51" name="Group 10">
            <a:extLst>
              <a:ext uri="{FF2B5EF4-FFF2-40B4-BE49-F238E27FC236}">
                <a16:creationId xmlns:a16="http://schemas.microsoft.com/office/drawing/2014/main" id="{1F3EDD3A-7B69-F8C3-D992-C590E846BCF4}"/>
              </a:ext>
            </a:extLst>
          </p:cNvPr>
          <p:cNvGrpSpPr/>
          <p:nvPr/>
        </p:nvGrpSpPr>
        <p:grpSpPr>
          <a:xfrm>
            <a:off x="64665" y="1374547"/>
            <a:ext cx="12057568" cy="1123931"/>
            <a:chOff x="712557" y="1660810"/>
            <a:chExt cx="16873686" cy="1123931"/>
          </a:xfrm>
        </p:grpSpPr>
        <p:sp>
          <p:nvSpPr>
            <p:cNvPr id="52" name="TextBox 11">
              <a:extLst>
                <a:ext uri="{FF2B5EF4-FFF2-40B4-BE49-F238E27FC236}">
                  <a16:creationId xmlns:a16="http://schemas.microsoft.com/office/drawing/2014/main" id="{CB7CD6B1-9249-2F3F-A6FD-11666ED60B82}"/>
                </a:ext>
              </a:extLst>
            </p:cNvPr>
            <p:cNvSpPr txBox="1"/>
            <p:nvPr/>
          </p:nvSpPr>
          <p:spPr>
            <a:xfrm>
              <a:off x="730330" y="1669820"/>
              <a:ext cx="16855913" cy="11149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rPr>
                <a:t>THI ĐUA ĐỌC TRƯỚC LỚP</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53" name="TextBox 12">
              <a:extLst>
                <a:ext uri="{FF2B5EF4-FFF2-40B4-BE49-F238E27FC236}">
                  <a16:creationId xmlns:a16="http://schemas.microsoft.com/office/drawing/2014/main" id="{D92AECC6-4136-339D-33CC-F885151B77D6}"/>
                </a:ext>
              </a:extLst>
            </p:cNvPr>
            <p:cNvSpPr txBox="1"/>
            <p:nvPr/>
          </p:nvSpPr>
          <p:spPr>
            <a:xfrm>
              <a:off x="712557" y="1660810"/>
              <a:ext cx="16855913" cy="11149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 </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80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80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en-US" sz="80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R</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Ư</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Ớ</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L</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Ớ</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P</a:t>
              </a:r>
              <a:endPar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pic>
        <p:nvPicPr>
          <p:cNvPr id="54" name="Picture 19">
            <a:extLst>
              <a:ext uri="{FF2B5EF4-FFF2-40B4-BE49-F238E27FC236}">
                <a16:creationId xmlns:a16="http://schemas.microsoft.com/office/drawing/2014/main" id="{A35DADE2-D141-8167-F328-B6C38D74BA58}"/>
              </a:ext>
            </a:extLst>
          </p:cNvPr>
          <p:cNvPicPr>
            <a:picLocks noChangeAspect="1"/>
          </p:cNvPicPr>
          <p:nvPr/>
        </p:nvPicPr>
        <p:blipFill>
          <a:blip r:embed="rId6"/>
          <a:srcRect/>
          <a:stretch>
            <a:fillRect/>
          </a:stretch>
        </p:blipFill>
        <p:spPr>
          <a:xfrm>
            <a:off x="10072368" y="2549908"/>
            <a:ext cx="1815577" cy="3842491"/>
          </a:xfrm>
          <a:prstGeom prst="rect">
            <a:avLst/>
          </a:prstGeom>
        </p:spPr>
      </p:pic>
      <p:pic>
        <p:nvPicPr>
          <p:cNvPr id="55" name="Picture 20">
            <a:extLst>
              <a:ext uri="{FF2B5EF4-FFF2-40B4-BE49-F238E27FC236}">
                <a16:creationId xmlns:a16="http://schemas.microsoft.com/office/drawing/2014/main" id="{AA6664FC-E663-E6D0-8532-9EF6F028958F}"/>
              </a:ext>
            </a:extLst>
          </p:cNvPr>
          <p:cNvPicPr>
            <a:picLocks noChangeAspect="1"/>
          </p:cNvPicPr>
          <p:nvPr/>
        </p:nvPicPr>
        <p:blipFill>
          <a:blip r:embed="rId7"/>
          <a:srcRect/>
          <a:stretch>
            <a:fillRect/>
          </a:stretch>
        </p:blipFill>
        <p:spPr>
          <a:xfrm>
            <a:off x="527773" y="2549908"/>
            <a:ext cx="1497369" cy="3814953"/>
          </a:xfrm>
          <a:prstGeom prst="rect">
            <a:avLst/>
          </a:prstGeom>
        </p:spPr>
      </p:pic>
    </p:spTree>
    <p:extLst>
      <p:ext uri="{BB962C8B-B14F-4D97-AF65-F5344CB8AC3E}">
        <p14:creationId xmlns:p14="http://schemas.microsoft.com/office/powerpoint/2010/main" val="1616581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par>
                              <p:cTn id="9" fill="hold">
                                <p:stCondLst>
                                  <p:cond delay="500"/>
                                </p:stCondLst>
                                <p:childTnLst>
                                  <p:par>
                                    <p:cTn id="10" presetID="2" presetClass="entr" presetSubtype="4" fill="hold" nodeType="afterEffect" p14:presetBounceEnd="77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77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77000">
                                          <p:cBhvr additive="base">
                                            <p:cTn id="13" dur="10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371475" y="142875"/>
            <a:ext cx="11401425" cy="6461387"/>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indent="-457200" algn="ctr">
              <a:buFontTx/>
              <a:buChar char="-"/>
              <a:defRPr/>
            </a:pPr>
            <a:r>
              <a:rPr lang="en-GB" sz="3200" b="1" dirty="0" err="1" smtClean="0">
                <a:solidFill>
                  <a:srgbClr val="FF0000"/>
                </a:solidFill>
                <a:latin typeface="Times New Roman" panose="02020603050405020304" pitchFamily="18" charset="0"/>
                <a:cs typeface="Times New Roman" panose="02020603050405020304" pitchFamily="18" charset="0"/>
              </a:rPr>
              <a:t>Cảm</a:t>
            </a:r>
            <a:r>
              <a:rPr lang="en-GB" sz="3200" b="1" dirty="0" smtClean="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ơn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quý</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thầy</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cô</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đã</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ủng</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hộ</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bài</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soạn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điện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tử</a:t>
            </a:r>
            <a:r>
              <a:rPr lang="en-GB" sz="3200" b="1" dirty="0">
                <a:solidFill>
                  <a:srgbClr val="FF0000"/>
                </a:solidFill>
                <a:latin typeface="Times New Roman" panose="02020603050405020304" pitchFamily="18" charset="0"/>
                <a:cs typeface="Times New Roman" panose="02020603050405020304" pitchFamily="18" charset="0"/>
              </a:rPr>
              <a:t> 2,3,4</a:t>
            </a:r>
            <a:r>
              <a:rPr lang="vi-VN" sz="3200" b="1" dirty="0">
                <a:solidFill>
                  <a:srgbClr val="FF0000"/>
                </a:solidFill>
                <a:latin typeface="Times New Roman" panose="02020603050405020304" pitchFamily="18" charset="0"/>
                <a:cs typeface="Times New Roman" panose="02020603050405020304" pitchFamily="18" charset="0"/>
              </a:rPr>
              <a:t>,5</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smtClean="0">
                <a:solidFill>
                  <a:srgbClr val="FF0000"/>
                </a:solidFill>
                <a:latin typeface="Times New Roman" panose="02020603050405020304" pitchFamily="18" charset="0"/>
                <a:cs typeface="Times New Roman" panose="02020603050405020304" pitchFamily="18" charset="0"/>
              </a:rPr>
              <a:t>của</a:t>
            </a:r>
            <a:r>
              <a:rPr lang="vi-VN" sz="3200" b="1" dirty="0" smtClean="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Hiền </a:t>
            </a:r>
            <a:r>
              <a:rPr lang="vi-VN" sz="3200" b="1" dirty="0" smtClean="0">
                <a:solidFill>
                  <a:srgbClr val="FF0000"/>
                </a:solidFill>
                <a:latin typeface="Times New Roman" panose="02020603050405020304" pitchFamily="18" charset="0"/>
                <a:cs typeface="Times New Roman" panose="02020603050405020304" pitchFamily="18" charset="0"/>
              </a:rPr>
              <a:t>Trần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Kính</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mong</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cô</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thầy</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ko</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phát</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tán</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lên</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mạng</a:t>
            </a:r>
            <a:r>
              <a:rPr lang="en-US" sz="3200" b="1" dirty="0" smtClean="0">
                <a:solidFill>
                  <a:srgbClr val="7030A0"/>
                </a:solidFill>
                <a:latin typeface="Times New Roman" panose="02020603050405020304" pitchFamily="18" charset="0"/>
                <a:cs typeface="Times New Roman" panose="02020603050405020304" pitchFamily="18" charset="0"/>
              </a:rPr>
              <a:t>, web.</a:t>
            </a:r>
            <a:endParaRPr lang="vi-VN" sz="3200" b="1" dirty="0" smtClean="0">
              <a:solidFill>
                <a:srgbClr val="7030A0"/>
              </a:solidFill>
              <a:latin typeface="Times New Roman" panose="02020603050405020304" pitchFamily="18" charset="0"/>
              <a:cs typeface="Times New Roman" panose="02020603050405020304" pitchFamily="18" charset="0"/>
            </a:endParaRPr>
          </a:p>
          <a:p>
            <a:pPr marL="457200" indent="-457200" algn="ctr">
              <a:buFontTx/>
              <a:buChar char="-"/>
              <a:defRPr/>
            </a:pPr>
            <a:r>
              <a:rPr lang="vi-VN" sz="3200" b="1" dirty="0" smtClean="0">
                <a:solidFill>
                  <a:srgbClr val="0070C0"/>
                </a:solidFill>
                <a:latin typeface="Times New Roman" panose="02020603050405020304" pitchFamily="18" charset="0"/>
                <a:cs typeface="Times New Roman" panose="02020603050405020304" pitchFamily="18" charset="0"/>
              </a:rPr>
              <a:t>Em nhận soạn lẻ bài PPT lớp 2,3,4,5 các môn chủ nhiệm và Mĩ thuật Tiểu học , THCS.</a:t>
            </a:r>
            <a:endParaRPr lang="en-GB" sz="3200" b="1" dirty="0">
              <a:solidFill>
                <a:srgbClr val="0070C0"/>
              </a:solidFill>
              <a:latin typeface="Times New Roman" panose="02020603050405020304" pitchFamily="18" charset="0"/>
              <a:cs typeface="Times New Roman" panose="02020603050405020304" pitchFamily="18" charset="0"/>
            </a:endParaRPr>
          </a:p>
          <a:p>
            <a:pPr lvl="0" algn="ctr">
              <a:defRPr/>
            </a:pPr>
            <a:r>
              <a:rPr lang="en-GB" sz="4000" dirty="0" smtClean="0">
                <a:solidFill>
                  <a:srgbClr val="FF0000"/>
                </a:solidFill>
                <a:latin typeface="Times New Roman" panose="02020603050405020304" pitchFamily="18" charset="0"/>
                <a:cs typeface="Times New Roman" panose="02020603050405020304" pitchFamily="18" charset="0"/>
              </a:rPr>
              <a:t>. </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959422" y="4172982"/>
            <a:ext cx="10077357" cy="2308324"/>
          </a:xfrm>
          <a:prstGeom prst="rect">
            <a:avLst/>
          </a:prstGeom>
          <a:noFill/>
        </p:spPr>
        <p:txBody>
          <a:bodyPr wrap="square" rtlCol="0">
            <a:spAutoFit/>
          </a:bodyPr>
          <a:lstStyle/>
          <a:p>
            <a:pPr algn="ctr"/>
            <a:r>
              <a:rPr lang="vi-VN" sz="48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cs typeface="Times New Roman" panose="02020603050405020304" pitchFamily="18" charset="0"/>
              </a:rPr>
              <a:t>Liên hệ: Hiền Trần</a:t>
            </a:r>
          </a:p>
          <a:p>
            <a:pPr algn="ctr"/>
            <a:r>
              <a:rPr lang="vi-VN" sz="48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ZALO</a:t>
            </a:r>
            <a:r>
              <a:rPr lang="en-US" sz="48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duy</a:t>
            </a:r>
            <a:r>
              <a:rPr lang="en-US" sz="48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nhất</a:t>
            </a:r>
            <a:r>
              <a:rPr lang="vi-VN" sz="48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0353095025</a:t>
            </a:r>
            <a:endParaRPr lang="en-US" sz="48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r>
              <a:rPr lang="en-US" sz="4800" b="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r>
              <a:rPr lang="en-US" sz="4800" b="1" dirty="0" err="1"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4800" b="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zalo</a:t>
            </a:r>
            <a:r>
              <a:rPr lang="en-US" sz="4800" b="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khác</a:t>
            </a:r>
            <a:r>
              <a:rPr lang="en-US" sz="4800" b="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đều</a:t>
            </a:r>
            <a:r>
              <a:rPr lang="en-US" sz="4800" b="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là</a:t>
            </a:r>
            <a:r>
              <a:rPr lang="en-US" sz="4800" b="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giả</a:t>
            </a:r>
            <a:r>
              <a:rPr lang="en-US" sz="4800" b="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mạo</a:t>
            </a:r>
            <a:r>
              <a:rPr lang="en-US" sz="4800" b="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p>
        </p:txBody>
      </p:sp>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865" y="0"/>
            <a:ext cx="2290614" cy="13796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979" y="398956"/>
            <a:ext cx="1477302" cy="98066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453" y="142876"/>
            <a:ext cx="2165459" cy="123674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4452" y="0"/>
            <a:ext cx="1875799" cy="1432355"/>
          </a:xfrm>
          <a:prstGeom prst="rect">
            <a:avLst/>
          </a:prstGeom>
        </p:spPr>
      </p:pic>
    </p:spTree>
    <p:extLst>
      <p:ext uri="{BB962C8B-B14F-4D97-AF65-F5344CB8AC3E}">
        <p14:creationId xmlns:p14="http://schemas.microsoft.com/office/powerpoint/2010/main" val="2638673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0">
            <a:extLst>
              <a:ext uri="{FF2B5EF4-FFF2-40B4-BE49-F238E27FC236}">
                <a16:creationId xmlns:a16="http://schemas.microsoft.com/office/drawing/2014/main" id="{5567DD0B-46BF-40FE-0691-3B8D2D7D4B84}"/>
              </a:ext>
            </a:extLst>
          </p:cNvPr>
          <p:cNvSpPr txBox="1"/>
          <p:nvPr/>
        </p:nvSpPr>
        <p:spPr>
          <a:xfrm>
            <a:off x="502920" y="509587"/>
            <a:ext cx="11262360" cy="3030617"/>
          </a:xfrm>
          <a:prstGeom prst="roundRect">
            <a:avLst/>
          </a:prstGeom>
          <a:solidFill>
            <a:schemeClr val="bg1"/>
          </a:solidFill>
          <a:ln w="38100">
            <a:solidFill>
              <a:srgbClr val="FFC000"/>
            </a:solidFill>
          </a:ln>
        </p:spPr>
        <p:txBody>
          <a:bodyPr wrap="square" rtlCol="0">
            <a:spAutoFit/>
          </a:bodyPr>
          <a:lstStyle/>
          <a:p>
            <a:pPr algn="ctr"/>
            <a:r>
              <a:rPr lang="en-US" sz="6000" b="1" dirty="0" err="1" smtClean="0">
                <a:solidFill>
                  <a:srgbClr val="0070C0"/>
                </a:solidFill>
                <a:latin typeface="Times New Roman" panose="02020603050405020304" pitchFamily="18" charset="0"/>
                <a:cs typeface="Times New Roman" panose="02020603050405020304" pitchFamily="18" charset="0"/>
              </a:rPr>
              <a:t>Hoạt</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động</a:t>
            </a:r>
            <a:r>
              <a:rPr lang="en-US" sz="6000" b="1" dirty="0" smtClean="0">
                <a:solidFill>
                  <a:srgbClr val="0070C0"/>
                </a:solidFill>
                <a:latin typeface="Times New Roman" panose="02020603050405020304" pitchFamily="18" charset="0"/>
                <a:cs typeface="Times New Roman" panose="02020603050405020304" pitchFamily="18" charset="0"/>
              </a:rPr>
              <a:t> 2: </a:t>
            </a:r>
            <a:r>
              <a:rPr lang="en-US" sz="6000" b="1" dirty="0" err="1" smtClean="0">
                <a:solidFill>
                  <a:srgbClr val="0070C0"/>
                </a:solidFill>
                <a:latin typeface="Times New Roman" panose="02020603050405020304" pitchFamily="18" charset="0"/>
                <a:cs typeface="Times New Roman" panose="02020603050405020304" pitchFamily="18" charset="0"/>
              </a:rPr>
              <a:t>Luyện</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đọc</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hiểu</a:t>
            </a:r>
            <a:endParaRPr lang="en-US" sz="6000" b="1" dirty="0">
              <a:solidFill>
                <a:srgbClr val="0070C0"/>
              </a:solidFill>
              <a:latin typeface="Times New Roman" panose="02020603050405020304" pitchFamily="18" charset="0"/>
              <a:cs typeface="Times New Roman" panose="02020603050405020304" pitchFamily="18" charset="0"/>
            </a:endParaRPr>
          </a:p>
          <a:p>
            <a:pPr algn="ctr"/>
            <a:endParaRPr lang="en-US" sz="4000" dirty="0" smtClean="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endPar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1238593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barn(inVertical)">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0">
            <a:extLst>
              <a:ext uri="{FF2B5EF4-FFF2-40B4-BE49-F238E27FC236}">
                <a16:creationId xmlns:a16="http://schemas.microsoft.com/office/drawing/2014/main" id="{5567DD0B-46BF-40FE-0691-3B8D2D7D4B84}"/>
              </a:ext>
            </a:extLst>
          </p:cNvPr>
          <p:cNvSpPr txBox="1"/>
          <p:nvPr/>
        </p:nvSpPr>
        <p:spPr>
          <a:xfrm>
            <a:off x="502920" y="509587"/>
            <a:ext cx="11262360" cy="5754767"/>
          </a:xfrm>
          <a:prstGeom prst="roundRect">
            <a:avLst/>
          </a:prstGeom>
          <a:solidFill>
            <a:schemeClr val="bg1"/>
          </a:solidFill>
          <a:ln w="38100">
            <a:solidFill>
              <a:srgbClr val="FFC000"/>
            </a:solidFill>
          </a:ln>
        </p:spPr>
        <p:txBody>
          <a:bodyPr wrap="square" rtlCol="0">
            <a:spAutoFit/>
          </a:bodyPr>
          <a:lstStyle/>
          <a:p>
            <a:pPr algn="ctr"/>
            <a:r>
              <a:rPr lang="en-US" sz="6000" b="1" dirty="0" err="1" smtClean="0">
                <a:solidFill>
                  <a:srgbClr val="0070C0"/>
                </a:solidFill>
                <a:latin typeface="Times New Roman" panose="02020603050405020304" pitchFamily="18" charset="0"/>
                <a:cs typeface="Times New Roman" panose="02020603050405020304" pitchFamily="18" charset="0"/>
              </a:rPr>
              <a:t>Hoạt</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động</a:t>
            </a:r>
            <a:r>
              <a:rPr lang="en-US" sz="6000" b="1" dirty="0" smtClean="0">
                <a:solidFill>
                  <a:srgbClr val="0070C0"/>
                </a:solidFill>
                <a:latin typeface="Times New Roman" panose="02020603050405020304" pitchFamily="18" charset="0"/>
                <a:cs typeface="Times New Roman" panose="02020603050405020304" pitchFamily="18" charset="0"/>
              </a:rPr>
              <a:t> 2: </a:t>
            </a:r>
            <a:r>
              <a:rPr lang="en-US" sz="6000" b="1" dirty="0" err="1" smtClean="0">
                <a:solidFill>
                  <a:srgbClr val="0070C0"/>
                </a:solidFill>
                <a:latin typeface="Times New Roman" panose="02020603050405020304" pitchFamily="18" charset="0"/>
                <a:cs typeface="Times New Roman" panose="02020603050405020304" pitchFamily="18" charset="0"/>
              </a:rPr>
              <a:t>Luyện</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đọc</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hiểu</a:t>
            </a:r>
            <a:endParaRPr lang="en-US" sz="6000" b="1" dirty="0">
              <a:solidFill>
                <a:srgbClr val="0070C0"/>
              </a:solidFill>
              <a:latin typeface="Times New Roman" panose="02020603050405020304" pitchFamily="18" charset="0"/>
              <a:cs typeface="Times New Roman" panose="02020603050405020304" pitchFamily="18" charset="0"/>
            </a:endParaRPr>
          </a:p>
          <a:p>
            <a:pPr algn="ctr"/>
            <a:endParaRPr lang="en-US" sz="4000" dirty="0" smtClean="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 name="Hộp Văn bản 15">
            <a:extLst>
              <a:ext uri="{FF2B5EF4-FFF2-40B4-BE49-F238E27FC236}">
                <a16:creationId xmlns:a16="http://schemas.microsoft.com/office/drawing/2014/main" id="{A47968C2-B217-8DA7-60BD-7E0DE91337F2}"/>
              </a:ext>
            </a:extLst>
          </p:cNvPr>
          <p:cNvSpPr txBox="1"/>
          <p:nvPr/>
        </p:nvSpPr>
        <p:spPr>
          <a:xfrm>
            <a:off x="601980" y="1775337"/>
            <a:ext cx="11064240" cy="1077218"/>
          </a:xfrm>
          <a:prstGeom prst="rect">
            <a:avLst/>
          </a:prstGeom>
          <a:no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chuyện</a:t>
            </a:r>
            <a:r>
              <a:rPr lang="en-US" sz="3200" dirty="0" smtClean="0">
                <a:latin typeface="Times New Roman" panose="02020603050405020304" pitchFamily="18" charset="0"/>
                <a:cs typeface="Times New Roman" panose="02020603050405020304" pitchFamily="18" charset="0"/>
              </a:rPr>
              <a:t> ?</a:t>
            </a: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4" name="Hộp Văn bản 15">
            <a:extLst>
              <a:ext uri="{FF2B5EF4-FFF2-40B4-BE49-F238E27FC236}">
                <a16:creationId xmlns:a16="http://schemas.microsoft.com/office/drawing/2014/main" id="{A47968C2-B217-8DA7-60BD-7E0DE91337F2}"/>
              </a:ext>
            </a:extLst>
          </p:cNvPr>
          <p:cNvSpPr txBox="1"/>
          <p:nvPr/>
        </p:nvSpPr>
        <p:spPr>
          <a:xfrm>
            <a:off x="701040" y="3177417"/>
            <a:ext cx="11064240" cy="1569660"/>
          </a:xfrm>
          <a:prstGeom prst="rect">
            <a:avLst/>
          </a:prstGeom>
          <a:solidFill>
            <a:schemeClr val="accent4">
              <a:lumMod val="40000"/>
              <a:lumOff val="60000"/>
            </a:schemeClr>
          </a:solidFill>
        </p:spPr>
        <p:txBody>
          <a:bodyPr wrap="square">
            <a:spAutoFit/>
          </a:bodyPr>
          <a:lstStyle/>
          <a:p>
            <a:pPr algn="ctr"/>
            <a:r>
              <a:rPr lang="vi-VN" sz="3200" dirty="0">
                <a:solidFill>
                  <a:srgbClr val="FF0000"/>
                </a:solidFill>
                <a:latin typeface="Times New Roman" panose="02020603050405020304" pitchFamily="18" charset="0"/>
                <a:cs typeface="Times New Roman" panose="02020603050405020304" pitchFamily="18" charset="0"/>
              </a:rPr>
              <a:t>Ở đoạn 1 những chi tiết cho thấy chiếc khí cầu là một vật rất lạ lùng đối với mọi người là: Dân chúng tò mò, Đám đông tưởng nhầm chiếc khí cầu và thần mặt trăng</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5577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0">
            <a:extLst>
              <a:ext uri="{FF2B5EF4-FFF2-40B4-BE49-F238E27FC236}">
                <a16:creationId xmlns:a16="http://schemas.microsoft.com/office/drawing/2014/main" id="{5567DD0B-46BF-40FE-0691-3B8D2D7D4B84}"/>
              </a:ext>
            </a:extLst>
          </p:cNvPr>
          <p:cNvSpPr txBox="1"/>
          <p:nvPr/>
        </p:nvSpPr>
        <p:spPr>
          <a:xfrm>
            <a:off x="502920" y="509587"/>
            <a:ext cx="11262360" cy="4733211"/>
          </a:xfrm>
          <a:prstGeom prst="roundRect">
            <a:avLst/>
          </a:prstGeom>
          <a:solidFill>
            <a:schemeClr val="bg1"/>
          </a:solidFill>
          <a:ln w="38100">
            <a:solidFill>
              <a:srgbClr val="FFC000"/>
            </a:solidFill>
          </a:ln>
        </p:spPr>
        <p:txBody>
          <a:bodyPr wrap="square" rtlCol="0">
            <a:spAutoFit/>
          </a:bodyPr>
          <a:lstStyle/>
          <a:p>
            <a:pPr algn="ctr"/>
            <a:endParaRPr lang="en-US" sz="4000" dirty="0" smtClean="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 name="Hộp Văn bản 15">
            <a:extLst>
              <a:ext uri="{FF2B5EF4-FFF2-40B4-BE49-F238E27FC236}">
                <a16:creationId xmlns:a16="http://schemas.microsoft.com/office/drawing/2014/main" id="{A47968C2-B217-8DA7-60BD-7E0DE91337F2}"/>
              </a:ext>
            </a:extLst>
          </p:cNvPr>
          <p:cNvSpPr txBox="1"/>
          <p:nvPr/>
        </p:nvSpPr>
        <p:spPr>
          <a:xfrm>
            <a:off x="601980" y="777255"/>
            <a:ext cx="11064240" cy="523220"/>
          </a:xfrm>
          <a:prstGeom prst="rect">
            <a:avLst/>
          </a:prstGeom>
          <a:no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2</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Bác </a:t>
            </a:r>
            <a:r>
              <a:rPr lang="vi-VN" sz="2800" dirty="0">
                <a:latin typeface="Times New Roman" panose="02020603050405020304" pitchFamily="18" charset="0"/>
                <a:cs typeface="Times New Roman" panose="02020603050405020304" pitchFamily="18" charset="0"/>
              </a:rPr>
              <a:t>sĩ Phơ-gu-xon đã chữa khỏi bệnh cho nhà vua bằng cách nào?</a:t>
            </a:r>
            <a:endParaRPr lang="en-US" sz="28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4" name="Hộp Văn bản 15">
            <a:extLst>
              <a:ext uri="{FF2B5EF4-FFF2-40B4-BE49-F238E27FC236}">
                <a16:creationId xmlns:a16="http://schemas.microsoft.com/office/drawing/2014/main" id="{A47968C2-B217-8DA7-60BD-7E0DE91337F2}"/>
              </a:ext>
            </a:extLst>
          </p:cNvPr>
          <p:cNvSpPr txBox="1"/>
          <p:nvPr/>
        </p:nvSpPr>
        <p:spPr>
          <a:xfrm>
            <a:off x="701040" y="2091362"/>
            <a:ext cx="11064240" cy="1077218"/>
          </a:xfrm>
          <a:prstGeom prst="rect">
            <a:avLst/>
          </a:prstGeom>
          <a:solidFill>
            <a:schemeClr val="accent4">
              <a:lumMod val="40000"/>
              <a:lumOff val="60000"/>
            </a:schemeClr>
          </a:solid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70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barn(inVertical)">
                                      <p:cBhvr>
                                        <p:cTn id="3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A4950AA8-F248-4107-B4DC-41A661DF25E6}"/>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89DD4834-B3D0-F8A0-DD03-48CAD63FAF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14419" y="0"/>
              <a:ext cx="4477581" cy="3942137"/>
            </a:xfrm>
            <a:prstGeom prst="rect">
              <a:avLst/>
            </a:prstGeom>
          </p:spPr>
        </p:pic>
        <p:pic>
          <p:nvPicPr>
            <p:cNvPr id="9" name="Picture 7">
              <a:extLst>
                <a:ext uri="{FF2B5EF4-FFF2-40B4-BE49-F238E27FC236}">
                  <a16:creationId xmlns:a16="http://schemas.microsoft.com/office/drawing/2014/main" id="{AF7AA223-03C6-DBEE-7075-31FA089F19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699" y="151189"/>
              <a:ext cx="4477581" cy="3942137"/>
            </a:xfrm>
            <a:prstGeom prst="rect">
              <a:avLst/>
            </a:prstGeom>
          </p:spPr>
        </p:pic>
        <p:grpSp>
          <p:nvGrpSpPr>
            <p:cNvPr id="10" name="Group 3">
              <a:extLst>
                <a:ext uri="{FF2B5EF4-FFF2-40B4-BE49-F238E27FC236}">
                  <a16:creationId xmlns:a16="http://schemas.microsoft.com/office/drawing/2014/main" id="{9C3A44A6-465E-D61E-6FC5-8DD43364CC60}"/>
                </a:ext>
              </a:extLst>
            </p:cNvPr>
            <p:cNvGrpSpPr/>
            <p:nvPr/>
          </p:nvGrpSpPr>
          <p:grpSpPr>
            <a:xfrm>
              <a:off x="1071824" y="151190"/>
              <a:ext cx="10048353" cy="2783337"/>
              <a:chOff x="1071824" y="297595"/>
              <a:chExt cx="10048353" cy="2783337"/>
            </a:xfrm>
          </p:grpSpPr>
          <p:pic>
            <p:nvPicPr>
              <p:cNvPr id="11" name="Picture 12">
                <a:extLst>
                  <a:ext uri="{FF2B5EF4-FFF2-40B4-BE49-F238E27FC236}">
                    <a16:creationId xmlns:a16="http://schemas.microsoft.com/office/drawing/2014/main" id="{5FE87D0B-488B-B347-F938-9A5C9BFF37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32968" y="2159344"/>
                <a:ext cx="4696391" cy="921588"/>
              </a:xfrm>
              <a:prstGeom prst="rect">
                <a:avLst/>
              </a:prstGeom>
            </p:spPr>
          </p:pic>
          <p:grpSp>
            <p:nvGrpSpPr>
              <p:cNvPr id="12" name="Group 5">
                <a:extLst>
                  <a:ext uri="{FF2B5EF4-FFF2-40B4-BE49-F238E27FC236}">
                    <a16:creationId xmlns:a16="http://schemas.microsoft.com/office/drawing/2014/main" id="{A8871536-99F0-02CA-DF85-C77A19D13868}"/>
                  </a:ext>
                </a:extLst>
              </p:cNvPr>
              <p:cNvGrpSpPr/>
              <p:nvPr/>
            </p:nvGrpSpPr>
            <p:grpSpPr>
              <a:xfrm>
                <a:off x="1071824" y="297595"/>
                <a:ext cx="10048353" cy="2662697"/>
                <a:chOff x="5250002" y="6570550"/>
                <a:chExt cx="13208092" cy="3845323"/>
              </a:xfrm>
            </p:grpSpPr>
            <p:sp>
              <p:nvSpPr>
                <p:cNvPr id="13" name="TextBox 6">
                  <a:extLst>
                    <a:ext uri="{FF2B5EF4-FFF2-40B4-BE49-F238E27FC236}">
                      <a16:creationId xmlns:a16="http://schemas.microsoft.com/office/drawing/2014/main" id="{BC914BC5-EC4D-820D-04ED-96DA8DBE5469}"/>
                    </a:ext>
                  </a:extLst>
                </p:cNvPr>
                <p:cNvSpPr txBox="1"/>
                <p:nvPr/>
              </p:nvSpPr>
              <p:spPr>
                <a:xfrm>
                  <a:off x="5250005" y="6585062"/>
                  <a:ext cx="13208088" cy="383081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ndParaRPr>
                </a:p>
              </p:txBody>
            </p:sp>
            <p:sp>
              <p:nvSpPr>
                <p:cNvPr id="14" name="TextBox 7">
                  <a:extLst>
                    <a:ext uri="{FF2B5EF4-FFF2-40B4-BE49-F238E27FC236}">
                      <a16:creationId xmlns:a16="http://schemas.microsoft.com/office/drawing/2014/main" id="{D33A9F8D-0EAB-8932-29F7-7476C28196E5}"/>
                    </a:ext>
                  </a:extLst>
                </p:cNvPr>
                <p:cNvSpPr txBox="1"/>
                <p:nvPr/>
              </p:nvSpPr>
              <p:spPr>
                <a:xfrm>
                  <a:off x="5250002" y="6570550"/>
                  <a:ext cx="13208092" cy="38308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K</a:t>
                  </a:r>
                  <a:r>
                    <a:rPr kumimoji="0" lang="en-US"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H</a:t>
                  </a:r>
                  <a:r>
                    <a:rPr kumimoji="0" lang="en-US"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Ở</a:t>
                  </a:r>
                  <a:r>
                    <a:rPr kumimoji="0" lang="en-US" sz="13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I</a:t>
                  </a: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3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rPr>
                    <a:t>Đ</a:t>
                  </a: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Ộ</a:t>
                  </a:r>
                  <a:r>
                    <a:rPr kumimoji="0" lang="en-US"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N</a:t>
                  </a:r>
                  <a:r>
                    <a:rPr kumimoji="0" lang="en-US" sz="13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G</a:t>
                  </a:r>
                  <a:endPar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ndParaRPr>
                </a:p>
              </p:txBody>
            </p:sp>
          </p:grpSp>
        </p:grpSp>
      </p:grpSp>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788615" y="2453917"/>
            <a:ext cx="3836107" cy="4711937"/>
          </a:xfrm>
          <a:prstGeom prst="rect">
            <a:avLst/>
          </a:prstGeom>
        </p:spPr>
      </p:pic>
    </p:spTree>
    <p:extLst>
      <p:ext uri="{BB962C8B-B14F-4D97-AF65-F5344CB8AC3E}">
        <p14:creationId xmlns:p14="http://schemas.microsoft.com/office/powerpoint/2010/main" val="28711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0">
            <a:extLst>
              <a:ext uri="{FF2B5EF4-FFF2-40B4-BE49-F238E27FC236}">
                <a16:creationId xmlns:a16="http://schemas.microsoft.com/office/drawing/2014/main" id="{5567DD0B-46BF-40FE-0691-3B8D2D7D4B84}"/>
              </a:ext>
            </a:extLst>
          </p:cNvPr>
          <p:cNvSpPr txBox="1"/>
          <p:nvPr/>
        </p:nvSpPr>
        <p:spPr>
          <a:xfrm>
            <a:off x="502920" y="509587"/>
            <a:ext cx="11262360" cy="4733211"/>
          </a:xfrm>
          <a:prstGeom prst="roundRect">
            <a:avLst/>
          </a:prstGeom>
          <a:solidFill>
            <a:schemeClr val="bg1"/>
          </a:solidFill>
          <a:ln w="38100">
            <a:solidFill>
              <a:srgbClr val="FFC000"/>
            </a:solidFill>
          </a:ln>
        </p:spPr>
        <p:txBody>
          <a:bodyPr wrap="square" rtlCol="0">
            <a:spAutoFit/>
          </a:bodyPr>
          <a:lstStyle/>
          <a:p>
            <a:pPr algn="ctr"/>
            <a:endParaRPr lang="en-US" sz="4000" dirty="0" smtClean="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 name="Hộp Văn bản 15">
            <a:extLst>
              <a:ext uri="{FF2B5EF4-FFF2-40B4-BE49-F238E27FC236}">
                <a16:creationId xmlns:a16="http://schemas.microsoft.com/office/drawing/2014/main" id="{A47968C2-B217-8DA7-60BD-7E0DE91337F2}"/>
              </a:ext>
            </a:extLst>
          </p:cNvPr>
          <p:cNvSpPr txBox="1"/>
          <p:nvPr/>
        </p:nvSpPr>
        <p:spPr>
          <a:xfrm>
            <a:off x="601980" y="624855"/>
            <a:ext cx="11064240" cy="1077218"/>
          </a:xfrm>
          <a:prstGeom prst="rect">
            <a:avLst/>
          </a:prstGeom>
          <a:noFill/>
        </p:spPr>
        <p:txBody>
          <a:bodyPr wrap="square">
            <a:spAutoFit/>
          </a:bodyPr>
          <a:lstStyle/>
          <a:p>
            <a:pPr algn="ctr"/>
            <a:r>
              <a:rPr lang="en-US" i="1" dirty="0" smtClean="0"/>
              <a:t> </a:t>
            </a:r>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3: </a:t>
            </a:r>
            <a:r>
              <a:rPr lang="en-US" sz="3200" b="1" dirty="0" err="1" smtClean="0">
                <a:latin typeface="Times New Roman" panose="02020603050405020304" pitchFamily="18" charset="0"/>
                <a:cs typeface="Times New Roman" panose="02020603050405020304" pitchFamily="18" charset="0"/>
              </a:rPr>
              <a:t>Vì</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Phơ-gu-xơn</a:t>
            </a:r>
            <a:r>
              <a:rPr lang="en-US" sz="3200" b="1" dirty="0">
                <a:latin typeface="Times New Roman" panose="02020603050405020304" pitchFamily="18" charset="0"/>
                <a:cs typeface="Times New Roman" panose="02020603050405020304" pitchFamily="18" charset="0"/>
              </a:rPr>
              <a:t>? </a:t>
            </a:r>
          </a:p>
          <a:p>
            <a:pPr algn="ct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4" name="Hộp Văn bản 15">
            <a:extLst>
              <a:ext uri="{FF2B5EF4-FFF2-40B4-BE49-F238E27FC236}">
                <a16:creationId xmlns:a16="http://schemas.microsoft.com/office/drawing/2014/main" id="{A47968C2-B217-8DA7-60BD-7E0DE91337F2}"/>
              </a:ext>
            </a:extLst>
          </p:cNvPr>
          <p:cNvSpPr txBox="1"/>
          <p:nvPr/>
        </p:nvSpPr>
        <p:spPr>
          <a:xfrm>
            <a:off x="601980" y="1481018"/>
            <a:ext cx="11064240" cy="1077218"/>
          </a:xfrm>
          <a:prstGeom prst="rect">
            <a:avLst/>
          </a:prstGeom>
          <a:solidFill>
            <a:srgbClr val="FFFF00"/>
          </a:solidFill>
        </p:spPr>
        <p:txBody>
          <a:bodyPr wrap="square">
            <a:spAutoFit/>
          </a:bodyPr>
          <a:lstStyle/>
          <a:p>
            <a:pPr algn="ctr"/>
            <a:r>
              <a:rPr lang="vi-VN" sz="3200" dirty="0">
                <a:latin typeface="Times New Roman" panose="02020603050405020304" pitchFamily="18" charset="0"/>
                <a:cs typeface="Times New Roman" panose="02020603050405020304" pitchFamily="18" charset="0"/>
              </a:rPr>
              <a:t>Vì đám đông không tin được là có thể có hai Thần Mặt Trăng. Họ nghi ngờ ba nhà du hành là những kẻ gian dối</a:t>
            </a:r>
            <a:r>
              <a:rPr lang="en-US" sz="3200" dirty="0" smtClean="0">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94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0">
            <a:extLst>
              <a:ext uri="{FF2B5EF4-FFF2-40B4-BE49-F238E27FC236}">
                <a16:creationId xmlns:a16="http://schemas.microsoft.com/office/drawing/2014/main" id="{5567DD0B-46BF-40FE-0691-3B8D2D7D4B84}"/>
              </a:ext>
            </a:extLst>
          </p:cNvPr>
          <p:cNvSpPr txBox="1"/>
          <p:nvPr/>
        </p:nvSpPr>
        <p:spPr>
          <a:xfrm>
            <a:off x="502920" y="509587"/>
            <a:ext cx="11262360" cy="4733211"/>
          </a:xfrm>
          <a:prstGeom prst="roundRect">
            <a:avLst/>
          </a:prstGeom>
          <a:solidFill>
            <a:schemeClr val="bg1"/>
          </a:solidFill>
          <a:ln w="38100">
            <a:solidFill>
              <a:srgbClr val="FFC000"/>
            </a:solidFill>
          </a:ln>
        </p:spPr>
        <p:txBody>
          <a:bodyPr wrap="square" rtlCol="0">
            <a:spAutoFit/>
          </a:bodyPr>
          <a:lstStyle/>
          <a:p>
            <a:pPr algn="ctr"/>
            <a:endParaRPr lang="en-US" sz="4000" dirty="0" smtClean="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 name="Hộp Văn bản 15">
            <a:extLst>
              <a:ext uri="{FF2B5EF4-FFF2-40B4-BE49-F238E27FC236}">
                <a16:creationId xmlns:a16="http://schemas.microsoft.com/office/drawing/2014/main" id="{A47968C2-B217-8DA7-60BD-7E0DE91337F2}"/>
              </a:ext>
            </a:extLst>
          </p:cNvPr>
          <p:cNvSpPr txBox="1"/>
          <p:nvPr/>
        </p:nvSpPr>
        <p:spPr>
          <a:xfrm>
            <a:off x="601980" y="624855"/>
            <a:ext cx="11064240" cy="1077218"/>
          </a:xfrm>
          <a:prstGeom prst="rect">
            <a:avLst/>
          </a:prstGeom>
          <a:noFill/>
        </p:spPr>
        <p:txBody>
          <a:bodyPr wrap="square">
            <a:spAutoFit/>
          </a:bodyPr>
          <a:lstStyle/>
          <a:p>
            <a:pPr algn="ctr"/>
            <a:r>
              <a:rPr lang="en-US" i="1" dirty="0" smtClean="0"/>
              <a:t> </a:t>
            </a:r>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4: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du </a:t>
            </a:r>
            <a:r>
              <a:rPr lang="en-US" sz="3200" b="1" dirty="0" err="1">
                <a:latin typeface="Times New Roman" panose="02020603050405020304" pitchFamily="18" charset="0"/>
                <a:cs typeface="Times New Roman" panose="02020603050405020304" pitchFamily="18" charset="0"/>
              </a:rPr>
              <a: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thoát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p>
          <a:p>
            <a:pPr algn="ct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4" name="Hộp Văn bản 15">
            <a:extLst>
              <a:ext uri="{FF2B5EF4-FFF2-40B4-BE49-F238E27FC236}">
                <a16:creationId xmlns:a16="http://schemas.microsoft.com/office/drawing/2014/main" id="{A47968C2-B217-8DA7-60BD-7E0DE91337F2}"/>
              </a:ext>
            </a:extLst>
          </p:cNvPr>
          <p:cNvSpPr txBox="1"/>
          <p:nvPr/>
        </p:nvSpPr>
        <p:spPr>
          <a:xfrm>
            <a:off x="601980" y="1481018"/>
            <a:ext cx="11064240" cy="1077218"/>
          </a:xfrm>
          <a:prstGeom prst="rect">
            <a:avLst/>
          </a:prstGeom>
          <a:solidFill>
            <a:srgbClr val="FF6699"/>
          </a:solidFill>
        </p:spPr>
        <p:txBody>
          <a:bodyPr wrap="square">
            <a:spAutoFit/>
          </a:bodyPr>
          <a:lstStyle/>
          <a:p>
            <a:pPr algn="ctr"/>
            <a:r>
              <a:rPr lang="en-US" dirty="0" smtClean="0"/>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du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thang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nhổ</a:t>
            </a:r>
            <a:r>
              <a:rPr lang="en-US" sz="3200" dirty="0">
                <a:latin typeface="Times New Roman" panose="02020603050405020304" pitchFamily="18" charset="0"/>
                <a:cs typeface="Times New Roman" panose="02020603050405020304" pitchFamily="18" charset="0"/>
              </a:rPr>
              <a:t> neo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2731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0">
            <a:extLst>
              <a:ext uri="{FF2B5EF4-FFF2-40B4-BE49-F238E27FC236}">
                <a16:creationId xmlns:a16="http://schemas.microsoft.com/office/drawing/2014/main" id="{5567DD0B-46BF-40FE-0691-3B8D2D7D4B84}"/>
              </a:ext>
            </a:extLst>
          </p:cNvPr>
          <p:cNvSpPr txBox="1"/>
          <p:nvPr/>
        </p:nvSpPr>
        <p:spPr>
          <a:xfrm>
            <a:off x="502920" y="509587"/>
            <a:ext cx="11262360" cy="4733211"/>
          </a:xfrm>
          <a:prstGeom prst="roundRect">
            <a:avLst/>
          </a:prstGeom>
          <a:solidFill>
            <a:schemeClr val="bg1"/>
          </a:solidFill>
          <a:ln w="38100">
            <a:solidFill>
              <a:srgbClr val="FFC000"/>
            </a:solidFill>
          </a:ln>
        </p:spPr>
        <p:txBody>
          <a:bodyPr wrap="square" rtlCol="0">
            <a:spAutoFit/>
          </a:bodyPr>
          <a:lstStyle/>
          <a:p>
            <a:pPr algn="ctr"/>
            <a:endParaRPr lang="en-US" sz="4000" dirty="0" smtClean="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 name="Hộp Văn bản 15">
            <a:extLst>
              <a:ext uri="{FF2B5EF4-FFF2-40B4-BE49-F238E27FC236}">
                <a16:creationId xmlns:a16="http://schemas.microsoft.com/office/drawing/2014/main" id="{A47968C2-B217-8DA7-60BD-7E0DE91337F2}"/>
              </a:ext>
            </a:extLst>
          </p:cNvPr>
          <p:cNvSpPr txBox="1"/>
          <p:nvPr/>
        </p:nvSpPr>
        <p:spPr>
          <a:xfrm>
            <a:off x="601980" y="624855"/>
            <a:ext cx="11064240" cy="584775"/>
          </a:xfrm>
          <a:prstGeom prst="rect">
            <a:avLst/>
          </a:prstGeom>
          <a:noFill/>
        </p:spPr>
        <p:txBody>
          <a:bodyPr wrap="square">
            <a:spAutoFit/>
          </a:bodyPr>
          <a:lstStyle/>
          <a:p>
            <a:pPr algn="ctr"/>
            <a:r>
              <a:rPr lang="en-US" i="1" dirty="0" smtClean="0"/>
              <a:t> </a:t>
            </a:r>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5: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chi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cs typeface="Times New Roman" panose="02020603050405020304" pitchFamily="18" charset="0"/>
              </a:rPr>
              <a:t>?</a:t>
            </a: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4" name="Hộp Văn bản 15">
            <a:extLst>
              <a:ext uri="{FF2B5EF4-FFF2-40B4-BE49-F238E27FC236}">
                <a16:creationId xmlns:a16="http://schemas.microsoft.com/office/drawing/2014/main" id="{A47968C2-B217-8DA7-60BD-7E0DE91337F2}"/>
              </a:ext>
            </a:extLst>
          </p:cNvPr>
          <p:cNvSpPr txBox="1"/>
          <p:nvPr/>
        </p:nvSpPr>
        <p:spPr>
          <a:xfrm>
            <a:off x="601980" y="1481018"/>
            <a:ext cx="11064240" cy="1384995"/>
          </a:xfrm>
          <a:prstGeom prst="rect">
            <a:avLst/>
          </a:prstGeom>
          <a:solidFill>
            <a:srgbClr val="FFFF00"/>
          </a:solid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Trong câu chuyện em thích chi tiết các nhà du hành sử dụng chiếc khí cầu để di chuyển,điều đó cho thấy họ là những người thích khám phá và thích sự tự do bay lượn trên bầu trời</a:t>
            </a:r>
            <a:r>
              <a:rPr lang="en-US" sz="2800" dirty="0" smtClean="0">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5936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0">
            <a:extLst>
              <a:ext uri="{FF2B5EF4-FFF2-40B4-BE49-F238E27FC236}">
                <a16:creationId xmlns:a16="http://schemas.microsoft.com/office/drawing/2014/main" id="{5567DD0B-46BF-40FE-0691-3B8D2D7D4B84}"/>
              </a:ext>
            </a:extLst>
          </p:cNvPr>
          <p:cNvSpPr txBox="1"/>
          <p:nvPr/>
        </p:nvSpPr>
        <p:spPr>
          <a:xfrm>
            <a:off x="502920" y="509587"/>
            <a:ext cx="11262360" cy="4733211"/>
          </a:xfrm>
          <a:prstGeom prst="roundRect">
            <a:avLst/>
          </a:prstGeom>
          <a:solidFill>
            <a:schemeClr val="bg1"/>
          </a:solidFill>
          <a:ln w="38100">
            <a:solidFill>
              <a:srgbClr val="FFC000"/>
            </a:solidFill>
          </a:ln>
        </p:spPr>
        <p:txBody>
          <a:bodyPr wrap="square" rtlCol="0">
            <a:spAutoFit/>
          </a:bodyPr>
          <a:lstStyle/>
          <a:p>
            <a:pPr algn="ctr"/>
            <a:endParaRPr lang="en-US" sz="4000" dirty="0" smtClean="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a:p>
            <a:endParaRPr kumimoji="0" lang="en-US" sz="3200" b="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endParaRPr lang="en-US"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 name="Hộp Văn bản 15">
            <a:extLst>
              <a:ext uri="{FF2B5EF4-FFF2-40B4-BE49-F238E27FC236}">
                <a16:creationId xmlns:a16="http://schemas.microsoft.com/office/drawing/2014/main" id="{A47968C2-B217-8DA7-60BD-7E0DE91337F2}"/>
              </a:ext>
            </a:extLst>
          </p:cNvPr>
          <p:cNvSpPr txBox="1"/>
          <p:nvPr/>
        </p:nvSpPr>
        <p:spPr>
          <a:xfrm>
            <a:off x="701040" y="619244"/>
            <a:ext cx="11064240" cy="584775"/>
          </a:xfrm>
          <a:prstGeom prst="rect">
            <a:avLst/>
          </a:prstGeom>
          <a:noFill/>
        </p:spPr>
        <p:txBody>
          <a:bodyPr wrap="square">
            <a:spAutoFit/>
          </a:bodyPr>
          <a:lstStyle/>
          <a:p>
            <a:pPr algn="ct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Qua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rút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5" name="Hộp Văn bản 15">
            <a:extLst>
              <a:ext uri="{FF2B5EF4-FFF2-40B4-BE49-F238E27FC236}">
                <a16:creationId xmlns:a16="http://schemas.microsoft.com/office/drawing/2014/main" id="{A47968C2-B217-8DA7-60BD-7E0DE91337F2}"/>
              </a:ext>
            </a:extLst>
          </p:cNvPr>
          <p:cNvSpPr txBox="1"/>
          <p:nvPr/>
        </p:nvSpPr>
        <p:spPr>
          <a:xfrm>
            <a:off x="601980" y="1503164"/>
            <a:ext cx="11064240" cy="1508105"/>
          </a:xfrm>
          <a:prstGeom prst="rect">
            <a:avLst/>
          </a:prstGeom>
          <a:noFill/>
        </p:spPr>
        <p:txBody>
          <a:bodyPr wrap="square">
            <a:spAutoFit/>
          </a:bodyPr>
          <a:lstStyle/>
          <a:p>
            <a:pPr algn="ctr"/>
            <a:r>
              <a:rPr lang="en-US" sz="3200" b="1" dirty="0" smtClean="0">
                <a:latin typeface="Times New Roman" panose="02020603050405020304" pitchFamily="18" charset="0"/>
                <a:cs typeface="Times New Roman" panose="02020603050405020304" pitchFamily="18" charset="0"/>
              </a:rPr>
              <a:t> </a:t>
            </a:r>
            <a:r>
              <a:rPr lang="en-US" i="1" dirty="0" smtClean="0"/>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tưởng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vọng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phục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con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p>
          <a:p>
            <a:pPr algn="ct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00360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0">
            <a:extLst>
              <a:ext uri="{FF2B5EF4-FFF2-40B4-BE49-F238E27FC236}">
                <a16:creationId xmlns:a16="http://schemas.microsoft.com/office/drawing/2014/main" id="{5567DD0B-46BF-40FE-0691-3B8D2D7D4B84}"/>
              </a:ext>
            </a:extLst>
          </p:cNvPr>
          <p:cNvSpPr txBox="1"/>
          <p:nvPr/>
        </p:nvSpPr>
        <p:spPr>
          <a:xfrm>
            <a:off x="548640" y="363141"/>
            <a:ext cx="11262360" cy="6027182"/>
          </a:xfrm>
          <a:prstGeom prst="roundRect">
            <a:avLst/>
          </a:prstGeom>
          <a:solidFill>
            <a:schemeClr val="bg1"/>
          </a:solidFill>
          <a:ln w="38100">
            <a:solidFill>
              <a:srgbClr val="FFC000"/>
            </a:solidFill>
          </a:ln>
        </p:spPr>
        <p:txBody>
          <a:bodyPr wrap="square" rtlCol="0">
            <a:spAutoFit/>
          </a:bodyPr>
          <a:lstStyle/>
          <a:p>
            <a:pPr algn="ctr"/>
            <a:r>
              <a:rPr lang="en-US" sz="6000" b="1" dirty="0" err="1" smtClean="0">
                <a:solidFill>
                  <a:srgbClr val="0070C0"/>
                </a:solidFill>
                <a:latin typeface="Times New Roman" panose="02020603050405020304" pitchFamily="18" charset="0"/>
                <a:cs typeface="Times New Roman" panose="02020603050405020304" pitchFamily="18" charset="0"/>
              </a:rPr>
              <a:t>Hoạt</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động</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Luyện</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Tập</a:t>
            </a:r>
            <a:endParaRPr lang="en-US" sz="6000" b="1" dirty="0">
              <a:solidFill>
                <a:srgbClr val="0070C0"/>
              </a:solidFill>
              <a:latin typeface="Times New Roman" panose="02020603050405020304" pitchFamily="18" charset="0"/>
              <a:cs typeface="Times New Roman" panose="02020603050405020304" pitchFamily="18" charset="0"/>
            </a:endParaRPr>
          </a:p>
          <a:p>
            <a:pPr algn="ctr"/>
            <a:endParaRPr lang="en-US" sz="4800" b="1" dirty="0" smtClean="0">
              <a:latin typeface="Times New Roman" panose="02020603050405020304" pitchFamily="18" charset="0"/>
              <a:cs typeface="Times New Roman" panose="02020603050405020304" pitchFamily="18" charset="0"/>
            </a:endParaRPr>
          </a:p>
          <a:p>
            <a:pPr algn="ctr"/>
            <a:r>
              <a:rPr lang="en-US" sz="4800" b="1" dirty="0" err="1" smtClean="0">
                <a:solidFill>
                  <a:srgbClr val="FF0000"/>
                </a:solidFill>
                <a:latin typeface="Times New Roman" panose="02020603050405020304" pitchFamily="18" charset="0"/>
                <a:cs typeface="Times New Roman" panose="02020603050405020304" pitchFamily="18" charset="0"/>
              </a:rPr>
              <a:t>Hoạt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động</a:t>
            </a:r>
            <a:r>
              <a:rPr lang="en-US" sz="4800" b="1" dirty="0">
                <a:solidFill>
                  <a:srgbClr val="FF0000"/>
                </a:solidFill>
                <a:latin typeface="Times New Roman" panose="02020603050405020304" pitchFamily="18" charset="0"/>
                <a:cs typeface="Times New Roman" panose="02020603050405020304" pitchFamily="18" charset="0"/>
              </a:rPr>
              <a:t> 3: </a:t>
            </a:r>
            <a:r>
              <a:rPr lang="en-US" sz="4800" b="1" dirty="0" err="1">
                <a:solidFill>
                  <a:srgbClr val="FF0000"/>
                </a:solidFill>
                <a:latin typeface="Times New Roman" panose="02020603050405020304" pitchFamily="18" charset="0"/>
                <a:cs typeface="Times New Roman" panose="02020603050405020304" pitchFamily="18" charset="0"/>
              </a:rPr>
              <a:t>Đọc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diễn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cảm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bài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đọc</a:t>
            </a:r>
            <a:endParaRPr lang="en-US" sz="4800" b="1" dirty="0" smtClean="0">
              <a:solidFill>
                <a:srgbClr val="FF0000"/>
              </a:solidFill>
              <a:latin typeface="Times New Roman" panose="02020603050405020304" pitchFamily="18" charset="0"/>
              <a:cs typeface="Times New Roman" panose="02020603050405020304" pitchFamily="18" charset="0"/>
            </a:endParaRPr>
          </a:p>
          <a:p>
            <a:pPr algn="ctr"/>
            <a:endParaRPr lang="en-US" sz="3200" dirty="0" smtClean="0">
              <a:latin typeface="Times New Roman" panose="02020603050405020304" pitchFamily="18" charset="0"/>
              <a:cs typeface="Times New Roman" panose="02020603050405020304" pitchFamily="18" charset="0"/>
            </a:endParaRPr>
          </a:p>
          <a:p>
            <a:pPr algn="ctr"/>
            <a:r>
              <a:rPr lang="en-US" sz="3200" dirty="0" smtClean="0">
                <a:latin typeface="Times New Roman" panose="02020603050405020304" pitchFamily="18" charset="0"/>
                <a:cs typeface="Times New Roman" panose="02020603050405020304" pitchFamily="18" charset="0"/>
              </a:rPr>
              <a:t>THI ĐỌC NHÓM: </a:t>
            </a: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p>
          <a:p>
            <a:pPr algn="ctr"/>
            <a:endParaRPr lang="en-US" sz="3200" dirty="0">
              <a:solidFill>
                <a:srgbClr val="FF0000"/>
              </a:solidFill>
              <a:latin typeface="Times New Roman" panose="02020603050405020304" pitchFamily="18" charset="0"/>
              <a:cs typeface="Times New Roman" panose="02020603050405020304" pitchFamily="18" charset="0"/>
            </a:endParaRPr>
          </a:p>
          <a:p>
            <a:pPr algn="ctr"/>
            <a:endParaRPr lang="en-US" sz="3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6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5">
            <a:extLst>
              <a:ext uri="{FF2B5EF4-FFF2-40B4-BE49-F238E27FC236}">
                <a16:creationId xmlns:a16="http://schemas.microsoft.com/office/drawing/2014/main" id="{43E2D605-FD37-0F65-907B-51AA42F7C45F}"/>
              </a:ext>
            </a:extLst>
          </p:cNvPr>
          <p:cNvSpPr/>
          <p:nvPr/>
        </p:nvSpPr>
        <p:spPr>
          <a:xfrm>
            <a:off x="362858" y="377372"/>
            <a:ext cx="11359962" cy="6096000"/>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20">
            <a:extLst>
              <a:ext uri="{FF2B5EF4-FFF2-40B4-BE49-F238E27FC236}">
                <a16:creationId xmlns:a16="http://schemas.microsoft.com/office/drawing/2014/main" id="{DE92ECED-75FE-3D7C-9B4C-B320E89E71D2}"/>
              </a:ext>
            </a:extLst>
          </p:cNvPr>
          <p:cNvGrpSpPr/>
          <p:nvPr/>
        </p:nvGrpSpPr>
        <p:grpSpPr>
          <a:xfrm>
            <a:off x="3216820" y="278850"/>
            <a:ext cx="5758360" cy="861020"/>
            <a:chOff x="1446879" y="926145"/>
            <a:chExt cx="4918240" cy="861020"/>
          </a:xfrm>
        </p:grpSpPr>
        <p:sp>
          <p:nvSpPr>
            <p:cNvPr id="6" name="TextBox 2">
              <a:extLst>
                <a:ext uri="{FF2B5EF4-FFF2-40B4-BE49-F238E27FC236}">
                  <a16:creationId xmlns:a16="http://schemas.microsoft.com/office/drawing/2014/main" id="{8C336B5E-5E3B-E773-B861-1579BC2E9A51}"/>
                </a:ext>
              </a:extLst>
            </p:cNvPr>
            <p:cNvSpPr txBox="1"/>
            <p:nvPr/>
          </p:nvSpPr>
          <p:spPr>
            <a:xfrm>
              <a:off x="1861905" y="926145"/>
              <a:ext cx="4503214" cy="78319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 dài</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19">
              <a:extLst>
                <a:ext uri="{FF2B5EF4-FFF2-40B4-BE49-F238E27FC236}">
                  <a16:creationId xmlns:a16="http://schemas.microsoft.com/office/drawing/2014/main" id="{832E3929-A7E9-2CE3-FACF-2FB1B4DE3A4F}"/>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10" name="TextBox 30">
            <a:extLst>
              <a:ext uri="{FF2B5EF4-FFF2-40B4-BE49-F238E27FC236}">
                <a16:creationId xmlns:a16="http://schemas.microsoft.com/office/drawing/2014/main" id="{5567DD0B-46BF-40FE-0691-3B8D2D7D4B84}"/>
              </a:ext>
            </a:extLst>
          </p:cNvPr>
          <p:cNvSpPr txBox="1"/>
          <p:nvPr/>
        </p:nvSpPr>
        <p:spPr>
          <a:xfrm>
            <a:off x="746841" y="1498396"/>
            <a:ext cx="10591996" cy="4460796"/>
          </a:xfrm>
          <a:prstGeom prst="roundRect">
            <a:avLst/>
          </a:prstGeom>
          <a:noFill/>
          <a:ln w="38100">
            <a:noFill/>
          </a:ln>
        </p:spPr>
        <p:txBody>
          <a:bodyPr wrap="square" rtlCol="0">
            <a:spAutoFit/>
          </a:bodyPr>
          <a:lstStyle/>
          <a:p>
            <a:r>
              <a:rPr lang="en-US" sz="3200" i="1" dirty="0" smtClean="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Thầy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phù</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thủy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nói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rằng</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đức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vua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đang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ốm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nặng</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những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đứa</a:t>
            </a:r>
            <a:r>
              <a:rPr lang="en-US" sz="3200" i="1" dirty="0">
                <a:latin typeface="Times New Roman" panose="02020603050405020304" pitchFamily="18" charset="0"/>
                <a:cs typeface="Times New Roman" panose="02020603050405020304" pitchFamily="18" charset="0"/>
              </a:rPr>
              <a:t> con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Mặt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Trăng</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đến</a:t>
            </a:r>
            <a:r>
              <a:rPr lang="en-US" sz="3200"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chữa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bệnh</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ngài</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giọng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khẩn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thiết</a:t>
            </a:r>
            <a:r>
              <a:rPr lang="en-US" sz="3200" i="1" dirty="0">
                <a:latin typeface="Times New Roman" panose="02020603050405020304" pitchFamily="18" charset="0"/>
                <a:cs typeface="Times New Roman" panose="02020603050405020304" pitchFamily="18" charset="0"/>
              </a:rPr>
              <a:t>, van </a:t>
            </a:r>
            <a:r>
              <a:rPr lang="en-US" sz="3200" i="1" dirty="0" err="1">
                <a:latin typeface="Times New Roman" panose="02020603050405020304" pitchFamily="18" charset="0"/>
                <a:cs typeface="Times New Roman" panose="02020603050405020304" pitchFamily="18" charset="0"/>
              </a:rPr>
              <a:t>nài</a:t>
            </a:r>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Chẳng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hiểu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việc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gì</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xảy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đức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vua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chết</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Bác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sĩ</a:t>
            </a:r>
            <a:r>
              <a:rPr lang="en-US" sz="3200"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nhanh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chóng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leo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chiếc</a:t>
            </a:r>
            <a:r>
              <a:rPr lang="en-US" sz="3200" i="1" dirty="0">
                <a:latin typeface="Times New Roman" panose="02020603050405020304" pitchFamily="18" charset="0"/>
                <a:cs typeface="Times New Roman" panose="02020603050405020304" pitchFamily="18" charset="0"/>
              </a:rPr>
              <a:t> thang </a:t>
            </a:r>
            <a:r>
              <a:rPr lang="en-US" sz="3200" i="1" dirty="0" err="1">
                <a:latin typeface="Times New Roman" panose="02020603050405020304" pitchFamily="18" charset="0"/>
                <a:cs typeface="Times New Roman" panose="02020603050405020304" pitchFamily="18" charset="0"/>
              </a:rPr>
              <a:t>dây</a:t>
            </a:r>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việc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gì</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vậy</a:t>
            </a:r>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Mọi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panose="02020603050405020304" pitchFamily="18" charset="0"/>
                <a:cs typeface="Times New Roman" panose="02020603050405020304" pitchFamily="18" charset="0"/>
              </a:rPr>
              <a:t>lo </a:t>
            </a:r>
            <a:r>
              <a:rPr lang="en-US" sz="3200" b="1" i="1" dirty="0" err="1">
                <a:solidFill>
                  <a:srgbClr val="FF0000"/>
                </a:solidFill>
                <a:latin typeface="Times New Roman" panose="02020603050405020304" pitchFamily="18" charset="0"/>
                <a:cs typeface="Times New Roman" panose="02020603050405020304" pitchFamily="18" charset="0"/>
              </a:rPr>
              <a:t>lắng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hỏi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giọng</a:t>
            </a:r>
            <a:r>
              <a:rPr lang="en-US" sz="3200" i="1" dirty="0">
                <a:latin typeface="Times New Roman" panose="02020603050405020304" pitchFamily="18" charset="0"/>
                <a:cs typeface="Times New Roman" panose="02020603050405020304" pitchFamily="18" charset="0"/>
              </a:rPr>
              <a:t> lo </a:t>
            </a:r>
            <a:r>
              <a:rPr lang="en-US" sz="3200" i="1" dirty="0" err="1">
                <a:latin typeface="Times New Roman" panose="02020603050405020304" pitchFamily="18" charset="0"/>
                <a:cs typeface="Times New Roman" panose="02020603050405020304" pitchFamily="18" charset="0"/>
              </a:rPr>
              <a:t>lắng</a:t>
            </a:r>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lvl="0" algn="just"/>
            <a:endParaRPr lang="vi-VN" sz="3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2186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 t="-30000" b="-20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CB2B7CE-1DF0-115B-A917-2A81C05925C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 name="Group 10">
            <a:extLst>
              <a:ext uri="{FF2B5EF4-FFF2-40B4-BE49-F238E27FC236}">
                <a16:creationId xmlns:a16="http://schemas.microsoft.com/office/drawing/2014/main" id="{FDF18FC4-9E7E-7E35-EB56-03DA49639F42}"/>
              </a:ext>
            </a:extLst>
          </p:cNvPr>
          <p:cNvGrpSpPr/>
          <p:nvPr/>
        </p:nvGrpSpPr>
        <p:grpSpPr>
          <a:xfrm>
            <a:off x="73564" y="336311"/>
            <a:ext cx="12044868" cy="860101"/>
            <a:chOff x="730330" y="1668993"/>
            <a:chExt cx="16855913" cy="860101"/>
          </a:xfrm>
        </p:grpSpPr>
        <p:sp>
          <p:nvSpPr>
            <p:cNvPr id="9" name="TextBox 11">
              <a:extLst>
                <a:ext uri="{FF2B5EF4-FFF2-40B4-BE49-F238E27FC236}">
                  <a16:creationId xmlns:a16="http://schemas.microsoft.com/office/drawing/2014/main" id="{C7D162B4-39E4-FC92-0867-C8C5AC66EFA4}"/>
                </a:ext>
              </a:extLst>
            </p:cNvPr>
            <p:cNvSpPr txBox="1"/>
            <p:nvPr/>
          </p:nvSpPr>
          <p:spPr>
            <a:xfrm>
              <a:off x="730330" y="1669820"/>
              <a:ext cx="16855913" cy="859274"/>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10" name="TextBox 12">
              <a:extLst>
                <a:ext uri="{FF2B5EF4-FFF2-40B4-BE49-F238E27FC236}">
                  <a16:creationId xmlns:a16="http://schemas.microsoft.com/office/drawing/2014/main" id="{1AF70FCD-E850-D662-5A51-201CBF36BA76}"/>
                </a:ext>
              </a:extLst>
            </p:cNvPr>
            <p:cNvSpPr txBox="1"/>
            <p:nvPr/>
          </p:nvSpPr>
          <p:spPr>
            <a:xfrm>
              <a:off x="730330" y="1668993"/>
              <a:ext cx="16855913" cy="859274"/>
            </a:xfrm>
            <a:prstGeom prst="rect">
              <a:avLst/>
            </a:prstGeom>
            <a:noFill/>
          </p:spPr>
          <p:txBody>
            <a:bodyPr wrap="square">
              <a:spAutoFit/>
            </a:bodyPr>
            <a:lstStyle/>
            <a:p>
              <a:pPr algn="ctr">
                <a:lnSpc>
                  <a:spcPct val="80000"/>
                </a:lnSpc>
              </a:pP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endPar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11" name="Hình ảnh 10" descr="Ảnh có chứa Phim hoạt hình, hình mẫu, phim hoạt hình&#10;&#10;Mô tả được tạo tự động">
            <a:extLst>
              <a:ext uri="{FF2B5EF4-FFF2-40B4-BE49-F238E27FC236}">
                <a16:creationId xmlns:a16="http://schemas.microsoft.com/office/drawing/2014/main" id="{7F705903-70BC-1972-8C39-C4CD8B3CB79C}"/>
              </a:ext>
            </a:extLst>
          </p:cNvPr>
          <p:cNvPicPr>
            <a:picLocks noChangeAspect="1"/>
          </p:cNvPicPr>
          <p:nvPr/>
        </p:nvPicPr>
        <p:blipFill>
          <a:blip r:embed="rId6"/>
          <a:stretch>
            <a:fillRect/>
          </a:stretch>
        </p:blipFill>
        <p:spPr>
          <a:xfrm>
            <a:off x="3445662" y="2019869"/>
            <a:ext cx="5300673" cy="5290072"/>
          </a:xfrm>
          <a:prstGeom prst="rect">
            <a:avLst/>
          </a:prstGeom>
        </p:spPr>
      </p:pic>
    </p:spTree>
    <p:controls>
      <mc:AlternateContent xmlns:mc="http://schemas.openxmlformats.org/markup-compatibility/2006">
        <mc:Choice xmlns:v="urn:schemas-microsoft-com:vml" Requires="v">
          <p:control spid="4117" name="TextBox1" r:id="rId2" imgW="4848120" imgH="1238400"/>
        </mc:Choice>
        <mc:Fallback>
          <p:control name="TextBox1" r:id="rId2" imgW="4848120" imgH="1238400">
            <p:pic>
              <p:nvPicPr>
                <p:cNvPr id="12" name="TextBox1">
                  <a:extLst>
                    <a:ext uri="{FF2B5EF4-FFF2-40B4-BE49-F238E27FC236}">
                      <a16:creationId xmlns:a16="http://schemas.microsoft.com/office/drawing/2014/main" id="{92378076-80D7-ECD1-2878-9C01842158A7}"/>
                    </a:ext>
                  </a:extLst>
                </p:cNvPr>
                <p:cNvPicPr>
                  <a:picLocks/>
                </p:cNvPicPr>
                <p:nvPr/>
              </p:nvPicPr>
              <p:blipFill>
                <a:blip r:embed="rId7"/>
                <a:stretch>
                  <a:fillRect/>
                </a:stretch>
              </p:blipFill>
              <p:spPr>
                <a:xfrm>
                  <a:off x="3670692" y="1397819"/>
                  <a:ext cx="4850611" cy="1242446"/>
                </a:xfrm>
                <a:prstGeom prst="rect">
                  <a:avLst/>
                </a:prstGeom>
              </p:spPr>
            </p:pic>
          </p:control>
        </mc:Fallback>
      </mc:AlternateContent>
    </p:controls>
    <p:extLst>
      <p:ext uri="{BB962C8B-B14F-4D97-AF65-F5344CB8AC3E}">
        <p14:creationId xmlns:p14="http://schemas.microsoft.com/office/powerpoint/2010/main" val="737535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379829"/>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21">
            <a:extLst>
              <a:ext uri="{FF2B5EF4-FFF2-40B4-BE49-F238E27FC236}">
                <a16:creationId xmlns:a16="http://schemas.microsoft.com/office/drawing/2014/main" id="{CECE7C1D-3594-CEFF-FC23-57019C567D48}"/>
              </a:ext>
            </a:extLst>
          </p:cNvPr>
          <p:cNvSpPr/>
          <p:nvPr/>
        </p:nvSpPr>
        <p:spPr>
          <a:xfrm>
            <a:off x="300111" y="273635"/>
            <a:ext cx="11591778" cy="6310730"/>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8">
            <a:extLst>
              <a:ext uri="{FF2B5EF4-FFF2-40B4-BE49-F238E27FC236}">
                <a16:creationId xmlns:a16="http://schemas.microsoft.com/office/drawing/2014/main" id="{0721197F-E9D0-2CD7-6D87-01C7B6C972F6}"/>
              </a:ext>
            </a:extLst>
          </p:cNvPr>
          <p:cNvSpPr txBox="1"/>
          <p:nvPr/>
        </p:nvSpPr>
        <p:spPr>
          <a:xfrm>
            <a:off x="157655" y="648130"/>
            <a:ext cx="12034345" cy="1222874"/>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ndParaRPr>
          </a:p>
          <a:p>
            <a:pPr algn="ctr">
              <a:lnSpc>
                <a:spcPct val="80000"/>
              </a:lnSpc>
            </a:pPr>
            <a:r>
              <a:rPr lang="en-US" sz="6000" b="1" dirty="0" smtClean="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ARCO Typography" panose="020B0603050302020204" pitchFamily="34" charset="2"/>
              </a:rPr>
              <a:t>VẬN DỤNG</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sp>
        <p:nvSpPr>
          <p:cNvPr id="6" name="TextBox 30">
            <a:extLst>
              <a:ext uri="{FF2B5EF4-FFF2-40B4-BE49-F238E27FC236}">
                <a16:creationId xmlns:a16="http://schemas.microsoft.com/office/drawing/2014/main" id="{5567DD0B-46BF-40FE-0691-3B8D2D7D4B84}"/>
              </a:ext>
            </a:extLst>
          </p:cNvPr>
          <p:cNvSpPr txBox="1"/>
          <p:nvPr/>
        </p:nvSpPr>
        <p:spPr>
          <a:xfrm>
            <a:off x="455959" y="1431569"/>
            <a:ext cx="11435930" cy="1532334"/>
          </a:xfrm>
          <a:prstGeom prst="roundRect">
            <a:avLst/>
          </a:prstGeom>
          <a:noFill/>
          <a:ln w="38100">
            <a:noFill/>
          </a:ln>
        </p:spPr>
        <p:txBody>
          <a:bodyPr wrap="square" rtlCol="0">
            <a:spAutoFit/>
          </a:bodyPr>
          <a:lstStyle/>
          <a:p>
            <a:r>
              <a:rPr lang="en-US" sz="3200" i="1" dirty="0" smtClean="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 </a:t>
            </a:r>
            <a:r>
              <a:rPr lang="en-US" sz="3600" i="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Với</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thuật</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chia </a:t>
            </a:r>
            <a:r>
              <a:rPr lang="en-US" sz="2400" b="1" dirty="0" err="1">
                <a:latin typeface="Times New Roman" panose="02020603050405020304" pitchFamily="18" charset="0"/>
                <a:cs typeface="Times New Roman" panose="02020603050405020304" pitchFamily="18" charset="0"/>
              </a:rPr>
              <a:t>sẻ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7" name="TextBox 30">
            <a:extLst>
              <a:ext uri="{FF2B5EF4-FFF2-40B4-BE49-F238E27FC236}">
                <a16:creationId xmlns:a16="http://schemas.microsoft.com/office/drawing/2014/main" id="{5567DD0B-46BF-40FE-0691-3B8D2D7D4B84}"/>
              </a:ext>
            </a:extLst>
          </p:cNvPr>
          <p:cNvSpPr txBox="1"/>
          <p:nvPr/>
        </p:nvSpPr>
        <p:spPr>
          <a:xfrm>
            <a:off x="606015" y="3022082"/>
            <a:ext cx="11435930" cy="2553891"/>
          </a:xfrm>
          <a:prstGeom prst="roundRect">
            <a:avLst/>
          </a:prstGeom>
          <a:noFill/>
          <a:ln w="38100">
            <a:noFill/>
          </a:ln>
        </p:spPr>
        <p:txBody>
          <a:bodyPr wrap="square" rtlCol="0">
            <a:spAutoFit/>
          </a:bodyPr>
          <a:lstStyle/>
          <a:p>
            <a:pPr algn="ctr"/>
            <a:r>
              <a:rPr lang="en-US" sz="3200" b="1" dirty="0" err="1" smtClean="0">
                <a:solidFill>
                  <a:srgbClr val="C00000"/>
                </a:solidFill>
                <a:latin typeface="Times New Roman" panose="02020603050405020304" pitchFamily="18" charset="0"/>
                <a:cs typeface="Times New Roman" panose="02020603050405020304" pitchFamily="18" charset="0"/>
              </a:rPr>
              <a:t>Gợi</a:t>
            </a:r>
            <a:r>
              <a:rPr lang="en-US" sz="3200" b="1" dirty="0" smtClean="0">
                <a:solidFill>
                  <a:srgbClr val="C00000"/>
                </a:solidFill>
                <a:latin typeface="Times New Roman" panose="02020603050405020304" pitchFamily="18" charset="0"/>
                <a:cs typeface="Times New Roman" panose="02020603050405020304" pitchFamily="18" charset="0"/>
              </a:rPr>
              <a:t> ý:</a:t>
            </a:r>
          </a:p>
          <a:p>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Ngày</a:t>
            </a:r>
            <a:r>
              <a:rPr lang="en-US" sz="2800" b="1" dirty="0">
                <a:solidFill>
                  <a:srgbClr val="C00000"/>
                </a:solidFill>
                <a:latin typeface="Times New Roman" panose="02020603050405020304" pitchFamily="18" charset="0"/>
                <a:cs typeface="Times New Roman" panose="02020603050405020304" pitchFamily="18" charset="0"/>
              </a:rPr>
              <a:t> 4/10/1957, Sputnik 1 </a:t>
            </a:r>
            <a:r>
              <a:rPr lang="en-US" sz="2800" b="1" dirty="0" err="1">
                <a:solidFill>
                  <a:srgbClr val="C00000"/>
                </a:solidFill>
                <a:latin typeface="Times New Roman" panose="02020603050405020304" pitchFamily="18" charset="0"/>
                <a:cs typeface="Times New Roman" panose="02020603050405020304" pitchFamily="18" charset="0"/>
              </a:rPr>
              <a:t>trở</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thành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vệ</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tinh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đầu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tiên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được</a:t>
            </a:r>
            <a:r>
              <a:rPr lang="en-US" sz="2800" b="1" dirty="0">
                <a:solidFill>
                  <a:srgbClr val="C00000"/>
                </a:solidFill>
                <a:latin typeface="Times New Roman" panose="02020603050405020304" pitchFamily="18" charset="0"/>
                <a:cs typeface="Times New Roman" panose="02020603050405020304" pitchFamily="18" charset="0"/>
              </a:rPr>
              <a:t> con </a:t>
            </a:r>
            <a:r>
              <a:rPr lang="en-US" sz="2800" b="1" dirty="0" err="1">
                <a:solidFill>
                  <a:srgbClr val="C00000"/>
                </a:solidFill>
                <a:latin typeface="Times New Roman" panose="02020603050405020304" pitchFamily="18" charset="0"/>
                <a:cs typeface="Times New Roman" panose="02020603050405020304" pitchFamily="18" charset="0"/>
              </a:rPr>
              <a:t>người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phóng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gian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mở</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đầu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kỷ</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nguyên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vũ</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trụ</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nhân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loại</a:t>
            </a:r>
            <a:r>
              <a:rPr lang="en-US" sz="2800" b="1" dirty="0">
                <a:solidFill>
                  <a:srgbClr val="C00000"/>
                </a:solidFill>
                <a:latin typeface="Times New Roman" panose="02020603050405020304" pitchFamily="18" charset="0"/>
                <a:cs typeface="Times New Roman" panose="02020603050405020304" pitchFamily="18" charset="0"/>
              </a:rPr>
              <a:t>.</a:t>
            </a:r>
          </a:p>
          <a:p>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Ngày</a:t>
            </a:r>
            <a:r>
              <a:rPr lang="en-US" sz="2800" b="1" dirty="0">
                <a:solidFill>
                  <a:srgbClr val="C00000"/>
                </a:solidFill>
                <a:latin typeface="Times New Roman" panose="02020603050405020304" pitchFamily="18" charset="0"/>
                <a:cs typeface="Times New Roman" panose="02020603050405020304" pitchFamily="18" charset="0"/>
              </a:rPr>
              <a:t> 12/4/1961, </a:t>
            </a:r>
            <a:r>
              <a:rPr lang="en-US" sz="2800" b="1" dirty="0" err="1">
                <a:solidFill>
                  <a:srgbClr val="C00000"/>
                </a:solidFill>
                <a:latin typeface="Times New Roman" panose="02020603050405020304" pitchFamily="18" charset="0"/>
                <a:cs typeface="Times New Roman" panose="02020603050405020304" pitchFamily="18" charset="0"/>
              </a:rPr>
              <a:t>nhà</a:t>
            </a:r>
            <a:r>
              <a:rPr lang="en-US" sz="2800" b="1" dirty="0">
                <a:solidFill>
                  <a:srgbClr val="C00000"/>
                </a:solidFill>
                <a:latin typeface="Times New Roman" panose="02020603050405020304" pitchFamily="18" charset="0"/>
                <a:cs typeface="Times New Roman" panose="02020603050405020304" pitchFamily="18" charset="0"/>
              </a:rPr>
              <a:t> du </a:t>
            </a:r>
            <a:r>
              <a:rPr lang="en-US" sz="2800" b="1" dirty="0" err="1">
                <a:solidFill>
                  <a:srgbClr val="C00000"/>
                </a:solidFill>
                <a:latin typeface="Times New Roman" panose="02020603050405020304" pitchFamily="18" charset="0"/>
                <a:cs typeface="Times New Roman" panose="02020603050405020304" pitchFamily="18" charset="0"/>
              </a:rPr>
              <a:t>hành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vũ</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trụ</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Yury</a:t>
            </a:r>
            <a:r>
              <a:rPr lang="en-US" sz="2800" b="1" dirty="0">
                <a:solidFill>
                  <a:srgbClr val="C00000"/>
                </a:solidFill>
                <a:latin typeface="Times New Roman" panose="02020603050405020304" pitchFamily="18" charset="0"/>
                <a:cs typeface="Times New Roman" panose="02020603050405020304" pitchFamily="18" charset="0"/>
              </a:rPr>
              <a:t> Gagarin </a:t>
            </a:r>
            <a:r>
              <a:rPr lang="en-US" sz="2800" b="1" dirty="0" err="1">
                <a:solidFill>
                  <a:srgbClr val="C00000"/>
                </a:solidFill>
                <a:latin typeface="Times New Roman" panose="02020603050405020304" pitchFamily="18" charset="0"/>
                <a:cs typeface="Times New Roman" panose="02020603050405020304" pitchFamily="18" charset="0"/>
              </a:rPr>
              <a:t>đã</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trở</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thành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người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đầu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tiên</a:t>
            </a:r>
            <a:r>
              <a:rPr lang="en-US" sz="2800" b="1" dirty="0">
                <a:solidFill>
                  <a:srgbClr val="C00000"/>
                </a:solidFill>
                <a:latin typeface="Times New Roman" panose="02020603050405020304" pitchFamily="18" charset="0"/>
                <a:cs typeface="Times New Roman" panose="02020603050405020304" pitchFamily="18" charset="0"/>
              </a:rPr>
              <a:t> bay </a:t>
            </a:r>
            <a:r>
              <a:rPr lang="en-US" sz="2800" b="1" dirty="0" err="1">
                <a:solidFill>
                  <a:srgbClr val="C00000"/>
                </a:solidFill>
                <a:latin typeface="Times New Roman" panose="02020603050405020304" pitchFamily="18" charset="0"/>
                <a:cs typeface="Times New Roman" panose="02020603050405020304" pitchFamily="18" charset="0"/>
              </a:rPr>
              <a:t>vào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vũ</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trụ</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trên</a:t>
            </a:r>
            <a:r>
              <a:rPr lang="en-US" sz="2800" b="1" dirty="0">
                <a:solidFill>
                  <a:srgbClr val="C00000"/>
                </a:solidFill>
                <a:latin typeface="Times New Roman" panose="02020603050405020304" pitchFamily="18" charset="0"/>
                <a:cs typeface="Times New Roman" panose="02020603050405020304" pitchFamily="18" charset="0"/>
              </a:rPr>
              <a:t> con </a:t>
            </a:r>
            <a:r>
              <a:rPr lang="en-US" sz="2800" b="1" dirty="0" err="1">
                <a:solidFill>
                  <a:srgbClr val="C00000"/>
                </a:solidFill>
                <a:latin typeface="Times New Roman" panose="02020603050405020304" pitchFamily="18" charset="0"/>
                <a:cs typeface="Times New Roman" panose="02020603050405020304" pitchFamily="18" charset="0"/>
              </a:rPr>
              <a:t>tàu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Phương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Đông</a:t>
            </a:r>
            <a:r>
              <a:rPr lang="en-US" sz="2800" b="1" dirty="0">
                <a:solidFill>
                  <a:srgbClr val="C00000"/>
                </a:solidFill>
                <a:latin typeface="Times New Roman" panose="02020603050405020304" pitchFamily="18" charset="0"/>
                <a:cs typeface="Times New Roman" panose="02020603050405020304" pitchFamily="18" charset="0"/>
              </a:rPr>
              <a:t> 1 (</a:t>
            </a:r>
            <a:r>
              <a:rPr lang="en-US" sz="2800" b="1" dirty="0" err="1">
                <a:solidFill>
                  <a:srgbClr val="C00000"/>
                </a:solidFill>
                <a:latin typeface="Times New Roman" panose="02020603050405020304" pitchFamily="18" charset="0"/>
                <a:cs typeface="Times New Roman" panose="02020603050405020304" pitchFamily="18" charset="0"/>
              </a:rPr>
              <a:t>Vostok</a:t>
            </a:r>
            <a:r>
              <a:rPr lang="en-US" sz="2800" b="1" dirty="0">
                <a:solidFill>
                  <a:srgbClr val="C00000"/>
                </a:solidFill>
                <a:latin typeface="Times New Roman" panose="02020603050405020304" pitchFamily="18" charset="0"/>
                <a:cs typeface="Times New Roman" panose="02020603050405020304" pitchFamily="18" charset="0"/>
              </a:rPr>
              <a:t> 1). </a:t>
            </a:r>
          </a:p>
        </p:txBody>
      </p:sp>
    </p:spTree>
    <p:extLst>
      <p:ext uri="{BB962C8B-B14F-4D97-AF65-F5344CB8AC3E}">
        <p14:creationId xmlns:p14="http://schemas.microsoft.com/office/powerpoint/2010/main" val="48554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80">
                                          <p:stCondLst>
                                            <p:cond delay="0"/>
                                          </p:stCondLst>
                                        </p:cTn>
                                        <p:tgtEl>
                                          <p:spTgt spid="7"/>
                                        </p:tgtEl>
                                      </p:cBhvr>
                                    </p:animEffect>
                                    <p:anim calcmode="lin" valueType="num">
                                      <p:cBhvr>
                                        <p:cTn id="3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5" dur="26">
                                          <p:stCondLst>
                                            <p:cond delay="650"/>
                                          </p:stCondLst>
                                        </p:cTn>
                                        <p:tgtEl>
                                          <p:spTgt spid="7"/>
                                        </p:tgtEl>
                                      </p:cBhvr>
                                      <p:to x="100000" y="60000"/>
                                    </p:animScale>
                                    <p:animScale>
                                      <p:cBhvr>
                                        <p:cTn id="36" dur="166" decel="50000">
                                          <p:stCondLst>
                                            <p:cond delay="676"/>
                                          </p:stCondLst>
                                        </p:cTn>
                                        <p:tgtEl>
                                          <p:spTgt spid="7"/>
                                        </p:tgtEl>
                                      </p:cBhvr>
                                      <p:to x="100000" y="100000"/>
                                    </p:animScale>
                                    <p:animScale>
                                      <p:cBhvr>
                                        <p:cTn id="37" dur="26">
                                          <p:stCondLst>
                                            <p:cond delay="1312"/>
                                          </p:stCondLst>
                                        </p:cTn>
                                        <p:tgtEl>
                                          <p:spTgt spid="7"/>
                                        </p:tgtEl>
                                      </p:cBhvr>
                                      <p:to x="100000" y="80000"/>
                                    </p:animScale>
                                    <p:animScale>
                                      <p:cBhvr>
                                        <p:cTn id="38" dur="166" decel="50000">
                                          <p:stCondLst>
                                            <p:cond delay="1338"/>
                                          </p:stCondLst>
                                        </p:cTn>
                                        <p:tgtEl>
                                          <p:spTgt spid="7"/>
                                        </p:tgtEl>
                                      </p:cBhvr>
                                      <p:to x="100000" y="100000"/>
                                    </p:animScale>
                                    <p:animScale>
                                      <p:cBhvr>
                                        <p:cTn id="39" dur="26">
                                          <p:stCondLst>
                                            <p:cond delay="1642"/>
                                          </p:stCondLst>
                                        </p:cTn>
                                        <p:tgtEl>
                                          <p:spTgt spid="7"/>
                                        </p:tgtEl>
                                      </p:cBhvr>
                                      <p:to x="100000" y="90000"/>
                                    </p:animScale>
                                    <p:animScale>
                                      <p:cBhvr>
                                        <p:cTn id="40" dur="166" decel="50000">
                                          <p:stCondLst>
                                            <p:cond delay="1668"/>
                                          </p:stCondLst>
                                        </p:cTn>
                                        <p:tgtEl>
                                          <p:spTgt spid="7"/>
                                        </p:tgtEl>
                                      </p:cBhvr>
                                      <p:to x="100000" y="100000"/>
                                    </p:animScale>
                                    <p:animScale>
                                      <p:cBhvr>
                                        <p:cTn id="41" dur="26">
                                          <p:stCondLst>
                                            <p:cond delay="1808"/>
                                          </p:stCondLst>
                                        </p:cTn>
                                        <p:tgtEl>
                                          <p:spTgt spid="7"/>
                                        </p:tgtEl>
                                      </p:cBhvr>
                                      <p:to x="100000" y="95000"/>
                                    </p:animScale>
                                    <p:animScale>
                                      <p:cBhvr>
                                        <p:cTn id="4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38415185-5247-95BA-FDC1-DC68C0792F38}"/>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12">
            <a:extLst>
              <a:ext uri="{FF2B5EF4-FFF2-40B4-BE49-F238E27FC236}">
                <a16:creationId xmlns:a16="http://schemas.microsoft.com/office/drawing/2014/main" id="{657BA5CD-7200-5B30-0632-3C26D6290C62}"/>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5" name="Picture 13">
            <a:extLst>
              <a:ext uri="{FF2B5EF4-FFF2-40B4-BE49-F238E27FC236}">
                <a16:creationId xmlns:a16="http://schemas.microsoft.com/office/drawing/2014/main" id="{D2A75711-139C-1663-3863-19E723929345}"/>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0" name="TextBox 14">
            <a:extLst>
              <a:ext uri="{FF2B5EF4-FFF2-40B4-BE49-F238E27FC236}">
                <a16:creationId xmlns:a16="http://schemas.microsoft.com/office/drawing/2014/main" id="{2A573644-A516-B9B0-5392-367B2F301E32}"/>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5">
            <a:extLst>
              <a:ext uri="{FF2B5EF4-FFF2-40B4-BE49-F238E27FC236}">
                <a16:creationId xmlns:a16="http://schemas.microsoft.com/office/drawing/2014/main" id="{1397FCB3-3A9A-0CA5-1BC8-DBE012B9424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9" name="TextBox 16">
            <a:extLst>
              <a:ext uri="{FF2B5EF4-FFF2-40B4-BE49-F238E27FC236}">
                <a16:creationId xmlns:a16="http://schemas.microsoft.com/office/drawing/2014/main" id="{67C08734-A359-5061-EBA8-74D87CC94B55}"/>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1" name="Picture 17">
            <a:extLst>
              <a:ext uri="{FF2B5EF4-FFF2-40B4-BE49-F238E27FC236}">
                <a16:creationId xmlns:a16="http://schemas.microsoft.com/office/drawing/2014/main" id="{47090B4B-DC3D-5E9B-7396-8971D4A48A65}"/>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22" name="TextBox 18">
            <a:extLst>
              <a:ext uri="{FF2B5EF4-FFF2-40B4-BE49-F238E27FC236}">
                <a16:creationId xmlns:a16="http://schemas.microsoft.com/office/drawing/2014/main" id="{21D943AC-DF5C-AF9E-1A8E-7285B5826559}"/>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3" name="Picture 19">
            <a:extLst>
              <a:ext uri="{FF2B5EF4-FFF2-40B4-BE49-F238E27FC236}">
                <a16:creationId xmlns:a16="http://schemas.microsoft.com/office/drawing/2014/main" id="{F4E95EB5-AFB9-4DA4-0E6C-BEAF8716722F}"/>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24" name="Group 8">
            <a:extLst>
              <a:ext uri="{FF2B5EF4-FFF2-40B4-BE49-F238E27FC236}">
                <a16:creationId xmlns:a16="http://schemas.microsoft.com/office/drawing/2014/main" id="{DE21D98B-1941-167D-DDDC-3CF4EE7588E0}"/>
              </a:ext>
            </a:extLst>
          </p:cNvPr>
          <p:cNvGrpSpPr/>
          <p:nvPr/>
        </p:nvGrpSpPr>
        <p:grpSpPr>
          <a:xfrm>
            <a:off x="3694146" y="280205"/>
            <a:ext cx="4974772" cy="1323439"/>
            <a:chOff x="3608614" y="0"/>
            <a:chExt cx="4974772" cy="1323439"/>
          </a:xfrm>
        </p:grpSpPr>
        <p:sp>
          <p:nvSpPr>
            <p:cNvPr id="25" name="TextBox 9">
              <a:extLst>
                <a:ext uri="{FF2B5EF4-FFF2-40B4-BE49-F238E27FC236}">
                  <a16:creationId xmlns:a16="http://schemas.microsoft.com/office/drawing/2014/main" id="{63FF2BE3-61E6-D4F8-899C-9FE16A093355}"/>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26" name="TextBox 10">
              <a:extLst>
                <a:ext uri="{FF2B5EF4-FFF2-40B4-BE49-F238E27FC236}">
                  <a16:creationId xmlns:a16="http://schemas.microsoft.com/office/drawing/2014/main" id="{4DCEEA09-E03A-31AD-0409-329B601A33EB}"/>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spTree>
    <p:extLst>
      <p:ext uri="{BB962C8B-B14F-4D97-AF65-F5344CB8AC3E}">
        <p14:creationId xmlns:p14="http://schemas.microsoft.com/office/powerpoint/2010/main" val="1787387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uiExpand="1" build="p"/>
      <p:bldP spid="19" grpId="0" uiExpand="1" build="p"/>
      <p:bldP spid="22"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25" name="Picture 7">
            <a:extLst>
              <a:ext uri="{FF2B5EF4-FFF2-40B4-BE49-F238E27FC236}">
                <a16:creationId xmlns:a16="http://schemas.microsoft.com/office/drawing/2014/main" id="{31C64C1F-8F62-0AEF-4B5F-403825CC49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699" y="288349"/>
            <a:ext cx="4477581" cy="3942137"/>
          </a:xfrm>
          <a:prstGeom prst="rect">
            <a:avLst/>
          </a:prstGeom>
        </p:spPr>
      </p:pic>
      <p:pic>
        <p:nvPicPr>
          <p:cNvPr id="27" name="Picture 12">
            <a:extLst>
              <a:ext uri="{FF2B5EF4-FFF2-40B4-BE49-F238E27FC236}">
                <a16:creationId xmlns:a16="http://schemas.microsoft.com/office/drawing/2014/main" id="{4A7D7D3F-5DFE-3DB4-861C-31E4E78140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32968" y="2276709"/>
            <a:ext cx="4696391" cy="921588"/>
          </a:xfrm>
          <a:prstGeom prst="rect">
            <a:avLst/>
          </a:prstGeom>
        </p:spPr>
      </p:pic>
      <p:pic>
        <p:nvPicPr>
          <p:cNvPr id="22" name="Picture 7">
            <a:extLst>
              <a:ext uri="{FF2B5EF4-FFF2-40B4-BE49-F238E27FC236}">
                <a16:creationId xmlns:a16="http://schemas.microsoft.com/office/drawing/2014/main" id="{6ABD4E1C-19E1-DCC0-FA7F-9AF52FE317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14419" y="137160"/>
            <a:ext cx="4477581" cy="3942137"/>
          </a:xfrm>
          <a:prstGeom prst="rect">
            <a:avLst/>
          </a:prstGeom>
        </p:spPr>
      </p:pic>
      <p:grpSp>
        <p:nvGrpSpPr>
          <p:cNvPr id="7" name="Group 5">
            <a:extLst>
              <a:ext uri="{FF2B5EF4-FFF2-40B4-BE49-F238E27FC236}">
                <a16:creationId xmlns:a16="http://schemas.microsoft.com/office/drawing/2014/main" id="{2A017F48-BAD4-091F-3983-3AB91BAAAF24}"/>
              </a:ext>
            </a:extLst>
          </p:cNvPr>
          <p:cNvGrpSpPr/>
          <p:nvPr/>
        </p:nvGrpSpPr>
        <p:grpSpPr>
          <a:xfrm>
            <a:off x="2067571" y="-172993"/>
            <a:ext cx="7827183" cy="1588942"/>
            <a:chOff x="4133327" y="8204395"/>
            <a:chExt cx="7210038" cy="1588942"/>
          </a:xfrm>
        </p:grpSpPr>
        <p:sp>
          <p:nvSpPr>
            <p:cNvPr id="8" name="TextBox 13">
              <a:extLst>
                <a:ext uri="{FF2B5EF4-FFF2-40B4-BE49-F238E27FC236}">
                  <a16:creationId xmlns:a16="http://schemas.microsoft.com/office/drawing/2014/main" id="{EF247F99-C506-3989-36C3-787299DCE752}"/>
                </a:ext>
              </a:extLst>
            </p:cNvPr>
            <p:cNvSpPr txBox="1"/>
            <p:nvPr/>
          </p:nvSpPr>
          <p:spPr>
            <a:xfrm>
              <a:off x="4149463" y="8204395"/>
              <a:ext cx="7193902" cy="15765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TẠM BIỆT VÀ HẸN GẶP LẠI</a:t>
              </a:r>
            </a:p>
          </p:txBody>
        </p:sp>
        <p:sp>
          <p:nvSpPr>
            <p:cNvPr id="10" name="TextBox 14">
              <a:extLst>
                <a:ext uri="{FF2B5EF4-FFF2-40B4-BE49-F238E27FC236}">
                  <a16:creationId xmlns:a16="http://schemas.microsoft.com/office/drawing/2014/main" id="{FC6B770C-BFDC-344E-B639-EAB4CC408B43}"/>
                </a:ext>
              </a:extLst>
            </p:cNvPr>
            <p:cNvSpPr txBox="1"/>
            <p:nvPr/>
          </p:nvSpPr>
          <p:spPr>
            <a:xfrm>
              <a:off x="4133327" y="8216752"/>
              <a:ext cx="7193902" cy="15765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M</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B</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Ệ</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 </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À</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Ẹ</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 </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G</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Ặ</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 </a:t>
              </a:r>
            </a:p>
          </p:txBody>
        </p:sp>
      </p:grpSp>
    </p:spTree>
    <p:extLst>
      <p:ext uri="{BB962C8B-B14F-4D97-AF65-F5344CB8AC3E}">
        <p14:creationId xmlns:p14="http://schemas.microsoft.com/office/powerpoint/2010/main" val="958357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FA848303-243F-5AAE-3AEC-1D5DC162A3DC}"/>
              </a:ext>
            </a:extLst>
          </p:cNvPr>
          <p:cNvSpPr/>
          <p:nvPr/>
        </p:nvSpPr>
        <p:spPr>
          <a:xfrm>
            <a:off x="295422" y="247093"/>
            <a:ext cx="11591778" cy="6374956"/>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Speech Bubble: Rectangle with Corners Rounded 8">
            <a:extLst>
              <a:ext uri="{FF2B5EF4-FFF2-40B4-BE49-F238E27FC236}">
                <a16:creationId xmlns:a16="http://schemas.microsoft.com/office/drawing/2014/main" id="{41FA882A-A134-8E80-3EFA-405E94A06F39}"/>
              </a:ext>
            </a:extLst>
          </p:cNvPr>
          <p:cNvSpPr/>
          <p:nvPr/>
        </p:nvSpPr>
        <p:spPr>
          <a:xfrm>
            <a:off x="432719" y="421375"/>
            <a:ext cx="11317184" cy="112509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Khoa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triển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cuộc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như</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cầu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theo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bầu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bằng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1C470D49-2EA0-B7EE-4FE8-BB0702E3108A}"/>
              </a:ext>
            </a:extLst>
          </p:cNvPr>
          <p:cNvSpPr txBox="1"/>
          <p:nvPr/>
        </p:nvSpPr>
        <p:spPr>
          <a:xfrm>
            <a:off x="1481432" y="5760543"/>
            <a:ext cx="8180447" cy="491353"/>
          </a:xfrm>
          <a:prstGeom prst="rect">
            <a:avLst/>
          </a:prstGeom>
          <a:noFill/>
        </p:spPr>
        <p:txBody>
          <a:bodyPr wrap="square">
            <a:spAutoFit/>
          </a:bodyPr>
          <a:lstStyle/>
          <a:p>
            <a:pPr algn="ctr">
              <a:lnSpc>
                <a:spcPct val="70000"/>
              </a:lnSpc>
            </a:pPr>
            <a:r>
              <a:rPr lang="en-US" sz="3600" dirty="0" err="1">
                <a:solidFill>
                  <a:srgbClr val="FF0000"/>
                </a:solidFill>
                <a:latin typeface="Times New Roman" panose="02020603050405020304" pitchFamily="18" charset="0"/>
                <a:cs typeface="Times New Roman" panose="02020603050405020304" pitchFamily="18" charset="0"/>
              </a:rPr>
              <a:t>Thực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nhóm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đôi</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17" name="Hình ảnh 16" descr="Ảnh có chứa văn bản&#10;&#10;Mô tả được tạo tự động">
            <a:extLst>
              <a:ext uri="{FF2B5EF4-FFF2-40B4-BE49-F238E27FC236}">
                <a16:creationId xmlns:a16="http://schemas.microsoft.com/office/drawing/2014/main" id="{A07E4C23-C5D8-CEFC-E186-331DD3EC45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58581" y="5561586"/>
            <a:ext cx="1380619" cy="1380619"/>
          </a:xfrm>
          <a:prstGeom prst="rect">
            <a:avLst/>
          </a:prstGeom>
        </p:spPr>
      </p:pic>
      <p:pic>
        <p:nvPicPr>
          <p:cNvPr id="18" name="Hình ảnh 17" descr="Ảnh có chứa đồ họa véc-tơ&#10;&#10;Mô tả được tạo tự động">
            <a:extLst>
              <a:ext uri="{FF2B5EF4-FFF2-40B4-BE49-F238E27FC236}">
                <a16:creationId xmlns:a16="http://schemas.microsoft.com/office/drawing/2014/main" id="{B2962DAD-E28C-8954-5DB2-0B35D4E02D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59420" y="5659910"/>
            <a:ext cx="1703560" cy="127955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 y="1815989"/>
            <a:ext cx="10561320" cy="3843921"/>
          </a:xfrm>
          <a:prstGeom prst="rect">
            <a:avLst/>
          </a:prstGeom>
        </p:spPr>
      </p:pic>
    </p:spTree>
    <p:extLst>
      <p:ext uri="{BB962C8B-B14F-4D97-AF65-F5344CB8AC3E}">
        <p14:creationId xmlns:p14="http://schemas.microsoft.com/office/powerpoint/2010/main" val="1640580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 calcmode="lin" valueType="num">
                                      <p:cBhvr>
                                        <p:cTn id="9" dur="125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A5D294E-95D5-8F9D-8FDF-641C33B44CA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221249" y="-43009"/>
            <a:ext cx="12634498" cy="7017044"/>
          </a:xfrm>
          <a:prstGeom prst="rect">
            <a:avLst/>
          </a:prstGeom>
        </p:spPr>
      </p:pic>
      <p:pic>
        <p:nvPicPr>
          <p:cNvPr id="6" name="Picture 5">
            <a:extLst>
              <a:ext uri="{FF2B5EF4-FFF2-40B4-BE49-F238E27FC236}">
                <a16:creationId xmlns:a16="http://schemas.microsoft.com/office/drawing/2014/main" id="{48FCA7F3-3D00-818F-0C1B-A693A0BEF5A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2080" y="36513"/>
            <a:ext cx="12425680" cy="6858000"/>
          </a:xfrm>
          <a:prstGeom prst="rect">
            <a:avLst/>
          </a:prstGeom>
        </p:spPr>
      </p:pic>
      <p:pic>
        <p:nvPicPr>
          <p:cNvPr id="13" name="Picture 12">
            <a:extLst>
              <a:ext uri="{FF2B5EF4-FFF2-40B4-BE49-F238E27FC236}">
                <a16:creationId xmlns:a16="http://schemas.microsoft.com/office/drawing/2014/main" id="{B06900E3-E822-1C01-B722-652AAD03DD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3792" y="3559227"/>
            <a:ext cx="1809888" cy="2958885"/>
          </a:xfrm>
          <a:prstGeom prst="rect">
            <a:avLst/>
          </a:prstGeom>
        </p:spPr>
      </p:pic>
      <p:sp>
        <p:nvSpPr>
          <p:cNvPr id="4" name="AutoShape 2" descr="verified"/>
          <p:cNvSpPr>
            <a:spLocks noChangeAspect="1" noChangeArrowheads="1"/>
          </p:cNvSpPr>
          <p:nvPr/>
        </p:nvSpPr>
        <p:spPr bwMode="auto">
          <a:xfrm>
            <a:off x="134938" y="-647700"/>
            <a:ext cx="171450" cy="200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3"/>
          <p:cNvSpPr>
            <a:spLocks noChangeArrowheads="1"/>
          </p:cNvSpPr>
          <p:nvPr/>
        </p:nvSpPr>
        <p:spPr bwMode="auto">
          <a:xfrm>
            <a:off x="220663" y="274376"/>
            <a:ext cx="11917680" cy="30469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Trả</a:t>
            </a:r>
            <a:r>
              <a:rPr kumimoji="0" lang="en-US" altLang="en-US" sz="24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lời</a:t>
            </a:r>
            <a:r>
              <a:rPr kumimoji="0" lang="en-US" altLang="en-US" sz="24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Con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đã</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chinh</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phục</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bầu</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trời</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bằng</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nhiều</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cách</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khác</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nhau</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từ</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việc</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khám</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phá</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không</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gian</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đạt</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được</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những</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tựu</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vũ</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trụ</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cho</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đến</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việc</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sáng</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tạo</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phương</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tiện</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bay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tìm</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kiếm</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sự</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hiểu</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biết</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về</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khí</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quyển</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thời</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tiết</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Dưới</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đây</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một</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cách</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mà</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con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đã</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chinh</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phục</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bầu</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trời</a:t>
            </a:r>
            <a:r>
              <a:rPr kumimoji="0" lang="en-US" altLang="en-US" sz="2400" b="0"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Tàu</a:t>
            </a:r>
            <a:r>
              <a:rPr kumimoji="0" lang="en-US" altLang="en-US" sz="2400" b="1"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vũ</a:t>
            </a:r>
            <a:r>
              <a:rPr kumimoji="0" lang="en-US" altLang="en-US" sz="2400" b="1"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trụ</a:t>
            </a:r>
            <a:endParaRPr kumimoji="0" lang="en-US" altLang="en-US" sz="2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Máy</a:t>
            </a:r>
            <a:r>
              <a:rPr kumimoji="0" lang="en-US" altLang="en-US" sz="2400" b="1"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bay</a:t>
            </a:r>
            <a:endParaRPr kumimoji="0" lang="en-US" altLang="en-US" sz="2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lvl="0" algn="just"/>
            <a:r>
              <a:rPr kumimoji="0" lang="en-US" altLang="en-US" sz="2400" b="1"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Tàu</a:t>
            </a:r>
            <a:r>
              <a:rPr kumimoji="0" lang="en-US" altLang="en-US" sz="2400" b="1"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không</a:t>
            </a:r>
            <a:r>
              <a:rPr kumimoji="0" lang="en-US" altLang="en-US" sz="2400" b="1"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0D0D0D"/>
                </a:solidFill>
                <a:effectLst/>
                <a:latin typeface="Times New Roman" panose="02020603050405020304" pitchFamily="18" charset="0"/>
                <a:cs typeface="Times New Roman" panose="02020603050405020304" pitchFamily="18" charset="0"/>
              </a:rPr>
              <a:t>gian</a:t>
            </a:r>
            <a:r>
              <a:rPr kumimoji="0" lang="en-US" altLang="en-US" sz="2400" b="1" i="0" u="none" strike="noStrike" cap="none" normalizeH="0" baseline="0" dirty="0" smtClean="0">
                <a:ln>
                  <a:noFill/>
                </a:ln>
                <a:solidFill>
                  <a:srgbClr val="0D0D0D"/>
                </a:solidFill>
                <a:effectLst/>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lửa</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nhảy</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cầu</a:t>
            </a:r>
            <a:endParaRPr lang="en-US" sz="2400" b="1" dirty="0" smtClean="0">
              <a:latin typeface="Times New Roman" panose="02020603050405020304" pitchFamily="18" charset="0"/>
              <a:cs typeface="Times New Roman" panose="02020603050405020304" pitchFamily="18" charset="0"/>
            </a:endParaRPr>
          </a:p>
          <a:p>
            <a:pPr lvl="0" algn="just"/>
            <a:endParaRPr kumimoji="0" lang="en-US" altLang="en-US" sz="24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endParaRPr>
          </a:p>
        </p:txBody>
      </p:sp>
      <p:sp>
        <p:nvSpPr>
          <p:cNvPr id="7" name="AutoShape 4" descr="verified"/>
          <p:cNvSpPr>
            <a:spLocks noChangeAspect="1" noChangeArrowheads="1"/>
          </p:cNvSpPr>
          <p:nvPr/>
        </p:nvSpPr>
        <p:spPr bwMode="auto">
          <a:xfrm>
            <a:off x="134938" y="-549275"/>
            <a:ext cx="171450" cy="200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01130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A5D294E-95D5-8F9D-8FDF-641C33B44CA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221249" y="-43009"/>
            <a:ext cx="12634498" cy="7017044"/>
          </a:xfrm>
          <a:prstGeom prst="rect">
            <a:avLst/>
          </a:prstGeom>
        </p:spPr>
      </p:pic>
      <p:pic>
        <p:nvPicPr>
          <p:cNvPr id="6" name="Picture 5">
            <a:extLst>
              <a:ext uri="{FF2B5EF4-FFF2-40B4-BE49-F238E27FC236}">
                <a16:creationId xmlns:a16="http://schemas.microsoft.com/office/drawing/2014/main" id="{48FCA7F3-3D00-818F-0C1B-A693A0BEF5A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2080" y="36513"/>
            <a:ext cx="12425680" cy="6858000"/>
          </a:xfrm>
          <a:prstGeom prst="rect">
            <a:avLst/>
          </a:prstGeom>
        </p:spPr>
      </p:pic>
      <p:sp>
        <p:nvSpPr>
          <p:cNvPr id="3" name="Bong bóng Lời nói: Hình chữ nhật với Góc Tròn 5">
            <a:extLst>
              <a:ext uri="{FF2B5EF4-FFF2-40B4-BE49-F238E27FC236}">
                <a16:creationId xmlns:a16="http://schemas.microsoft.com/office/drawing/2014/main" id="{6E2AC3E3-EAA7-0C51-0171-AB468C77B4F1}"/>
              </a:ext>
            </a:extLst>
          </p:cNvPr>
          <p:cNvSpPr/>
          <p:nvPr/>
        </p:nvSpPr>
        <p:spPr>
          <a:xfrm>
            <a:off x="200222" y="192340"/>
            <a:ext cx="11761076" cy="6177980"/>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06900E3-E822-1C01-B722-652AAD03DD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0815" y="4343400"/>
            <a:ext cx="1844040" cy="2514600"/>
          </a:xfrm>
          <a:prstGeom prst="rect">
            <a:avLst/>
          </a:prstGeom>
        </p:spPr>
      </p:pic>
      <p:pic>
        <p:nvPicPr>
          <p:cNvPr id="2" name="Tất tần tật về lễ hội Khinh Khí Cầu Quốc Tế ở Tuyên Quang 20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27024" y="192340"/>
            <a:ext cx="11634273" cy="6177980"/>
          </a:xfrm>
          <a:prstGeom prst="rect">
            <a:avLst/>
          </a:prstGeom>
        </p:spPr>
      </p:pic>
    </p:spTree>
    <p:extLst>
      <p:ext uri="{BB962C8B-B14F-4D97-AF65-F5344CB8AC3E}">
        <p14:creationId xmlns:p14="http://schemas.microsoft.com/office/powerpoint/2010/main" val="28594256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0.02893 L -0.78854 0.00879 " pathEditMode="relative" rAng="0" ptsTypes="AA">
                                      <p:cBhvr>
                                        <p:cTn id="6" dur="2000" fill="hold"/>
                                        <p:tgtEl>
                                          <p:spTgt spid="7"/>
                                        </p:tgtEl>
                                        <p:attrNameLst>
                                          <p:attrName>ppt_x</p:attrName>
                                          <p:attrName>ppt_y</p:attrName>
                                        </p:attrNameLst>
                                      </p:cBhvr>
                                      <p:rCtr x="-39427" y="-101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A5D294E-95D5-8F9D-8FDF-641C33B44CA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221249" y="-43009"/>
            <a:ext cx="12634498" cy="7017044"/>
          </a:xfrm>
          <a:prstGeom prst="rect">
            <a:avLst/>
          </a:prstGeom>
        </p:spPr>
      </p:pic>
      <p:pic>
        <p:nvPicPr>
          <p:cNvPr id="6" name="Picture 5">
            <a:extLst>
              <a:ext uri="{FF2B5EF4-FFF2-40B4-BE49-F238E27FC236}">
                <a16:creationId xmlns:a16="http://schemas.microsoft.com/office/drawing/2014/main" id="{48FCA7F3-3D00-818F-0C1B-A693A0BEF5A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2080" y="36513"/>
            <a:ext cx="12425680" cy="6858000"/>
          </a:xfrm>
          <a:prstGeom prst="rect">
            <a:avLst/>
          </a:prstGeom>
        </p:spPr>
      </p:pic>
      <p:sp>
        <p:nvSpPr>
          <p:cNvPr id="3" name="Bong bóng Lời nói: Hình chữ nhật với Góc Tròn 5">
            <a:extLst>
              <a:ext uri="{FF2B5EF4-FFF2-40B4-BE49-F238E27FC236}">
                <a16:creationId xmlns:a16="http://schemas.microsoft.com/office/drawing/2014/main" id="{6E2AC3E3-EAA7-0C51-0171-AB468C77B4F1}"/>
              </a:ext>
            </a:extLst>
          </p:cNvPr>
          <p:cNvSpPr/>
          <p:nvPr/>
        </p:nvSpPr>
        <p:spPr>
          <a:xfrm>
            <a:off x="283779" y="283780"/>
            <a:ext cx="11761076" cy="3495740"/>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i="1" dirty="0" smtClean="0"/>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Giuyn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Véc-nơ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Phơ-gu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khoa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viễn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tưởng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Giuyn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Véc-nơ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1863), </a:t>
            </a:r>
            <a:r>
              <a:rPr lang="en-US" sz="2400" dirty="0" err="1">
                <a:solidFill>
                  <a:schemeClr val="tx1"/>
                </a:solidFill>
                <a:latin typeface="Times New Roman" panose="02020603050405020304" pitchFamily="18" charset="0"/>
                <a:cs typeface="Times New Roman" panose="02020603050405020304" pitchFamily="18" charset="0"/>
              </a:rPr>
              <a:t>loài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cs typeface="Times New Roman" panose="02020603050405020304" pitchFamily="18" charset="0"/>
              </a:rPr>
              <a:t> 100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Giuyn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Véc-nơ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đời</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chuyến</a:t>
            </a:r>
            <a:r>
              <a:rPr lang="en-US" sz="2400" dirty="0">
                <a:solidFill>
                  <a:schemeClr val="tx1"/>
                </a:solidFill>
                <a:latin typeface="Times New Roman" panose="02020603050405020304" pitchFamily="18" charset="0"/>
                <a:cs typeface="Times New Roman" panose="02020603050405020304" pitchFamily="18" charset="0"/>
              </a:rPr>
              <a:t> bay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chuyến</a:t>
            </a:r>
            <a:r>
              <a:rPr lang="en-US" sz="2400" dirty="0">
                <a:solidFill>
                  <a:schemeClr val="tx1"/>
                </a:solidFill>
                <a:latin typeface="Times New Roman" panose="02020603050405020304" pitchFamily="18" charset="0"/>
                <a:cs typeface="Times New Roman" panose="02020603050405020304" pitchFamily="18" charset="0"/>
              </a:rPr>
              <a:t> du </a:t>
            </a:r>
            <a:r>
              <a:rPr lang="en-US" sz="2400" dirty="0" err="1">
                <a:solidFill>
                  <a:schemeClr val="tx1"/>
                </a:solidFill>
                <a:latin typeface="Times New Roman" panose="02020603050405020304" pitchFamily="18" charset="0"/>
                <a:cs typeface="Times New Roman" panose="02020603050405020304" pitchFamily="18" charset="0"/>
              </a:rPr>
              <a:t>lịch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Phơ-gu-xơn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thú</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chúng</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nhé</a:t>
            </a:r>
            <a:r>
              <a:rPr lang="en-US" sz="2400" dirty="0">
                <a:solidFill>
                  <a:schemeClr val="tx1"/>
                </a:solidFill>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3670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A5D294E-95D5-8F9D-8FDF-641C33B44CA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221249" y="-43009"/>
            <a:ext cx="12634498" cy="7017044"/>
          </a:xfrm>
          <a:prstGeom prst="rect">
            <a:avLst/>
          </a:prstGeom>
        </p:spPr>
      </p:pic>
      <p:pic>
        <p:nvPicPr>
          <p:cNvPr id="6" name="Picture 5">
            <a:extLst>
              <a:ext uri="{FF2B5EF4-FFF2-40B4-BE49-F238E27FC236}">
                <a16:creationId xmlns:a16="http://schemas.microsoft.com/office/drawing/2014/main" id="{48FCA7F3-3D00-818F-0C1B-A693A0BEF5A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2080" y="36513"/>
            <a:ext cx="12425680" cy="6858000"/>
          </a:xfrm>
          <a:prstGeom prst="rect">
            <a:avLst/>
          </a:prstGeom>
        </p:spPr>
      </p:pic>
      <p:sp>
        <p:nvSpPr>
          <p:cNvPr id="3" name="Bong bóng Lời nói: Hình chữ nhật với Góc Tròn 5">
            <a:extLst>
              <a:ext uri="{FF2B5EF4-FFF2-40B4-BE49-F238E27FC236}">
                <a16:creationId xmlns:a16="http://schemas.microsoft.com/office/drawing/2014/main" id="{6E2AC3E3-EAA7-0C51-0171-AB468C77B4F1}"/>
              </a:ext>
            </a:extLst>
          </p:cNvPr>
          <p:cNvSpPr/>
          <p:nvPr/>
        </p:nvSpPr>
        <p:spPr>
          <a:xfrm>
            <a:off x="200222" y="192340"/>
            <a:ext cx="11761076" cy="6177980"/>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06900E3-E822-1C01-B722-652AAD03DD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0815" y="4343400"/>
            <a:ext cx="1844040" cy="2514600"/>
          </a:xfrm>
          <a:prstGeom prst="rect">
            <a:avLst/>
          </a:prstGeom>
        </p:spPr>
      </p:pic>
      <p:sp>
        <p:nvSpPr>
          <p:cNvPr id="8" name="TextBox 5">
            <a:extLst>
              <a:ext uri="{FF2B5EF4-FFF2-40B4-BE49-F238E27FC236}">
                <a16:creationId xmlns:a16="http://schemas.microsoft.com/office/drawing/2014/main" id="{C24F7584-36E9-3A1B-676E-811FD4BB75F1}"/>
              </a:ext>
            </a:extLst>
          </p:cNvPr>
          <p:cNvSpPr txBox="1"/>
          <p:nvPr/>
        </p:nvSpPr>
        <p:spPr>
          <a:xfrm>
            <a:off x="243841" y="1598367"/>
            <a:ext cx="11704319" cy="3046988"/>
          </a:xfrm>
          <a:prstGeom prst="rect">
            <a:avLst/>
          </a:prstGeom>
          <a:noFill/>
        </p:spPr>
        <p:txBody>
          <a:bodyPr wrap="square">
            <a:spAutoFit/>
          </a:bodyPr>
          <a:lstStyle/>
          <a:p>
            <a:pPr algn="ctr"/>
            <a:r>
              <a:rPr lang="en-US" sz="9600" b="1" dirty="0" smtClean="0">
                <a:ln w="38100">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Coiny" panose="02000903060500060000" pitchFamily="2" charset="0"/>
              </a:rPr>
              <a:t>HÌNH THÀNH KIẾN THỨC</a:t>
            </a:r>
            <a:endParaRPr lang="en-US" sz="9600" b="1" dirty="0">
              <a:ln w="38100">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Coiny" panose="02000903060500060000" pitchFamily="2" charset="0"/>
            </a:endParaRPr>
          </a:p>
        </p:txBody>
      </p:sp>
    </p:spTree>
    <p:extLst>
      <p:ext uri="{BB962C8B-B14F-4D97-AF65-F5344CB8AC3E}">
        <p14:creationId xmlns:p14="http://schemas.microsoft.com/office/powerpoint/2010/main" val="33356546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0.02893 L -0.78854 0.00879 " pathEditMode="relative" rAng="0" ptsTypes="AA">
                                      <p:cBhvr>
                                        <p:cTn id="6" dur="2000" fill="hold"/>
                                        <p:tgtEl>
                                          <p:spTgt spid="7"/>
                                        </p:tgtEl>
                                        <p:attrNameLst>
                                          <p:attrName>ppt_x</p:attrName>
                                          <p:attrName>ppt_y</p:attrName>
                                        </p:attrNameLst>
                                      </p:cBhvr>
                                      <p:rCtr x="-39427" y="-1019"/>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25" name="Picture 7">
            <a:extLst>
              <a:ext uri="{FF2B5EF4-FFF2-40B4-BE49-F238E27FC236}">
                <a16:creationId xmlns:a16="http://schemas.microsoft.com/office/drawing/2014/main" id="{31C64C1F-8F62-0AEF-4B5F-403825CC49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9699" y="288349"/>
            <a:ext cx="4477581" cy="3942137"/>
          </a:xfrm>
          <a:prstGeom prst="rect">
            <a:avLst/>
          </a:prstGeom>
        </p:spPr>
      </p:pic>
      <p:pic>
        <p:nvPicPr>
          <p:cNvPr id="27" name="Picture 12">
            <a:extLst>
              <a:ext uri="{FF2B5EF4-FFF2-40B4-BE49-F238E27FC236}">
                <a16:creationId xmlns:a16="http://schemas.microsoft.com/office/drawing/2014/main" id="{4A7D7D3F-5DFE-3DB4-861C-31E4E78140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32968" y="2276709"/>
            <a:ext cx="4696391" cy="921588"/>
          </a:xfrm>
          <a:prstGeom prst="rect">
            <a:avLst/>
          </a:prstGeom>
        </p:spPr>
      </p:pic>
      <p:pic>
        <p:nvPicPr>
          <p:cNvPr id="22" name="Picture 7">
            <a:extLst>
              <a:ext uri="{FF2B5EF4-FFF2-40B4-BE49-F238E27FC236}">
                <a16:creationId xmlns:a16="http://schemas.microsoft.com/office/drawing/2014/main" id="{6ABD4E1C-19E1-DCC0-FA7F-9AF52FE317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14419" y="137160"/>
            <a:ext cx="4477581" cy="3942137"/>
          </a:xfrm>
          <a:prstGeom prst="rect">
            <a:avLst/>
          </a:prstGeom>
        </p:spPr>
      </p:pic>
      <p:grpSp>
        <p:nvGrpSpPr>
          <p:cNvPr id="4" name="Group 6">
            <a:extLst>
              <a:ext uri="{FF2B5EF4-FFF2-40B4-BE49-F238E27FC236}">
                <a16:creationId xmlns:a16="http://schemas.microsoft.com/office/drawing/2014/main" id="{C27BC457-7D4E-5A90-13AD-4D49E69D3459}"/>
              </a:ext>
            </a:extLst>
          </p:cNvPr>
          <p:cNvGrpSpPr/>
          <p:nvPr/>
        </p:nvGrpSpPr>
        <p:grpSpPr>
          <a:xfrm>
            <a:off x="0" y="1031951"/>
            <a:ext cx="12192000" cy="1761251"/>
            <a:chOff x="5250004" y="6585062"/>
            <a:chExt cx="13208089" cy="2543505"/>
          </a:xfrm>
        </p:grpSpPr>
        <p:sp>
          <p:nvSpPr>
            <p:cNvPr id="5" name="TextBox 7">
              <a:extLst>
                <a:ext uri="{FF2B5EF4-FFF2-40B4-BE49-F238E27FC236}">
                  <a16:creationId xmlns:a16="http://schemas.microsoft.com/office/drawing/2014/main" id="{E1AA955A-6EE4-0281-0DFF-5CCA1ABDEDA6}"/>
                </a:ext>
              </a:extLst>
            </p:cNvPr>
            <p:cNvSpPr txBox="1"/>
            <p:nvPr/>
          </p:nvSpPr>
          <p:spPr>
            <a:xfrm>
              <a:off x="5250004" y="6585062"/>
              <a:ext cx="13208089" cy="2543505"/>
            </a:xfrm>
            <a:prstGeom prst="rect">
              <a:avLst/>
            </a:prstGeom>
            <a:noFill/>
          </p:spPr>
          <p:txBody>
            <a:bodyPr wrap="square" rtlCol="0">
              <a:spAutoFit/>
            </a:bodyPr>
            <a:lstStyle/>
            <a:p>
              <a:pPr algn="ctr">
                <a:lnSpc>
                  <a:spcPct val="150000"/>
                </a:lnSpc>
              </a:pPr>
              <a:r>
                <a:rPr lang="en-US" sz="80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LUYỆN ĐỌC THÀNH TIẾNG</a:t>
              </a:r>
              <a:endParaRPr lang="en-US" sz="80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6" name="TextBox 8">
              <a:extLst>
                <a:ext uri="{FF2B5EF4-FFF2-40B4-BE49-F238E27FC236}">
                  <a16:creationId xmlns:a16="http://schemas.microsoft.com/office/drawing/2014/main" id="{E52A23C9-A307-86B4-89E3-B563EFCBA04A}"/>
                </a:ext>
              </a:extLst>
            </p:cNvPr>
            <p:cNvSpPr txBox="1"/>
            <p:nvPr/>
          </p:nvSpPr>
          <p:spPr>
            <a:xfrm>
              <a:off x="5250004" y="6585062"/>
              <a:ext cx="13208089" cy="2543505"/>
            </a:xfrm>
            <a:prstGeom prst="rect">
              <a:avLst/>
            </a:prstGeom>
            <a:noFill/>
          </p:spPr>
          <p:txBody>
            <a:bodyPr wrap="square" rtlCol="0">
              <a:spAutoFit/>
            </a:bodyPr>
            <a:lstStyle/>
            <a:p>
              <a:pPr algn="ctr">
                <a:lnSpc>
                  <a:spcPct val="150000"/>
                </a:lnSpc>
              </a:pP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Y</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Đ</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T</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À</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 T</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Ế</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G</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nvGrpSpPr>
          <p:cNvPr id="7" name="Group 11">
            <a:extLst>
              <a:ext uri="{FF2B5EF4-FFF2-40B4-BE49-F238E27FC236}">
                <a16:creationId xmlns:a16="http://schemas.microsoft.com/office/drawing/2014/main" id="{434C38C8-F872-5D46-2F50-96B02387D1AB}"/>
              </a:ext>
            </a:extLst>
          </p:cNvPr>
          <p:cNvGrpSpPr/>
          <p:nvPr/>
        </p:nvGrpSpPr>
        <p:grpSpPr>
          <a:xfrm>
            <a:off x="3630861" y="375051"/>
            <a:ext cx="4930277" cy="769441"/>
            <a:chOff x="-555806" y="0"/>
            <a:chExt cx="4930277" cy="769441"/>
          </a:xfrm>
        </p:grpSpPr>
        <p:sp>
          <p:nvSpPr>
            <p:cNvPr id="8" name="文本框 18">
              <a:extLst>
                <a:ext uri="{FF2B5EF4-FFF2-40B4-BE49-F238E27FC236}">
                  <a16:creationId xmlns:a16="http://schemas.microsoft.com/office/drawing/2014/main" id="{B9053445-6B92-8540-8A16-FF5237F112F9}"/>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15" name="文本框 18">
              <a:extLst>
                <a:ext uri="{FF2B5EF4-FFF2-40B4-BE49-F238E27FC236}">
                  <a16:creationId xmlns:a16="http://schemas.microsoft.com/office/drawing/2014/main" id="{793531B0-5E54-C67E-4050-9F0BB390F9A1}"/>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spTree>
    <p:extLst>
      <p:ext uri="{BB962C8B-B14F-4D97-AF65-F5344CB8AC3E}">
        <p14:creationId xmlns:p14="http://schemas.microsoft.com/office/powerpoint/2010/main" val="417102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fltVal val="0"/>
                                              </p:val>
                                            </p:tav>
                                            <p:tav tm="100000">
                                              <p:val>
                                                <p:strVal val="#ppt_w"/>
                                              </p:val>
                                            </p:tav>
                                          </p:tavLst>
                                        </p:anim>
                                        <p:anim calcmode="lin" valueType="num">
                                          <p:cBhvr>
                                            <p:cTn id="13" dur="250" fill="hold"/>
                                            <p:tgtEl>
                                              <p:spTgt spid="4"/>
                                            </p:tgtEl>
                                            <p:attrNameLst>
                                              <p:attrName>ppt_h</p:attrName>
                                            </p:attrNameLst>
                                          </p:cBhvr>
                                          <p:tavLst>
                                            <p:tav tm="0">
                                              <p:val>
                                                <p:fltVal val="0"/>
                                              </p:val>
                                            </p:tav>
                                            <p:tav tm="100000">
                                              <p:val>
                                                <p:strVal val="#ppt_h"/>
                                              </p:val>
                                            </p:tav>
                                          </p:tavLst>
                                        </p:anim>
                                        <p:animEffect transition="in" filter="fade">
                                          <p:cBhvr>
                                            <p:cTn id="14" dur="2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fltVal val="0"/>
                                              </p:val>
                                            </p:tav>
                                            <p:tav tm="100000">
                                              <p:val>
                                                <p:strVal val="#ppt_w"/>
                                              </p:val>
                                            </p:tav>
                                          </p:tavLst>
                                        </p:anim>
                                        <p:anim calcmode="lin" valueType="num">
                                          <p:cBhvr>
                                            <p:cTn id="13" dur="250" fill="hold"/>
                                            <p:tgtEl>
                                              <p:spTgt spid="4"/>
                                            </p:tgtEl>
                                            <p:attrNameLst>
                                              <p:attrName>ppt_h</p:attrName>
                                            </p:attrNameLst>
                                          </p:cBhvr>
                                          <p:tavLst>
                                            <p:tav tm="0">
                                              <p:val>
                                                <p:fltVal val="0"/>
                                              </p:val>
                                            </p:tav>
                                            <p:tav tm="100000">
                                              <p:val>
                                                <p:strVal val="#ppt_h"/>
                                              </p:val>
                                            </p:tav>
                                          </p:tavLst>
                                        </p:anim>
                                        <p:animEffect transition="in" filter="fade">
                                          <p:cBhvr>
                                            <p:cTn id="14" dur="2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716</TotalTime>
  <Words>2346</Words>
  <Application>Microsoft Office PowerPoint</Application>
  <PresentationFormat>Widescreen</PresentationFormat>
  <Paragraphs>211</Paragraphs>
  <Slides>39</Slides>
  <Notes>0</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39</vt:i4>
      </vt:variant>
    </vt:vector>
  </HeadingPairs>
  <TitlesOfParts>
    <vt:vector size="57" baseType="lpstr">
      <vt:lpstr>UTM Edwardian</vt:lpstr>
      <vt:lpstr>Calibri Light</vt:lpstr>
      <vt:lpstr>Times New Roman</vt:lpstr>
      <vt:lpstr>Coiny</vt:lpstr>
      <vt:lpstr>Calibri</vt:lpstr>
      <vt:lpstr>Aptos</vt:lpstr>
      <vt:lpstr>等线</vt:lpstr>
      <vt:lpstr>iCiel Pony</vt:lpstr>
      <vt:lpstr>Arial</vt:lpstr>
      <vt:lpstr>UVN Banh Mi</vt:lpstr>
      <vt:lpstr>UTM Mother</vt:lpstr>
      <vt:lpstr>UTM Duepuntozero</vt:lpstr>
      <vt:lpstr>字魂65号-时光手札体</vt:lpstr>
      <vt:lpstr>LNTH-LuoLuoNotangYuanTi 1</vt:lpstr>
      <vt:lpstr>Roboto</vt:lpstr>
      <vt:lpstr>SVN-ARCO Typography</vt:lpstr>
      <vt:lpstr>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Hiền trân 0353095025</dc:creator>
  <dc:description>9Slide.vn</dc:description>
  <cp:lastModifiedBy>hien tran 0353095025</cp:lastModifiedBy>
  <cp:revision>25</cp:revision>
  <dcterms:created xsi:type="dcterms:W3CDTF">2023-10-17T05:26:19Z</dcterms:created>
  <dcterms:modified xsi:type="dcterms:W3CDTF">2025-04-13T23:10:47Z</dcterms:modified>
  <cp:category>9Slide.vn</cp:category>
</cp:coreProperties>
</file>