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71" r:id="rId2"/>
    <p:sldId id="256" r:id="rId3"/>
    <p:sldId id="257" r:id="rId4"/>
    <p:sldId id="258" r:id="rId5"/>
    <p:sldId id="259" r:id="rId6"/>
    <p:sldId id="260" r:id="rId7"/>
    <p:sldId id="261" r:id="rId8"/>
    <p:sldId id="262" r:id="rId9"/>
    <p:sldId id="263" r:id="rId10"/>
    <p:sldId id="264" r:id="rId11"/>
    <p:sldId id="265" r:id="rId12"/>
    <p:sldId id="266" r:id="rId13"/>
    <p:sldId id="267" r:id="rId14"/>
    <p:sldId id="283" r:id="rId15"/>
    <p:sldId id="268" r:id="rId16"/>
    <p:sldId id="269" r:id="rId17"/>
    <p:sldId id="273" r:id="rId18"/>
    <p:sldId id="276" r:id="rId19"/>
    <p:sldId id="274" r:id="rId20"/>
    <p:sldId id="285" r:id="rId21"/>
    <p:sldId id="286" r:id="rId22"/>
    <p:sldId id="287" r:id="rId23"/>
    <p:sldId id="288" r:id="rId24"/>
    <p:sldId id="289" r:id="rId25"/>
    <p:sldId id="290" r:id="rId26"/>
    <p:sldId id="291" r:id="rId27"/>
    <p:sldId id="277" r:id="rId28"/>
    <p:sldId id="293" r:id="rId29"/>
    <p:sldId id="294" r:id="rId30"/>
    <p:sldId id="295" r:id="rId31"/>
    <p:sldId id="296" r:id="rId32"/>
    <p:sldId id="278" r:id="rId33"/>
    <p:sldId id="284" r:id="rId34"/>
    <p:sldId id="279" r:id="rId35"/>
    <p:sldId id="280" r:id="rId36"/>
    <p:sldId id="281" r:id="rId37"/>
    <p:sldId id="282" r:id="rId38"/>
  </p:sldIdLst>
  <p:sldSz cx="18288000" cy="10287000"/>
  <p:notesSz cx="6858000" cy="9144000"/>
  <p:embeddedFontLst>
    <p:embeddedFont>
      <p:font typeface=".VnTime" panose="020B7200000000000000" pitchFamily="34" charset="0"/>
      <p:regular r:id="rId40"/>
      <p:bold r:id="rId41"/>
      <p:italic r:id="rId42"/>
      <p:boldItalic r:id="rId43"/>
    </p:embeddedFont>
    <p:embeddedFont>
      <p:font typeface="Abadi" panose="020B0604020104020204" pitchFamily="34" charset="0"/>
      <p:regular r:id="rId44"/>
    </p:embeddedFont>
    <p:embeddedFont>
      <p:font typeface="Bungee" panose="020B0604020202020204" charset="-93"/>
      <p:regular r:id="rId45"/>
    </p:embeddedFont>
    <p:embeddedFont>
      <p:font typeface="Noto Sans Bold" panose="020B0802040504020204" pitchFamily="34" charset="0"/>
      <p:regular r:id="rId46"/>
      <p:bold r:id="rId47"/>
    </p:embeddedFont>
    <p:embeddedFont>
      <p:font typeface="Tahoma" panose="020B0604030504040204" pitchFamily="3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53" d="100"/>
          <a:sy n="53" d="100"/>
        </p:scale>
        <p:origin x="474" y="-8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751CDC-79A2-45BF-B50D-33A947972D93}" type="datetimeFigureOut">
              <a:rPr lang="en-GB" smtClean="0"/>
              <a:t>10/07/2024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CBDA7-673F-4C05-9018-FC81C727A9C7}" type="slidenum">
              <a:rPr lang="en-GB" smtClean="0"/>
              <a:t>‹#›</a:t>
            </a:fld>
            <a:endParaRPr lang="en-GB"/>
          </a:p>
        </p:txBody>
      </p:sp>
    </p:spTree>
    <p:extLst>
      <p:ext uri="{BB962C8B-B14F-4D97-AF65-F5344CB8AC3E}">
        <p14:creationId xmlns:p14="http://schemas.microsoft.com/office/powerpoint/2010/main" val="3967686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282018AD-940D-850A-FAC7-6DF4E685874C}"/>
              </a:ext>
            </a:extLst>
          </p:cNvPr>
          <p:cNvSpPr txBox="1"/>
          <p:nvPr userDrawn="1"/>
        </p:nvSpPr>
        <p:spPr>
          <a:xfrm>
            <a:off x="0" y="-9892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40.sv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2.png"/><Relationship Id="rId5" Type="http://schemas.openxmlformats.org/officeDocument/2006/relationships/image" Target="../media/image30.png"/><Relationship Id="rId15" Type="http://schemas.openxmlformats.org/officeDocument/2006/relationships/image" Target="../media/image33.svg"/><Relationship Id="rId10" Type="http://schemas.openxmlformats.org/officeDocument/2006/relationships/image" Target="../media/image29.png"/><Relationship Id="rId4" Type="http://schemas.openxmlformats.org/officeDocument/2006/relationships/image" Target="../media/image25.svg"/><Relationship Id="rId9" Type="http://schemas.openxmlformats.org/officeDocument/2006/relationships/image" Target="../media/image28.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1.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slideLayout" Target="../slideLayouts/slideLayout7.xml"/><Relationship Id="rId10" Type="http://schemas.openxmlformats.org/officeDocument/2006/relationships/slide" Target="slide12.xml"/><Relationship Id="rId4" Type="http://schemas.openxmlformats.org/officeDocument/2006/relationships/audio" Target="../media/media3.mp3"/><Relationship Id="rId9" Type="http://schemas.openxmlformats.org/officeDocument/2006/relationships/image" Target="../media/image33.svg"/><Relationship Id="rId1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0.sv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2.png"/><Relationship Id="rId5" Type="http://schemas.openxmlformats.org/officeDocument/2006/relationships/image" Target="../media/image30.png"/><Relationship Id="rId15" Type="http://schemas.openxmlformats.org/officeDocument/2006/relationships/image" Target="../media/image33.svg"/><Relationship Id="rId10" Type="http://schemas.openxmlformats.org/officeDocument/2006/relationships/image" Target="../media/image29.png"/><Relationship Id="rId4" Type="http://schemas.openxmlformats.org/officeDocument/2006/relationships/image" Target="../media/image25.svg"/><Relationship Id="rId9" Type="http://schemas.openxmlformats.org/officeDocument/2006/relationships/slide" Target="slide13.xml"/><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png"/><Relationship Id="rId7"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slide" Target="slide15.xml"/><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4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22.png"/><Relationship Id="rId4" Type="http://schemas.openxmlformats.org/officeDocument/2006/relationships/image" Target="../media/image25.sv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5.png"/><Relationship Id="rId5" Type="http://schemas.openxmlformats.org/officeDocument/2006/relationships/image" Target="../media/image4.svg"/><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4.svg"/><Relationship Id="rId12"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51.png"/><Relationship Id="rId2" Type="http://schemas.openxmlformats.org/officeDocument/2006/relationships/video" Target="../media/media4.mp4"/><Relationship Id="rId16" Type="http://schemas.openxmlformats.org/officeDocument/2006/relationships/image" Target="../media/image55.png"/><Relationship Id="rId1" Type="http://schemas.microsoft.com/office/2007/relationships/media" Target="../media/media4.mp4"/><Relationship Id="rId6" Type="http://schemas.openxmlformats.org/officeDocument/2006/relationships/image" Target="../media/image7.png"/><Relationship Id="rId11" Type="http://schemas.openxmlformats.org/officeDocument/2006/relationships/image" Target="../media/image50.png"/><Relationship Id="rId5" Type="http://schemas.openxmlformats.org/officeDocument/2006/relationships/image" Target="../media/image6.sv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5.png"/><Relationship Id="rId9" Type="http://schemas.openxmlformats.org/officeDocument/2006/relationships/image" Target="../media/image48.png"/><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6.svg"/><Relationship Id="rId7" Type="http://schemas.openxmlformats.org/officeDocument/2006/relationships/image" Target="../media/image48.png"/><Relationship Id="rId12"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3.png"/><Relationship Id="rId5" Type="http://schemas.openxmlformats.org/officeDocument/2006/relationships/image" Target="../media/image8.svg"/><Relationship Id="rId10" Type="http://schemas.openxmlformats.org/officeDocument/2006/relationships/image" Target="../media/image52.png"/><Relationship Id="rId4" Type="http://schemas.openxmlformats.org/officeDocument/2006/relationships/image" Target="../media/image7.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0"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7.png"/><Relationship Id="rId5" Type="http://schemas.openxmlformats.org/officeDocument/2006/relationships/image" Target="../media/image4.svg"/><Relationship Id="rId10"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8.sv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svg"/><Relationship Id="rId7" Type="http://schemas.openxmlformats.org/officeDocument/2006/relationships/image" Target="../media/image5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8.svg"/><Relationship Id="rId10" Type="http://schemas.openxmlformats.org/officeDocument/2006/relationships/image" Target="../media/image62.png"/><Relationship Id="rId4" Type="http://schemas.openxmlformats.org/officeDocument/2006/relationships/image" Target="../media/image7.png"/><Relationship Id="rId9" Type="http://schemas.openxmlformats.org/officeDocument/2006/relationships/image" Target="../media/image61.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6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11" Type="http://schemas.openxmlformats.org/officeDocument/2006/relationships/image" Target="../media/image61.svg"/><Relationship Id="rId5" Type="http://schemas.openxmlformats.org/officeDocument/2006/relationships/image" Target="../media/image6.svg"/><Relationship Id="rId10" Type="http://schemas.openxmlformats.org/officeDocument/2006/relationships/image" Target="../media/image60.png"/><Relationship Id="rId4" Type="http://schemas.openxmlformats.org/officeDocument/2006/relationships/image" Target="../media/image5.png"/><Relationship Id="rId9" Type="http://schemas.openxmlformats.org/officeDocument/2006/relationships/image" Target="../media/image59.sv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8.svg"/><Relationship Id="rId10" Type="http://schemas.openxmlformats.org/officeDocument/2006/relationships/image" Target="../media/image62.png"/><Relationship Id="rId4" Type="http://schemas.openxmlformats.org/officeDocument/2006/relationships/image" Target="../media/image7.png"/><Relationship Id="rId9" Type="http://schemas.openxmlformats.org/officeDocument/2006/relationships/image" Target="../media/image61.sv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65.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67.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6.png"/><Relationship Id="rId5" Type="http://schemas.openxmlformats.org/officeDocument/2006/relationships/image" Target="../media/image4.svg"/><Relationship Id="rId10" Type="http://schemas.openxmlformats.org/officeDocument/2006/relationships/image" Target="../media/image65.png"/><Relationship Id="rId4" Type="http://schemas.openxmlformats.org/officeDocument/2006/relationships/image" Target="../media/image3.png"/><Relationship Id="rId9" Type="http://schemas.openxmlformats.org/officeDocument/2006/relationships/image" Target="../media/image8.sv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6.png"/><Relationship Id="rId5" Type="http://schemas.openxmlformats.org/officeDocument/2006/relationships/image" Target="../media/image4.svg"/><Relationship Id="rId10" Type="http://schemas.openxmlformats.org/officeDocument/2006/relationships/image" Target="../media/image65.png"/><Relationship Id="rId4" Type="http://schemas.openxmlformats.org/officeDocument/2006/relationships/image" Target="../media/image3.png"/><Relationship Id="rId9" Type="http://schemas.openxmlformats.org/officeDocument/2006/relationships/image" Target="../media/image8.sv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svg"/><Relationship Id="rId7" Type="http://schemas.openxmlformats.org/officeDocument/2006/relationships/image" Target="../media/image5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8.svg"/><Relationship Id="rId10" Type="http://schemas.openxmlformats.org/officeDocument/2006/relationships/image" Target="../media/image69.png"/><Relationship Id="rId4" Type="http://schemas.openxmlformats.org/officeDocument/2006/relationships/image" Target="../media/image7.png"/><Relationship Id="rId9" Type="http://schemas.openxmlformats.org/officeDocument/2006/relationships/image" Target="../media/image61.sv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svg"/><Relationship Id="rId7" Type="http://schemas.openxmlformats.org/officeDocument/2006/relationships/image" Target="../media/image5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61.sv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slide" Target="slide9.xml"/><Relationship Id="rId12" Type="http://schemas.openxmlformats.org/officeDocument/2006/relationships/image" Target="../media/image29.png"/><Relationship Id="rId2" Type="http://schemas.openxmlformats.org/officeDocument/2006/relationships/image" Target="../media/image2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slide" Target="slide13.xml"/><Relationship Id="rId5" Type="http://schemas.openxmlformats.org/officeDocument/2006/relationships/slide" Target="slide7.xml"/><Relationship Id="rId15" Type="http://schemas.openxmlformats.org/officeDocument/2006/relationships/image" Target="../media/image30.png"/><Relationship Id="rId10" Type="http://schemas.openxmlformats.org/officeDocument/2006/relationships/image" Target="../media/image28.png"/><Relationship Id="rId4" Type="http://schemas.openxmlformats.org/officeDocument/2006/relationships/image" Target="../media/image25.svg"/><Relationship Id="rId9" Type="http://schemas.openxmlformats.org/officeDocument/2006/relationships/slide" Target="slide11.xml"/><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18" Type="http://schemas.microsoft.com/office/2007/relationships/hdphoto" Target="../media/hdphoto3.wdp"/><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audio" Target="../media/media2.mp3"/><Relationship Id="rId16" Type="http://schemas.microsoft.com/office/2007/relationships/hdphoto" Target="../media/hdphoto2.wdp"/><Relationship Id="rId20" Type="http://schemas.microsoft.com/office/2007/relationships/hdphoto" Target="../media/hdphoto4.wdp"/><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18.png"/><Relationship Id="rId5" Type="http://schemas.openxmlformats.org/officeDocument/2006/relationships/slideLayout" Target="../slideLayouts/slideLayout7.xml"/><Relationship Id="rId15" Type="http://schemas.openxmlformats.org/officeDocument/2006/relationships/image" Target="../media/image36.png"/><Relationship Id="rId10" Type="http://schemas.openxmlformats.org/officeDocument/2006/relationships/slide" Target="slide6.xml"/><Relationship Id="rId19"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image" Target="../media/image33.sv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17.png"/><Relationship Id="rId2" Type="http://schemas.openxmlformats.org/officeDocument/2006/relationships/image" Target="../media/image23.pn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image" Target="../media/image22.png"/><Relationship Id="rId5" Type="http://schemas.openxmlformats.org/officeDocument/2006/relationships/image" Target="../media/image30.png"/><Relationship Id="rId1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image" Target="../media/image25.svg"/><Relationship Id="rId9" Type="http://schemas.openxmlformats.org/officeDocument/2006/relationships/image" Target="../media/image28.png"/><Relationship Id="rId14" Type="http://schemas.openxmlformats.org/officeDocument/2006/relationships/image" Target="../media/image40.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slideLayout" Target="../slideLayouts/slideLayout7.xml"/><Relationship Id="rId10" Type="http://schemas.openxmlformats.org/officeDocument/2006/relationships/slide" Target="slide8.xml"/><Relationship Id="rId4" Type="http://schemas.openxmlformats.org/officeDocument/2006/relationships/audio" Target="../media/media3.mp3"/><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slide" Target="slide9.xml"/><Relationship Id="rId12" Type="http://schemas.openxmlformats.org/officeDocument/2006/relationships/image" Target="../media/image29.png"/><Relationship Id="rId17" Type="http://schemas.openxmlformats.org/officeDocument/2006/relationships/image" Target="../media/image33.svg"/><Relationship Id="rId2" Type="http://schemas.openxmlformats.org/officeDocument/2006/relationships/image" Target="../media/image23.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slide" Target="slide13.xml"/><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28.png"/><Relationship Id="rId4" Type="http://schemas.openxmlformats.org/officeDocument/2006/relationships/image" Target="../media/image25.svg"/><Relationship Id="rId9" Type="http://schemas.openxmlformats.org/officeDocument/2006/relationships/slide" Target="slide11.xml"/><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slideLayout" Target="../slideLayouts/slideLayout7.xml"/><Relationship Id="rId10" Type="http://schemas.openxmlformats.org/officeDocument/2006/relationships/slide" Target="slide10.xml"/><Relationship Id="rId4" Type="http://schemas.openxmlformats.org/officeDocument/2006/relationships/audio" Target="../media/media3.mp3"/><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21891" y="547762"/>
            <a:ext cx="16941104"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49407">
            <a:off x="1920927" y="7746038"/>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476683">
            <a:off x="14491072" y="7577853"/>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rot="1203988">
            <a:off x="16723258" y="205481"/>
            <a:ext cx="1405738" cy="1175548"/>
          </a:xfrm>
          <a:custGeom>
            <a:avLst/>
            <a:gdLst/>
            <a:ahLst/>
            <a:cxnLst/>
            <a:rect l="l" t="t" r="r" b="b"/>
            <a:pathLst>
              <a:path w="1405738" h="1175548">
                <a:moveTo>
                  <a:pt x="0" y="0"/>
                </a:moveTo>
                <a:lnTo>
                  <a:pt x="1405738" y="0"/>
                </a:lnTo>
                <a:lnTo>
                  <a:pt x="1405738" y="1175548"/>
                </a:lnTo>
                <a:lnTo>
                  <a:pt x="0" y="11755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TextBox 9"/>
          <p:cNvSpPr txBox="1"/>
          <p:nvPr/>
        </p:nvSpPr>
        <p:spPr>
          <a:xfrm>
            <a:off x="1396241" y="2184448"/>
            <a:ext cx="15392400" cy="4821833"/>
          </a:xfrm>
          <a:prstGeom prst="rect">
            <a:avLst/>
          </a:prstGeom>
        </p:spPr>
        <p:txBody>
          <a:bodyPr wrap="square" lIns="0" tIns="0" rIns="0" bIns="0" rtlCol="0" anchor="t">
            <a:spAutoFit/>
          </a:bodyPr>
          <a:lstStyle/>
          <a:p>
            <a:pPr algn="ctr">
              <a:lnSpc>
                <a:spcPts val="9385"/>
              </a:lnSpc>
            </a:pPr>
            <a:r>
              <a:rPr lang="en-US" sz="8000" b="1" dirty="0" err="1">
                <a:solidFill>
                  <a:srgbClr val="FF0000"/>
                </a:solidFill>
                <a:latin typeface="Tahoma" panose="020B0604030504040204" pitchFamily="34" charset="0"/>
                <a:ea typeface="Tahoma" panose="020B0604030504040204" pitchFamily="34" charset="0"/>
                <a:cs typeface="Tahoma" panose="020B0604030504040204" pitchFamily="34" charset="0"/>
              </a:rPr>
              <a:t>CHÀO</a:t>
            </a:r>
            <a: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8000" b="1" dirty="0" err="1">
                <a:solidFill>
                  <a:srgbClr val="FF0000"/>
                </a:solidFill>
                <a:latin typeface="Tahoma" panose="020B0604030504040204" pitchFamily="34" charset="0"/>
                <a:ea typeface="Tahoma" panose="020B0604030504040204" pitchFamily="34" charset="0"/>
                <a:cs typeface="Tahoma" panose="020B0604030504040204" pitchFamily="34" charset="0"/>
              </a:rPr>
              <a:t>MỪNG</a:t>
            </a:r>
            <a: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8000" b="1" dirty="0" err="1">
                <a:solidFill>
                  <a:srgbClr val="FF0000"/>
                </a:solidFill>
                <a:latin typeface="Tahoma" panose="020B0604030504040204" pitchFamily="34" charset="0"/>
                <a:ea typeface="Tahoma" panose="020B0604030504040204" pitchFamily="34" charset="0"/>
                <a:cs typeface="Tahoma" panose="020B0604030504040204" pitchFamily="34" charset="0"/>
              </a:rPr>
              <a:t>CẢ</a:t>
            </a:r>
            <a: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8000" b="1" dirty="0" err="1">
                <a:solidFill>
                  <a:srgbClr val="FF0000"/>
                </a:solidFill>
                <a:latin typeface="Tahoma" panose="020B0604030504040204" pitchFamily="34" charset="0"/>
                <a:ea typeface="Tahoma" panose="020B0604030504040204" pitchFamily="34" charset="0"/>
                <a:cs typeface="Tahoma" panose="020B0604030504040204" pitchFamily="34" charset="0"/>
              </a:rPr>
              <a:t>LỚP</a:t>
            </a:r>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lnSpc>
                <a:spcPts val="9385"/>
              </a:lnSpc>
            </a:pPr>
            <a:r>
              <a:rPr lang="en-US" sz="8000" b="1" dirty="0" err="1">
                <a:solidFill>
                  <a:srgbClr val="FF0000"/>
                </a:solidFill>
                <a:latin typeface="Tahoma" panose="020B0604030504040204" pitchFamily="34" charset="0"/>
                <a:ea typeface="Tahoma" panose="020B0604030504040204" pitchFamily="34" charset="0"/>
                <a:cs typeface="Tahoma" panose="020B0604030504040204" pitchFamily="34" charset="0"/>
              </a:rPr>
              <a:t>ĐẾN</a:t>
            </a:r>
            <a: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8000" b="1" dirty="0" err="1">
                <a:solidFill>
                  <a:srgbClr val="FF0000"/>
                </a:solidFill>
                <a:latin typeface="Tahoma" panose="020B0604030504040204" pitchFamily="34" charset="0"/>
                <a:ea typeface="Tahoma" panose="020B0604030504040204" pitchFamily="34" charset="0"/>
                <a:cs typeface="Tahoma" panose="020B0604030504040204" pitchFamily="34" charset="0"/>
              </a:rPr>
              <a:t>VỚI</a:t>
            </a:r>
            <a: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80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TIẾT</a:t>
            </a:r>
            <a: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8000" b="1" dirty="0" err="1">
                <a:solidFill>
                  <a:srgbClr val="FF0000"/>
                </a:solidFill>
                <a:latin typeface="Tahoma" panose="020B0604030504040204" pitchFamily="34" charset="0"/>
                <a:ea typeface="Tahoma" panose="020B0604030504040204" pitchFamily="34" charset="0"/>
                <a:cs typeface="Tahoma" panose="020B0604030504040204" pitchFamily="34" charset="0"/>
              </a:rPr>
              <a:t>HỌC</a:t>
            </a:r>
            <a: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8000" b="1" dirty="0" err="1">
                <a:solidFill>
                  <a:srgbClr val="FF0000"/>
                </a:solidFill>
                <a:latin typeface="Tahoma" panose="020B0604030504040204" pitchFamily="34" charset="0"/>
                <a:ea typeface="Tahoma" panose="020B0604030504040204" pitchFamily="34" charset="0"/>
                <a:cs typeface="Tahoma" panose="020B0604030504040204" pitchFamily="34" charset="0"/>
              </a:rPr>
              <a:t>HÔM</a:t>
            </a:r>
            <a: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t> NAY</a:t>
            </a:r>
          </a:p>
          <a:p>
            <a:pPr algn="ctr">
              <a:lnSpc>
                <a:spcPts val="9385"/>
              </a:lnSpc>
            </a:pPr>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lnSpc>
                <a:spcPts val="9385"/>
              </a:lnSpc>
            </a:pPr>
            <a:r>
              <a:rPr lang="en-US" sz="8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Tin </a:t>
            </a:r>
            <a:r>
              <a:rPr lang="en-US" sz="80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học</a:t>
            </a:r>
            <a:r>
              <a:rPr lang="en-US" sz="8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80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5_Sách</a:t>
            </a:r>
            <a:r>
              <a:rPr lang="en-US" sz="8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80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Cánh</a:t>
            </a:r>
            <a:r>
              <a:rPr lang="en-US" sz="8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80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Diều</a:t>
            </a:r>
            <a:endParaRPr lang="en-US" sz="8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rot="-2263052">
            <a:off x="14517681" y="8382416"/>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 name="Freeform 13"/>
          <p:cNvSpPr/>
          <p:nvPr/>
        </p:nvSpPr>
        <p:spPr>
          <a:xfrm rot="-2263052">
            <a:off x="14517681" y="8774511"/>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 name="Freeform 2"/>
          <p:cNvSpPr/>
          <p:nvPr/>
        </p:nvSpPr>
        <p:spPr>
          <a:xfrm rot="2307406">
            <a:off x="-1962981" y="8172819"/>
            <a:ext cx="5287710" cy="4114800"/>
          </a:xfrm>
          <a:custGeom>
            <a:avLst/>
            <a:gdLst/>
            <a:ahLst/>
            <a:cxnLst/>
            <a:rect l="l" t="t" r="r" b="b"/>
            <a:pathLst>
              <a:path w="5287710" h="4114800">
                <a:moveTo>
                  <a:pt x="0" y="0"/>
                </a:moveTo>
                <a:lnTo>
                  <a:pt x="5287710" y="0"/>
                </a:lnTo>
                <a:lnTo>
                  <a:pt x="528771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4211" y="-92448"/>
            <a:ext cx="20718335" cy="11498676"/>
          </a:xfrm>
          <a:custGeom>
            <a:avLst/>
            <a:gdLst/>
            <a:ahLst/>
            <a:cxnLst/>
            <a:rect l="l" t="t" r="r" b="b"/>
            <a:pathLst>
              <a:path w="20718335" h="11498676">
                <a:moveTo>
                  <a:pt x="0" y="0"/>
                </a:moveTo>
                <a:lnTo>
                  <a:pt x="20718334" y="0"/>
                </a:lnTo>
                <a:lnTo>
                  <a:pt x="20718334" y="11498675"/>
                </a:lnTo>
                <a:lnTo>
                  <a:pt x="0" y="11498675"/>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421448" y="4317346"/>
            <a:ext cx="4060922" cy="5615445"/>
            <a:chOff x="0" y="0"/>
            <a:chExt cx="5414563" cy="7487260"/>
          </a:xfrm>
        </p:grpSpPr>
        <p:sp>
          <p:nvSpPr>
            <p:cNvPr id="4" name="Freeform 4"/>
            <p:cNvSpPr/>
            <p:nvPr/>
          </p:nvSpPr>
          <p:spPr>
            <a:xfrm rot="5400000" flipV="1">
              <a:off x="-1591043" y="1591043"/>
              <a:ext cx="7487260" cy="4305175"/>
            </a:xfrm>
            <a:custGeom>
              <a:avLst/>
              <a:gdLst/>
              <a:ahLst/>
              <a:cxnLst/>
              <a:rect l="l" t="t" r="r" b="b"/>
              <a:pathLst>
                <a:path w="7487260" h="4305175">
                  <a:moveTo>
                    <a:pt x="0" y="4305174"/>
                  </a:moveTo>
                  <a:lnTo>
                    <a:pt x="7487260" y="4305174"/>
                  </a:lnTo>
                  <a:lnTo>
                    <a:pt x="7487260"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938414" y="1101539"/>
              <a:ext cx="4476149" cy="6038649"/>
            </a:xfrm>
            <a:custGeom>
              <a:avLst/>
              <a:gdLst/>
              <a:ahLst/>
              <a:cxnLst/>
              <a:rect l="l" t="t" r="r" b="b"/>
              <a:pathLst>
                <a:path w="4476149" h="6038649">
                  <a:moveTo>
                    <a:pt x="0" y="0"/>
                  </a:moveTo>
                  <a:lnTo>
                    <a:pt x="4476149" y="0"/>
                  </a:lnTo>
                  <a:lnTo>
                    <a:pt x="4476149" y="6038649"/>
                  </a:lnTo>
                  <a:lnTo>
                    <a:pt x="0" y="6038649"/>
                  </a:lnTo>
                  <a:lnTo>
                    <a:pt x="0" y="0"/>
                  </a:lnTo>
                  <a:close/>
                </a:path>
              </a:pathLst>
            </a:custGeom>
            <a:blipFill>
              <a:blip r:embed="rId5"/>
              <a:stretch>
                <a:fillRect/>
              </a:stretch>
            </a:blipFill>
          </p:spPr>
          <p:txBody>
            <a:bodyPr/>
            <a:lstStyle/>
            <a:p>
              <a:endParaRPr lang="en-GB"/>
            </a:p>
          </p:txBody>
        </p:sp>
      </p:grpSp>
      <p:grpSp>
        <p:nvGrpSpPr>
          <p:cNvPr id="6" name="Group 6"/>
          <p:cNvGrpSpPr/>
          <p:nvPr/>
        </p:nvGrpSpPr>
        <p:grpSpPr>
          <a:xfrm>
            <a:off x="2816151" y="3913339"/>
            <a:ext cx="4816316" cy="6341508"/>
            <a:chOff x="0" y="0"/>
            <a:chExt cx="6421755" cy="8455344"/>
          </a:xfrm>
        </p:grpSpPr>
        <p:sp>
          <p:nvSpPr>
            <p:cNvPr id="7" name="Freeform 7"/>
            <p:cNvSpPr/>
            <p:nvPr/>
          </p:nvSpPr>
          <p:spPr>
            <a:xfrm rot="4311915" flipV="1">
              <a:off x="-532753" y="2075085"/>
              <a:ext cx="7487260" cy="4305175"/>
            </a:xfrm>
            <a:custGeom>
              <a:avLst/>
              <a:gdLst/>
              <a:ahLst/>
              <a:cxnLst/>
              <a:rect l="l" t="t" r="r" b="b"/>
              <a:pathLst>
                <a:path w="7487260" h="4305175">
                  <a:moveTo>
                    <a:pt x="0" y="4305174"/>
                  </a:moveTo>
                  <a:lnTo>
                    <a:pt x="7487261" y="4305174"/>
                  </a:lnTo>
                  <a:lnTo>
                    <a:pt x="7487261"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2065174" y="1585581"/>
              <a:ext cx="2735116" cy="5940523"/>
            </a:xfrm>
            <a:custGeom>
              <a:avLst/>
              <a:gdLst/>
              <a:ahLst/>
              <a:cxnLst/>
              <a:rect l="l" t="t" r="r" b="b"/>
              <a:pathLst>
                <a:path w="2735116" h="5940523">
                  <a:moveTo>
                    <a:pt x="0" y="0"/>
                  </a:moveTo>
                  <a:lnTo>
                    <a:pt x="2735116" y="0"/>
                  </a:lnTo>
                  <a:lnTo>
                    <a:pt x="2735116" y="5940523"/>
                  </a:lnTo>
                  <a:lnTo>
                    <a:pt x="0" y="5940523"/>
                  </a:lnTo>
                  <a:lnTo>
                    <a:pt x="0" y="0"/>
                  </a:lnTo>
                  <a:close/>
                </a:path>
              </a:pathLst>
            </a:custGeom>
            <a:blipFill>
              <a:blip r:embed="rId6"/>
              <a:stretch>
                <a:fillRect/>
              </a:stretch>
            </a:blipFill>
          </p:spPr>
          <p:txBody>
            <a:bodyPr/>
            <a:lstStyle/>
            <a:p>
              <a:endParaRPr lang="en-GB"/>
            </a:p>
          </p:txBody>
        </p:sp>
      </p:grpSp>
      <p:grpSp>
        <p:nvGrpSpPr>
          <p:cNvPr id="9" name="Group 9"/>
          <p:cNvGrpSpPr/>
          <p:nvPr/>
        </p:nvGrpSpPr>
        <p:grpSpPr>
          <a:xfrm>
            <a:off x="6951251" y="3954315"/>
            <a:ext cx="4357937" cy="6177212"/>
            <a:chOff x="0" y="0"/>
            <a:chExt cx="5810583" cy="8236283"/>
          </a:xfrm>
        </p:grpSpPr>
        <p:sp>
          <p:nvSpPr>
            <p:cNvPr id="10" name="Freeform 10"/>
            <p:cNvSpPr/>
            <p:nvPr/>
          </p:nvSpPr>
          <p:spPr>
            <a:xfrm rot="-6142955" flipV="1">
              <a:off x="-838339" y="1965554"/>
              <a:ext cx="7487260" cy="4305175"/>
            </a:xfrm>
            <a:custGeom>
              <a:avLst/>
              <a:gdLst/>
              <a:ahLst/>
              <a:cxnLst/>
              <a:rect l="l" t="t" r="r" b="b"/>
              <a:pathLst>
                <a:path w="7487260" h="4305175">
                  <a:moveTo>
                    <a:pt x="0" y="4305175"/>
                  </a:moveTo>
                  <a:lnTo>
                    <a:pt x="7487261" y="4305175"/>
                  </a:lnTo>
                  <a:lnTo>
                    <a:pt x="7487261" y="0"/>
                  </a:lnTo>
                  <a:lnTo>
                    <a:pt x="0" y="0"/>
                  </a:lnTo>
                  <a:lnTo>
                    <a:pt x="0" y="4305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1" name="Freeform 11"/>
            <p:cNvSpPr/>
            <p:nvPr/>
          </p:nvSpPr>
          <p:spPr>
            <a:xfrm>
              <a:off x="1031353" y="1585581"/>
              <a:ext cx="3977699" cy="5842397"/>
            </a:xfrm>
            <a:custGeom>
              <a:avLst/>
              <a:gdLst/>
              <a:ahLst/>
              <a:cxnLst/>
              <a:rect l="l" t="t" r="r" b="b"/>
              <a:pathLst>
                <a:path w="3977699" h="5842397">
                  <a:moveTo>
                    <a:pt x="0" y="0"/>
                  </a:moveTo>
                  <a:lnTo>
                    <a:pt x="3977699" y="0"/>
                  </a:lnTo>
                  <a:lnTo>
                    <a:pt x="3977699" y="5842397"/>
                  </a:lnTo>
                  <a:lnTo>
                    <a:pt x="0" y="5842397"/>
                  </a:lnTo>
                  <a:lnTo>
                    <a:pt x="0" y="0"/>
                  </a:lnTo>
                  <a:close/>
                </a:path>
              </a:pathLst>
            </a:custGeom>
            <a:blipFill>
              <a:blip r:embed="rId7"/>
              <a:stretch>
                <a:fillRect/>
              </a:stretch>
            </a:blipFill>
          </p:spPr>
          <p:txBody>
            <a:bodyPr/>
            <a:lstStyle/>
            <a:p>
              <a:endParaRPr lang="en-GB"/>
            </a:p>
          </p:txBody>
        </p:sp>
      </p:grpSp>
      <p:grpSp>
        <p:nvGrpSpPr>
          <p:cNvPr id="12" name="Group 12"/>
          <p:cNvGrpSpPr/>
          <p:nvPr/>
        </p:nvGrpSpPr>
        <p:grpSpPr>
          <a:xfrm>
            <a:off x="9301222" y="3707871"/>
            <a:ext cx="4816316" cy="6341508"/>
            <a:chOff x="0" y="0"/>
            <a:chExt cx="6421755" cy="8455344"/>
          </a:xfrm>
        </p:grpSpPr>
        <p:sp>
          <p:nvSpPr>
            <p:cNvPr id="13" name="Freeform 13"/>
            <p:cNvSpPr/>
            <p:nvPr/>
          </p:nvSpPr>
          <p:spPr>
            <a:xfrm rot="4311915" flipV="1">
              <a:off x="-532753" y="2075085"/>
              <a:ext cx="7487260" cy="4305175"/>
            </a:xfrm>
            <a:custGeom>
              <a:avLst/>
              <a:gdLst/>
              <a:ahLst/>
              <a:cxnLst/>
              <a:rect l="l" t="t" r="r" b="b"/>
              <a:pathLst>
                <a:path w="7487260" h="4305175">
                  <a:moveTo>
                    <a:pt x="0" y="4305174"/>
                  </a:moveTo>
                  <a:lnTo>
                    <a:pt x="7487261" y="4305174"/>
                  </a:lnTo>
                  <a:lnTo>
                    <a:pt x="7487261"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a:hlinkClick r:id="rId8" action="ppaction://hlinksldjump"/>
            </p:cNvPr>
            <p:cNvSpPr/>
            <p:nvPr/>
          </p:nvSpPr>
          <p:spPr>
            <a:xfrm>
              <a:off x="2242772" y="1804642"/>
              <a:ext cx="3447014" cy="5842397"/>
            </a:xfrm>
            <a:custGeom>
              <a:avLst/>
              <a:gdLst/>
              <a:ahLst/>
              <a:cxnLst/>
              <a:rect l="l" t="t" r="r" b="b"/>
              <a:pathLst>
                <a:path w="3447014" h="5842397">
                  <a:moveTo>
                    <a:pt x="0" y="0"/>
                  </a:moveTo>
                  <a:lnTo>
                    <a:pt x="3447014" y="0"/>
                  </a:lnTo>
                  <a:lnTo>
                    <a:pt x="3447014" y="5842397"/>
                  </a:lnTo>
                  <a:lnTo>
                    <a:pt x="0" y="5842397"/>
                  </a:lnTo>
                  <a:lnTo>
                    <a:pt x="0" y="0"/>
                  </a:lnTo>
                  <a:close/>
                </a:path>
              </a:pathLst>
            </a:custGeom>
            <a:blipFill>
              <a:blip r:embed="rId9"/>
              <a:stretch>
                <a:fillRect/>
              </a:stretch>
            </a:blipFill>
          </p:spPr>
          <p:txBody>
            <a:bodyPr/>
            <a:lstStyle/>
            <a:p>
              <a:endParaRPr lang="en-GB"/>
            </a:p>
          </p:txBody>
        </p:sp>
      </p:grpSp>
      <p:grpSp>
        <p:nvGrpSpPr>
          <p:cNvPr id="15" name="Group 15"/>
          <p:cNvGrpSpPr/>
          <p:nvPr/>
        </p:nvGrpSpPr>
        <p:grpSpPr>
          <a:xfrm>
            <a:off x="13371051" y="3872167"/>
            <a:ext cx="4357937" cy="6177212"/>
            <a:chOff x="0" y="0"/>
            <a:chExt cx="5810583" cy="8236283"/>
          </a:xfrm>
        </p:grpSpPr>
        <p:sp>
          <p:nvSpPr>
            <p:cNvPr id="16" name="Freeform 16"/>
            <p:cNvSpPr/>
            <p:nvPr/>
          </p:nvSpPr>
          <p:spPr>
            <a:xfrm rot="-6142955" flipV="1">
              <a:off x="-838339" y="1965554"/>
              <a:ext cx="7487260" cy="4305175"/>
            </a:xfrm>
            <a:custGeom>
              <a:avLst/>
              <a:gdLst/>
              <a:ahLst/>
              <a:cxnLst/>
              <a:rect l="l" t="t" r="r" b="b"/>
              <a:pathLst>
                <a:path w="7487260" h="4305175">
                  <a:moveTo>
                    <a:pt x="0" y="4305175"/>
                  </a:moveTo>
                  <a:lnTo>
                    <a:pt x="7487261" y="4305175"/>
                  </a:lnTo>
                  <a:lnTo>
                    <a:pt x="7487261" y="0"/>
                  </a:lnTo>
                  <a:lnTo>
                    <a:pt x="0" y="0"/>
                  </a:lnTo>
                  <a:lnTo>
                    <a:pt x="0" y="4305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p:cNvSpPr/>
            <p:nvPr/>
          </p:nvSpPr>
          <p:spPr>
            <a:xfrm>
              <a:off x="988990" y="1404519"/>
              <a:ext cx="3832603" cy="5738145"/>
            </a:xfrm>
            <a:custGeom>
              <a:avLst/>
              <a:gdLst/>
              <a:ahLst/>
              <a:cxnLst/>
              <a:rect l="l" t="t" r="r" b="b"/>
              <a:pathLst>
                <a:path w="3832603" h="5738145">
                  <a:moveTo>
                    <a:pt x="0" y="0"/>
                  </a:moveTo>
                  <a:lnTo>
                    <a:pt x="3832603" y="0"/>
                  </a:lnTo>
                  <a:lnTo>
                    <a:pt x="3832603" y="5738146"/>
                  </a:lnTo>
                  <a:lnTo>
                    <a:pt x="0" y="5738146"/>
                  </a:lnTo>
                  <a:lnTo>
                    <a:pt x="0" y="0"/>
                  </a:lnTo>
                  <a:close/>
                </a:path>
              </a:pathLst>
            </a:custGeom>
            <a:blipFill>
              <a:blip r:embed="rId10"/>
              <a:stretch>
                <a:fillRect/>
              </a:stretch>
            </a:blipFill>
          </p:spPr>
          <p:txBody>
            <a:bodyPr/>
            <a:lstStyle/>
            <a:p>
              <a:endParaRPr lang="en-GB"/>
            </a:p>
          </p:txBody>
        </p:sp>
      </p:grpSp>
      <p:sp>
        <p:nvSpPr>
          <p:cNvPr id="18" name="Freeform 18"/>
          <p:cNvSpPr/>
          <p:nvPr/>
        </p:nvSpPr>
        <p:spPr>
          <a:xfrm>
            <a:off x="1270197" y="1028700"/>
            <a:ext cx="6424346" cy="2409130"/>
          </a:xfrm>
          <a:custGeom>
            <a:avLst/>
            <a:gdLst/>
            <a:ahLst/>
            <a:cxnLst/>
            <a:rect l="l" t="t" r="r" b="b"/>
            <a:pathLst>
              <a:path w="6424346" h="2409130">
                <a:moveTo>
                  <a:pt x="0" y="0"/>
                </a:moveTo>
                <a:lnTo>
                  <a:pt x="6424346" y="0"/>
                </a:lnTo>
                <a:lnTo>
                  <a:pt x="6424346" y="2409130"/>
                </a:lnTo>
                <a:lnTo>
                  <a:pt x="0" y="2409130"/>
                </a:lnTo>
                <a:lnTo>
                  <a:pt x="0" y="0"/>
                </a:lnTo>
                <a:close/>
              </a:path>
            </a:pathLst>
          </a:custGeom>
          <a:blipFill>
            <a:blip r:embed="rId11"/>
            <a:stretch>
              <a:fillRect/>
            </a:stretch>
          </a:blipFill>
        </p:spPr>
        <p:txBody>
          <a:bodyPr/>
          <a:lstStyle/>
          <a:p>
            <a:endParaRPr lang="en-GB"/>
          </a:p>
        </p:txBody>
      </p:sp>
      <p:sp>
        <p:nvSpPr>
          <p:cNvPr id="19" name="Freeform 19"/>
          <p:cNvSpPr/>
          <p:nvPr/>
        </p:nvSpPr>
        <p:spPr>
          <a:xfrm>
            <a:off x="6272665" y="1028700"/>
            <a:ext cx="4904849" cy="2409130"/>
          </a:xfrm>
          <a:custGeom>
            <a:avLst/>
            <a:gdLst/>
            <a:ahLst/>
            <a:cxnLst/>
            <a:rect l="l" t="t" r="r" b="b"/>
            <a:pathLst>
              <a:path w="4904849" h="2409130">
                <a:moveTo>
                  <a:pt x="0" y="0"/>
                </a:moveTo>
                <a:lnTo>
                  <a:pt x="4904849" y="0"/>
                </a:lnTo>
                <a:lnTo>
                  <a:pt x="4904849" y="2409130"/>
                </a:lnTo>
                <a:lnTo>
                  <a:pt x="0" y="2409130"/>
                </a:lnTo>
                <a:lnTo>
                  <a:pt x="0" y="0"/>
                </a:lnTo>
                <a:close/>
              </a:path>
            </a:pathLst>
          </a:custGeom>
          <a:blipFill>
            <a:blip r:embed="rId11"/>
            <a:stretch>
              <a:fillRect l="-15501" r="-15477"/>
            </a:stretch>
          </a:blipFill>
        </p:spPr>
        <p:txBody>
          <a:bodyPr/>
          <a:lstStyle/>
          <a:p>
            <a:endParaRPr lang="en-GB"/>
          </a:p>
        </p:txBody>
      </p:sp>
      <p:sp>
        <p:nvSpPr>
          <p:cNvPr id="20" name="Freeform 20"/>
          <p:cNvSpPr/>
          <p:nvPr/>
        </p:nvSpPr>
        <p:spPr>
          <a:xfrm>
            <a:off x="10645170" y="1028700"/>
            <a:ext cx="5664010" cy="2409130"/>
          </a:xfrm>
          <a:custGeom>
            <a:avLst/>
            <a:gdLst/>
            <a:ahLst/>
            <a:cxnLst/>
            <a:rect l="l" t="t" r="r" b="b"/>
            <a:pathLst>
              <a:path w="5664010" h="2409130">
                <a:moveTo>
                  <a:pt x="0" y="0"/>
                </a:moveTo>
                <a:lnTo>
                  <a:pt x="5664011" y="0"/>
                </a:lnTo>
                <a:lnTo>
                  <a:pt x="5664011" y="2409130"/>
                </a:lnTo>
                <a:lnTo>
                  <a:pt x="0" y="2409130"/>
                </a:lnTo>
                <a:lnTo>
                  <a:pt x="0" y="0"/>
                </a:lnTo>
                <a:close/>
              </a:path>
            </a:pathLst>
          </a:custGeom>
          <a:blipFill>
            <a:blip r:embed="rId11"/>
            <a:stretch>
              <a:fillRect l="-13423"/>
            </a:stretch>
          </a:blipFill>
        </p:spPr>
        <p:txBody>
          <a:bodyPr/>
          <a:lstStyle/>
          <a:p>
            <a:endParaRPr lang="en-GB"/>
          </a:p>
        </p:txBody>
      </p:sp>
      <p:sp>
        <p:nvSpPr>
          <p:cNvPr id="21" name="TextBox 21"/>
          <p:cNvSpPr txBox="1"/>
          <p:nvPr/>
        </p:nvSpPr>
        <p:spPr>
          <a:xfrm>
            <a:off x="13371051" y="4231621"/>
            <a:ext cx="2823524" cy="81151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1</a:t>
            </a:r>
          </a:p>
        </p:txBody>
      </p:sp>
      <p:grpSp>
        <p:nvGrpSpPr>
          <p:cNvPr id="22" name="Group 22"/>
          <p:cNvGrpSpPr/>
          <p:nvPr/>
        </p:nvGrpSpPr>
        <p:grpSpPr>
          <a:xfrm>
            <a:off x="2202324" y="4053079"/>
            <a:ext cx="790038" cy="790038"/>
            <a:chOff x="0" y="0"/>
            <a:chExt cx="1053384" cy="1053384"/>
          </a:xfrm>
        </p:grpSpPr>
        <p:grpSp>
          <p:nvGrpSpPr>
            <p:cNvPr id="23" name="Group 23"/>
            <p:cNvGrpSpPr/>
            <p:nvPr/>
          </p:nvGrpSpPr>
          <p:grpSpPr>
            <a:xfrm>
              <a:off x="0" y="0"/>
              <a:ext cx="1053384" cy="1053384"/>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1</a:t>
              </a:r>
            </a:p>
          </p:txBody>
        </p:sp>
      </p:grpSp>
      <p:grpSp>
        <p:nvGrpSpPr>
          <p:cNvPr id="27" name="Group 27"/>
          <p:cNvGrpSpPr/>
          <p:nvPr/>
        </p:nvGrpSpPr>
        <p:grpSpPr>
          <a:xfrm>
            <a:off x="4869751" y="4053079"/>
            <a:ext cx="790038" cy="790038"/>
            <a:chOff x="0" y="0"/>
            <a:chExt cx="1053384" cy="1053384"/>
          </a:xfrm>
        </p:grpSpPr>
        <p:grpSp>
          <p:nvGrpSpPr>
            <p:cNvPr id="28" name="Group 28"/>
            <p:cNvGrpSpPr/>
            <p:nvPr/>
          </p:nvGrpSpPr>
          <p:grpSpPr>
            <a:xfrm>
              <a:off x="0" y="0"/>
              <a:ext cx="1053384" cy="1053384"/>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2</a:t>
              </a:r>
            </a:p>
          </p:txBody>
        </p:sp>
      </p:grpSp>
      <p:grpSp>
        <p:nvGrpSpPr>
          <p:cNvPr id="32" name="Group 32"/>
          <p:cNvGrpSpPr/>
          <p:nvPr/>
        </p:nvGrpSpPr>
        <p:grpSpPr>
          <a:xfrm>
            <a:off x="8511184" y="3954315"/>
            <a:ext cx="790038" cy="790038"/>
            <a:chOff x="0" y="0"/>
            <a:chExt cx="1053384" cy="1053384"/>
          </a:xfrm>
        </p:grpSpPr>
        <p:grpSp>
          <p:nvGrpSpPr>
            <p:cNvPr id="33" name="Group 33"/>
            <p:cNvGrpSpPr/>
            <p:nvPr/>
          </p:nvGrpSpPr>
          <p:grpSpPr>
            <a:xfrm>
              <a:off x="0" y="0"/>
              <a:ext cx="1053384" cy="1053384"/>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3</a:t>
              </a:r>
            </a:p>
          </p:txBody>
        </p:sp>
      </p:grpSp>
      <p:grpSp>
        <p:nvGrpSpPr>
          <p:cNvPr id="37" name="Group 37"/>
          <p:cNvGrpSpPr/>
          <p:nvPr/>
        </p:nvGrpSpPr>
        <p:grpSpPr>
          <a:xfrm>
            <a:off x="11314361" y="3954315"/>
            <a:ext cx="790038" cy="790038"/>
            <a:chOff x="0" y="0"/>
            <a:chExt cx="1053384" cy="1053384"/>
          </a:xfrm>
        </p:grpSpPr>
        <p:grpSp>
          <p:nvGrpSpPr>
            <p:cNvPr id="38" name="Group 38"/>
            <p:cNvGrpSpPr/>
            <p:nvPr/>
          </p:nvGrpSpPr>
          <p:grpSpPr>
            <a:xfrm>
              <a:off x="0" y="0"/>
              <a:ext cx="1053384" cy="1053384"/>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4</a:t>
              </a:r>
            </a:p>
          </p:txBody>
        </p:sp>
      </p:grpSp>
      <p:grpSp>
        <p:nvGrpSpPr>
          <p:cNvPr id="42" name="Group 42"/>
          <p:cNvGrpSpPr/>
          <p:nvPr/>
        </p:nvGrpSpPr>
        <p:grpSpPr>
          <a:xfrm>
            <a:off x="14955738" y="3872167"/>
            <a:ext cx="790038" cy="790038"/>
            <a:chOff x="0" y="0"/>
            <a:chExt cx="1053384" cy="1053384"/>
          </a:xfrm>
        </p:grpSpPr>
        <p:grpSp>
          <p:nvGrpSpPr>
            <p:cNvPr id="43" name="Group 43"/>
            <p:cNvGrpSpPr/>
            <p:nvPr/>
          </p:nvGrpSpPr>
          <p:grpSpPr>
            <a:xfrm>
              <a:off x="0" y="0"/>
              <a:ext cx="1053384" cy="1053384"/>
              <a:chOff x="0" y="0"/>
              <a:chExt cx="812800" cy="812800"/>
            </a:xfrm>
          </p:grpSpPr>
          <p:sp>
            <p:nvSpPr>
              <p:cNvPr id="44" name="Freeform 4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5</a:t>
              </a:r>
            </a:p>
          </p:txBody>
        </p:sp>
      </p:grpSp>
      <p:sp>
        <p:nvSpPr>
          <p:cNvPr id="52" name="Freeform 52"/>
          <p:cNvSpPr/>
          <p:nvPr/>
        </p:nvSpPr>
        <p:spPr>
          <a:xfrm>
            <a:off x="281079" y="5892533"/>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3" name="TextBox 53"/>
          <p:cNvSpPr txBox="1"/>
          <p:nvPr/>
        </p:nvSpPr>
        <p:spPr>
          <a:xfrm>
            <a:off x="1655012" y="1248459"/>
            <a:ext cx="14699889" cy="1649298"/>
          </a:xfrm>
          <a:prstGeom prst="rect">
            <a:avLst/>
          </a:prstGeom>
        </p:spPr>
        <p:txBody>
          <a:bodyPr lIns="0" tIns="0" rIns="0" bIns="0" rtlCol="0" anchor="t">
            <a:spAutoFit/>
          </a:bodyPr>
          <a:lstStyle/>
          <a:p>
            <a:pPr algn="ctr">
              <a:lnSpc>
                <a:spcPts val="6720"/>
              </a:lnSpc>
            </a:pPr>
            <a:r>
              <a:rPr lang="en-US" sz="4400">
                <a:solidFill>
                  <a:srgbClr val="FFFFFF"/>
                </a:solidFill>
                <a:latin typeface="Noto Sans Bold"/>
              </a:rPr>
              <a:t>Chúc mừng em! </a:t>
            </a:r>
          </a:p>
          <a:p>
            <a:pPr algn="ctr">
              <a:lnSpc>
                <a:spcPts val="6720"/>
              </a:lnSpc>
            </a:pPr>
            <a:r>
              <a:rPr lang="en-US" sz="4400">
                <a:solidFill>
                  <a:srgbClr val="FFFFFF"/>
                </a:solidFill>
                <a:latin typeface="Noto Sans Bold"/>
              </a:rPr>
              <a:t>Cùng loại bỏ những người khai thác gỗ còn lại nhé!</a:t>
            </a:r>
          </a:p>
        </p:txBody>
      </p:sp>
      <p:sp>
        <p:nvSpPr>
          <p:cNvPr id="55" name="Freeform 52">
            <a:extLst>
              <a:ext uri="{FF2B5EF4-FFF2-40B4-BE49-F238E27FC236}">
                <a16:creationId xmlns:a16="http://schemas.microsoft.com/office/drawing/2014/main" id="{1399C0D8-1BF6-D4F1-3345-94CF089102FF}"/>
              </a:ext>
            </a:extLst>
          </p:cNvPr>
          <p:cNvSpPr/>
          <p:nvPr/>
        </p:nvSpPr>
        <p:spPr>
          <a:xfrm>
            <a:off x="3587204" y="5963649"/>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4" name="Freeform 52">
            <a:extLst>
              <a:ext uri="{FF2B5EF4-FFF2-40B4-BE49-F238E27FC236}">
                <a16:creationId xmlns:a16="http://schemas.microsoft.com/office/drawing/2014/main" id="{BF00461E-0F52-736C-74BC-9A49D003D0FB}"/>
              </a:ext>
            </a:extLst>
          </p:cNvPr>
          <p:cNvSpPr/>
          <p:nvPr/>
        </p:nvSpPr>
        <p:spPr>
          <a:xfrm>
            <a:off x="7119074" y="5816116"/>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6" name="Freeform 11">
            <a:extLst>
              <a:ext uri="{FF2B5EF4-FFF2-40B4-BE49-F238E27FC236}">
                <a16:creationId xmlns:a16="http://schemas.microsoft.com/office/drawing/2014/main" id="{68241D0D-DB66-8B61-0541-7801083EE403}"/>
              </a:ext>
            </a:extLst>
          </p:cNvPr>
          <p:cNvSpPr/>
          <p:nvPr/>
        </p:nvSpPr>
        <p:spPr>
          <a:xfrm>
            <a:off x="14841869" y="8233130"/>
            <a:ext cx="3181523" cy="2620780"/>
          </a:xfrm>
          <a:custGeom>
            <a:avLst/>
            <a:gdLst/>
            <a:ahLst/>
            <a:cxnLst/>
            <a:rect l="l" t="t" r="r" b="b"/>
            <a:pathLst>
              <a:path w="3181523" h="2620780">
                <a:moveTo>
                  <a:pt x="0" y="0"/>
                </a:moveTo>
                <a:lnTo>
                  <a:pt x="3181523" y="0"/>
                </a:lnTo>
                <a:lnTo>
                  <a:pt x="3181523" y="2620780"/>
                </a:lnTo>
                <a:lnTo>
                  <a:pt x="0" y="2620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7" name="TextBox 17">
            <a:hlinkClick r:id="rId8" action="ppaction://hlinksldjump"/>
            <a:extLst>
              <a:ext uri="{FF2B5EF4-FFF2-40B4-BE49-F238E27FC236}">
                <a16:creationId xmlns:a16="http://schemas.microsoft.com/office/drawing/2014/main" id="{BD8EB376-CC03-6BD1-1DCE-BD9DCDE8C573}"/>
              </a:ext>
            </a:extLst>
          </p:cNvPr>
          <p:cNvSpPr txBox="1"/>
          <p:nvPr/>
        </p:nvSpPr>
        <p:spPr>
          <a:xfrm>
            <a:off x="14972601" y="8912140"/>
            <a:ext cx="2920058" cy="580376"/>
          </a:xfrm>
          <a:prstGeom prst="rect">
            <a:avLst/>
          </a:prstGeom>
        </p:spPr>
        <p:txBody>
          <a:bodyPr lIns="0" tIns="0" rIns="0" bIns="0" rtlCol="0" anchor="t">
            <a:spAutoFit/>
          </a:bodyPr>
          <a:lstStyle/>
          <a:p>
            <a:pPr algn="ctr">
              <a:lnSpc>
                <a:spcPts val="4760"/>
              </a:lnSpc>
            </a:pPr>
            <a:r>
              <a:rPr lang="en-US" sz="3400">
                <a:solidFill>
                  <a:srgbClr val="FFFFFF"/>
                </a:solidFill>
                <a:latin typeface="Noto Sans Bold"/>
              </a:rPr>
              <a:t>Câu tiếp</a:t>
            </a:r>
          </a:p>
        </p:txBody>
      </p:sp>
    </p:spTree>
    <p:extLst>
      <p:ext uri="{BB962C8B-B14F-4D97-AF65-F5344CB8AC3E}">
        <p14:creationId xmlns:p14="http://schemas.microsoft.com/office/powerpoint/2010/main" val="34583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745" y="0"/>
            <a:ext cx="18288000" cy="11772900"/>
          </a:xfrm>
          <a:custGeom>
            <a:avLst/>
            <a:gdLst/>
            <a:ahLst/>
            <a:cxnLst/>
            <a:rect l="l" t="t" r="r" b="b"/>
            <a:pathLst>
              <a:path w="18288000" h="11772900">
                <a:moveTo>
                  <a:pt x="0" y="0"/>
                </a:moveTo>
                <a:lnTo>
                  <a:pt x="18288000" y="0"/>
                </a:lnTo>
                <a:lnTo>
                  <a:pt x="18288000" y="11772900"/>
                </a:lnTo>
                <a:lnTo>
                  <a:pt x="0" y="11772900"/>
                </a:lnTo>
                <a:lnTo>
                  <a:pt x="0" y="0"/>
                </a:lnTo>
                <a:close/>
              </a:path>
            </a:pathLst>
          </a:custGeom>
          <a:blipFill>
            <a:blip r:embed="rId6"/>
            <a:stretch>
              <a:fillRect/>
            </a:stretch>
          </a:blipFill>
        </p:spPr>
        <p:txBody>
          <a:bodyPr/>
          <a:lstStyle/>
          <a:p>
            <a:endParaRPr lang="en-US"/>
          </a:p>
        </p:txBody>
      </p:sp>
      <p:grpSp>
        <p:nvGrpSpPr>
          <p:cNvPr id="3" name="Group 3"/>
          <p:cNvGrpSpPr/>
          <p:nvPr/>
        </p:nvGrpSpPr>
        <p:grpSpPr>
          <a:xfrm>
            <a:off x="1828801" y="0"/>
            <a:ext cx="13413616" cy="2927803"/>
            <a:chOff x="0" y="0"/>
            <a:chExt cx="20944856" cy="3212173"/>
          </a:xfrm>
        </p:grpSpPr>
        <p:sp>
          <p:nvSpPr>
            <p:cNvPr id="4" name="Freeform 4"/>
            <p:cNvSpPr/>
            <p:nvPr/>
          </p:nvSpPr>
          <p:spPr>
            <a:xfrm>
              <a:off x="0" y="0"/>
              <a:ext cx="8565795" cy="3212173"/>
            </a:xfrm>
            <a:custGeom>
              <a:avLst/>
              <a:gdLst/>
              <a:ahLst/>
              <a:cxnLst/>
              <a:rect l="l" t="t" r="r" b="b"/>
              <a:pathLst>
                <a:path w="8565795" h="3212173">
                  <a:moveTo>
                    <a:pt x="0" y="0"/>
                  </a:moveTo>
                  <a:lnTo>
                    <a:pt x="8565795" y="0"/>
                  </a:lnTo>
                  <a:lnTo>
                    <a:pt x="8565795" y="3212173"/>
                  </a:lnTo>
                  <a:lnTo>
                    <a:pt x="0" y="3212173"/>
                  </a:lnTo>
                  <a:lnTo>
                    <a:pt x="0" y="0"/>
                  </a:lnTo>
                  <a:close/>
                </a:path>
              </a:pathLst>
            </a:custGeom>
            <a:blipFill>
              <a:blip r:embed="rId7"/>
              <a:stretch>
                <a:fillRect/>
              </a:stretch>
            </a:blipFill>
          </p:spPr>
          <p:txBody>
            <a:bodyPr/>
            <a:lstStyle/>
            <a:p>
              <a:endParaRPr lang="en-GB"/>
            </a:p>
          </p:txBody>
        </p:sp>
        <p:sp>
          <p:nvSpPr>
            <p:cNvPr id="5" name="Freeform 5"/>
            <p:cNvSpPr/>
            <p:nvPr/>
          </p:nvSpPr>
          <p:spPr>
            <a:xfrm>
              <a:off x="810641" y="0"/>
              <a:ext cx="19241337" cy="3212173"/>
            </a:xfrm>
            <a:custGeom>
              <a:avLst/>
              <a:gdLst/>
              <a:ahLst/>
              <a:cxnLst/>
              <a:rect l="l" t="t" r="r" b="b"/>
              <a:pathLst>
                <a:path w="6539799" h="3212173">
                  <a:moveTo>
                    <a:pt x="0" y="0"/>
                  </a:moveTo>
                  <a:lnTo>
                    <a:pt x="6539799" y="0"/>
                  </a:lnTo>
                  <a:lnTo>
                    <a:pt x="6539799" y="3212173"/>
                  </a:lnTo>
                  <a:lnTo>
                    <a:pt x="0" y="3212173"/>
                  </a:lnTo>
                  <a:lnTo>
                    <a:pt x="0" y="0"/>
                  </a:lnTo>
                  <a:close/>
                </a:path>
              </a:pathLst>
            </a:custGeom>
            <a:blipFill>
              <a:blip r:embed="rId7"/>
              <a:stretch>
                <a:fillRect l="-15501" r="-15477"/>
              </a:stretch>
            </a:blipFill>
          </p:spPr>
          <p:txBody>
            <a:bodyPr/>
            <a:lstStyle/>
            <a:p>
              <a:endParaRPr lang="en-GB"/>
            </a:p>
          </p:txBody>
        </p:sp>
        <p:sp>
          <p:nvSpPr>
            <p:cNvPr id="6" name="Freeform 6"/>
            <p:cNvSpPr/>
            <p:nvPr/>
          </p:nvSpPr>
          <p:spPr>
            <a:xfrm>
              <a:off x="12499965" y="0"/>
              <a:ext cx="8444891" cy="3212173"/>
            </a:xfrm>
            <a:custGeom>
              <a:avLst/>
              <a:gdLst/>
              <a:ahLst/>
              <a:cxnLst/>
              <a:rect l="l" t="t" r="r" b="b"/>
              <a:pathLst>
                <a:path w="7552014" h="3212173">
                  <a:moveTo>
                    <a:pt x="0" y="0"/>
                  </a:moveTo>
                  <a:lnTo>
                    <a:pt x="7552014" y="0"/>
                  </a:lnTo>
                  <a:lnTo>
                    <a:pt x="7552014" y="3212173"/>
                  </a:lnTo>
                  <a:lnTo>
                    <a:pt x="0" y="3212173"/>
                  </a:lnTo>
                  <a:lnTo>
                    <a:pt x="0" y="0"/>
                  </a:lnTo>
                  <a:close/>
                </a:path>
              </a:pathLst>
            </a:custGeom>
            <a:blipFill>
              <a:blip r:embed="rId7"/>
              <a:stretch>
                <a:fillRect l="-13423"/>
              </a:stretch>
            </a:blipFill>
          </p:spPr>
          <p:txBody>
            <a:bodyPr/>
            <a:lstStyle/>
            <a:p>
              <a:endParaRPr lang="en-GB"/>
            </a:p>
          </p:txBody>
        </p:sp>
      </p:grpSp>
      <p:sp>
        <p:nvSpPr>
          <p:cNvPr id="11" name="Freeform 11"/>
          <p:cNvSpPr/>
          <p:nvPr/>
        </p:nvSpPr>
        <p:spPr>
          <a:xfrm>
            <a:off x="14513945" y="7839047"/>
            <a:ext cx="3181523" cy="2620780"/>
          </a:xfrm>
          <a:custGeom>
            <a:avLst/>
            <a:gdLst/>
            <a:ahLst/>
            <a:cxnLst/>
            <a:rect l="l" t="t" r="r" b="b"/>
            <a:pathLst>
              <a:path w="3181523" h="2620780">
                <a:moveTo>
                  <a:pt x="0" y="0"/>
                </a:moveTo>
                <a:lnTo>
                  <a:pt x="3181523" y="0"/>
                </a:lnTo>
                <a:lnTo>
                  <a:pt x="3181523" y="2620780"/>
                </a:lnTo>
                <a:lnTo>
                  <a:pt x="0" y="26207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1828801" y="414180"/>
            <a:ext cx="14699889" cy="2118657"/>
          </a:xfrm>
          <a:prstGeom prst="rect">
            <a:avLst/>
          </a:prstGeom>
        </p:spPr>
        <p:txBody>
          <a:bodyPr lIns="0" tIns="0" rIns="0" bIns="0" rtlCol="0" anchor="t">
            <a:spAutoFit/>
          </a:bodyPr>
          <a:lstStyle/>
          <a:p>
            <a:pPr>
              <a:lnSpc>
                <a:spcPts val="6720"/>
              </a:lnSpc>
            </a:pP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Lệnh</a:t>
            </a:r>
            <a:endPar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gn="ctr">
              <a:lnSpc>
                <a:spcPct val="250000"/>
              </a:lnSpc>
            </a:pP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cho</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phép</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lập</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trình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nội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dung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gì</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a:t>
            </a:r>
          </a:p>
        </p:txBody>
      </p:sp>
      <p:sp>
        <p:nvSpPr>
          <p:cNvPr id="17" name="TextBox 17">
            <a:hlinkClick r:id="rId10" action="ppaction://hlinksldjump"/>
          </p:cNvPr>
          <p:cNvSpPr txBox="1"/>
          <p:nvPr/>
        </p:nvSpPr>
        <p:spPr>
          <a:xfrm>
            <a:off x="14644677" y="8518057"/>
            <a:ext cx="2920058" cy="580376"/>
          </a:xfrm>
          <a:prstGeom prst="rect">
            <a:avLst/>
          </a:prstGeom>
        </p:spPr>
        <p:txBody>
          <a:bodyPr lIns="0" tIns="0" rIns="0" bIns="0" rtlCol="0" anchor="t">
            <a:spAutoFit/>
          </a:bodyPr>
          <a:lstStyle/>
          <a:p>
            <a:pPr algn="ctr">
              <a:lnSpc>
                <a:spcPts val="4760"/>
              </a:lnSpc>
            </a:pPr>
            <a:r>
              <a:rPr lang="en-US" sz="3400">
                <a:solidFill>
                  <a:srgbClr val="FFFFFF"/>
                </a:solidFill>
                <a:latin typeface="Noto Sans Bold"/>
              </a:rPr>
              <a:t>Câu tiếp</a:t>
            </a:r>
          </a:p>
        </p:txBody>
      </p:sp>
      <p:grpSp>
        <p:nvGrpSpPr>
          <p:cNvPr id="33" name="Group 32">
            <a:extLst>
              <a:ext uri="{FF2B5EF4-FFF2-40B4-BE49-F238E27FC236}">
                <a16:creationId xmlns:a16="http://schemas.microsoft.com/office/drawing/2014/main" id="{3A9F12EC-AA32-0C68-AF57-9D1A8C3E8958}"/>
              </a:ext>
            </a:extLst>
          </p:cNvPr>
          <p:cNvGrpSpPr/>
          <p:nvPr/>
        </p:nvGrpSpPr>
        <p:grpSpPr>
          <a:xfrm>
            <a:off x="3825430" y="3112443"/>
            <a:ext cx="9584717" cy="1602882"/>
            <a:chOff x="2180846" y="4540582"/>
            <a:chExt cx="4035766" cy="1296490"/>
          </a:xfrm>
        </p:grpSpPr>
        <p:sp>
          <p:nvSpPr>
            <p:cNvPr id="34" name="Freeform 7">
              <a:extLst>
                <a:ext uri="{FF2B5EF4-FFF2-40B4-BE49-F238E27FC236}">
                  <a16:creationId xmlns:a16="http://schemas.microsoft.com/office/drawing/2014/main" id="{6F4B11AF-E8D2-9185-FAB8-2005E4E7D338}"/>
                </a:ext>
              </a:extLst>
            </p:cNvPr>
            <p:cNvSpPr/>
            <p:nvPr/>
          </p:nvSpPr>
          <p:spPr>
            <a:xfrm>
              <a:off x="2180846" y="4540582"/>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1"/>
              <a:stretch>
                <a:fillRect/>
              </a:stretch>
            </a:blipFill>
          </p:spPr>
          <p:txBody>
            <a:bodyPr/>
            <a:lstStyle/>
            <a:p>
              <a:endParaRPr lang="en-US"/>
            </a:p>
          </p:txBody>
        </p:sp>
        <p:sp>
          <p:nvSpPr>
            <p:cNvPr id="35" name="sai">
              <a:extLst>
                <a:ext uri="{FF2B5EF4-FFF2-40B4-BE49-F238E27FC236}">
                  <a16:creationId xmlns:a16="http://schemas.microsoft.com/office/drawing/2014/main" id="{83B87540-C1AB-5863-68F0-496C909EDDC3}"/>
                </a:ext>
              </a:extLst>
            </p:cNvPr>
            <p:cNvSpPr txBox="1"/>
            <p:nvPr/>
          </p:nvSpPr>
          <p:spPr>
            <a:xfrm>
              <a:off x="2554133" y="4833943"/>
              <a:ext cx="3438328" cy="606388"/>
            </a:xfrm>
            <a:prstGeom prst="rect">
              <a:avLst/>
            </a:prstGeom>
          </p:spPr>
          <p:txBody>
            <a:bodyPr wrap="square" lIns="0" tIns="0" rIns="0" bIns="0" rtlCol="0" anchor="t">
              <a:spAutoFit/>
            </a:bodyPr>
            <a:lstStyle/>
            <a:p>
              <a:pPr>
                <a:lnSpc>
                  <a:spcPts val="6720"/>
                </a:lnSpc>
              </a:pP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A.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Thay</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đổi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phông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nền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kế</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tiếp</a:t>
              </a:r>
              <a:endPar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7" name="Group 46">
            <a:extLst>
              <a:ext uri="{FF2B5EF4-FFF2-40B4-BE49-F238E27FC236}">
                <a16:creationId xmlns:a16="http://schemas.microsoft.com/office/drawing/2014/main" id="{283409E0-3C1B-EB1D-2AC4-7B9157656554}"/>
              </a:ext>
            </a:extLst>
          </p:cNvPr>
          <p:cNvGrpSpPr/>
          <p:nvPr/>
        </p:nvGrpSpPr>
        <p:grpSpPr>
          <a:xfrm>
            <a:off x="3671977" y="4838725"/>
            <a:ext cx="9891623" cy="1602882"/>
            <a:chOff x="10739643" y="4540582"/>
            <a:chExt cx="4035766" cy="1296490"/>
          </a:xfrm>
        </p:grpSpPr>
        <p:sp>
          <p:nvSpPr>
            <p:cNvPr id="32" name="Freeform 9">
              <a:extLst>
                <a:ext uri="{FF2B5EF4-FFF2-40B4-BE49-F238E27FC236}">
                  <a16:creationId xmlns:a16="http://schemas.microsoft.com/office/drawing/2014/main" id="{59B658B2-E9E2-AD92-AE03-D994217AF7F4}"/>
                </a:ext>
              </a:extLst>
            </p:cNvPr>
            <p:cNvSpPr/>
            <p:nvPr/>
          </p:nvSpPr>
          <p:spPr>
            <a:xfrm>
              <a:off x="10739643" y="4540582"/>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1"/>
              <a:stretch>
                <a:fillRect/>
              </a:stretch>
            </a:blipFill>
          </p:spPr>
          <p:txBody>
            <a:bodyPr/>
            <a:lstStyle/>
            <a:p>
              <a:endParaRPr lang="en-US"/>
            </a:p>
          </p:txBody>
        </p:sp>
        <p:sp>
          <p:nvSpPr>
            <p:cNvPr id="39" name="đúng">
              <a:extLst>
                <a:ext uri="{FF2B5EF4-FFF2-40B4-BE49-F238E27FC236}">
                  <a16:creationId xmlns:a16="http://schemas.microsoft.com/office/drawing/2014/main" id="{4937DC85-A56A-1993-7409-18FBD8EC6300}"/>
                </a:ext>
              </a:extLst>
            </p:cNvPr>
            <p:cNvSpPr txBox="1"/>
            <p:nvPr/>
          </p:nvSpPr>
          <p:spPr>
            <a:xfrm>
              <a:off x="11048933" y="4740206"/>
              <a:ext cx="3548516" cy="606388"/>
            </a:xfrm>
            <a:prstGeom prst="rect">
              <a:avLst/>
            </a:prstGeom>
          </p:spPr>
          <p:txBody>
            <a:bodyPr wrap="square" lIns="0" tIns="0" rIns="0" bIns="0" rtlCol="0" anchor="t">
              <a:spAutoFit/>
            </a:bodyPr>
            <a:lstStyle/>
            <a:p>
              <a:pPr>
                <a:lnSpc>
                  <a:spcPts val="6720"/>
                </a:lnSpc>
              </a:pP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B.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Thay</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đổi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phông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nền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theo</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tên</a:t>
              </a:r>
              <a:endPar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3" name="negative_beeps-6008">
            <a:hlinkClick r:id="" action="ppaction://media"/>
            <a:extLst>
              <a:ext uri="{FF2B5EF4-FFF2-40B4-BE49-F238E27FC236}">
                <a16:creationId xmlns:a16="http://schemas.microsoft.com/office/drawing/2014/main" id="{19B367DE-F3E0-3863-E731-D3F3E601581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920485" y="2825572"/>
            <a:ext cx="609600" cy="609600"/>
          </a:xfrm>
          <a:prstGeom prst="rect">
            <a:avLst/>
          </a:prstGeom>
        </p:spPr>
      </p:pic>
      <p:pic>
        <p:nvPicPr>
          <p:cNvPr id="44" name="yay-6326">
            <a:hlinkClick r:id="" action="ppaction://media"/>
            <a:extLst>
              <a:ext uri="{FF2B5EF4-FFF2-40B4-BE49-F238E27FC236}">
                <a16:creationId xmlns:a16="http://schemas.microsoft.com/office/drawing/2014/main" id="{27CC1B02-0FF3-34C3-D29A-EC729D705BC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993640" y="3928324"/>
            <a:ext cx="609600" cy="609600"/>
          </a:xfrm>
          <a:prstGeom prst="rect">
            <a:avLst/>
          </a:prstGeom>
        </p:spPr>
      </p:pic>
      <p:pic>
        <p:nvPicPr>
          <p:cNvPr id="45" name="negative_beeps-6008">
            <a:hlinkClick r:id="" action="ppaction://media"/>
            <a:extLst>
              <a:ext uri="{FF2B5EF4-FFF2-40B4-BE49-F238E27FC236}">
                <a16:creationId xmlns:a16="http://schemas.microsoft.com/office/drawing/2014/main" id="{5A640F1C-2896-3715-F7E0-3292EF26131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920485" y="1722820"/>
            <a:ext cx="609600" cy="609600"/>
          </a:xfrm>
          <a:prstGeom prst="rect">
            <a:avLst/>
          </a:prstGeom>
        </p:spPr>
      </p:pic>
      <p:pic>
        <p:nvPicPr>
          <p:cNvPr id="46" name="negative_beeps-6008">
            <a:hlinkClick r:id="" action="ppaction://media"/>
            <a:extLst>
              <a:ext uri="{FF2B5EF4-FFF2-40B4-BE49-F238E27FC236}">
                <a16:creationId xmlns:a16="http://schemas.microsoft.com/office/drawing/2014/main" id="{778E098B-D366-7A8E-3889-CECF3E7D415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9126698" y="5551723"/>
            <a:ext cx="609600" cy="609600"/>
          </a:xfrm>
          <a:prstGeom prst="rect">
            <a:avLst/>
          </a:prstGeom>
        </p:spPr>
      </p:pic>
      <p:pic>
        <p:nvPicPr>
          <p:cNvPr id="8" name="Picture 7">
            <a:extLst>
              <a:ext uri="{FF2B5EF4-FFF2-40B4-BE49-F238E27FC236}">
                <a16:creationId xmlns:a16="http://schemas.microsoft.com/office/drawing/2014/main" id="{51B7E7E6-A5E4-FE4A-06A2-2FD830CEDB9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772" b="89474" l="4167" r="98333">
                        <a14:foregroundMark x1="4167" y1="70175" x2="16250" y2="66667"/>
                        <a14:foregroundMark x1="87917" y1="63158" x2="98333" y2="63158"/>
                        <a14:foregroundMark x1="90417" y1="50877" x2="90833" y2="61404"/>
                      </a14:backgroundRemoval>
                    </a14:imgEffect>
                  </a14:imgLayer>
                </a14:imgProps>
              </a:ext>
            </a:extLst>
          </a:blip>
          <a:stretch>
            <a:fillRect/>
          </a:stretch>
        </p:blipFill>
        <p:spPr>
          <a:xfrm>
            <a:off x="6410649" y="173955"/>
            <a:ext cx="6980574" cy="1657887"/>
          </a:xfrm>
          <a:prstGeom prst="rect">
            <a:avLst/>
          </a:prstGeom>
        </p:spPr>
      </p:pic>
      <p:grpSp>
        <p:nvGrpSpPr>
          <p:cNvPr id="9" name="Group 8">
            <a:extLst>
              <a:ext uri="{FF2B5EF4-FFF2-40B4-BE49-F238E27FC236}">
                <a16:creationId xmlns:a16="http://schemas.microsoft.com/office/drawing/2014/main" id="{D60A66EE-A3B4-7D61-927B-88049FEB31C9}"/>
              </a:ext>
            </a:extLst>
          </p:cNvPr>
          <p:cNvGrpSpPr/>
          <p:nvPr/>
        </p:nvGrpSpPr>
        <p:grpSpPr>
          <a:xfrm>
            <a:off x="3825430" y="6667500"/>
            <a:ext cx="9584717" cy="1602882"/>
            <a:chOff x="2180846" y="4540582"/>
            <a:chExt cx="4035766" cy="1296490"/>
          </a:xfrm>
        </p:grpSpPr>
        <p:sp>
          <p:nvSpPr>
            <p:cNvPr id="10" name="Freeform 7">
              <a:extLst>
                <a:ext uri="{FF2B5EF4-FFF2-40B4-BE49-F238E27FC236}">
                  <a16:creationId xmlns:a16="http://schemas.microsoft.com/office/drawing/2014/main" id="{70D0660B-E18C-7725-90DD-F14D57F28B51}"/>
                </a:ext>
              </a:extLst>
            </p:cNvPr>
            <p:cNvSpPr/>
            <p:nvPr/>
          </p:nvSpPr>
          <p:spPr>
            <a:xfrm>
              <a:off x="2180846" y="4540582"/>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1"/>
              <a:stretch>
                <a:fillRect/>
              </a:stretch>
            </a:blipFill>
          </p:spPr>
          <p:txBody>
            <a:bodyPr/>
            <a:lstStyle/>
            <a:p>
              <a:endParaRPr lang="en-US"/>
            </a:p>
          </p:txBody>
        </p:sp>
        <p:sp>
          <p:nvSpPr>
            <p:cNvPr id="13" name="sai">
              <a:extLst>
                <a:ext uri="{FF2B5EF4-FFF2-40B4-BE49-F238E27FC236}">
                  <a16:creationId xmlns:a16="http://schemas.microsoft.com/office/drawing/2014/main" id="{BDF20495-D173-5C39-6B0B-B4401D007B01}"/>
                </a:ext>
              </a:extLst>
            </p:cNvPr>
            <p:cNvSpPr txBox="1"/>
            <p:nvPr/>
          </p:nvSpPr>
          <p:spPr>
            <a:xfrm>
              <a:off x="2505527" y="4772422"/>
              <a:ext cx="3592040" cy="606388"/>
            </a:xfrm>
            <a:prstGeom prst="rect">
              <a:avLst/>
            </a:prstGeom>
          </p:spPr>
          <p:txBody>
            <a:bodyPr wrap="square" lIns="0" tIns="0" rIns="0" bIns="0" rtlCol="0" anchor="t">
              <a:spAutoFit/>
            </a:bodyPr>
            <a:lstStyle/>
            <a:p>
              <a:pPr>
                <a:lnSpc>
                  <a:spcPts val="6720"/>
                </a:lnSpc>
              </a:pP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C.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Thay</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đổi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phông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nền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tùy</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ý</a:t>
              </a:r>
            </a:p>
          </p:txBody>
        </p:sp>
      </p:grpSp>
      <p:grpSp>
        <p:nvGrpSpPr>
          <p:cNvPr id="14" name="Group 13">
            <a:extLst>
              <a:ext uri="{FF2B5EF4-FFF2-40B4-BE49-F238E27FC236}">
                <a16:creationId xmlns:a16="http://schemas.microsoft.com/office/drawing/2014/main" id="{6835D58E-99A7-DAD3-12B6-A06C2FE99BA5}"/>
              </a:ext>
            </a:extLst>
          </p:cNvPr>
          <p:cNvGrpSpPr/>
          <p:nvPr/>
        </p:nvGrpSpPr>
        <p:grpSpPr>
          <a:xfrm>
            <a:off x="3825430" y="8420100"/>
            <a:ext cx="9584717" cy="1602882"/>
            <a:chOff x="2180846" y="4540582"/>
            <a:chExt cx="4035766" cy="1296490"/>
          </a:xfrm>
        </p:grpSpPr>
        <p:sp>
          <p:nvSpPr>
            <p:cNvPr id="15" name="Freeform 7">
              <a:extLst>
                <a:ext uri="{FF2B5EF4-FFF2-40B4-BE49-F238E27FC236}">
                  <a16:creationId xmlns:a16="http://schemas.microsoft.com/office/drawing/2014/main" id="{82C81B0D-ED6B-5086-BE55-931AFBAEA49D}"/>
                </a:ext>
              </a:extLst>
            </p:cNvPr>
            <p:cNvSpPr/>
            <p:nvPr/>
          </p:nvSpPr>
          <p:spPr>
            <a:xfrm>
              <a:off x="2180846" y="4540582"/>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1"/>
              <a:stretch>
                <a:fillRect/>
              </a:stretch>
            </a:blipFill>
          </p:spPr>
          <p:txBody>
            <a:bodyPr/>
            <a:lstStyle/>
            <a:p>
              <a:endParaRPr lang="en-US"/>
            </a:p>
          </p:txBody>
        </p:sp>
        <p:sp>
          <p:nvSpPr>
            <p:cNvPr id="16" name="sai">
              <a:extLst>
                <a:ext uri="{FF2B5EF4-FFF2-40B4-BE49-F238E27FC236}">
                  <a16:creationId xmlns:a16="http://schemas.microsoft.com/office/drawing/2014/main" id="{1A107046-EAF8-8F9D-C16F-9AD8E4DE48F0}"/>
                </a:ext>
              </a:extLst>
            </p:cNvPr>
            <p:cNvSpPr txBox="1"/>
            <p:nvPr/>
          </p:nvSpPr>
          <p:spPr>
            <a:xfrm>
              <a:off x="2514694" y="4767886"/>
              <a:ext cx="3477767" cy="606388"/>
            </a:xfrm>
            <a:prstGeom prst="rect">
              <a:avLst/>
            </a:prstGeom>
          </p:spPr>
          <p:txBody>
            <a:bodyPr wrap="square" lIns="0" tIns="0" rIns="0" bIns="0" rtlCol="0" anchor="t">
              <a:spAutoFit/>
            </a:bodyPr>
            <a:lstStyle/>
            <a:p>
              <a:pPr>
                <a:lnSpc>
                  <a:spcPts val="6720"/>
                </a:lnSpc>
              </a:pP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D.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Thay</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đổi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phông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nền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số</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1</a:t>
              </a:r>
            </a:p>
          </p:txBody>
        </p:sp>
      </p:grpSp>
    </p:spTree>
    <p:extLst>
      <p:ext uri="{BB962C8B-B14F-4D97-AF65-F5344CB8AC3E}">
        <p14:creationId xmlns:p14="http://schemas.microsoft.com/office/powerpoint/2010/main" val="154876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96" fill="hold"/>
                                        <p:tgtEl>
                                          <p:spTgt spid="4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96"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96" fill="hold"/>
                                        <p:tgtEl>
                                          <p:spTgt spid="43"/>
                                        </p:tgtEl>
                                      </p:cBhvr>
                                    </p:cmd>
                                  </p:childTnLst>
                                </p:cTn>
                              </p:par>
                            </p:childTnLst>
                          </p:cTn>
                        </p:par>
                      </p:childTnLst>
                    </p:cTn>
                  </p:par>
                </p:childTnLst>
              </p:cTn>
              <p:nextCondLst>
                <p:cond evt="onClick" delay="0">
                  <p:tgtEl>
                    <p:spTgt spid="33"/>
                  </p:tgtEl>
                </p:cond>
              </p:nextCondLst>
            </p:seq>
            <p:audio>
              <p:cMediaNode vol="80000">
                <p:cTn id="20" fill="hold" display="0">
                  <p:stCondLst>
                    <p:cond delay="indefinite"/>
                  </p:stCondLst>
                  <p:endCondLst>
                    <p:cond evt="onStopAudio" delay="0">
                      <p:tgtEl>
                        <p:sldTgt/>
                      </p:tgtEl>
                    </p:cond>
                  </p:endCondLst>
                </p:cTn>
                <p:tgtEl>
                  <p:spTgt spid="43"/>
                </p:tgtEl>
              </p:cMediaNode>
            </p:audio>
            <p:audio>
              <p:cMediaNode vol="80000">
                <p:cTn id="21" fill="hold" display="0">
                  <p:stCondLst>
                    <p:cond delay="indefinite"/>
                  </p:stCondLst>
                  <p:endCondLst>
                    <p:cond evt="onStopAudio" delay="0">
                      <p:tgtEl>
                        <p:sldTgt/>
                      </p:tgtEl>
                    </p:cond>
                  </p:endCondLst>
                </p:cTn>
                <p:tgtEl>
                  <p:spTgt spid="44"/>
                </p:tgtEl>
              </p:cMediaNode>
            </p:audio>
            <p:audio>
              <p:cMediaNode vol="80000">
                <p:cTn id="22" fill="hold" display="0">
                  <p:stCondLst>
                    <p:cond delay="indefinite"/>
                  </p:stCondLst>
                  <p:endCondLst>
                    <p:cond evt="onStopAudio" delay="0">
                      <p:tgtEl>
                        <p:sldTgt/>
                      </p:tgtEl>
                    </p:cond>
                  </p:endCondLst>
                </p:cTn>
                <p:tgtEl>
                  <p:spTgt spid="45"/>
                </p:tgtEl>
              </p:cMediaNode>
            </p:audio>
            <p:audio>
              <p:cMediaNode vol="80000">
                <p:cTn id="23" fill="hold" display="0">
                  <p:stCondLst>
                    <p:cond delay="indefinite"/>
                  </p:stCondLst>
                  <p:endCondLst>
                    <p:cond evt="onStopAudio" delay="0">
                      <p:tgtEl>
                        <p:sldTgt/>
                      </p:tgtEl>
                    </p:cond>
                  </p:endCondLst>
                </p:cTn>
                <p:tgtEl>
                  <p:spTgt spid="4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4211" y="-92448"/>
            <a:ext cx="20718335" cy="11498676"/>
          </a:xfrm>
          <a:custGeom>
            <a:avLst/>
            <a:gdLst/>
            <a:ahLst/>
            <a:cxnLst/>
            <a:rect l="l" t="t" r="r" b="b"/>
            <a:pathLst>
              <a:path w="20718335" h="11498676">
                <a:moveTo>
                  <a:pt x="0" y="0"/>
                </a:moveTo>
                <a:lnTo>
                  <a:pt x="20718334" y="0"/>
                </a:lnTo>
                <a:lnTo>
                  <a:pt x="20718334" y="11498675"/>
                </a:lnTo>
                <a:lnTo>
                  <a:pt x="0" y="11498675"/>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421448" y="4317346"/>
            <a:ext cx="4060922" cy="5615445"/>
            <a:chOff x="0" y="0"/>
            <a:chExt cx="5414563" cy="7487260"/>
          </a:xfrm>
        </p:grpSpPr>
        <p:sp>
          <p:nvSpPr>
            <p:cNvPr id="4" name="Freeform 4"/>
            <p:cNvSpPr/>
            <p:nvPr/>
          </p:nvSpPr>
          <p:spPr>
            <a:xfrm rot="5400000" flipV="1">
              <a:off x="-1591043" y="1591043"/>
              <a:ext cx="7487260" cy="4305175"/>
            </a:xfrm>
            <a:custGeom>
              <a:avLst/>
              <a:gdLst/>
              <a:ahLst/>
              <a:cxnLst/>
              <a:rect l="l" t="t" r="r" b="b"/>
              <a:pathLst>
                <a:path w="7487260" h="4305175">
                  <a:moveTo>
                    <a:pt x="0" y="4305174"/>
                  </a:moveTo>
                  <a:lnTo>
                    <a:pt x="7487260" y="4305174"/>
                  </a:lnTo>
                  <a:lnTo>
                    <a:pt x="7487260"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938414" y="1101539"/>
              <a:ext cx="4476149" cy="6038649"/>
            </a:xfrm>
            <a:custGeom>
              <a:avLst/>
              <a:gdLst/>
              <a:ahLst/>
              <a:cxnLst/>
              <a:rect l="l" t="t" r="r" b="b"/>
              <a:pathLst>
                <a:path w="4476149" h="6038649">
                  <a:moveTo>
                    <a:pt x="0" y="0"/>
                  </a:moveTo>
                  <a:lnTo>
                    <a:pt x="4476149" y="0"/>
                  </a:lnTo>
                  <a:lnTo>
                    <a:pt x="4476149" y="6038649"/>
                  </a:lnTo>
                  <a:lnTo>
                    <a:pt x="0" y="6038649"/>
                  </a:lnTo>
                  <a:lnTo>
                    <a:pt x="0" y="0"/>
                  </a:lnTo>
                  <a:close/>
                </a:path>
              </a:pathLst>
            </a:custGeom>
            <a:blipFill>
              <a:blip r:embed="rId5"/>
              <a:stretch>
                <a:fillRect/>
              </a:stretch>
            </a:blipFill>
          </p:spPr>
          <p:txBody>
            <a:bodyPr/>
            <a:lstStyle/>
            <a:p>
              <a:endParaRPr lang="en-GB"/>
            </a:p>
          </p:txBody>
        </p:sp>
      </p:grpSp>
      <p:grpSp>
        <p:nvGrpSpPr>
          <p:cNvPr id="6" name="Group 6"/>
          <p:cNvGrpSpPr/>
          <p:nvPr/>
        </p:nvGrpSpPr>
        <p:grpSpPr>
          <a:xfrm>
            <a:off x="2816151" y="3913339"/>
            <a:ext cx="4816316" cy="6341508"/>
            <a:chOff x="0" y="0"/>
            <a:chExt cx="6421755" cy="8455344"/>
          </a:xfrm>
        </p:grpSpPr>
        <p:sp>
          <p:nvSpPr>
            <p:cNvPr id="7" name="Freeform 7"/>
            <p:cNvSpPr/>
            <p:nvPr/>
          </p:nvSpPr>
          <p:spPr>
            <a:xfrm rot="4311915" flipV="1">
              <a:off x="-532753" y="2075085"/>
              <a:ext cx="7487260" cy="4305175"/>
            </a:xfrm>
            <a:custGeom>
              <a:avLst/>
              <a:gdLst/>
              <a:ahLst/>
              <a:cxnLst/>
              <a:rect l="l" t="t" r="r" b="b"/>
              <a:pathLst>
                <a:path w="7487260" h="4305175">
                  <a:moveTo>
                    <a:pt x="0" y="4305174"/>
                  </a:moveTo>
                  <a:lnTo>
                    <a:pt x="7487261" y="4305174"/>
                  </a:lnTo>
                  <a:lnTo>
                    <a:pt x="7487261"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2065174" y="1585581"/>
              <a:ext cx="2735116" cy="5940523"/>
            </a:xfrm>
            <a:custGeom>
              <a:avLst/>
              <a:gdLst/>
              <a:ahLst/>
              <a:cxnLst/>
              <a:rect l="l" t="t" r="r" b="b"/>
              <a:pathLst>
                <a:path w="2735116" h="5940523">
                  <a:moveTo>
                    <a:pt x="0" y="0"/>
                  </a:moveTo>
                  <a:lnTo>
                    <a:pt x="2735116" y="0"/>
                  </a:lnTo>
                  <a:lnTo>
                    <a:pt x="2735116" y="5940523"/>
                  </a:lnTo>
                  <a:lnTo>
                    <a:pt x="0" y="5940523"/>
                  </a:lnTo>
                  <a:lnTo>
                    <a:pt x="0" y="0"/>
                  </a:lnTo>
                  <a:close/>
                </a:path>
              </a:pathLst>
            </a:custGeom>
            <a:blipFill>
              <a:blip r:embed="rId6"/>
              <a:stretch>
                <a:fillRect/>
              </a:stretch>
            </a:blipFill>
          </p:spPr>
          <p:txBody>
            <a:bodyPr/>
            <a:lstStyle/>
            <a:p>
              <a:endParaRPr lang="en-GB"/>
            </a:p>
          </p:txBody>
        </p:sp>
      </p:grpSp>
      <p:grpSp>
        <p:nvGrpSpPr>
          <p:cNvPr id="9" name="Group 9"/>
          <p:cNvGrpSpPr/>
          <p:nvPr/>
        </p:nvGrpSpPr>
        <p:grpSpPr>
          <a:xfrm>
            <a:off x="6951251" y="3954315"/>
            <a:ext cx="4357937" cy="6177212"/>
            <a:chOff x="0" y="0"/>
            <a:chExt cx="5810583" cy="8236283"/>
          </a:xfrm>
        </p:grpSpPr>
        <p:sp>
          <p:nvSpPr>
            <p:cNvPr id="10" name="Freeform 10"/>
            <p:cNvSpPr/>
            <p:nvPr/>
          </p:nvSpPr>
          <p:spPr>
            <a:xfrm rot="-6142955" flipV="1">
              <a:off x="-838339" y="1965554"/>
              <a:ext cx="7487260" cy="4305175"/>
            </a:xfrm>
            <a:custGeom>
              <a:avLst/>
              <a:gdLst/>
              <a:ahLst/>
              <a:cxnLst/>
              <a:rect l="l" t="t" r="r" b="b"/>
              <a:pathLst>
                <a:path w="7487260" h="4305175">
                  <a:moveTo>
                    <a:pt x="0" y="4305175"/>
                  </a:moveTo>
                  <a:lnTo>
                    <a:pt x="7487261" y="4305175"/>
                  </a:lnTo>
                  <a:lnTo>
                    <a:pt x="7487261" y="0"/>
                  </a:lnTo>
                  <a:lnTo>
                    <a:pt x="0" y="0"/>
                  </a:lnTo>
                  <a:lnTo>
                    <a:pt x="0" y="4305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1" name="Freeform 11"/>
            <p:cNvSpPr/>
            <p:nvPr/>
          </p:nvSpPr>
          <p:spPr>
            <a:xfrm>
              <a:off x="1031353" y="1585581"/>
              <a:ext cx="3977699" cy="5842397"/>
            </a:xfrm>
            <a:custGeom>
              <a:avLst/>
              <a:gdLst/>
              <a:ahLst/>
              <a:cxnLst/>
              <a:rect l="l" t="t" r="r" b="b"/>
              <a:pathLst>
                <a:path w="3977699" h="5842397">
                  <a:moveTo>
                    <a:pt x="0" y="0"/>
                  </a:moveTo>
                  <a:lnTo>
                    <a:pt x="3977699" y="0"/>
                  </a:lnTo>
                  <a:lnTo>
                    <a:pt x="3977699" y="5842397"/>
                  </a:lnTo>
                  <a:lnTo>
                    <a:pt x="0" y="5842397"/>
                  </a:lnTo>
                  <a:lnTo>
                    <a:pt x="0" y="0"/>
                  </a:lnTo>
                  <a:close/>
                </a:path>
              </a:pathLst>
            </a:custGeom>
            <a:blipFill>
              <a:blip r:embed="rId7"/>
              <a:stretch>
                <a:fillRect/>
              </a:stretch>
            </a:blipFill>
          </p:spPr>
          <p:txBody>
            <a:bodyPr/>
            <a:lstStyle/>
            <a:p>
              <a:endParaRPr lang="en-GB"/>
            </a:p>
          </p:txBody>
        </p:sp>
      </p:grpSp>
      <p:grpSp>
        <p:nvGrpSpPr>
          <p:cNvPr id="12" name="Group 12"/>
          <p:cNvGrpSpPr/>
          <p:nvPr/>
        </p:nvGrpSpPr>
        <p:grpSpPr>
          <a:xfrm>
            <a:off x="9301222" y="3707871"/>
            <a:ext cx="4816316" cy="6341508"/>
            <a:chOff x="0" y="0"/>
            <a:chExt cx="6421755" cy="8455344"/>
          </a:xfrm>
        </p:grpSpPr>
        <p:sp>
          <p:nvSpPr>
            <p:cNvPr id="13" name="Freeform 13"/>
            <p:cNvSpPr/>
            <p:nvPr/>
          </p:nvSpPr>
          <p:spPr>
            <a:xfrm rot="4311915" flipV="1">
              <a:off x="-532753" y="2075085"/>
              <a:ext cx="7487260" cy="4305175"/>
            </a:xfrm>
            <a:custGeom>
              <a:avLst/>
              <a:gdLst/>
              <a:ahLst/>
              <a:cxnLst/>
              <a:rect l="l" t="t" r="r" b="b"/>
              <a:pathLst>
                <a:path w="7487260" h="4305175">
                  <a:moveTo>
                    <a:pt x="0" y="4305174"/>
                  </a:moveTo>
                  <a:lnTo>
                    <a:pt x="7487261" y="4305174"/>
                  </a:lnTo>
                  <a:lnTo>
                    <a:pt x="7487261"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2242772" y="1804642"/>
              <a:ext cx="3447014" cy="5842397"/>
            </a:xfrm>
            <a:custGeom>
              <a:avLst/>
              <a:gdLst/>
              <a:ahLst/>
              <a:cxnLst/>
              <a:rect l="l" t="t" r="r" b="b"/>
              <a:pathLst>
                <a:path w="3447014" h="5842397">
                  <a:moveTo>
                    <a:pt x="0" y="0"/>
                  </a:moveTo>
                  <a:lnTo>
                    <a:pt x="3447014" y="0"/>
                  </a:lnTo>
                  <a:lnTo>
                    <a:pt x="3447014" y="5842397"/>
                  </a:lnTo>
                  <a:lnTo>
                    <a:pt x="0" y="5842397"/>
                  </a:lnTo>
                  <a:lnTo>
                    <a:pt x="0" y="0"/>
                  </a:lnTo>
                  <a:close/>
                </a:path>
              </a:pathLst>
            </a:custGeom>
            <a:blipFill>
              <a:blip r:embed="rId8"/>
              <a:stretch>
                <a:fillRect/>
              </a:stretch>
            </a:blipFill>
          </p:spPr>
          <p:txBody>
            <a:bodyPr/>
            <a:lstStyle/>
            <a:p>
              <a:endParaRPr lang="en-GB"/>
            </a:p>
          </p:txBody>
        </p:sp>
      </p:grpSp>
      <p:grpSp>
        <p:nvGrpSpPr>
          <p:cNvPr id="15" name="Group 15"/>
          <p:cNvGrpSpPr/>
          <p:nvPr/>
        </p:nvGrpSpPr>
        <p:grpSpPr>
          <a:xfrm>
            <a:off x="13371051" y="3872167"/>
            <a:ext cx="4357937" cy="6177212"/>
            <a:chOff x="0" y="0"/>
            <a:chExt cx="5810583" cy="8236283"/>
          </a:xfrm>
        </p:grpSpPr>
        <p:sp>
          <p:nvSpPr>
            <p:cNvPr id="16" name="Freeform 16"/>
            <p:cNvSpPr/>
            <p:nvPr/>
          </p:nvSpPr>
          <p:spPr>
            <a:xfrm rot="-6142955" flipV="1">
              <a:off x="-838339" y="1965554"/>
              <a:ext cx="7487260" cy="4305175"/>
            </a:xfrm>
            <a:custGeom>
              <a:avLst/>
              <a:gdLst/>
              <a:ahLst/>
              <a:cxnLst/>
              <a:rect l="l" t="t" r="r" b="b"/>
              <a:pathLst>
                <a:path w="7487260" h="4305175">
                  <a:moveTo>
                    <a:pt x="0" y="4305175"/>
                  </a:moveTo>
                  <a:lnTo>
                    <a:pt x="7487261" y="4305175"/>
                  </a:lnTo>
                  <a:lnTo>
                    <a:pt x="7487261" y="0"/>
                  </a:lnTo>
                  <a:lnTo>
                    <a:pt x="0" y="0"/>
                  </a:lnTo>
                  <a:lnTo>
                    <a:pt x="0" y="4305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a:hlinkClick r:id="rId9" action="ppaction://hlinksldjump"/>
            </p:cNvPr>
            <p:cNvSpPr/>
            <p:nvPr/>
          </p:nvSpPr>
          <p:spPr>
            <a:xfrm>
              <a:off x="988990" y="1404519"/>
              <a:ext cx="3832603" cy="5738145"/>
            </a:xfrm>
            <a:custGeom>
              <a:avLst/>
              <a:gdLst/>
              <a:ahLst/>
              <a:cxnLst/>
              <a:rect l="l" t="t" r="r" b="b"/>
              <a:pathLst>
                <a:path w="3832603" h="5738145">
                  <a:moveTo>
                    <a:pt x="0" y="0"/>
                  </a:moveTo>
                  <a:lnTo>
                    <a:pt x="3832603" y="0"/>
                  </a:lnTo>
                  <a:lnTo>
                    <a:pt x="3832603" y="5738146"/>
                  </a:lnTo>
                  <a:lnTo>
                    <a:pt x="0" y="5738146"/>
                  </a:lnTo>
                  <a:lnTo>
                    <a:pt x="0" y="0"/>
                  </a:lnTo>
                  <a:close/>
                </a:path>
              </a:pathLst>
            </a:custGeom>
            <a:blipFill>
              <a:blip r:embed="rId10"/>
              <a:stretch>
                <a:fillRect/>
              </a:stretch>
            </a:blipFill>
          </p:spPr>
          <p:txBody>
            <a:bodyPr/>
            <a:lstStyle/>
            <a:p>
              <a:endParaRPr lang="en-GB"/>
            </a:p>
          </p:txBody>
        </p:sp>
      </p:grpSp>
      <p:sp>
        <p:nvSpPr>
          <p:cNvPr id="18" name="Freeform 18"/>
          <p:cNvSpPr/>
          <p:nvPr/>
        </p:nvSpPr>
        <p:spPr>
          <a:xfrm>
            <a:off x="1270197" y="1028700"/>
            <a:ext cx="6424346" cy="2409130"/>
          </a:xfrm>
          <a:custGeom>
            <a:avLst/>
            <a:gdLst/>
            <a:ahLst/>
            <a:cxnLst/>
            <a:rect l="l" t="t" r="r" b="b"/>
            <a:pathLst>
              <a:path w="6424346" h="2409130">
                <a:moveTo>
                  <a:pt x="0" y="0"/>
                </a:moveTo>
                <a:lnTo>
                  <a:pt x="6424346" y="0"/>
                </a:lnTo>
                <a:lnTo>
                  <a:pt x="6424346" y="2409130"/>
                </a:lnTo>
                <a:lnTo>
                  <a:pt x="0" y="2409130"/>
                </a:lnTo>
                <a:lnTo>
                  <a:pt x="0" y="0"/>
                </a:lnTo>
                <a:close/>
              </a:path>
            </a:pathLst>
          </a:custGeom>
          <a:blipFill>
            <a:blip r:embed="rId11"/>
            <a:stretch>
              <a:fillRect/>
            </a:stretch>
          </a:blipFill>
        </p:spPr>
        <p:txBody>
          <a:bodyPr/>
          <a:lstStyle/>
          <a:p>
            <a:endParaRPr lang="en-GB"/>
          </a:p>
        </p:txBody>
      </p:sp>
      <p:sp>
        <p:nvSpPr>
          <p:cNvPr id="19" name="Freeform 19"/>
          <p:cNvSpPr/>
          <p:nvPr/>
        </p:nvSpPr>
        <p:spPr>
          <a:xfrm>
            <a:off x="6272665" y="1028700"/>
            <a:ext cx="4904849" cy="2409130"/>
          </a:xfrm>
          <a:custGeom>
            <a:avLst/>
            <a:gdLst/>
            <a:ahLst/>
            <a:cxnLst/>
            <a:rect l="l" t="t" r="r" b="b"/>
            <a:pathLst>
              <a:path w="4904849" h="2409130">
                <a:moveTo>
                  <a:pt x="0" y="0"/>
                </a:moveTo>
                <a:lnTo>
                  <a:pt x="4904849" y="0"/>
                </a:lnTo>
                <a:lnTo>
                  <a:pt x="4904849" y="2409130"/>
                </a:lnTo>
                <a:lnTo>
                  <a:pt x="0" y="2409130"/>
                </a:lnTo>
                <a:lnTo>
                  <a:pt x="0" y="0"/>
                </a:lnTo>
                <a:close/>
              </a:path>
            </a:pathLst>
          </a:custGeom>
          <a:blipFill>
            <a:blip r:embed="rId11"/>
            <a:stretch>
              <a:fillRect l="-15501" r="-15477"/>
            </a:stretch>
          </a:blipFill>
        </p:spPr>
        <p:txBody>
          <a:bodyPr/>
          <a:lstStyle/>
          <a:p>
            <a:endParaRPr lang="en-GB"/>
          </a:p>
        </p:txBody>
      </p:sp>
      <p:sp>
        <p:nvSpPr>
          <p:cNvPr id="20" name="Freeform 20"/>
          <p:cNvSpPr/>
          <p:nvPr/>
        </p:nvSpPr>
        <p:spPr>
          <a:xfrm>
            <a:off x="10645170" y="1028700"/>
            <a:ext cx="5664010" cy="2409130"/>
          </a:xfrm>
          <a:custGeom>
            <a:avLst/>
            <a:gdLst/>
            <a:ahLst/>
            <a:cxnLst/>
            <a:rect l="l" t="t" r="r" b="b"/>
            <a:pathLst>
              <a:path w="5664010" h="2409130">
                <a:moveTo>
                  <a:pt x="0" y="0"/>
                </a:moveTo>
                <a:lnTo>
                  <a:pt x="5664011" y="0"/>
                </a:lnTo>
                <a:lnTo>
                  <a:pt x="5664011" y="2409130"/>
                </a:lnTo>
                <a:lnTo>
                  <a:pt x="0" y="2409130"/>
                </a:lnTo>
                <a:lnTo>
                  <a:pt x="0" y="0"/>
                </a:lnTo>
                <a:close/>
              </a:path>
            </a:pathLst>
          </a:custGeom>
          <a:blipFill>
            <a:blip r:embed="rId11"/>
            <a:stretch>
              <a:fillRect l="-13423"/>
            </a:stretch>
          </a:blipFill>
        </p:spPr>
        <p:txBody>
          <a:bodyPr/>
          <a:lstStyle/>
          <a:p>
            <a:endParaRPr lang="en-GB"/>
          </a:p>
        </p:txBody>
      </p:sp>
      <p:sp>
        <p:nvSpPr>
          <p:cNvPr id="21" name="TextBox 21"/>
          <p:cNvSpPr txBox="1"/>
          <p:nvPr/>
        </p:nvSpPr>
        <p:spPr>
          <a:xfrm>
            <a:off x="13371051" y="4231621"/>
            <a:ext cx="2823524" cy="81151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1</a:t>
            </a:r>
          </a:p>
        </p:txBody>
      </p:sp>
      <p:grpSp>
        <p:nvGrpSpPr>
          <p:cNvPr id="22" name="Group 22"/>
          <p:cNvGrpSpPr/>
          <p:nvPr/>
        </p:nvGrpSpPr>
        <p:grpSpPr>
          <a:xfrm>
            <a:off x="2202324" y="4053079"/>
            <a:ext cx="790038" cy="790038"/>
            <a:chOff x="0" y="0"/>
            <a:chExt cx="1053384" cy="1053384"/>
          </a:xfrm>
        </p:grpSpPr>
        <p:grpSp>
          <p:nvGrpSpPr>
            <p:cNvPr id="23" name="Group 23"/>
            <p:cNvGrpSpPr/>
            <p:nvPr/>
          </p:nvGrpSpPr>
          <p:grpSpPr>
            <a:xfrm>
              <a:off x="0" y="0"/>
              <a:ext cx="1053384" cy="1053384"/>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1</a:t>
              </a:r>
            </a:p>
          </p:txBody>
        </p:sp>
      </p:grpSp>
      <p:grpSp>
        <p:nvGrpSpPr>
          <p:cNvPr id="27" name="Group 27"/>
          <p:cNvGrpSpPr/>
          <p:nvPr/>
        </p:nvGrpSpPr>
        <p:grpSpPr>
          <a:xfrm>
            <a:off x="4869751" y="4053079"/>
            <a:ext cx="790038" cy="790038"/>
            <a:chOff x="0" y="0"/>
            <a:chExt cx="1053384" cy="1053384"/>
          </a:xfrm>
        </p:grpSpPr>
        <p:grpSp>
          <p:nvGrpSpPr>
            <p:cNvPr id="28" name="Group 28"/>
            <p:cNvGrpSpPr/>
            <p:nvPr/>
          </p:nvGrpSpPr>
          <p:grpSpPr>
            <a:xfrm>
              <a:off x="0" y="0"/>
              <a:ext cx="1053384" cy="1053384"/>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2</a:t>
              </a:r>
            </a:p>
          </p:txBody>
        </p:sp>
      </p:grpSp>
      <p:grpSp>
        <p:nvGrpSpPr>
          <p:cNvPr id="32" name="Group 32"/>
          <p:cNvGrpSpPr/>
          <p:nvPr/>
        </p:nvGrpSpPr>
        <p:grpSpPr>
          <a:xfrm>
            <a:off x="8511184" y="3954315"/>
            <a:ext cx="790038" cy="790038"/>
            <a:chOff x="0" y="0"/>
            <a:chExt cx="1053384" cy="1053384"/>
          </a:xfrm>
        </p:grpSpPr>
        <p:grpSp>
          <p:nvGrpSpPr>
            <p:cNvPr id="33" name="Group 33"/>
            <p:cNvGrpSpPr/>
            <p:nvPr/>
          </p:nvGrpSpPr>
          <p:grpSpPr>
            <a:xfrm>
              <a:off x="0" y="0"/>
              <a:ext cx="1053384" cy="1053384"/>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3</a:t>
              </a:r>
            </a:p>
          </p:txBody>
        </p:sp>
      </p:grpSp>
      <p:grpSp>
        <p:nvGrpSpPr>
          <p:cNvPr id="37" name="Group 37"/>
          <p:cNvGrpSpPr/>
          <p:nvPr/>
        </p:nvGrpSpPr>
        <p:grpSpPr>
          <a:xfrm>
            <a:off x="11314361" y="3954315"/>
            <a:ext cx="790038" cy="790038"/>
            <a:chOff x="0" y="0"/>
            <a:chExt cx="1053384" cy="1053384"/>
          </a:xfrm>
        </p:grpSpPr>
        <p:grpSp>
          <p:nvGrpSpPr>
            <p:cNvPr id="38" name="Group 38"/>
            <p:cNvGrpSpPr/>
            <p:nvPr/>
          </p:nvGrpSpPr>
          <p:grpSpPr>
            <a:xfrm>
              <a:off x="0" y="0"/>
              <a:ext cx="1053384" cy="1053384"/>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4</a:t>
              </a:r>
            </a:p>
          </p:txBody>
        </p:sp>
      </p:grpSp>
      <p:grpSp>
        <p:nvGrpSpPr>
          <p:cNvPr id="42" name="Group 42"/>
          <p:cNvGrpSpPr/>
          <p:nvPr/>
        </p:nvGrpSpPr>
        <p:grpSpPr>
          <a:xfrm>
            <a:off x="14955738" y="3872167"/>
            <a:ext cx="790038" cy="790038"/>
            <a:chOff x="0" y="0"/>
            <a:chExt cx="1053384" cy="1053384"/>
          </a:xfrm>
        </p:grpSpPr>
        <p:grpSp>
          <p:nvGrpSpPr>
            <p:cNvPr id="43" name="Group 43"/>
            <p:cNvGrpSpPr/>
            <p:nvPr/>
          </p:nvGrpSpPr>
          <p:grpSpPr>
            <a:xfrm>
              <a:off x="0" y="0"/>
              <a:ext cx="1053384" cy="1053384"/>
              <a:chOff x="0" y="0"/>
              <a:chExt cx="812800" cy="812800"/>
            </a:xfrm>
          </p:grpSpPr>
          <p:sp>
            <p:nvSpPr>
              <p:cNvPr id="44" name="Freeform 4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5</a:t>
              </a:r>
            </a:p>
          </p:txBody>
        </p:sp>
      </p:grpSp>
      <p:sp>
        <p:nvSpPr>
          <p:cNvPr id="52" name="Freeform 52"/>
          <p:cNvSpPr/>
          <p:nvPr/>
        </p:nvSpPr>
        <p:spPr>
          <a:xfrm>
            <a:off x="281079" y="5892533"/>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3" name="TextBox 53"/>
          <p:cNvSpPr txBox="1"/>
          <p:nvPr/>
        </p:nvSpPr>
        <p:spPr>
          <a:xfrm>
            <a:off x="1655012" y="1248459"/>
            <a:ext cx="14699889" cy="1649298"/>
          </a:xfrm>
          <a:prstGeom prst="rect">
            <a:avLst/>
          </a:prstGeom>
        </p:spPr>
        <p:txBody>
          <a:bodyPr lIns="0" tIns="0" rIns="0" bIns="0" rtlCol="0" anchor="t">
            <a:spAutoFit/>
          </a:bodyPr>
          <a:lstStyle/>
          <a:p>
            <a:pPr algn="ctr">
              <a:lnSpc>
                <a:spcPts val="6720"/>
              </a:lnSpc>
            </a:pPr>
            <a:r>
              <a:rPr lang="en-US" sz="4400">
                <a:solidFill>
                  <a:srgbClr val="FFFFFF"/>
                </a:solidFill>
                <a:latin typeface="Noto Sans Bold"/>
              </a:rPr>
              <a:t>Chúc mừng em! </a:t>
            </a:r>
          </a:p>
          <a:p>
            <a:pPr algn="ctr">
              <a:lnSpc>
                <a:spcPts val="6720"/>
              </a:lnSpc>
            </a:pPr>
            <a:r>
              <a:rPr lang="en-US" sz="4400">
                <a:solidFill>
                  <a:srgbClr val="FFFFFF"/>
                </a:solidFill>
                <a:latin typeface="Noto Sans Bold"/>
              </a:rPr>
              <a:t>Cùng loại bỏ những người khai thác gỗ còn lại nhé!</a:t>
            </a:r>
          </a:p>
        </p:txBody>
      </p:sp>
      <p:sp>
        <p:nvSpPr>
          <p:cNvPr id="55" name="Freeform 52">
            <a:extLst>
              <a:ext uri="{FF2B5EF4-FFF2-40B4-BE49-F238E27FC236}">
                <a16:creationId xmlns:a16="http://schemas.microsoft.com/office/drawing/2014/main" id="{1399C0D8-1BF6-D4F1-3345-94CF089102FF}"/>
              </a:ext>
            </a:extLst>
          </p:cNvPr>
          <p:cNvSpPr/>
          <p:nvPr/>
        </p:nvSpPr>
        <p:spPr>
          <a:xfrm>
            <a:off x="3587204" y="5963649"/>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4" name="Freeform 52">
            <a:extLst>
              <a:ext uri="{FF2B5EF4-FFF2-40B4-BE49-F238E27FC236}">
                <a16:creationId xmlns:a16="http://schemas.microsoft.com/office/drawing/2014/main" id="{BF00461E-0F52-736C-74BC-9A49D003D0FB}"/>
              </a:ext>
            </a:extLst>
          </p:cNvPr>
          <p:cNvSpPr/>
          <p:nvPr/>
        </p:nvSpPr>
        <p:spPr>
          <a:xfrm>
            <a:off x="7119074" y="5816116"/>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6" name="Freeform 11">
            <a:extLst>
              <a:ext uri="{FF2B5EF4-FFF2-40B4-BE49-F238E27FC236}">
                <a16:creationId xmlns:a16="http://schemas.microsoft.com/office/drawing/2014/main" id="{68241D0D-DB66-8B61-0541-7801083EE403}"/>
              </a:ext>
            </a:extLst>
          </p:cNvPr>
          <p:cNvSpPr/>
          <p:nvPr/>
        </p:nvSpPr>
        <p:spPr>
          <a:xfrm>
            <a:off x="14841869" y="8233130"/>
            <a:ext cx="3181523" cy="2620780"/>
          </a:xfrm>
          <a:custGeom>
            <a:avLst/>
            <a:gdLst/>
            <a:ahLst/>
            <a:cxnLst/>
            <a:rect l="l" t="t" r="r" b="b"/>
            <a:pathLst>
              <a:path w="3181523" h="2620780">
                <a:moveTo>
                  <a:pt x="0" y="0"/>
                </a:moveTo>
                <a:lnTo>
                  <a:pt x="3181523" y="0"/>
                </a:lnTo>
                <a:lnTo>
                  <a:pt x="3181523" y="2620780"/>
                </a:lnTo>
                <a:lnTo>
                  <a:pt x="0" y="2620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7" name="TextBox 17">
            <a:hlinkClick r:id="rId9" action="ppaction://hlinksldjump"/>
            <a:extLst>
              <a:ext uri="{FF2B5EF4-FFF2-40B4-BE49-F238E27FC236}">
                <a16:creationId xmlns:a16="http://schemas.microsoft.com/office/drawing/2014/main" id="{BD8EB376-CC03-6BD1-1DCE-BD9DCDE8C573}"/>
              </a:ext>
            </a:extLst>
          </p:cNvPr>
          <p:cNvSpPr txBox="1"/>
          <p:nvPr/>
        </p:nvSpPr>
        <p:spPr>
          <a:xfrm>
            <a:off x="14972601" y="8912140"/>
            <a:ext cx="2920058" cy="580376"/>
          </a:xfrm>
          <a:prstGeom prst="rect">
            <a:avLst/>
          </a:prstGeom>
        </p:spPr>
        <p:txBody>
          <a:bodyPr lIns="0" tIns="0" rIns="0" bIns="0" rtlCol="0" anchor="t">
            <a:spAutoFit/>
          </a:bodyPr>
          <a:lstStyle/>
          <a:p>
            <a:pPr algn="ctr">
              <a:lnSpc>
                <a:spcPts val="4760"/>
              </a:lnSpc>
            </a:pPr>
            <a:r>
              <a:rPr lang="en-US" sz="3400">
                <a:solidFill>
                  <a:srgbClr val="FFFFFF"/>
                </a:solidFill>
                <a:latin typeface="Noto Sans Bold"/>
              </a:rPr>
              <a:t>Câu tiếp</a:t>
            </a:r>
          </a:p>
        </p:txBody>
      </p:sp>
      <p:sp>
        <p:nvSpPr>
          <p:cNvPr id="47" name="Freeform 52">
            <a:extLst>
              <a:ext uri="{FF2B5EF4-FFF2-40B4-BE49-F238E27FC236}">
                <a16:creationId xmlns:a16="http://schemas.microsoft.com/office/drawing/2014/main" id="{2649758A-7D05-588D-3D5F-708D2FBC7B6C}"/>
              </a:ext>
            </a:extLst>
          </p:cNvPr>
          <p:cNvSpPr/>
          <p:nvPr/>
        </p:nvSpPr>
        <p:spPr>
          <a:xfrm>
            <a:off x="10431887" y="5715753"/>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18836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63" y="-188410"/>
            <a:ext cx="18288000" cy="10398557"/>
          </a:xfrm>
          <a:custGeom>
            <a:avLst/>
            <a:gdLst/>
            <a:ahLst/>
            <a:cxnLst/>
            <a:rect l="l" t="t" r="r" b="b"/>
            <a:pathLst>
              <a:path w="18288000" h="11772900">
                <a:moveTo>
                  <a:pt x="0" y="0"/>
                </a:moveTo>
                <a:lnTo>
                  <a:pt x="18288000" y="0"/>
                </a:lnTo>
                <a:lnTo>
                  <a:pt x="18288000" y="11772900"/>
                </a:lnTo>
                <a:lnTo>
                  <a:pt x="0" y="117729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300037" y="0"/>
            <a:ext cx="17678400" cy="3009900"/>
            <a:chOff x="0" y="0"/>
            <a:chExt cx="20051978" cy="3212173"/>
          </a:xfrm>
        </p:grpSpPr>
        <p:sp>
          <p:nvSpPr>
            <p:cNvPr id="4" name="Freeform 4"/>
            <p:cNvSpPr/>
            <p:nvPr/>
          </p:nvSpPr>
          <p:spPr>
            <a:xfrm>
              <a:off x="0" y="0"/>
              <a:ext cx="8565795" cy="3212173"/>
            </a:xfrm>
            <a:custGeom>
              <a:avLst/>
              <a:gdLst/>
              <a:ahLst/>
              <a:cxnLst/>
              <a:rect l="l" t="t" r="r" b="b"/>
              <a:pathLst>
                <a:path w="8565795" h="3212173">
                  <a:moveTo>
                    <a:pt x="0" y="0"/>
                  </a:moveTo>
                  <a:lnTo>
                    <a:pt x="8565795" y="0"/>
                  </a:lnTo>
                  <a:lnTo>
                    <a:pt x="8565795" y="3212173"/>
                  </a:lnTo>
                  <a:lnTo>
                    <a:pt x="0" y="3212173"/>
                  </a:lnTo>
                  <a:lnTo>
                    <a:pt x="0" y="0"/>
                  </a:lnTo>
                  <a:close/>
                </a:path>
              </a:pathLst>
            </a:custGeom>
            <a:blipFill>
              <a:blip r:embed="rId3"/>
              <a:stretch>
                <a:fillRect/>
              </a:stretch>
            </a:blipFill>
          </p:spPr>
          <p:txBody>
            <a:bodyPr/>
            <a:lstStyle/>
            <a:p>
              <a:endParaRPr lang="en-GB"/>
            </a:p>
          </p:txBody>
        </p:sp>
        <p:sp>
          <p:nvSpPr>
            <p:cNvPr id="5" name="Freeform 5"/>
            <p:cNvSpPr/>
            <p:nvPr/>
          </p:nvSpPr>
          <p:spPr>
            <a:xfrm>
              <a:off x="6669957" y="0"/>
              <a:ext cx="6539799" cy="3212173"/>
            </a:xfrm>
            <a:custGeom>
              <a:avLst/>
              <a:gdLst/>
              <a:ahLst/>
              <a:cxnLst/>
              <a:rect l="l" t="t" r="r" b="b"/>
              <a:pathLst>
                <a:path w="6539799" h="3212173">
                  <a:moveTo>
                    <a:pt x="0" y="0"/>
                  </a:moveTo>
                  <a:lnTo>
                    <a:pt x="6539799" y="0"/>
                  </a:lnTo>
                  <a:lnTo>
                    <a:pt x="6539799" y="3212173"/>
                  </a:lnTo>
                  <a:lnTo>
                    <a:pt x="0" y="3212173"/>
                  </a:lnTo>
                  <a:lnTo>
                    <a:pt x="0" y="0"/>
                  </a:lnTo>
                  <a:close/>
                </a:path>
              </a:pathLst>
            </a:custGeom>
            <a:blipFill>
              <a:blip r:embed="rId3"/>
              <a:stretch>
                <a:fillRect l="-15501" r="-15477"/>
              </a:stretch>
            </a:blipFill>
          </p:spPr>
          <p:txBody>
            <a:bodyPr/>
            <a:lstStyle/>
            <a:p>
              <a:endParaRPr lang="en-GB"/>
            </a:p>
          </p:txBody>
        </p:sp>
        <p:sp>
          <p:nvSpPr>
            <p:cNvPr id="6" name="Freeform 6"/>
            <p:cNvSpPr/>
            <p:nvPr/>
          </p:nvSpPr>
          <p:spPr>
            <a:xfrm>
              <a:off x="12499964" y="0"/>
              <a:ext cx="7552014" cy="3212173"/>
            </a:xfrm>
            <a:custGeom>
              <a:avLst/>
              <a:gdLst/>
              <a:ahLst/>
              <a:cxnLst/>
              <a:rect l="l" t="t" r="r" b="b"/>
              <a:pathLst>
                <a:path w="7552014" h="3212173">
                  <a:moveTo>
                    <a:pt x="0" y="0"/>
                  </a:moveTo>
                  <a:lnTo>
                    <a:pt x="7552014" y="0"/>
                  </a:lnTo>
                  <a:lnTo>
                    <a:pt x="7552014" y="3212173"/>
                  </a:lnTo>
                  <a:lnTo>
                    <a:pt x="0" y="3212173"/>
                  </a:lnTo>
                  <a:lnTo>
                    <a:pt x="0" y="0"/>
                  </a:lnTo>
                  <a:close/>
                </a:path>
              </a:pathLst>
            </a:custGeom>
            <a:blipFill>
              <a:blip r:embed="rId3"/>
              <a:stretch>
                <a:fillRect l="-13423"/>
              </a:stretch>
            </a:blipFill>
          </p:spPr>
          <p:txBody>
            <a:bodyPr/>
            <a:lstStyle/>
            <a:p>
              <a:endParaRPr lang="en-GB"/>
            </a:p>
          </p:txBody>
        </p:sp>
      </p:grpSp>
      <p:sp>
        <p:nvSpPr>
          <p:cNvPr id="12" name="TextBox 12"/>
          <p:cNvSpPr txBox="1"/>
          <p:nvPr/>
        </p:nvSpPr>
        <p:spPr>
          <a:xfrm>
            <a:off x="986352" y="243380"/>
            <a:ext cx="16578383" cy="3327321"/>
          </a:xfrm>
          <a:prstGeom prst="rect">
            <a:avLst/>
          </a:prstGeom>
        </p:spPr>
        <p:txBody>
          <a:bodyPr wrap="square" lIns="0" tIns="0" rIns="0" bIns="0" rtlCol="0" anchor="t">
            <a:spAutoFit/>
          </a:bodyPr>
          <a:lstStyle/>
          <a:p>
            <a:pPr algn="ctr">
              <a:lnSpc>
                <a:spcPts val="6720"/>
              </a:lnSpc>
            </a:pP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Chương</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trình</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của</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Minh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có</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thêm</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một</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so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chương</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trình</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của</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Bình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nên</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kết</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quả</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thực</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hiện</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của</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hai</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chương</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trình</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khác</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nhau</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Hình</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1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Hình</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2). Em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hãy</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cho</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biết</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sự</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khác</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nhau</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đó</a:t>
            </a:r>
            <a:r>
              <a:rPr lang="en-US"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a:t>
            </a:r>
            <a:endParaRPr lang="en-GB" sz="4000" b="1"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a:p>
            <a:pPr algn="ctr">
              <a:lnSpc>
                <a:spcPts val="6720"/>
              </a:lnSpc>
            </a:pP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p:txBody>
      </p:sp>
      <p:pic>
        <p:nvPicPr>
          <p:cNvPr id="1026" name="Picture 1">
            <a:extLst>
              <a:ext uri="{FF2B5EF4-FFF2-40B4-BE49-F238E27FC236}">
                <a16:creationId xmlns:a16="http://schemas.microsoft.com/office/drawing/2014/main" id="{FA87C2BB-409B-B073-7D38-0CB46E1B8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22"/>
          <a:stretch/>
        </p:blipFill>
        <p:spPr bwMode="auto">
          <a:xfrm>
            <a:off x="2386109" y="2930273"/>
            <a:ext cx="12304187" cy="72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00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63" y="-188410"/>
            <a:ext cx="18288000" cy="10398557"/>
          </a:xfrm>
          <a:custGeom>
            <a:avLst/>
            <a:gdLst/>
            <a:ahLst/>
            <a:cxnLst/>
            <a:rect l="l" t="t" r="r" b="b"/>
            <a:pathLst>
              <a:path w="18288000" h="11772900">
                <a:moveTo>
                  <a:pt x="0" y="0"/>
                </a:moveTo>
                <a:lnTo>
                  <a:pt x="18288000" y="0"/>
                </a:lnTo>
                <a:lnTo>
                  <a:pt x="18288000" y="11772900"/>
                </a:lnTo>
                <a:lnTo>
                  <a:pt x="0" y="11772900"/>
                </a:lnTo>
                <a:lnTo>
                  <a:pt x="0" y="0"/>
                </a:lnTo>
                <a:close/>
              </a:path>
            </a:pathLst>
          </a:custGeom>
          <a:blipFill>
            <a:blip r:embed="rId2"/>
            <a:stretch>
              <a:fillRect/>
            </a:stretch>
          </a:blipFill>
        </p:spPr>
        <p:txBody>
          <a:bodyPr/>
          <a:lstStyle/>
          <a:p>
            <a:endParaRPr lang="en-US"/>
          </a:p>
        </p:txBody>
      </p:sp>
      <p:sp>
        <p:nvSpPr>
          <p:cNvPr id="11" name="Freeform 11"/>
          <p:cNvSpPr/>
          <p:nvPr/>
        </p:nvSpPr>
        <p:spPr>
          <a:xfrm>
            <a:off x="14513945" y="7839047"/>
            <a:ext cx="3181523" cy="2620780"/>
          </a:xfrm>
          <a:custGeom>
            <a:avLst/>
            <a:gdLst/>
            <a:ahLst/>
            <a:cxnLst/>
            <a:rect l="l" t="t" r="r" b="b"/>
            <a:pathLst>
              <a:path w="3181523" h="2620780">
                <a:moveTo>
                  <a:pt x="0" y="0"/>
                </a:moveTo>
                <a:lnTo>
                  <a:pt x="3181523" y="0"/>
                </a:lnTo>
                <a:lnTo>
                  <a:pt x="3181523" y="2620780"/>
                </a:lnTo>
                <a:lnTo>
                  <a:pt x="0" y="2620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a:hlinkClick r:id="rId5" action="ppaction://hlinksldjump"/>
          </p:cNvPr>
          <p:cNvSpPr txBox="1"/>
          <p:nvPr/>
        </p:nvSpPr>
        <p:spPr>
          <a:xfrm>
            <a:off x="14644677" y="8518057"/>
            <a:ext cx="2920058" cy="554383"/>
          </a:xfrm>
          <a:prstGeom prst="rect">
            <a:avLst/>
          </a:prstGeom>
        </p:spPr>
        <p:txBody>
          <a:bodyPr lIns="0" tIns="0" rIns="0" bIns="0" rtlCol="0" anchor="t">
            <a:spAutoFit/>
          </a:bodyPr>
          <a:lstStyle/>
          <a:p>
            <a:pPr algn="ctr">
              <a:lnSpc>
                <a:spcPts val="4760"/>
              </a:lnSpc>
            </a:pPr>
            <a:r>
              <a:rPr lang="en-US" sz="2400">
                <a:solidFill>
                  <a:srgbClr val="FFFFFF"/>
                </a:solidFill>
                <a:latin typeface="Noto Sans Bold"/>
              </a:rPr>
              <a:t>Chúc mừng em!</a:t>
            </a:r>
          </a:p>
        </p:txBody>
      </p:sp>
      <p:pic>
        <p:nvPicPr>
          <p:cNvPr id="1026" name="Picture 1">
            <a:extLst>
              <a:ext uri="{FF2B5EF4-FFF2-40B4-BE49-F238E27FC236}">
                <a16:creationId xmlns:a16="http://schemas.microsoft.com/office/drawing/2014/main" id="{FA87C2BB-409B-B073-7D38-0CB46E1B89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322"/>
          <a:stretch/>
        </p:blipFill>
        <p:spPr bwMode="auto">
          <a:xfrm>
            <a:off x="2386109" y="2930273"/>
            <a:ext cx="12304187" cy="72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A37BF362-7119-1E83-CC4F-787C1CD497E2}"/>
              </a:ext>
            </a:extLst>
          </p:cNvPr>
          <p:cNvGrpSpPr/>
          <p:nvPr/>
        </p:nvGrpSpPr>
        <p:grpSpPr>
          <a:xfrm>
            <a:off x="300037" y="0"/>
            <a:ext cx="17678400" cy="3009900"/>
            <a:chOff x="300037" y="0"/>
            <a:chExt cx="17678400" cy="3009900"/>
          </a:xfrm>
        </p:grpSpPr>
        <p:grpSp>
          <p:nvGrpSpPr>
            <p:cNvPr id="3" name="Group 3"/>
            <p:cNvGrpSpPr/>
            <p:nvPr/>
          </p:nvGrpSpPr>
          <p:grpSpPr>
            <a:xfrm>
              <a:off x="300037" y="0"/>
              <a:ext cx="17678400" cy="3009900"/>
              <a:chOff x="0" y="0"/>
              <a:chExt cx="20051978" cy="3212173"/>
            </a:xfrm>
          </p:grpSpPr>
          <p:sp>
            <p:nvSpPr>
              <p:cNvPr id="4" name="Freeform 4"/>
              <p:cNvSpPr/>
              <p:nvPr/>
            </p:nvSpPr>
            <p:spPr>
              <a:xfrm>
                <a:off x="0" y="0"/>
                <a:ext cx="8565795" cy="3212173"/>
              </a:xfrm>
              <a:custGeom>
                <a:avLst/>
                <a:gdLst/>
                <a:ahLst/>
                <a:cxnLst/>
                <a:rect l="l" t="t" r="r" b="b"/>
                <a:pathLst>
                  <a:path w="8565795" h="3212173">
                    <a:moveTo>
                      <a:pt x="0" y="0"/>
                    </a:moveTo>
                    <a:lnTo>
                      <a:pt x="8565795" y="0"/>
                    </a:lnTo>
                    <a:lnTo>
                      <a:pt x="8565795" y="3212173"/>
                    </a:lnTo>
                    <a:lnTo>
                      <a:pt x="0" y="3212173"/>
                    </a:lnTo>
                    <a:lnTo>
                      <a:pt x="0" y="0"/>
                    </a:lnTo>
                    <a:close/>
                  </a:path>
                </a:pathLst>
              </a:custGeom>
              <a:blipFill>
                <a:blip r:embed="rId7"/>
                <a:stretch>
                  <a:fillRect/>
                </a:stretch>
              </a:blipFill>
            </p:spPr>
            <p:txBody>
              <a:bodyPr/>
              <a:lstStyle/>
              <a:p>
                <a:endParaRPr lang="en-GB"/>
              </a:p>
            </p:txBody>
          </p:sp>
          <p:sp>
            <p:nvSpPr>
              <p:cNvPr id="5" name="Freeform 5"/>
              <p:cNvSpPr/>
              <p:nvPr/>
            </p:nvSpPr>
            <p:spPr>
              <a:xfrm>
                <a:off x="6669957" y="0"/>
                <a:ext cx="6539799" cy="3212173"/>
              </a:xfrm>
              <a:custGeom>
                <a:avLst/>
                <a:gdLst/>
                <a:ahLst/>
                <a:cxnLst/>
                <a:rect l="l" t="t" r="r" b="b"/>
                <a:pathLst>
                  <a:path w="6539799" h="3212173">
                    <a:moveTo>
                      <a:pt x="0" y="0"/>
                    </a:moveTo>
                    <a:lnTo>
                      <a:pt x="6539799" y="0"/>
                    </a:lnTo>
                    <a:lnTo>
                      <a:pt x="6539799" y="3212173"/>
                    </a:lnTo>
                    <a:lnTo>
                      <a:pt x="0" y="3212173"/>
                    </a:lnTo>
                    <a:lnTo>
                      <a:pt x="0" y="0"/>
                    </a:lnTo>
                    <a:close/>
                  </a:path>
                </a:pathLst>
              </a:custGeom>
              <a:blipFill>
                <a:blip r:embed="rId7"/>
                <a:stretch>
                  <a:fillRect l="-15501" r="-15477"/>
                </a:stretch>
              </a:blipFill>
            </p:spPr>
            <p:txBody>
              <a:bodyPr/>
              <a:lstStyle/>
              <a:p>
                <a:endParaRPr lang="en-GB"/>
              </a:p>
            </p:txBody>
          </p:sp>
          <p:sp>
            <p:nvSpPr>
              <p:cNvPr id="6" name="Freeform 6"/>
              <p:cNvSpPr/>
              <p:nvPr/>
            </p:nvSpPr>
            <p:spPr>
              <a:xfrm>
                <a:off x="12499964" y="0"/>
                <a:ext cx="7552014" cy="3212173"/>
              </a:xfrm>
              <a:custGeom>
                <a:avLst/>
                <a:gdLst/>
                <a:ahLst/>
                <a:cxnLst/>
                <a:rect l="l" t="t" r="r" b="b"/>
                <a:pathLst>
                  <a:path w="7552014" h="3212173">
                    <a:moveTo>
                      <a:pt x="0" y="0"/>
                    </a:moveTo>
                    <a:lnTo>
                      <a:pt x="7552014" y="0"/>
                    </a:lnTo>
                    <a:lnTo>
                      <a:pt x="7552014" y="3212173"/>
                    </a:lnTo>
                    <a:lnTo>
                      <a:pt x="0" y="3212173"/>
                    </a:lnTo>
                    <a:lnTo>
                      <a:pt x="0" y="0"/>
                    </a:lnTo>
                    <a:close/>
                  </a:path>
                </a:pathLst>
              </a:custGeom>
              <a:blipFill>
                <a:blip r:embed="rId7"/>
                <a:stretch>
                  <a:fillRect l="-13423"/>
                </a:stretch>
              </a:blipFill>
            </p:spPr>
            <p:txBody>
              <a:bodyPr/>
              <a:lstStyle/>
              <a:p>
                <a:endParaRPr lang="en-GB"/>
              </a:p>
            </p:txBody>
          </p:sp>
        </p:grpSp>
        <p:grpSp>
          <p:nvGrpSpPr>
            <p:cNvPr id="7" name="Group 6">
              <a:extLst>
                <a:ext uri="{FF2B5EF4-FFF2-40B4-BE49-F238E27FC236}">
                  <a16:creationId xmlns:a16="http://schemas.microsoft.com/office/drawing/2014/main" id="{0AE07D51-1B37-788E-5828-ADB3D5AAE8E4}"/>
                </a:ext>
              </a:extLst>
            </p:cNvPr>
            <p:cNvGrpSpPr/>
            <p:nvPr/>
          </p:nvGrpSpPr>
          <p:grpSpPr>
            <a:xfrm>
              <a:off x="1690515" y="156480"/>
              <a:ext cx="16247668" cy="2352054"/>
              <a:chOff x="-6618368" y="3508103"/>
              <a:chExt cx="8036733" cy="2352054"/>
            </a:xfrm>
          </p:grpSpPr>
          <p:sp>
            <p:nvSpPr>
              <p:cNvPr id="8" name="TextBox 7">
                <a:extLst>
                  <a:ext uri="{FF2B5EF4-FFF2-40B4-BE49-F238E27FC236}">
                    <a16:creationId xmlns:a16="http://schemas.microsoft.com/office/drawing/2014/main" id="{7AE7CD69-52B6-A999-B594-28112BF6B4A4}"/>
                  </a:ext>
                </a:extLst>
              </p:cNvPr>
              <p:cNvSpPr txBox="1"/>
              <p:nvPr/>
            </p:nvSpPr>
            <p:spPr>
              <a:xfrm>
                <a:off x="-6618368" y="3508103"/>
                <a:ext cx="8036733" cy="2352054"/>
              </a:xfrm>
              <a:prstGeom prst="rect">
                <a:avLst/>
              </a:prstGeom>
              <a:noFill/>
            </p:spPr>
            <p:txBody>
              <a:bodyPr wrap="square" rtlCol="0">
                <a:spAutoFit/>
              </a:bodyPr>
              <a:lstStyle/>
              <a:p>
                <a:pPr algn="just">
                  <a:lnSpc>
                    <a:spcPct val="200000"/>
                  </a:lnSpc>
                </a:pPr>
                <a:r>
                  <a:rPr lang="vi-VN" sz="4000" b="1" dirty="0">
                    <a:solidFill>
                      <a:srgbClr val="FFFF00"/>
                    </a:solidFill>
                    <a:latin typeface="Tahoma" panose="020B0604030504040204" pitchFamily="34" charset="0"/>
                    <a:ea typeface="Tahoma" panose="020B0604030504040204" pitchFamily="34" charset="0"/>
                    <a:cs typeface="Tahoma" panose="020B0604030504040204" pitchFamily="34" charset="0"/>
                  </a:rPr>
                  <a:t>Chương trình của bạn Minh có thêm lệnh</a:t>
                </a:r>
                <a:endPar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just">
                  <a:lnSpc>
                    <a:spcPct val="200000"/>
                  </a:lnSpc>
                </a:pPr>
                <a:r>
                  <a:rPr lang="vi-VN" sz="4000" b="1" dirty="0">
                    <a:solidFill>
                      <a:srgbClr val="FFFF00"/>
                    </a:solidFill>
                    <a:latin typeface="Tahoma" panose="020B0604030504040204" pitchFamily="34" charset="0"/>
                    <a:ea typeface="Tahoma" panose="020B0604030504040204" pitchFamily="34" charset="0"/>
                    <a:cs typeface="Tahoma" panose="020B0604030504040204" pitchFamily="34" charset="0"/>
                  </a:rPr>
                  <a:t>do đó kết quả của hai chương trình khác nhau.</a:t>
                </a:r>
                <a:endPar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1">
                <a:extLst>
                  <a:ext uri="{FF2B5EF4-FFF2-40B4-BE49-F238E27FC236}">
                    <a16:creationId xmlns:a16="http://schemas.microsoft.com/office/drawing/2014/main" id="{691FAD07-CB4D-CE73-3972-3BDBA30A89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8239" y="3508103"/>
                <a:ext cx="2023608" cy="143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 name="Rectangle 12">
            <a:extLst>
              <a:ext uri="{FF2B5EF4-FFF2-40B4-BE49-F238E27FC236}">
                <a16:creationId xmlns:a16="http://schemas.microsoft.com/office/drawing/2014/main" id="{218DA2F6-4669-4A99-B6BA-F2F8814B60F1}"/>
              </a:ext>
            </a:extLst>
          </p:cNvPr>
          <p:cNvSpPr/>
          <p:nvPr/>
        </p:nvSpPr>
        <p:spPr>
          <a:xfrm>
            <a:off x="10243457" y="3924300"/>
            <a:ext cx="1905607" cy="762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935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4211" y="-92448"/>
            <a:ext cx="20718335" cy="11498676"/>
          </a:xfrm>
          <a:custGeom>
            <a:avLst/>
            <a:gdLst/>
            <a:ahLst/>
            <a:cxnLst/>
            <a:rect l="l" t="t" r="r" b="b"/>
            <a:pathLst>
              <a:path w="20718335" h="11498676">
                <a:moveTo>
                  <a:pt x="0" y="0"/>
                </a:moveTo>
                <a:lnTo>
                  <a:pt x="20718334" y="0"/>
                </a:lnTo>
                <a:lnTo>
                  <a:pt x="20718334" y="11498675"/>
                </a:lnTo>
                <a:lnTo>
                  <a:pt x="0" y="11498675"/>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421448" y="4317346"/>
            <a:ext cx="4060922" cy="5615445"/>
            <a:chOff x="0" y="0"/>
            <a:chExt cx="5414563" cy="7487260"/>
          </a:xfrm>
        </p:grpSpPr>
        <p:sp>
          <p:nvSpPr>
            <p:cNvPr id="4" name="Freeform 4"/>
            <p:cNvSpPr/>
            <p:nvPr/>
          </p:nvSpPr>
          <p:spPr>
            <a:xfrm rot="5400000" flipV="1">
              <a:off x="-1591043" y="1591043"/>
              <a:ext cx="7487260" cy="4305175"/>
            </a:xfrm>
            <a:custGeom>
              <a:avLst/>
              <a:gdLst/>
              <a:ahLst/>
              <a:cxnLst/>
              <a:rect l="l" t="t" r="r" b="b"/>
              <a:pathLst>
                <a:path w="7487260" h="4305175">
                  <a:moveTo>
                    <a:pt x="0" y="4305174"/>
                  </a:moveTo>
                  <a:lnTo>
                    <a:pt x="7487260" y="4305174"/>
                  </a:lnTo>
                  <a:lnTo>
                    <a:pt x="7487260"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938414" y="1101539"/>
              <a:ext cx="4476149" cy="6038649"/>
            </a:xfrm>
            <a:custGeom>
              <a:avLst/>
              <a:gdLst/>
              <a:ahLst/>
              <a:cxnLst/>
              <a:rect l="l" t="t" r="r" b="b"/>
              <a:pathLst>
                <a:path w="4476149" h="6038649">
                  <a:moveTo>
                    <a:pt x="0" y="0"/>
                  </a:moveTo>
                  <a:lnTo>
                    <a:pt x="4476149" y="0"/>
                  </a:lnTo>
                  <a:lnTo>
                    <a:pt x="4476149" y="6038649"/>
                  </a:lnTo>
                  <a:lnTo>
                    <a:pt x="0" y="6038649"/>
                  </a:lnTo>
                  <a:lnTo>
                    <a:pt x="0" y="0"/>
                  </a:lnTo>
                  <a:close/>
                </a:path>
              </a:pathLst>
            </a:custGeom>
            <a:blipFill>
              <a:blip r:embed="rId5"/>
              <a:stretch>
                <a:fillRect/>
              </a:stretch>
            </a:blipFill>
          </p:spPr>
          <p:txBody>
            <a:bodyPr/>
            <a:lstStyle/>
            <a:p>
              <a:endParaRPr lang="en-GB"/>
            </a:p>
          </p:txBody>
        </p:sp>
      </p:grpSp>
      <p:grpSp>
        <p:nvGrpSpPr>
          <p:cNvPr id="6" name="Group 6"/>
          <p:cNvGrpSpPr/>
          <p:nvPr/>
        </p:nvGrpSpPr>
        <p:grpSpPr>
          <a:xfrm>
            <a:off x="2816151" y="3913339"/>
            <a:ext cx="4816316" cy="6341508"/>
            <a:chOff x="0" y="0"/>
            <a:chExt cx="6421755" cy="8455344"/>
          </a:xfrm>
        </p:grpSpPr>
        <p:sp>
          <p:nvSpPr>
            <p:cNvPr id="7" name="Freeform 7"/>
            <p:cNvSpPr/>
            <p:nvPr/>
          </p:nvSpPr>
          <p:spPr>
            <a:xfrm rot="4311915" flipV="1">
              <a:off x="-532753" y="2075085"/>
              <a:ext cx="7487260" cy="4305175"/>
            </a:xfrm>
            <a:custGeom>
              <a:avLst/>
              <a:gdLst/>
              <a:ahLst/>
              <a:cxnLst/>
              <a:rect l="l" t="t" r="r" b="b"/>
              <a:pathLst>
                <a:path w="7487260" h="4305175">
                  <a:moveTo>
                    <a:pt x="0" y="4305174"/>
                  </a:moveTo>
                  <a:lnTo>
                    <a:pt x="7487261" y="4305174"/>
                  </a:lnTo>
                  <a:lnTo>
                    <a:pt x="7487261"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2065174" y="1585581"/>
              <a:ext cx="2735116" cy="5940523"/>
            </a:xfrm>
            <a:custGeom>
              <a:avLst/>
              <a:gdLst/>
              <a:ahLst/>
              <a:cxnLst/>
              <a:rect l="l" t="t" r="r" b="b"/>
              <a:pathLst>
                <a:path w="2735116" h="5940523">
                  <a:moveTo>
                    <a:pt x="0" y="0"/>
                  </a:moveTo>
                  <a:lnTo>
                    <a:pt x="2735116" y="0"/>
                  </a:lnTo>
                  <a:lnTo>
                    <a:pt x="2735116" y="5940523"/>
                  </a:lnTo>
                  <a:lnTo>
                    <a:pt x="0" y="5940523"/>
                  </a:lnTo>
                  <a:lnTo>
                    <a:pt x="0" y="0"/>
                  </a:lnTo>
                  <a:close/>
                </a:path>
              </a:pathLst>
            </a:custGeom>
            <a:blipFill>
              <a:blip r:embed="rId6"/>
              <a:stretch>
                <a:fillRect/>
              </a:stretch>
            </a:blipFill>
          </p:spPr>
          <p:txBody>
            <a:bodyPr/>
            <a:lstStyle/>
            <a:p>
              <a:endParaRPr lang="en-GB"/>
            </a:p>
          </p:txBody>
        </p:sp>
      </p:grpSp>
      <p:grpSp>
        <p:nvGrpSpPr>
          <p:cNvPr id="9" name="Group 9"/>
          <p:cNvGrpSpPr/>
          <p:nvPr/>
        </p:nvGrpSpPr>
        <p:grpSpPr>
          <a:xfrm>
            <a:off x="6951251" y="3954315"/>
            <a:ext cx="4357937" cy="6177212"/>
            <a:chOff x="0" y="0"/>
            <a:chExt cx="5810583" cy="8236283"/>
          </a:xfrm>
        </p:grpSpPr>
        <p:sp>
          <p:nvSpPr>
            <p:cNvPr id="10" name="Freeform 10"/>
            <p:cNvSpPr/>
            <p:nvPr/>
          </p:nvSpPr>
          <p:spPr>
            <a:xfrm rot="-6142955" flipV="1">
              <a:off x="-838339" y="1965554"/>
              <a:ext cx="7487260" cy="4305175"/>
            </a:xfrm>
            <a:custGeom>
              <a:avLst/>
              <a:gdLst/>
              <a:ahLst/>
              <a:cxnLst/>
              <a:rect l="l" t="t" r="r" b="b"/>
              <a:pathLst>
                <a:path w="7487260" h="4305175">
                  <a:moveTo>
                    <a:pt x="0" y="4305175"/>
                  </a:moveTo>
                  <a:lnTo>
                    <a:pt x="7487261" y="4305175"/>
                  </a:lnTo>
                  <a:lnTo>
                    <a:pt x="7487261" y="0"/>
                  </a:lnTo>
                  <a:lnTo>
                    <a:pt x="0" y="0"/>
                  </a:lnTo>
                  <a:lnTo>
                    <a:pt x="0" y="4305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1" name="Freeform 11"/>
            <p:cNvSpPr/>
            <p:nvPr/>
          </p:nvSpPr>
          <p:spPr>
            <a:xfrm>
              <a:off x="1031353" y="1585581"/>
              <a:ext cx="3977699" cy="5842397"/>
            </a:xfrm>
            <a:custGeom>
              <a:avLst/>
              <a:gdLst/>
              <a:ahLst/>
              <a:cxnLst/>
              <a:rect l="l" t="t" r="r" b="b"/>
              <a:pathLst>
                <a:path w="3977699" h="5842397">
                  <a:moveTo>
                    <a:pt x="0" y="0"/>
                  </a:moveTo>
                  <a:lnTo>
                    <a:pt x="3977699" y="0"/>
                  </a:lnTo>
                  <a:lnTo>
                    <a:pt x="3977699" y="5842397"/>
                  </a:lnTo>
                  <a:lnTo>
                    <a:pt x="0" y="5842397"/>
                  </a:lnTo>
                  <a:lnTo>
                    <a:pt x="0" y="0"/>
                  </a:lnTo>
                  <a:close/>
                </a:path>
              </a:pathLst>
            </a:custGeom>
            <a:blipFill>
              <a:blip r:embed="rId7"/>
              <a:stretch>
                <a:fillRect/>
              </a:stretch>
            </a:blipFill>
          </p:spPr>
          <p:txBody>
            <a:bodyPr/>
            <a:lstStyle/>
            <a:p>
              <a:endParaRPr lang="en-GB"/>
            </a:p>
          </p:txBody>
        </p:sp>
      </p:grpSp>
      <p:grpSp>
        <p:nvGrpSpPr>
          <p:cNvPr id="12" name="Group 12"/>
          <p:cNvGrpSpPr/>
          <p:nvPr/>
        </p:nvGrpSpPr>
        <p:grpSpPr>
          <a:xfrm>
            <a:off x="9301222" y="3707871"/>
            <a:ext cx="4816316" cy="6341508"/>
            <a:chOff x="0" y="0"/>
            <a:chExt cx="6421755" cy="8455344"/>
          </a:xfrm>
        </p:grpSpPr>
        <p:sp>
          <p:nvSpPr>
            <p:cNvPr id="13" name="Freeform 13"/>
            <p:cNvSpPr/>
            <p:nvPr/>
          </p:nvSpPr>
          <p:spPr>
            <a:xfrm rot="4311915" flipV="1">
              <a:off x="-532753" y="2075085"/>
              <a:ext cx="7487260" cy="4305175"/>
            </a:xfrm>
            <a:custGeom>
              <a:avLst/>
              <a:gdLst/>
              <a:ahLst/>
              <a:cxnLst/>
              <a:rect l="l" t="t" r="r" b="b"/>
              <a:pathLst>
                <a:path w="7487260" h="4305175">
                  <a:moveTo>
                    <a:pt x="0" y="4305174"/>
                  </a:moveTo>
                  <a:lnTo>
                    <a:pt x="7487261" y="4305174"/>
                  </a:lnTo>
                  <a:lnTo>
                    <a:pt x="7487261"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2242772" y="1804642"/>
              <a:ext cx="3447014" cy="5842397"/>
            </a:xfrm>
            <a:custGeom>
              <a:avLst/>
              <a:gdLst/>
              <a:ahLst/>
              <a:cxnLst/>
              <a:rect l="l" t="t" r="r" b="b"/>
              <a:pathLst>
                <a:path w="3447014" h="5842397">
                  <a:moveTo>
                    <a:pt x="0" y="0"/>
                  </a:moveTo>
                  <a:lnTo>
                    <a:pt x="3447014" y="0"/>
                  </a:lnTo>
                  <a:lnTo>
                    <a:pt x="3447014" y="5842397"/>
                  </a:lnTo>
                  <a:lnTo>
                    <a:pt x="0" y="5842397"/>
                  </a:lnTo>
                  <a:lnTo>
                    <a:pt x="0" y="0"/>
                  </a:lnTo>
                  <a:close/>
                </a:path>
              </a:pathLst>
            </a:custGeom>
            <a:blipFill>
              <a:blip r:embed="rId8"/>
              <a:stretch>
                <a:fillRect/>
              </a:stretch>
            </a:blipFill>
          </p:spPr>
          <p:txBody>
            <a:bodyPr/>
            <a:lstStyle/>
            <a:p>
              <a:endParaRPr lang="en-GB"/>
            </a:p>
          </p:txBody>
        </p:sp>
      </p:grpSp>
      <p:grpSp>
        <p:nvGrpSpPr>
          <p:cNvPr id="15" name="Group 15"/>
          <p:cNvGrpSpPr/>
          <p:nvPr/>
        </p:nvGrpSpPr>
        <p:grpSpPr>
          <a:xfrm>
            <a:off x="13371051" y="3872167"/>
            <a:ext cx="4357937" cy="6177212"/>
            <a:chOff x="0" y="0"/>
            <a:chExt cx="5810583" cy="8236283"/>
          </a:xfrm>
        </p:grpSpPr>
        <p:sp>
          <p:nvSpPr>
            <p:cNvPr id="16" name="Freeform 16"/>
            <p:cNvSpPr/>
            <p:nvPr/>
          </p:nvSpPr>
          <p:spPr>
            <a:xfrm rot="-6142955" flipV="1">
              <a:off x="-838339" y="1965554"/>
              <a:ext cx="7487260" cy="4305175"/>
            </a:xfrm>
            <a:custGeom>
              <a:avLst/>
              <a:gdLst/>
              <a:ahLst/>
              <a:cxnLst/>
              <a:rect l="l" t="t" r="r" b="b"/>
              <a:pathLst>
                <a:path w="7487260" h="4305175">
                  <a:moveTo>
                    <a:pt x="0" y="4305175"/>
                  </a:moveTo>
                  <a:lnTo>
                    <a:pt x="7487261" y="4305175"/>
                  </a:lnTo>
                  <a:lnTo>
                    <a:pt x="7487261" y="0"/>
                  </a:lnTo>
                  <a:lnTo>
                    <a:pt x="0" y="0"/>
                  </a:lnTo>
                  <a:lnTo>
                    <a:pt x="0" y="4305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p:cNvSpPr/>
            <p:nvPr/>
          </p:nvSpPr>
          <p:spPr>
            <a:xfrm>
              <a:off x="988990" y="1404519"/>
              <a:ext cx="3832603" cy="5738145"/>
            </a:xfrm>
            <a:custGeom>
              <a:avLst/>
              <a:gdLst/>
              <a:ahLst/>
              <a:cxnLst/>
              <a:rect l="l" t="t" r="r" b="b"/>
              <a:pathLst>
                <a:path w="3832603" h="5738145">
                  <a:moveTo>
                    <a:pt x="0" y="0"/>
                  </a:moveTo>
                  <a:lnTo>
                    <a:pt x="3832603" y="0"/>
                  </a:lnTo>
                  <a:lnTo>
                    <a:pt x="3832603" y="5738146"/>
                  </a:lnTo>
                  <a:lnTo>
                    <a:pt x="0" y="5738146"/>
                  </a:lnTo>
                  <a:lnTo>
                    <a:pt x="0" y="0"/>
                  </a:lnTo>
                  <a:close/>
                </a:path>
              </a:pathLst>
            </a:custGeom>
            <a:blipFill>
              <a:blip r:embed="rId9"/>
              <a:stretch>
                <a:fillRect/>
              </a:stretch>
            </a:blipFill>
          </p:spPr>
          <p:txBody>
            <a:bodyPr/>
            <a:lstStyle/>
            <a:p>
              <a:endParaRPr lang="en-GB"/>
            </a:p>
          </p:txBody>
        </p:sp>
      </p:grpSp>
      <p:sp>
        <p:nvSpPr>
          <p:cNvPr id="18" name="Freeform 18"/>
          <p:cNvSpPr/>
          <p:nvPr/>
        </p:nvSpPr>
        <p:spPr>
          <a:xfrm>
            <a:off x="1270197" y="1028700"/>
            <a:ext cx="6424346" cy="2409130"/>
          </a:xfrm>
          <a:custGeom>
            <a:avLst/>
            <a:gdLst/>
            <a:ahLst/>
            <a:cxnLst/>
            <a:rect l="l" t="t" r="r" b="b"/>
            <a:pathLst>
              <a:path w="6424346" h="2409130">
                <a:moveTo>
                  <a:pt x="0" y="0"/>
                </a:moveTo>
                <a:lnTo>
                  <a:pt x="6424346" y="0"/>
                </a:lnTo>
                <a:lnTo>
                  <a:pt x="6424346" y="2409130"/>
                </a:lnTo>
                <a:lnTo>
                  <a:pt x="0" y="2409130"/>
                </a:lnTo>
                <a:lnTo>
                  <a:pt x="0" y="0"/>
                </a:lnTo>
                <a:close/>
              </a:path>
            </a:pathLst>
          </a:custGeom>
          <a:blipFill>
            <a:blip r:embed="rId10"/>
            <a:stretch>
              <a:fillRect/>
            </a:stretch>
          </a:blipFill>
        </p:spPr>
        <p:txBody>
          <a:bodyPr/>
          <a:lstStyle/>
          <a:p>
            <a:endParaRPr lang="en-GB"/>
          </a:p>
        </p:txBody>
      </p:sp>
      <p:sp>
        <p:nvSpPr>
          <p:cNvPr id="19" name="Freeform 19"/>
          <p:cNvSpPr/>
          <p:nvPr/>
        </p:nvSpPr>
        <p:spPr>
          <a:xfrm>
            <a:off x="6272665" y="1028700"/>
            <a:ext cx="4904849" cy="2409130"/>
          </a:xfrm>
          <a:custGeom>
            <a:avLst/>
            <a:gdLst/>
            <a:ahLst/>
            <a:cxnLst/>
            <a:rect l="l" t="t" r="r" b="b"/>
            <a:pathLst>
              <a:path w="4904849" h="2409130">
                <a:moveTo>
                  <a:pt x="0" y="0"/>
                </a:moveTo>
                <a:lnTo>
                  <a:pt x="4904849" y="0"/>
                </a:lnTo>
                <a:lnTo>
                  <a:pt x="4904849" y="2409130"/>
                </a:lnTo>
                <a:lnTo>
                  <a:pt x="0" y="2409130"/>
                </a:lnTo>
                <a:lnTo>
                  <a:pt x="0" y="0"/>
                </a:lnTo>
                <a:close/>
              </a:path>
            </a:pathLst>
          </a:custGeom>
          <a:blipFill>
            <a:blip r:embed="rId10"/>
            <a:stretch>
              <a:fillRect l="-15501" r="-15477"/>
            </a:stretch>
          </a:blipFill>
        </p:spPr>
        <p:txBody>
          <a:bodyPr/>
          <a:lstStyle/>
          <a:p>
            <a:endParaRPr lang="en-GB"/>
          </a:p>
        </p:txBody>
      </p:sp>
      <p:sp>
        <p:nvSpPr>
          <p:cNvPr id="20" name="Freeform 20"/>
          <p:cNvSpPr/>
          <p:nvPr/>
        </p:nvSpPr>
        <p:spPr>
          <a:xfrm>
            <a:off x="10645170" y="1028700"/>
            <a:ext cx="5664010" cy="2409130"/>
          </a:xfrm>
          <a:custGeom>
            <a:avLst/>
            <a:gdLst/>
            <a:ahLst/>
            <a:cxnLst/>
            <a:rect l="l" t="t" r="r" b="b"/>
            <a:pathLst>
              <a:path w="5664010" h="2409130">
                <a:moveTo>
                  <a:pt x="0" y="0"/>
                </a:moveTo>
                <a:lnTo>
                  <a:pt x="5664011" y="0"/>
                </a:lnTo>
                <a:lnTo>
                  <a:pt x="5664011" y="2409130"/>
                </a:lnTo>
                <a:lnTo>
                  <a:pt x="0" y="2409130"/>
                </a:lnTo>
                <a:lnTo>
                  <a:pt x="0" y="0"/>
                </a:lnTo>
                <a:close/>
              </a:path>
            </a:pathLst>
          </a:custGeom>
          <a:blipFill>
            <a:blip r:embed="rId10"/>
            <a:stretch>
              <a:fillRect l="-13423"/>
            </a:stretch>
          </a:blipFill>
        </p:spPr>
        <p:txBody>
          <a:bodyPr/>
          <a:lstStyle/>
          <a:p>
            <a:endParaRPr lang="en-GB"/>
          </a:p>
        </p:txBody>
      </p:sp>
      <p:sp>
        <p:nvSpPr>
          <p:cNvPr id="21" name="TextBox 21"/>
          <p:cNvSpPr txBox="1"/>
          <p:nvPr/>
        </p:nvSpPr>
        <p:spPr>
          <a:xfrm>
            <a:off x="13371051" y="4231621"/>
            <a:ext cx="2823524" cy="81151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1</a:t>
            </a:r>
          </a:p>
        </p:txBody>
      </p:sp>
      <p:grpSp>
        <p:nvGrpSpPr>
          <p:cNvPr id="22" name="Group 22"/>
          <p:cNvGrpSpPr/>
          <p:nvPr/>
        </p:nvGrpSpPr>
        <p:grpSpPr>
          <a:xfrm>
            <a:off x="2202324" y="4053079"/>
            <a:ext cx="790038" cy="790038"/>
            <a:chOff x="0" y="0"/>
            <a:chExt cx="1053384" cy="1053384"/>
          </a:xfrm>
        </p:grpSpPr>
        <p:grpSp>
          <p:nvGrpSpPr>
            <p:cNvPr id="23" name="Group 23"/>
            <p:cNvGrpSpPr/>
            <p:nvPr/>
          </p:nvGrpSpPr>
          <p:grpSpPr>
            <a:xfrm>
              <a:off x="0" y="0"/>
              <a:ext cx="1053384" cy="1053384"/>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1</a:t>
              </a:r>
            </a:p>
          </p:txBody>
        </p:sp>
      </p:grpSp>
      <p:grpSp>
        <p:nvGrpSpPr>
          <p:cNvPr id="27" name="Group 27"/>
          <p:cNvGrpSpPr/>
          <p:nvPr/>
        </p:nvGrpSpPr>
        <p:grpSpPr>
          <a:xfrm>
            <a:off x="4869751" y="4053079"/>
            <a:ext cx="790038" cy="790038"/>
            <a:chOff x="0" y="0"/>
            <a:chExt cx="1053384" cy="1053384"/>
          </a:xfrm>
        </p:grpSpPr>
        <p:grpSp>
          <p:nvGrpSpPr>
            <p:cNvPr id="28" name="Group 28"/>
            <p:cNvGrpSpPr/>
            <p:nvPr/>
          </p:nvGrpSpPr>
          <p:grpSpPr>
            <a:xfrm>
              <a:off x="0" y="0"/>
              <a:ext cx="1053384" cy="1053384"/>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2</a:t>
              </a:r>
            </a:p>
          </p:txBody>
        </p:sp>
      </p:grpSp>
      <p:grpSp>
        <p:nvGrpSpPr>
          <p:cNvPr id="32" name="Group 32"/>
          <p:cNvGrpSpPr/>
          <p:nvPr/>
        </p:nvGrpSpPr>
        <p:grpSpPr>
          <a:xfrm>
            <a:off x="8511184" y="3954315"/>
            <a:ext cx="790038" cy="790038"/>
            <a:chOff x="0" y="0"/>
            <a:chExt cx="1053384" cy="1053384"/>
          </a:xfrm>
        </p:grpSpPr>
        <p:grpSp>
          <p:nvGrpSpPr>
            <p:cNvPr id="33" name="Group 33"/>
            <p:cNvGrpSpPr/>
            <p:nvPr/>
          </p:nvGrpSpPr>
          <p:grpSpPr>
            <a:xfrm>
              <a:off x="0" y="0"/>
              <a:ext cx="1053384" cy="1053384"/>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3</a:t>
              </a:r>
            </a:p>
          </p:txBody>
        </p:sp>
      </p:grpSp>
      <p:grpSp>
        <p:nvGrpSpPr>
          <p:cNvPr id="37" name="Group 37"/>
          <p:cNvGrpSpPr/>
          <p:nvPr/>
        </p:nvGrpSpPr>
        <p:grpSpPr>
          <a:xfrm>
            <a:off x="11314361" y="3954315"/>
            <a:ext cx="790038" cy="790038"/>
            <a:chOff x="0" y="0"/>
            <a:chExt cx="1053384" cy="1053384"/>
          </a:xfrm>
        </p:grpSpPr>
        <p:grpSp>
          <p:nvGrpSpPr>
            <p:cNvPr id="38" name="Group 38"/>
            <p:cNvGrpSpPr/>
            <p:nvPr/>
          </p:nvGrpSpPr>
          <p:grpSpPr>
            <a:xfrm>
              <a:off x="0" y="0"/>
              <a:ext cx="1053384" cy="1053384"/>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4</a:t>
              </a:r>
            </a:p>
          </p:txBody>
        </p:sp>
      </p:grpSp>
      <p:grpSp>
        <p:nvGrpSpPr>
          <p:cNvPr id="42" name="Group 42"/>
          <p:cNvGrpSpPr/>
          <p:nvPr/>
        </p:nvGrpSpPr>
        <p:grpSpPr>
          <a:xfrm>
            <a:off x="14955738" y="3872167"/>
            <a:ext cx="790038" cy="790038"/>
            <a:chOff x="0" y="0"/>
            <a:chExt cx="1053384" cy="1053384"/>
          </a:xfrm>
        </p:grpSpPr>
        <p:grpSp>
          <p:nvGrpSpPr>
            <p:cNvPr id="43" name="Group 43"/>
            <p:cNvGrpSpPr/>
            <p:nvPr/>
          </p:nvGrpSpPr>
          <p:grpSpPr>
            <a:xfrm>
              <a:off x="0" y="0"/>
              <a:ext cx="1053384" cy="1053384"/>
              <a:chOff x="0" y="0"/>
              <a:chExt cx="812800" cy="812800"/>
            </a:xfrm>
          </p:grpSpPr>
          <p:sp>
            <p:nvSpPr>
              <p:cNvPr id="44" name="Freeform 4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5</a:t>
              </a:r>
            </a:p>
          </p:txBody>
        </p:sp>
      </p:grpSp>
      <p:sp>
        <p:nvSpPr>
          <p:cNvPr id="52" name="Freeform 52"/>
          <p:cNvSpPr/>
          <p:nvPr/>
        </p:nvSpPr>
        <p:spPr>
          <a:xfrm>
            <a:off x="281079" y="5892533"/>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3" name="TextBox 53"/>
          <p:cNvSpPr txBox="1"/>
          <p:nvPr/>
        </p:nvSpPr>
        <p:spPr>
          <a:xfrm>
            <a:off x="1655011" y="1354081"/>
            <a:ext cx="14699889" cy="1662571"/>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Chúc mừng em đã đưa tất cả những người khai thác gỗ trái phép ra khỏi khu rừng!</a:t>
            </a:r>
          </a:p>
        </p:txBody>
      </p:sp>
      <p:sp>
        <p:nvSpPr>
          <p:cNvPr id="55" name="Freeform 52">
            <a:extLst>
              <a:ext uri="{FF2B5EF4-FFF2-40B4-BE49-F238E27FC236}">
                <a16:creationId xmlns:a16="http://schemas.microsoft.com/office/drawing/2014/main" id="{1399C0D8-1BF6-D4F1-3345-94CF089102FF}"/>
              </a:ext>
            </a:extLst>
          </p:cNvPr>
          <p:cNvSpPr/>
          <p:nvPr/>
        </p:nvSpPr>
        <p:spPr>
          <a:xfrm>
            <a:off x="3587204" y="5963649"/>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Freeform 52">
            <a:extLst>
              <a:ext uri="{FF2B5EF4-FFF2-40B4-BE49-F238E27FC236}">
                <a16:creationId xmlns:a16="http://schemas.microsoft.com/office/drawing/2014/main" id="{BF00461E-0F52-736C-74BC-9A49D003D0FB}"/>
              </a:ext>
            </a:extLst>
          </p:cNvPr>
          <p:cNvSpPr/>
          <p:nvPr/>
        </p:nvSpPr>
        <p:spPr>
          <a:xfrm>
            <a:off x="7119074" y="5816116"/>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7" name="Freeform 52">
            <a:extLst>
              <a:ext uri="{FF2B5EF4-FFF2-40B4-BE49-F238E27FC236}">
                <a16:creationId xmlns:a16="http://schemas.microsoft.com/office/drawing/2014/main" id="{2649758A-7D05-588D-3D5F-708D2FBC7B6C}"/>
              </a:ext>
            </a:extLst>
          </p:cNvPr>
          <p:cNvSpPr/>
          <p:nvPr/>
        </p:nvSpPr>
        <p:spPr>
          <a:xfrm>
            <a:off x="10431887" y="5715753"/>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8" name="Freeform 52">
            <a:extLst>
              <a:ext uri="{FF2B5EF4-FFF2-40B4-BE49-F238E27FC236}">
                <a16:creationId xmlns:a16="http://schemas.microsoft.com/office/drawing/2014/main" id="{E01AAA3F-D4C2-125B-6967-CC2C82CD3EDB}"/>
              </a:ext>
            </a:extLst>
          </p:cNvPr>
          <p:cNvSpPr/>
          <p:nvPr/>
        </p:nvSpPr>
        <p:spPr>
          <a:xfrm>
            <a:off x="13922969" y="5574990"/>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414113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1051" y="-1481330"/>
            <a:ext cx="18469051" cy="12305006"/>
          </a:xfrm>
          <a:custGeom>
            <a:avLst/>
            <a:gdLst/>
            <a:ahLst/>
            <a:cxnLst/>
            <a:rect l="l" t="t" r="r" b="b"/>
            <a:pathLst>
              <a:path w="18469051" h="12305006">
                <a:moveTo>
                  <a:pt x="0" y="0"/>
                </a:moveTo>
                <a:lnTo>
                  <a:pt x="18469051" y="0"/>
                </a:lnTo>
                <a:lnTo>
                  <a:pt x="18469051" y="12305005"/>
                </a:lnTo>
                <a:lnTo>
                  <a:pt x="0" y="12305005"/>
                </a:lnTo>
                <a:lnTo>
                  <a:pt x="0" y="0"/>
                </a:lnTo>
                <a:close/>
              </a:path>
            </a:pathLst>
          </a:custGeom>
          <a:blipFill>
            <a:blip r:embed="rId2"/>
            <a:stretch>
              <a:fillRect/>
            </a:stretch>
          </a:blipFill>
        </p:spPr>
        <p:txBody>
          <a:bodyPr/>
          <a:lstStyle/>
          <a:p>
            <a:endParaRPr lang="en-US"/>
          </a:p>
        </p:txBody>
      </p:sp>
      <p:sp>
        <p:nvSpPr>
          <p:cNvPr id="3" name="Freeform 3"/>
          <p:cNvSpPr/>
          <p:nvPr/>
        </p:nvSpPr>
        <p:spPr>
          <a:xfrm>
            <a:off x="0" y="-531368"/>
            <a:ext cx="6224514" cy="4403844"/>
          </a:xfrm>
          <a:custGeom>
            <a:avLst/>
            <a:gdLst/>
            <a:ahLst/>
            <a:cxnLst/>
            <a:rect l="l" t="t" r="r" b="b"/>
            <a:pathLst>
              <a:path w="6224514" h="4403844">
                <a:moveTo>
                  <a:pt x="0" y="0"/>
                </a:moveTo>
                <a:lnTo>
                  <a:pt x="6224514" y="0"/>
                </a:lnTo>
                <a:lnTo>
                  <a:pt x="6224514" y="4403844"/>
                </a:lnTo>
                <a:lnTo>
                  <a:pt x="0" y="4403844"/>
                </a:lnTo>
                <a:lnTo>
                  <a:pt x="0" y="0"/>
                </a:lnTo>
                <a:close/>
              </a:path>
            </a:pathLst>
          </a:custGeom>
          <a:blipFill>
            <a:blip r:embed="rId3"/>
            <a:stretch>
              <a:fillRect/>
            </a:stretch>
          </a:blipFill>
        </p:spPr>
        <p:txBody>
          <a:bodyPr/>
          <a:lstStyle/>
          <a:p>
            <a:endParaRPr lang="en-US"/>
          </a:p>
        </p:txBody>
      </p:sp>
      <p:sp>
        <p:nvSpPr>
          <p:cNvPr id="4" name="Freeform 4"/>
          <p:cNvSpPr/>
          <p:nvPr/>
        </p:nvSpPr>
        <p:spPr>
          <a:xfrm>
            <a:off x="15685001" y="-123449"/>
            <a:ext cx="2093405" cy="4114800"/>
          </a:xfrm>
          <a:custGeom>
            <a:avLst/>
            <a:gdLst/>
            <a:ahLst/>
            <a:cxnLst/>
            <a:rect l="l" t="t" r="r" b="b"/>
            <a:pathLst>
              <a:path w="2093405" h="4114800">
                <a:moveTo>
                  <a:pt x="0" y="0"/>
                </a:moveTo>
                <a:lnTo>
                  <a:pt x="2093404" y="0"/>
                </a:lnTo>
                <a:lnTo>
                  <a:pt x="20934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3900188" y="2364280"/>
            <a:ext cx="10487624" cy="5558441"/>
          </a:xfrm>
          <a:custGeom>
            <a:avLst/>
            <a:gdLst/>
            <a:ahLst/>
            <a:cxnLst/>
            <a:rect l="l" t="t" r="r" b="b"/>
            <a:pathLst>
              <a:path w="10487624" h="5558441">
                <a:moveTo>
                  <a:pt x="0" y="0"/>
                </a:moveTo>
                <a:lnTo>
                  <a:pt x="10487624" y="0"/>
                </a:lnTo>
                <a:lnTo>
                  <a:pt x="10487624" y="5558440"/>
                </a:lnTo>
                <a:lnTo>
                  <a:pt x="0" y="5558440"/>
                </a:lnTo>
                <a:lnTo>
                  <a:pt x="0" y="0"/>
                </a:lnTo>
                <a:close/>
              </a:path>
            </a:pathLst>
          </a:custGeom>
          <a:blipFill>
            <a:blip r:embed="rId6"/>
            <a:stretch>
              <a:fillRect/>
            </a:stretch>
          </a:blipFill>
        </p:spPr>
        <p:txBody>
          <a:bodyPr/>
          <a:lstStyle/>
          <a:p>
            <a:endParaRPr lang="en-US"/>
          </a:p>
        </p:txBody>
      </p:sp>
      <p:sp>
        <p:nvSpPr>
          <p:cNvPr id="6" name="Freeform 6"/>
          <p:cNvSpPr/>
          <p:nvPr/>
        </p:nvSpPr>
        <p:spPr>
          <a:xfrm>
            <a:off x="12467730" y="6921029"/>
            <a:ext cx="2291163" cy="3242878"/>
          </a:xfrm>
          <a:custGeom>
            <a:avLst/>
            <a:gdLst/>
            <a:ahLst/>
            <a:cxnLst/>
            <a:rect l="l" t="t" r="r" b="b"/>
            <a:pathLst>
              <a:path w="3329912" h="4381463">
                <a:moveTo>
                  <a:pt x="0" y="0"/>
                </a:moveTo>
                <a:lnTo>
                  <a:pt x="3329912" y="0"/>
                </a:lnTo>
                <a:lnTo>
                  <a:pt x="3329912" y="4381463"/>
                </a:lnTo>
                <a:lnTo>
                  <a:pt x="0" y="4381463"/>
                </a:lnTo>
                <a:lnTo>
                  <a:pt x="0" y="0"/>
                </a:lnTo>
                <a:close/>
              </a:path>
            </a:pathLst>
          </a:custGeom>
          <a:blipFill>
            <a:blip r:embed="rId7"/>
            <a:stretch>
              <a:fillRect/>
            </a:stretch>
          </a:blipFill>
        </p:spPr>
        <p:txBody>
          <a:bodyPr/>
          <a:lstStyle/>
          <a:p>
            <a:endParaRPr lang="en-US"/>
          </a:p>
        </p:txBody>
      </p:sp>
      <p:grpSp>
        <p:nvGrpSpPr>
          <p:cNvPr id="7" name="Group 7"/>
          <p:cNvGrpSpPr/>
          <p:nvPr/>
        </p:nvGrpSpPr>
        <p:grpSpPr>
          <a:xfrm>
            <a:off x="8378648" y="766380"/>
            <a:ext cx="1530703" cy="1497785"/>
            <a:chOff x="0" y="0"/>
            <a:chExt cx="2040938" cy="1997046"/>
          </a:xfrm>
        </p:grpSpPr>
        <p:grpSp>
          <p:nvGrpSpPr>
            <p:cNvPr id="8" name="Group 8"/>
            <p:cNvGrpSpPr/>
            <p:nvPr/>
          </p:nvGrpSpPr>
          <p:grpSpPr>
            <a:xfrm>
              <a:off x="0" y="0"/>
              <a:ext cx="2040938" cy="1997046"/>
              <a:chOff x="0" y="0"/>
              <a:chExt cx="604723" cy="591718"/>
            </a:xfrm>
          </p:grpSpPr>
          <p:sp>
            <p:nvSpPr>
              <p:cNvPr id="9" name="Freeform 9"/>
              <p:cNvSpPr/>
              <p:nvPr/>
            </p:nvSpPr>
            <p:spPr>
              <a:xfrm>
                <a:off x="0" y="0"/>
                <a:ext cx="604723" cy="591718"/>
              </a:xfrm>
              <a:custGeom>
                <a:avLst/>
                <a:gdLst/>
                <a:ahLst/>
                <a:cxnLst/>
                <a:rect l="l" t="t" r="r" b="b"/>
                <a:pathLst>
                  <a:path w="604723" h="591718">
                    <a:moveTo>
                      <a:pt x="65751" y="0"/>
                    </a:moveTo>
                    <a:lnTo>
                      <a:pt x="538972" y="0"/>
                    </a:lnTo>
                    <a:cubicBezTo>
                      <a:pt x="575285" y="0"/>
                      <a:pt x="604723" y="29438"/>
                      <a:pt x="604723" y="65751"/>
                    </a:cubicBezTo>
                    <a:lnTo>
                      <a:pt x="604723" y="525967"/>
                    </a:lnTo>
                    <a:cubicBezTo>
                      <a:pt x="604723" y="543405"/>
                      <a:pt x="597795" y="560129"/>
                      <a:pt x="585465" y="572460"/>
                    </a:cubicBezTo>
                    <a:cubicBezTo>
                      <a:pt x="573134" y="584791"/>
                      <a:pt x="556410" y="591718"/>
                      <a:pt x="538972" y="591718"/>
                    </a:cubicBezTo>
                    <a:lnTo>
                      <a:pt x="65751" y="591718"/>
                    </a:lnTo>
                    <a:cubicBezTo>
                      <a:pt x="29438" y="591718"/>
                      <a:pt x="0" y="562280"/>
                      <a:pt x="0" y="525967"/>
                    </a:cubicBezTo>
                    <a:lnTo>
                      <a:pt x="0" y="65751"/>
                    </a:lnTo>
                    <a:cubicBezTo>
                      <a:pt x="0" y="48313"/>
                      <a:pt x="6927" y="31589"/>
                      <a:pt x="19258" y="19258"/>
                    </a:cubicBezTo>
                    <a:cubicBezTo>
                      <a:pt x="31589" y="6927"/>
                      <a:pt x="48313" y="0"/>
                      <a:pt x="65751" y="0"/>
                    </a:cubicBezTo>
                    <a:close/>
                  </a:path>
                </a:pathLst>
              </a:custGeom>
              <a:solidFill>
                <a:srgbClr val="FFFFFF"/>
              </a:solidFill>
            </p:spPr>
            <p:txBody>
              <a:bodyPr/>
              <a:lstStyle/>
              <a:p>
                <a:endParaRPr lang="en-GB"/>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48048" y="72235"/>
              <a:ext cx="1722896" cy="1852576"/>
            </a:xfrm>
            <a:custGeom>
              <a:avLst/>
              <a:gdLst/>
              <a:ahLst/>
              <a:cxnLst/>
              <a:rect l="l" t="t" r="r" b="b"/>
              <a:pathLst>
                <a:path w="1722896" h="1852576">
                  <a:moveTo>
                    <a:pt x="0" y="0"/>
                  </a:moveTo>
                  <a:lnTo>
                    <a:pt x="1722896" y="0"/>
                  </a:lnTo>
                  <a:lnTo>
                    <a:pt x="1722896" y="1852576"/>
                  </a:lnTo>
                  <a:lnTo>
                    <a:pt x="0" y="1852576"/>
                  </a:lnTo>
                  <a:lnTo>
                    <a:pt x="0" y="0"/>
                  </a:lnTo>
                  <a:close/>
                </a:path>
              </a:pathLst>
            </a:custGeom>
            <a:blipFill>
              <a:blip r:embed="rId8"/>
              <a:stretch>
                <a:fillRect/>
              </a:stretch>
            </a:blipFill>
          </p:spPr>
          <p:txBody>
            <a:bodyPr/>
            <a:lstStyle/>
            <a:p>
              <a:endParaRPr lang="en-GB"/>
            </a:p>
          </p:txBody>
        </p:sp>
      </p:grpSp>
      <p:sp>
        <p:nvSpPr>
          <p:cNvPr id="12" name="TextBox 12"/>
          <p:cNvSpPr txBox="1"/>
          <p:nvPr/>
        </p:nvSpPr>
        <p:spPr>
          <a:xfrm>
            <a:off x="4353564" y="3373918"/>
            <a:ext cx="9564411" cy="3974158"/>
          </a:xfrm>
          <a:prstGeom prst="rect">
            <a:avLst/>
          </a:prstGeom>
        </p:spPr>
        <p:txBody>
          <a:bodyPr lIns="0" tIns="0" rIns="0" bIns="0" rtlCol="0" anchor="t">
            <a:spAutoFit/>
          </a:bodyPr>
          <a:lstStyle/>
          <a:p>
            <a:pPr algn="ctr">
              <a:lnSpc>
                <a:spcPts val="15101"/>
              </a:lnSpc>
            </a:pPr>
            <a:r>
              <a:rPr lang="en-US" sz="10787">
                <a:solidFill>
                  <a:srgbClr val="FFFFFF"/>
                </a:solidFill>
                <a:latin typeface="Bungee"/>
              </a:rPr>
              <a:t>BẢO VỆ </a:t>
            </a:r>
          </a:p>
          <a:p>
            <a:pPr algn="ctr">
              <a:lnSpc>
                <a:spcPts val="15101"/>
              </a:lnSpc>
            </a:pPr>
            <a:r>
              <a:rPr lang="en-US" sz="10787">
                <a:solidFill>
                  <a:srgbClr val="FFFFFF"/>
                </a:solidFill>
                <a:latin typeface="Bungee"/>
              </a:rPr>
              <a:t>RỪNG XANH </a:t>
            </a:r>
          </a:p>
        </p:txBody>
      </p:sp>
    </p:spTree>
    <p:extLst>
      <p:ext uri="{BB962C8B-B14F-4D97-AF65-F5344CB8AC3E}">
        <p14:creationId xmlns:p14="http://schemas.microsoft.com/office/powerpoint/2010/main" val="409450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0874" y="547762"/>
            <a:ext cx="16941104"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49407">
            <a:off x="-107002" y="8624277"/>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476683">
            <a:off x="16850973" y="8646494"/>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rot="1203988">
            <a:off x="16723258" y="205481"/>
            <a:ext cx="1405738" cy="1175548"/>
          </a:xfrm>
          <a:custGeom>
            <a:avLst/>
            <a:gdLst/>
            <a:ahLst/>
            <a:cxnLst/>
            <a:rect l="l" t="t" r="r" b="b"/>
            <a:pathLst>
              <a:path w="1405738" h="1175548">
                <a:moveTo>
                  <a:pt x="0" y="0"/>
                </a:moveTo>
                <a:lnTo>
                  <a:pt x="1405738" y="0"/>
                </a:lnTo>
                <a:lnTo>
                  <a:pt x="1405738" y="1175548"/>
                </a:lnTo>
                <a:lnTo>
                  <a:pt x="0" y="11755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TextBox 9"/>
          <p:cNvSpPr txBox="1"/>
          <p:nvPr/>
        </p:nvSpPr>
        <p:spPr>
          <a:xfrm>
            <a:off x="3653271" y="832495"/>
            <a:ext cx="10369964" cy="1231106"/>
          </a:xfrm>
          <a:prstGeom prst="rect">
            <a:avLst/>
          </a:prstGeom>
        </p:spPr>
        <p:txBody>
          <a:bodyPr wrap="square" lIns="0" tIns="0" rIns="0" bIns="0" rtlCol="0" anchor="t">
            <a:spAutoFit/>
          </a:bodyPr>
          <a:lstStyle/>
          <a:p>
            <a:pPr algn="ct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CHỦ</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ĐỀ</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F_GIẢI</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QUYẾT</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VẤN</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ĐỀ</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 </a:t>
            </a:r>
          </a:p>
          <a:p>
            <a:pPr algn="ct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TRỢ</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GIÚP</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MÁY</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effectLst/>
                <a:latin typeface="Times New Roman" panose="02020603050405020304" pitchFamily="18" charset="0"/>
                <a:ea typeface="Arial" panose="020B0604020202020204" pitchFamily="34" charset="0"/>
                <a:cs typeface="Times New Roman" panose="02020603050405020304" pitchFamily="18" charset="0"/>
              </a:rPr>
              <a:t>TÍNH</a:t>
            </a:r>
            <a:endParaRPr lang="en-GB" sz="4000" dirty="0">
              <a:effectLst/>
              <a:latin typeface=".VnTime" panose="020B7200000000000000" pitchFamily="34" charset="0"/>
              <a:ea typeface="Arial" panose="020B0604020202020204" pitchFamily="34" charset="0"/>
              <a:cs typeface="Times New Roman" panose="02020603050405020304" pitchFamily="18" charset="0"/>
            </a:endParaRPr>
          </a:p>
        </p:txBody>
      </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4" name="TextBox 9">
            <a:extLst>
              <a:ext uri="{FF2B5EF4-FFF2-40B4-BE49-F238E27FC236}">
                <a16:creationId xmlns:a16="http://schemas.microsoft.com/office/drawing/2014/main" id="{907B5511-DDB0-C110-803D-2CB040770370}"/>
              </a:ext>
            </a:extLst>
          </p:cNvPr>
          <p:cNvSpPr txBox="1"/>
          <p:nvPr/>
        </p:nvSpPr>
        <p:spPr>
          <a:xfrm>
            <a:off x="3185156" y="2375400"/>
            <a:ext cx="11932536" cy="615553"/>
          </a:xfrm>
          <a:prstGeom prst="rect">
            <a:avLst/>
          </a:prstGeom>
        </p:spPr>
        <p:txBody>
          <a:bodyPr wrap="square" lIns="0" tIns="0" rIns="0" bIns="0" rtlCol="0" anchor="t">
            <a:spAutoFit/>
          </a:bodyPr>
          <a:lstStyle/>
          <a:p>
            <a:pPr algn="ctr"/>
            <a:r>
              <a:rPr lang="en-US" sz="40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40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 </a:t>
            </a:r>
            <a:r>
              <a:rPr lang="en-US" sz="40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NHÓM</a:t>
            </a:r>
            <a:r>
              <a:rPr lang="en-US" sz="40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LỆNH</a:t>
            </a:r>
            <a:r>
              <a:rPr lang="en-US" sz="40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BÚT</a:t>
            </a:r>
            <a:r>
              <a:rPr lang="en-US" sz="40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VẼ</a:t>
            </a:r>
            <a:endParaRPr lang="en-GB" sz="4000" dirty="0">
              <a:solidFill>
                <a:srgbClr val="0070C0"/>
              </a:solidFill>
              <a:effectLst/>
              <a:latin typeface=".VnTime" panose="020B7200000000000000" pitchFamily="34" charset="0"/>
              <a:ea typeface="Arial" panose="020B060402020202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105358CC-FE3B-223A-EE09-032D54BDE7D7}"/>
              </a:ext>
            </a:extLst>
          </p:cNvPr>
          <p:cNvPicPr>
            <a:picLocks noChangeAspect="1"/>
          </p:cNvPicPr>
          <p:nvPr/>
        </p:nvPicPr>
        <p:blipFill>
          <a:blip r:embed="rId10"/>
          <a:stretch>
            <a:fillRect/>
          </a:stretch>
        </p:blipFill>
        <p:spPr>
          <a:xfrm>
            <a:off x="2064824" y="3811789"/>
            <a:ext cx="14173200" cy="2663421"/>
          </a:xfrm>
          <a:prstGeom prst="rect">
            <a:avLst/>
          </a:prstGeom>
        </p:spPr>
      </p:pic>
      <p:pic>
        <p:nvPicPr>
          <p:cNvPr id="20" name="Picture 19">
            <a:extLst>
              <a:ext uri="{FF2B5EF4-FFF2-40B4-BE49-F238E27FC236}">
                <a16:creationId xmlns:a16="http://schemas.microsoft.com/office/drawing/2014/main" id="{1B850935-2083-E94A-33AD-EDC474DCC629}"/>
              </a:ext>
            </a:extLst>
          </p:cNvPr>
          <p:cNvPicPr>
            <a:picLocks noChangeAspect="1"/>
          </p:cNvPicPr>
          <p:nvPr/>
        </p:nvPicPr>
        <p:blipFill>
          <a:blip r:embed="rId11"/>
          <a:stretch>
            <a:fillRect/>
          </a:stretch>
        </p:blipFill>
        <p:spPr>
          <a:xfrm>
            <a:off x="4800600" y="6598947"/>
            <a:ext cx="3200400" cy="2918674"/>
          </a:xfrm>
          <a:prstGeom prst="rect">
            <a:avLst/>
          </a:prstGeom>
        </p:spPr>
      </p:pic>
    </p:spTree>
    <p:extLst>
      <p:ext uri="{BB962C8B-B14F-4D97-AF65-F5344CB8AC3E}">
        <p14:creationId xmlns:p14="http://schemas.microsoft.com/office/powerpoint/2010/main" val="262687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0874" y="547762"/>
            <a:ext cx="16941104"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49407">
            <a:off x="-110917" y="8803095"/>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476683">
            <a:off x="16900984" y="8845486"/>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rot="1203988">
            <a:off x="16723258" y="205481"/>
            <a:ext cx="1405738" cy="1175548"/>
          </a:xfrm>
          <a:custGeom>
            <a:avLst/>
            <a:gdLst/>
            <a:ahLst/>
            <a:cxnLst/>
            <a:rect l="l" t="t" r="r" b="b"/>
            <a:pathLst>
              <a:path w="1405738" h="1175548">
                <a:moveTo>
                  <a:pt x="0" y="0"/>
                </a:moveTo>
                <a:lnTo>
                  <a:pt x="1405738" y="0"/>
                </a:lnTo>
                <a:lnTo>
                  <a:pt x="1405738" y="1175548"/>
                </a:lnTo>
                <a:lnTo>
                  <a:pt x="0" y="11755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 name="Freeform 13"/>
          <p:cNvSpPr/>
          <p:nvPr/>
        </p:nvSpPr>
        <p:spPr>
          <a:xfrm rot="-2263052">
            <a:off x="16163560" y="954797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TextBox 11">
            <a:extLst>
              <a:ext uri="{FF2B5EF4-FFF2-40B4-BE49-F238E27FC236}">
                <a16:creationId xmlns:a16="http://schemas.microsoft.com/office/drawing/2014/main" id="{39260620-84CA-64EF-3A0C-A34813DEBBA6}"/>
              </a:ext>
            </a:extLst>
          </p:cNvPr>
          <p:cNvSpPr txBox="1"/>
          <p:nvPr/>
        </p:nvSpPr>
        <p:spPr>
          <a:xfrm>
            <a:off x="2362200" y="2433227"/>
            <a:ext cx="12877800" cy="1446550"/>
          </a:xfrm>
          <a:prstGeom prst="rect">
            <a:avLst/>
          </a:prstGeom>
          <a:noFill/>
        </p:spPr>
        <p:txBody>
          <a:bodyPr wrap="square">
            <a:spAutoFit/>
          </a:bodyPr>
          <a:lstStyle/>
          <a:p>
            <a:pPr algn="just"/>
            <a:r>
              <a:rPr lang="pt-BR" sz="4400" dirty="0">
                <a:solidFill>
                  <a:srgbClr val="0070C0"/>
                </a:solidFill>
                <a:effectLst/>
                <a:latin typeface="Tahoma" panose="020B0604030504040204" pitchFamily="34" charset="0"/>
                <a:ea typeface="Tahoma" panose="020B0604030504040204" pitchFamily="34" charset="0"/>
                <a:cs typeface="Tahoma" panose="020B0604030504040204" pitchFamily="34" charset="0"/>
              </a:rPr>
              <a:t>Nhóm lệnh Bút vẽ có sẵn trong vùng thư viện lệnh của phần mềm Scratch không?</a:t>
            </a:r>
            <a:endParaRPr lang="en-GB" sz="4400" dirty="0">
              <a:solidFill>
                <a:srgbClr val="0070C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6BFC475F-8D4E-CEB6-54ED-328793EFDC84}"/>
              </a:ext>
            </a:extLst>
          </p:cNvPr>
          <p:cNvSpPr txBox="1"/>
          <p:nvPr/>
        </p:nvSpPr>
        <p:spPr>
          <a:xfrm>
            <a:off x="5486400" y="5071169"/>
            <a:ext cx="8610600" cy="1446550"/>
          </a:xfrm>
          <a:prstGeom prst="rect">
            <a:avLst/>
          </a:prstGeom>
          <a:noFill/>
        </p:spPr>
        <p:txBody>
          <a:bodyPr wrap="square">
            <a:spAutoFit/>
          </a:bodyPr>
          <a:lstStyle/>
          <a:p>
            <a:pPr algn="just"/>
            <a:r>
              <a:rPr lang="pt-BR" sz="4400" dirty="0">
                <a:solidFill>
                  <a:srgbClr val="0070C0"/>
                </a:solidFill>
                <a:effectLst/>
                <a:latin typeface="Tahoma" panose="020B0604030504040204" pitchFamily="34" charset="0"/>
                <a:ea typeface="Tahoma" panose="020B0604030504040204" pitchFamily="34" charset="0"/>
                <a:cs typeface="Tahoma" panose="020B0604030504040204" pitchFamily="34" charset="0"/>
              </a:rPr>
              <a:t>Vậy để thêm nhóm lệnh Bút vẽ em cần thực hiện như thế nào? </a:t>
            </a:r>
            <a:endParaRPr lang="en-GB" sz="4400" dirty="0">
              <a:solidFill>
                <a:srgbClr val="0070C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3704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81000" y="547762"/>
            <a:ext cx="17449800"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rot="-2263052">
            <a:off x="16163560" y="954797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 name="TextBox 1">
            <a:extLst>
              <a:ext uri="{FF2B5EF4-FFF2-40B4-BE49-F238E27FC236}">
                <a16:creationId xmlns:a16="http://schemas.microsoft.com/office/drawing/2014/main" id="{1ED5F303-28F5-FC44-9B8A-DE918421B959}"/>
              </a:ext>
            </a:extLst>
          </p:cNvPr>
          <p:cNvSpPr txBox="1"/>
          <p:nvPr/>
        </p:nvSpPr>
        <p:spPr>
          <a:xfrm>
            <a:off x="838200" y="701814"/>
            <a:ext cx="8041697"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Thêm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bút</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endParaRPr lang="en-GB" sz="4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38453862-8790-0596-4D20-E0B3472EAFAD}"/>
              </a:ext>
            </a:extLst>
          </p:cNvPr>
          <p:cNvSpPr txBox="1"/>
          <p:nvPr/>
        </p:nvSpPr>
        <p:spPr>
          <a:xfrm>
            <a:off x="761079" y="3435340"/>
            <a:ext cx="4821568" cy="3416320"/>
          </a:xfrm>
          <a:prstGeom prst="rect">
            <a:avLst/>
          </a:prstGeom>
          <a:noFill/>
        </p:spPr>
        <p:txBody>
          <a:bodyPr wrap="square">
            <a:spAutoFit/>
          </a:bodyPr>
          <a:lstStyle/>
          <a:p>
            <a:pPr algn="just"/>
            <a:r>
              <a:rPr lang="pt-BR" sz="3600" dirty="0">
                <a:latin typeface="Tahoma" panose="020B0604030504040204" pitchFamily="34" charset="0"/>
                <a:ea typeface="Tahoma" panose="020B0604030504040204" pitchFamily="34" charset="0"/>
                <a:cs typeface="Tahoma" panose="020B0604030504040204" pitchFamily="34" charset="0"/>
              </a:rPr>
              <a:t>H</a:t>
            </a:r>
            <a:r>
              <a:rPr lang="pt-BR" sz="3600" dirty="0">
                <a:effectLst/>
                <a:latin typeface="Tahoma" panose="020B0604030504040204" pitchFamily="34" charset="0"/>
                <a:ea typeface="Tahoma" panose="020B0604030504040204" pitchFamily="34" charset="0"/>
                <a:cs typeface="Tahoma" panose="020B0604030504040204" pitchFamily="34" charset="0"/>
              </a:rPr>
              <a:t>oạt động nhóm </a:t>
            </a:r>
            <a:r>
              <a:rPr lang="pt-BR" sz="3600" dirty="0">
                <a:latin typeface="Tahoma" panose="020B0604030504040204" pitchFamily="34" charset="0"/>
                <a:ea typeface="Tahoma" panose="020B0604030504040204" pitchFamily="34" charset="0"/>
                <a:cs typeface="Tahoma" panose="020B0604030504040204" pitchFamily="34" charset="0"/>
              </a:rPr>
              <a:t>đôi</a:t>
            </a:r>
            <a:r>
              <a:rPr lang="pt-BR" sz="3600" dirty="0">
                <a:effectLst/>
                <a:latin typeface="Tahoma" panose="020B0604030504040204" pitchFamily="34" charset="0"/>
                <a:ea typeface="Tahoma" panose="020B0604030504040204" pitchFamily="34" charset="0"/>
                <a:cs typeface="Tahoma" panose="020B0604030504040204" pitchFamily="34" charset="0"/>
              </a:rPr>
              <a:t>,</a:t>
            </a:r>
          </a:p>
          <a:p>
            <a:pPr algn="just"/>
            <a:r>
              <a:rPr lang="pt-BR" sz="3600" dirty="0">
                <a:latin typeface="Tahoma" panose="020B0604030504040204" pitchFamily="34" charset="0"/>
                <a:ea typeface="Tahoma" panose="020B0604030504040204" pitchFamily="34" charset="0"/>
                <a:cs typeface="Tahoma" panose="020B0604030504040204" pitchFamily="34" charset="0"/>
              </a:rPr>
              <a:t>t</a:t>
            </a:r>
            <a:r>
              <a:rPr lang="pt-BR" sz="3600" dirty="0">
                <a:effectLst/>
                <a:latin typeface="Tahoma" panose="020B0604030504040204" pitchFamily="34" charset="0"/>
                <a:ea typeface="Tahoma" panose="020B0604030504040204" pitchFamily="34" charset="0"/>
                <a:cs typeface="Tahoma" panose="020B0604030504040204" pitchFamily="34" charset="0"/>
              </a:rPr>
              <a:t>rong thời gian 2 phút,</a:t>
            </a:r>
          </a:p>
          <a:p>
            <a:pPr algn="just"/>
            <a:r>
              <a:rPr lang="pt-BR" sz="3600" dirty="0">
                <a:effectLst/>
                <a:latin typeface="Tahoma" panose="020B0604030504040204" pitchFamily="34" charset="0"/>
                <a:ea typeface="Tahoma" panose="020B0604030504040204" pitchFamily="34" charset="0"/>
                <a:cs typeface="Tahoma" panose="020B0604030504040204" pitchFamily="34" charset="0"/>
              </a:rPr>
              <a:t>thực hiện theo hướng dẫn Hình 3</a:t>
            </a:r>
            <a:r>
              <a:rPr lang="pt-BR" sz="3600" dirty="0">
                <a:latin typeface="Tahoma" panose="020B0604030504040204" pitchFamily="34" charset="0"/>
                <a:ea typeface="Tahoma" panose="020B0604030504040204" pitchFamily="34" charset="0"/>
                <a:cs typeface="Tahoma" panose="020B0604030504040204" pitchFamily="34" charset="0"/>
              </a:rPr>
              <a:t> để thêm nhóm lệnh Bút vẽ vào vùng Thư viện lệnh.</a:t>
            </a:r>
            <a:endParaRPr lang="en-GB" sz="3600"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descr="A screenshot of a chat&#10;&#10;Description automatically generated">
            <a:extLst>
              <a:ext uri="{FF2B5EF4-FFF2-40B4-BE49-F238E27FC236}">
                <a16:creationId xmlns:a16="http://schemas.microsoft.com/office/drawing/2014/main" id="{6B6B4AB4-050F-F6FB-A2A9-8886D1620DF0}"/>
              </a:ext>
            </a:extLst>
          </p:cNvPr>
          <p:cNvPicPr>
            <a:picLocks noChangeAspect="1"/>
          </p:cNvPicPr>
          <p:nvPr/>
        </p:nvPicPr>
        <p:blipFill rotWithShape="1">
          <a:blip r:embed="rId6">
            <a:extLst>
              <a:ext uri="{28A0092B-C50C-407E-A947-70E740481C1C}">
                <a14:useLocalDpi xmlns:a14="http://schemas.microsoft.com/office/drawing/2010/main" val="0"/>
              </a:ext>
            </a:extLst>
          </a:blip>
          <a:srcRect l="6165" t="24797" r="5666" b="815"/>
          <a:stretch/>
        </p:blipFill>
        <p:spPr>
          <a:xfrm>
            <a:off x="5962726" y="1342006"/>
            <a:ext cx="11298413" cy="8272983"/>
          </a:xfrm>
          <a:prstGeom prst="rect">
            <a:avLst/>
          </a:prstGeom>
        </p:spPr>
      </p:pic>
    </p:spTree>
    <p:extLst>
      <p:ext uri="{BB962C8B-B14F-4D97-AF65-F5344CB8AC3E}">
        <p14:creationId xmlns:p14="http://schemas.microsoft.com/office/powerpoint/2010/main" val="411015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1051" y="-1481330"/>
            <a:ext cx="18469051" cy="12305006"/>
          </a:xfrm>
          <a:custGeom>
            <a:avLst/>
            <a:gdLst/>
            <a:ahLst/>
            <a:cxnLst/>
            <a:rect l="l" t="t" r="r" b="b"/>
            <a:pathLst>
              <a:path w="18469051" h="12305006">
                <a:moveTo>
                  <a:pt x="0" y="0"/>
                </a:moveTo>
                <a:lnTo>
                  <a:pt x="18469051" y="0"/>
                </a:lnTo>
                <a:lnTo>
                  <a:pt x="18469051" y="12305005"/>
                </a:lnTo>
                <a:lnTo>
                  <a:pt x="0" y="12305005"/>
                </a:lnTo>
                <a:lnTo>
                  <a:pt x="0" y="0"/>
                </a:lnTo>
                <a:close/>
              </a:path>
            </a:pathLst>
          </a:custGeom>
          <a:blipFill>
            <a:blip r:embed="rId4"/>
            <a:stretch>
              <a:fillRect/>
            </a:stretch>
          </a:blipFill>
        </p:spPr>
        <p:txBody>
          <a:bodyPr/>
          <a:lstStyle/>
          <a:p>
            <a:endParaRPr lang="en-US"/>
          </a:p>
        </p:txBody>
      </p:sp>
      <p:sp>
        <p:nvSpPr>
          <p:cNvPr id="3" name="Freeform 3"/>
          <p:cNvSpPr/>
          <p:nvPr/>
        </p:nvSpPr>
        <p:spPr>
          <a:xfrm>
            <a:off x="0" y="-531368"/>
            <a:ext cx="6224514" cy="4403844"/>
          </a:xfrm>
          <a:custGeom>
            <a:avLst/>
            <a:gdLst/>
            <a:ahLst/>
            <a:cxnLst/>
            <a:rect l="l" t="t" r="r" b="b"/>
            <a:pathLst>
              <a:path w="6224514" h="4403844">
                <a:moveTo>
                  <a:pt x="0" y="0"/>
                </a:moveTo>
                <a:lnTo>
                  <a:pt x="6224514" y="0"/>
                </a:lnTo>
                <a:lnTo>
                  <a:pt x="6224514" y="4403844"/>
                </a:lnTo>
                <a:lnTo>
                  <a:pt x="0" y="4403844"/>
                </a:lnTo>
                <a:lnTo>
                  <a:pt x="0" y="0"/>
                </a:lnTo>
                <a:close/>
              </a:path>
            </a:pathLst>
          </a:custGeom>
          <a:blipFill>
            <a:blip r:embed="rId5"/>
            <a:stretch>
              <a:fillRect/>
            </a:stretch>
          </a:blipFill>
        </p:spPr>
        <p:txBody>
          <a:bodyPr/>
          <a:lstStyle/>
          <a:p>
            <a:endParaRPr lang="en-US"/>
          </a:p>
        </p:txBody>
      </p:sp>
      <p:sp>
        <p:nvSpPr>
          <p:cNvPr id="4" name="Freeform 4"/>
          <p:cNvSpPr/>
          <p:nvPr/>
        </p:nvSpPr>
        <p:spPr>
          <a:xfrm>
            <a:off x="15685001" y="-123449"/>
            <a:ext cx="2093405" cy="4114800"/>
          </a:xfrm>
          <a:custGeom>
            <a:avLst/>
            <a:gdLst/>
            <a:ahLst/>
            <a:cxnLst/>
            <a:rect l="l" t="t" r="r" b="b"/>
            <a:pathLst>
              <a:path w="2093405" h="4114800">
                <a:moveTo>
                  <a:pt x="0" y="0"/>
                </a:moveTo>
                <a:lnTo>
                  <a:pt x="2093404" y="0"/>
                </a:lnTo>
                <a:lnTo>
                  <a:pt x="209340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3900188" y="2364280"/>
            <a:ext cx="10487624" cy="5558441"/>
          </a:xfrm>
          <a:custGeom>
            <a:avLst/>
            <a:gdLst/>
            <a:ahLst/>
            <a:cxnLst/>
            <a:rect l="l" t="t" r="r" b="b"/>
            <a:pathLst>
              <a:path w="10487624" h="5558441">
                <a:moveTo>
                  <a:pt x="0" y="0"/>
                </a:moveTo>
                <a:lnTo>
                  <a:pt x="10487624" y="0"/>
                </a:lnTo>
                <a:lnTo>
                  <a:pt x="10487624" y="5558440"/>
                </a:lnTo>
                <a:lnTo>
                  <a:pt x="0" y="5558440"/>
                </a:lnTo>
                <a:lnTo>
                  <a:pt x="0" y="0"/>
                </a:lnTo>
                <a:close/>
              </a:path>
            </a:pathLst>
          </a:custGeom>
          <a:blipFill>
            <a:blip r:embed="rId8"/>
            <a:stretch>
              <a:fillRect/>
            </a:stretch>
          </a:blipFill>
        </p:spPr>
        <p:txBody>
          <a:bodyPr/>
          <a:lstStyle/>
          <a:p>
            <a:endParaRPr lang="en-US"/>
          </a:p>
        </p:txBody>
      </p:sp>
      <p:sp>
        <p:nvSpPr>
          <p:cNvPr id="6" name="Freeform 6"/>
          <p:cNvSpPr/>
          <p:nvPr/>
        </p:nvSpPr>
        <p:spPr>
          <a:xfrm>
            <a:off x="12467730" y="6921029"/>
            <a:ext cx="2291163" cy="3242878"/>
          </a:xfrm>
          <a:custGeom>
            <a:avLst/>
            <a:gdLst/>
            <a:ahLst/>
            <a:cxnLst/>
            <a:rect l="l" t="t" r="r" b="b"/>
            <a:pathLst>
              <a:path w="3329912" h="4381463">
                <a:moveTo>
                  <a:pt x="0" y="0"/>
                </a:moveTo>
                <a:lnTo>
                  <a:pt x="3329912" y="0"/>
                </a:lnTo>
                <a:lnTo>
                  <a:pt x="3329912" y="4381463"/>
                </a:lnTo>
                <a:lnTo>
                  <a:pt x="0" y="4381463"/>
                </a:lnTo>
                <a:lnTo>
                  <a:pt x="0" y="0"/>
                </a:lnTo>
                <a:close/>
              </a:path>
            </a:pathLst>
          </a:custGeom>
          <a:blipFill>
            <a:blip r:embed="rId9"/>
            <a:stretch>
              <a:fillRect/>
            </a:stretch>
          </a:blipFill>
        </p:spPr>
        <p:txBody>
          <a:bodyPr/>
          <a:lstStyle/>
          <a:p>
            <a:endParaRPr lang="en-US"/>
          </a:p>
        </p:txBody>
      </p:sp>
      <p:grpSp>
        <p:nvGrpSpPr>
          <p:cNvPr id="7" name="Group 7"/>
          <p:cNvGrpSpPr/>
          <p:nvPr/>
        </p:nvGrpSpPr>
        <p:grpSpPr>
          <a:xfrm>
            <a:off x="8378648" y="766380"/>
            <a:ext cx="1530703" cy="1497785"/>
            <a:chOff x="0" y="0"/>
            <a:chExt cx="2040938" cy="1997046"/>
          </a:xfrm>
        </p:grpSpPr>
        <p:grpSp>
          <p:nvGrpSpPr>
            <p:cNvPr id="8" name="Group 8"/>
            <p:cNvGrpSpPr/>
            <p:nvPr/>
          </p:nvGrpSpPr>
          <p:grpSpPr>
            <a:xfrm>
              <a:off x="0" y="0"/>
              <a:ext cx="2040938" cy="1997046"/>
              <a:chOff x="0" y="0"/>
              <a:chExt cx="604723" cy="591718"/>
            </a:xfrm>
          </p:grpSpPr>
          <p:sp>
            <p:nvSpPr>
              <p:cNvPr id="9" name="Freeform 9"/>
              <p:cNvSpPr/>
              <p:nvPr/>
            </p:nvSpPr>
            <p:spPr>
              <a:xfrm>
                <a:off x="0" y="0"/>
                <a:ext cx="604723" cy="591718"/>
              </a:xfrm>
              <a:custGeom>
                <a:avLst/>
                <a:gdLst/>
                <a:ahLst/>
                <a:cxnLst/>
                <a:rect l="l" t="t" r="r" b="b"/>
                <a:pathLst>
                  <a:path w="604723" h="591718">
                    <a:moveTo>
                      <a:pt x="65751" y="0"/>
                    </a:moveTo>
                    <a:lnTo>
                      <a:pt x="538972" y="0"/>
                    </a:lnTo>
                    <a:cubicBezTo>
                      <a:pt x="575285" y="0"/>
                      <a:pt x="604723" y="29438"/>
                      <a:pt x="604723" y="65751"/>
                    </a:cubicBezTo>
                    <a:lnTo>
                      <a:pt x="604723" y="525967"/>
                    </a:lnTo>
                    <a:cubicBezTo>
                      <a:pt x="604723" y="543405"/>
                      <a:pt x="597795" y="560129"/>
                      <a:pt x="585465" y="572460"/>
                    </a:cubicBezTo>
                    <a:cubicBezTo>
                      <a:pt x="573134" y="584791"/>
                      <a:pt x="556410" y="591718"/>
                      <a:pt x="538972" y="591718"/>
                    </a:cubicBezTo>
                    <a:lnTo>
                      <a:pt x="65751" y="591718"/>
                    </a:lnTo>
                    <a:cubicBezTo>
                      <a:pt x="29438" y="591718"/>
                      <a:pt x="0" y="562280"/>
                      <a:pt x="0" y="525967"/>
                    </a:cubicBezTo>
                    <a:lnTo>
                      <a:pt x="0" y="65751"/>
                    </a:lnTo>
                    <a:cubicBezTo>
                      <a:pt x="0" y="48313"/>
                      <a:pt x="6927" y="31589"/>
                      <a:pt x="19258" y="19258"/>
                    </a:cubicBezTo>
                    <a:cubicBezTo>
                      <a:pt x="31589" y="6927"/>
                      <a:pt x="48313" y="0"/>
                      <a:pt x="65751" y="0"/>
                    </a:cubicBezTo>
                    <a:close/>
                  </a:path>
                </a:pathLst>
              </a:custGeom>
              <a:solidFill>
                <a:srgbClr val="FFFFFF"/>
              </a:solidFill>
            </p:spPr>
            <p:txBody>
              <a:bodyPr/>
              <a:lstStyle/>
              <a:p>
                <a:endParaRPr lang="en-GB"/>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48048" y="72235"/>
              <a:ext cx="1722896" cy="1852576"/>
            </a:xfrm>
            <a:custGeom>
              <a:avLst/>
              <a:gdLst/>
              <a:ahLst/>
              <a:cxnLst/>
              <a:rect l="l" t="t" r="r" b="b"/>
              <a:pathLst>
                <a:path w="1722896" h="1852576">
                  <a:moveTo>
                    <a:pt x="0" y="0"/>
                  </a:moveTo>
                  <a:lnTo>
                    <a:pt x="1722896" y="0"/>
                  </a:lnTo>
                  <a:lnTo>
                    <a:pt x="1722896" y="1852576"/>
                  </a:lnTo>
                  <a:lnTo>
                    <a:pt x="0" y="1852576"/>
                  </a:lnTo>
                  <a:lnTo>
                    <a:pt x="0" y="0"/>
                  </a:lnTo>
                  <a:close/>
                </a:path>
              </a:pathLst>
            </a:custGeom>
            <a:blipFill>
              <a:blip r:embed="rId10"/>
              <a:stretch>
                <a:fillRect/>
              </a:stretch>
            </a:blipFill>
          </p:spPr>
          <p:txBody>
            <a:bodyPr/>
            <a:lstStyle/>
            <a:p>
              <a:endParaRPr lang="en-GB"/>
            </a:p>
          </p:txBody>
        </p:sp>
      </p:grpSp>
      <p:sp>
        <p:nvSpPr>
          <p:cNvPr id="12" name="TextBox 12"/>
          <p:cNvSpPr txBox="1"/>
          <p:nvPr/>
        </p:nvSpPr>
        <p:spPr>
          <a:xfrm>
            <a:off x="4353564" y="3373918"/>
            <a:ext cx="9564411" cy="3974158"/>
          </a:xfrm>
          <a:prstGeom prst="rect">
            <a:avLst/>
          </a:prstGeom>
        </p:spPr>
        <p:txBody>
          <a:bodyPr lIns="0" tIns="0" rIns="0" bIns="0" rtlCol="0" anchor="t">
            <a:spAutoFit/>
          </a:bodyPr>
          <a:lstStyle/>
          <a:p>
            <a:pPr algn="ctr">
              <a:lnSpc>
                <a:spcPts val="15101"/>
              </a:lnSpc>
            </a:pPr>
            <a:r>
              <a:rPr lang="en-US" sz="10787">
                <a:solidFill>
                  <a:srgbClr val="FFFFFF"/>
                </a:solidFill>
                <a:latin typeface="Bungee"/>
              </a:rPr>
              <a:t>BẢO VỆ </a:t>
            </a:r>
          </a:p>
          <a:p>
            <a:pPr algn="ctr">
              <a:lnSpc>
                <a:spcPts val="15101"/>
              </a:lnSpc>
            </a:pPr>
            <a:r>
              <a:rPr lang="en-US" sz="10787">
                <a:solidFill>
                  <a:srgbClr val="FFFFFF"/>
                </a:solidFill>
                <a:latin typeface="Bungee"/>
              </a:rPr>
              <a:t>RỪNG XANH </a:t>
            </a:r>
          </a:p>
        </p:txBody>
      </p:sp>
      <p:pic>
        <p:nvPicPr>
          <p:cNvPr id="13" name="to-frighten-121407">
            <a:hlinkClick r:id="" action="ppaction://media"/>
            <a:extLst>
              <a:ext uri="{FF2B5EF4-FFF2-40B4-BE49-F238E27FC236}">
                <a16:creationId xmlns:a16="http://schemas.microsoft.com/office/drawing/2014/main" id="{7E6D2792-8849-DD6B-4859-BB1E05BA584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71600" y="9334500"/>
            <a:ext cx="609600" cy="609600"/>
          </a:xfrm>
          <a:prstGeom prst="rect">
            <a:avLst/>
          </a:prstGeom>
        </p:spPr>
      </p:pic>
      <p:sp>
        <p:nvSpPr>
          <p:cNvPr id="14" name="Freeform 5">
            <a:hlinkClick r:id="rId12" action="ppaction://hlinksldjump"/>
            <a:extLst>
              <a:ext uri="{FF2B5EF4-FFF2-40B4-BE49-F238E27FC236}">
                <a16:creationId xmlns:a16="http://schemas.microsoft.com/office/drawing/2014/main" id="{E4CF21DE-73AF-8E64-4190-1D05EDF7E7E6}"/>
              </a:ext>
            </a:extLst>
          </p:cNvPr>
          <p:cNvSpPr/>
          <p:nvPr/>
        </p:nvSpPr>
        <p:spPr>
          <a:xfrm>
            <a:off x="7352166" y="8263246"/>
            <a:ext cx="3564459" cy="1510439"/>
          </a:xfrm>
          <a:custGeom>
            <a:avLst/>
            <a:gdLst/>
            <a:ahLst/>
            <a:cxnLst/>
            <a:rect l="l" t="t" r="r" b="b"/>
            <a:pathLst>
              <a:path w="3564459" h="1510439">
                <a:moveTo>
                  <a:pt x="0" y="0"/>
                </a:moveTo>
                <a:lnTo>
                  <a:pt x="3564458" y="0"/>
                </a:lnTo>
                <a:lnTo>
                  <a:pt x="3564458" y="1510440"/>
                </a:lnTo>
                <a:lnTo>
                  <a:pt x="0" y="1510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4" presetClass="entr" presetSubtype="1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randombar(horizontal)">
                                      <p:cBhvr>
                                        <p:cTn id="9" dur="500"/>
                                        <p:tgtEl>
                                          <p:spTgt spid="12"/>
                                        </p:tgtEl>
                                      </p:cBhvr>
                                    </p:animEffect>
                                  </p:childTnLst>
                                </p:cTn>
                              </p:par>
                              <p:par>
                                <p:cTn id="10" presetID="32" presetClass="emph" presetSubtype="0" repeatCount="indefinite" fill="hold" grpId="0" nodeType="withEffect">
                                  <p:stCondLst>
                                    <p:cond delay="0"/>
                                  </p:stCondLst>
                                  <p:endCondLst>
                                    <p:cond evt="onNext" delay="0">
                                      <p:tgtEl>
                                        <p:sldTgt/>
                                      </p:tgtEl>
                                    </p:cond>
                                  </p:end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31818" mute="1" numSld="999" showWhenStopped="0">
                <p:cTn id="16" repeatCount="indefinite" fill="hold" display="0">
                  <p:stCondLst>
                    <p:cond delay="indefinite"/>
                  </p:stCondLst>
                  <p:endCondLst>
                    <p:cond evt="onStopAudio" delay="0">
                      <p:tgtEl>
                        <p:sldTgt/>
                      </p:tgtEl>
                    </p:cond>
                  </p:endCondLst>
                </p:cTn>
                <p:tgtEl>
                  <p:spTgt spid="13"/>
                </p:tgtEl>
              </p:cMediaNode>
            </p:audio>
          </p:childTnLst>
        </p:cTn>
      </p:par>
    </p:tnLst>
    <p:bldLst>
      <p:bldP spid="12"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81000" y="547762"/>
            <a:ext cx="17449800"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rot="-2263052">
            <a:off x="16163560" y="954797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 name="TextBox 1">
            <a:extLst>
              <a:ext uri="{FF2B5EF4-FFF2-40B4-BE49-F238E27FC236}">
                <a16:creationId xmlns:a16="http://schemas.microsoft.com/office/drawing/2014/main" id="{1ED5F303-28F5-FC44-9B8A-DE918421B959}"/>
              </a:ext>
            </a:extLst>
          </p:cNvPr>
          <p:cNvSpPr txBox="1"/>
          <p:nvPr/>
        </p:nvSpPr>
        <p:spPr>
          <a:xfrm>
            <a:off x="914400" y="701814"/>
            <a:ext cx="8041697"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Thêm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bút</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endParaRPr lang="en-GB" sz="4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38453862-8790-0596-4D20-E0B3472EAFAD}"/>
              </a:ext>
            </a:extLst>
          </p:cNvPr>
          <p:cNvSpPr txBox="1"/>
          <p:nvPr/>
        </p:nvSpPr>
        <p:spPr>
          <a:xfrm>
            <a:off x="715460" y="3363009"/>
            <a:ext cx="5247261" cy="3600986"/>
          </a:xfrm>
          <a:prstGeom prst="rect">
            <a:avLst/>
          </a:prstGeom>
          <a:noFill/>
        </p:spPr>
        <p:txBody>
          <a:bodyPr wrap="square">
            <a:spAutoFit/>
          </a:bodyPr>
          <a:lstStyle/>
          <a:p>
            <a:r>
              <a:rPr lang="pt-BR" sz="3800" dirty="0">
                <a:latin typeface="Tahoma" panose="020B0604030504040204" pitchFamily="34" charset="0"/>
                <a:ea typeface="Tahoma" panose="020B0604030504040204" pitchFamily="34" charset="0"/>
                <a:cs typeface="Tahoma" panose="020B0604030504040204" pitchFamily="34" charset="0"/>
              </a:rPr>
              <a:t>01 nhóm trình bày, </a:t>
            </a:r>
          </a:p>
          <a:p>
            <a:r>
              <a:rPr lang="pt-BR" sz="3800" dirty="0">
                <a:latin typeface="Tahoma" panose="020B0604030504040204" pitchFamily="34" charset="0"/>
                <a:ea typeface="Tahoma" panose="020B0604030504040204" pitchFamily="34" charset="0"/>
                <a:cs typeface="Tahoma" panose="020B0604030504040204" pitchFamily="34" charset="0"/>
              </a:rPr>
              <a:t>chia sẻ trước lớp. </a:t>
            </a:r>
          </a:p>
          <a:p>
            <a:endParaRPr lang="pt-BR" sz="3800" dirty="0">
              <a:latin typeface="Tahoma" panose="020B0604030504040204" pitchFamily="34" charset="0"/>
              <a:ea typeface="Tahoma" panose="020B0604030504040204" pitchFamily="34" charset="0"/>
              <a:cs typeface="Tahoma" panose="020B0604030504040204" pitchFamily="34" charset="0"/>
            </a:endParaRPr>
          </a:p>
          <a:p>
            <a:r>
              <a:rPr lang="pt-BR" sz="3800" dirty="0">
                <a:latin typeface="Tahoma" panose="020B0604030504040204" pitchFamily="34" charset="0"/>
                <a:ea typeface="Tahoma" panose="020B0604030504040204" pitchFamily="34" charset="0"/>
                <a:cs typeface="Tahoma" panose="020B0604030504040204" pitchFamily="34" charset="0"/>
              </a:rPr>
              <a:t>Các nhóm còn lại lắng nghe,  nhận xét, vấn đáp, bổ sung.</a:t>
            </a:r>
            <a:endParaRPr lang="en-GB" sz="3800"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descr="A screenshot of a chat&#10;&#10;Description automatically generated">
            <a:extLst>
              <a:ext uri="{FF2B5EF4-FFF2-40B4-BE49-F238E27FC236}">
                <a16:creationId xmlns:a16="http://schemas.microsoft.com/office/drawing/2014/main" id="{6B6B4AB4-050F-F6FB-A2A9-8886D1620DF0}"/>
              </a:ext>
            </a:extLst>
          </p:cNvPr>
          <p:cNvPicPr>
            <a:picLocks noChangeAspect="1"/>
          </p:cNvPicPr>
          <p:nvPr/>
        </p:nvPicPr>
        <p:blipFill rotWithShape="1">
          <a:blip r:embed="rId6">
            <a:extLst>
              <a:ext uri="{28A0092B-C50C-407E-A947-70E740481C1C}">
                <a14:useLocalDpi xmlns:a14="http://schemas.microsoft.com/office/drawing/2010/main" val="0"/>
              </a:ext>
            </a:extLst>
          </a:blip>
          <a:srcRect l="6165" t="24797" r="5666" b="815"/>
          <a:stretch/>
        </p:blipFill>
        <p:spPr>
          <a:xfrm>
            <a:off x="5962726" y="1342006"/>
            <a:ext cx="11298413" cy="8272983"/>
          </a:xfrm>
          <a:prstGeom prst="rect">
            <a:avLst/>
          </a:prstGeom>
        </p:spPr>
      </p:pic>
    </p:spTree>
    <p:extLst>
      <p:ext uri="{BB962C8B-B14F-4D97-AF65-F5344CB8AC3E}">
        <p14:creationId xmlns:p14="http://schemas.microsoft.com/office/powerpoint/2010/main" val="159626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81000" y="547762"/>
            <a:ext cx="17449800"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rot="-2263052">
            <a:off x="16163560" y="954797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 name="TextBox 1">
            <a:extLst>
              <a:ext uri="{FF2B5EF4-FFF2-40B4-BE49-F238E27FC236}">
                <a16:creationId xmlns:a16="http://schemas.microsoft.com/office/drawing/2014/main" id="{1ED5F303-28F5-FC44-9B8A-DE918421B959}"/>
              </a:ext>
            </a:extLst>
          </p:cNvPr>
          <p:cNvSpPr txBox="1"/>
          <p:nvPr/>
        </p:nvSpPr>
        <p:spPr>
          <a:xfrm>
            <a:off x="990600" y="701814"/>
            <a:ext cx="8041697"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1.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Thêm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bút</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endParaRPr lang="en-GB" sz="4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38453862-8790-0596-4D20-E0B3472EAFAD}"/>
              </a:ext>
            </a:extLst>
          </p:cNvPr>
          <p:cNvSpPr txBox="1"/>
          <p:nvPr/>
        </p:nvSpPr>
        <p:spPr>
          <a:xfrm>
            <a:off x="690483" y="3238500"/>
            <a:ext cx="4588212" cy="3170099"/>
          </a:xfrm>
          <a:prstGeom prst="rect">
            <a:avLst/>
          </a:prstGeom>
          <a:noFill/>
        </p:spPr>
        <p:txBody>
          <a:bodyPr wrap="square">
            <a:spAutoFit/>
          </a:bodyPr>
          <a:lstStyle/>
          <a:p>
            <a:pPr algn="just"/>
            <a:r>
              <a:rPr lang="vi-VN" sz="4000" dirty="0">
                <a:solidFill>
                  <a:srgbClr val="0070C0"/>
                </a:solidFill>
                <a:latin typeface="Tahoma" panose="020B0604030504040204" pitchFamily="34" charset="0"/>
                <a:ea typeface="Tahoma" panose="020B0604030504040204" pitchFamily="34" charset="0"/>
                <a:cs typeface="Tahoma" panose="020B0604030504040204" pitchFamily="34" charset="0"/>
              </a:rPr>
              <a:t>Em chọn </a:t>
            </a:r>
            <a:r>
              <a:rPr lang="vi-VN" sz="4000" b="1" dirty="0">
                <a:solidFill>
                  <a:srgbClr val="0070C0"/>
                </a:solidFill>
                <a:latin typeface="Tahoma" panose="020B0604030504040204" pitchFamily="34" charset="0"/>
                <a:ea typeface="Tahoma" panose="020B0604030504040204" pitchFamily="34" charset="0"/>
                <a:cs typeface="Tahoma" panose="020B0604030504040204" pitchFamily="34" charset="0"/>
              </a:rPr>
              <a:t>Thêm phần mở rộng </a:t>
            </a:r>
            <a:r>
              <a:rPr lang="vi-VN" sz="4000" dirty="0">
                <a:solidFill>
                  <a:srgbClr val="0070C0"/>
                </a:solidFill>
                <a:latin typeface="Tahoma" panose="020B0604030504040204" pitchFamily="34" charset="0"/>
                <a:ea typeface="Tahoma" panose="020B0604030504040204" pitchFamily="34" charset="0"/>
                <a:cs typeface="Tahoma" panose="020B0604030504040204" pitchFamily="34" charset="0"/>
              </a:rPr>
              <a:t>để thêm nhóm lệnh </a:t>
            </a:r>
            <a:r>
              <a:rPr lang="vi-VN" sz="4000" b="1" dirty="0">
                <a:solidFill>
                  <a:srgbClr val="0070C0"/>
                </a:solidFill>
                <a:latin typeface="Tahoma" panose="020B0604030504040204" pitchFamily="34" charset="0"/>
                <a:ea typeface="Tahoma" panose="020B0604030504040204" pitchFamily="34" charset="0"/>
                <a:cs typeface="Tahoma" panose="020B0604030504040204" pitchFamily="34" charset="0"/>
              </a:rPr>
              <a:t>Bút vẽ </a:t>
            </a:r>
            <a:r>
              <a:rPr lang="vi-VN" sz="4000" dirty="0">
                <a:solidFill>
                  <a:srgbClr val="0070C0"/>
                </a:solidFill>
                <a:latin typeface="Tahoma" panose="020B0604030504040204" pitchFamily="34" charset="0"/>
                <a:ea typeface="Tahoma" panose="020B0604030504040204" pitchFamily="34" charset="0"/>
                <a:cs typeface="Tahoma" panose="020B0604030504040204" pitchFamily="34" charset="0"/>
              </a:rPr>
              <a:t>vào vùng Thư viện lệnh.</a:t>
            </a:r>
            <a:endParaRPr lang="en-GB"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descr="A screenshot of a chat&#10;&#10;Description automatically generated">
            <a:extLst>
              <a:ext uri="{FF2B5EF4-FFF2-40B4-BE49-F238E27FC236}">
                <a16:creationId xmlns:a16="http://schemas.microsoft.com/office/drawing/2014/main" id="{6B6B4AB4-050F-F6FB-A2A9-8886D1620DF0}"/>
              </a:ext>
            </a:extLst>
          </p:cNvPr>
          <p:cNvPicPr>
            <a:picLocks noChangeAspect="1"/>
          </p:cNvPicPr>
          <p:nvPr/>
        </p:nvPicPr>
        <p:blipFill rotWithShape="1">
          <a:blip r:embed="rId6">
            <a:extLst>
              <a:ext uri="{28A0092B-C50C-407E-A947-70E740481C1C}">
                <a14:useLocalDpi xmlns:a14="http://schemas.microsoft.com/office/drawing/2010/main" val="0"/>
              </a:ext>
            </a:extLst>
          </a:blip>
          <a:srcRect l="6165" t="24797" r="5666" b="815"/>
          <a:stretch/>
        </p:blipFill>
        <p:spPr>
          <a:xfrm>
            <a:off x="5953416" y="1405735"/>
            <a:ext cx="11298413" cy="8272983"/>
          </a:xfrm>
          <a:prstGeom prst="rect">
            <a:avLst/>
          </a:prstGeom>
        </p:spPr>
      </p:pic>
    </p:spTree>
    <p:extLst>
      <p:ext uri="{BB962C8B-B14F-4D97-AF65-F5344CB8AC3E}">
        <p14:creationId xmlns:p14="http://schemas.microsoft.com/office/powerpoint/2010/main" val="284443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77494" y="447824"/>
            <a:ext cx="17449800"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13"/>
          <p:cNvSpPr/>
          <p:nvPr/>
        </p:nvSpPr>
        <p:spPr>
          <a:xfrm rot="-2263052">
            <a:off x="14573068" y="873457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 name="TextBox 1">
            <a:extLst>
              <a:ext uri="{FF2B5EF4-FFF2-40B4-BE49-F238E27FC236}">
                <a16:creationId xmlns:a16="http://schemas.microsoft.com/office/drawing/2014/main" id="{1ED5F303-28F5-FC44-9B8A-DE918421B959}"/>
              </a:ext>
            </a:extLst>
          </p:cNvPr>
          <p:cNvSpPr txBox="1"/>
          <p:nvPr/>
        </p:nvSpPr>
        <p:spPr>
          <a:xfrm>
            <a:off x="1071183" y="778014"/>
            <a:ext cx="8041697"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bút</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endParaRPr lang="en-GB" sz="4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38453862-8790-0596-4D20-E0B3472EAFAD}"/>
              </a:ext>
            </a:extLst>
          </p:cNvPr>
          <p:cNvSpPr txBox="1"/>
          <p:nvPr/>
        </p:nvSpPr>
        <p:spPr>
          <a:xfrm>
            <a:off x="762000" y="6467785"/>
            <a:ext cx="5464595" cy="1323439"/>
          </a:xfrm>
          <a:prstGeom prst="rect">
            <a:avLst/>
          </a:prstGeom>
          <a:noFill/>
        </p:spPr>
        <p:txBody>
          <a:bodyPr wrap="square">
            <a:spAutoFit/>
          </a:bodyPr>
          <a:lstStyle/>
          <a:p>
            <a:pPr algn="ctr"/>
            <a:r>
              <a:rPr lang="en-US" sz="4000" dirty="0" err="1">
                <a:solidFill>
                  <a:srgbClr val="0070C0"/>
                </a:solidFill>
                <a:highlight>
                  <a:srgbClr val="FFFF00"/>
                </a:highlight>
                <a:latin typeface="Tahoma" panose="020B0604030504040204" pitchFamily="34" charset="0"/>
                <a:ea typeface="Tahoma" panose="020B0604030504040204" pitchFamily="34" charset="0"/>
                <a:cs typeface="Tahoma" panose="020B0604030504040204" pitchFamily="34" charset="0"/>
              </a:rPr>
              <a:t>Hoạt</a:t>
            </a:r>
            <a:r>
              <a:rPr lang="en-US" sz="4000" dirty="0">
                <a:solidFill>
                  <a:srgbClr val="0070C0"/>
                </a:solidFill>
                <a:highlight>
                  <a:srgbClr val="FFFF00"/>
                </a:highlight>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70C0"/>
                </a:solidFill>
                <a:highlight>
                  <a:srgbClr val="FFFF00"/>
                </a:highlight>
                <a:latin typeface="Tahoma" panose="020B0604030504040204" pitchFamily="34" charset="0"/>
                <a:ea typeface="Tahoma" panose="020B0604030504040204" pitchFamily="34" charset="0"/>
                <a:cs typeface="Tahoma" panose="020B0604030504040204" pitchFamily="34" charset="0"/>
              </a:rPr>
              <a:t>động</a:t>
            </a:r>
            <a:r>
              <a:rPr lang="en-US" sz="4000" dirty="0">
                <a:solidFill>
                  <a:srgbClr val="0070C0"/>
                </a:solidFill>
                <a:highlight>
                  <a:srgbClr val="FFFF00"/>
                </a:highlight>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70C0"/>
                </a:solidFill>
                <a:highlight>
                  <a:srgbClr val="FFFF00"/>
                </a:highlight>
                <a:latin typeface="Tahoma" panose="020B0604030504040204" pitchFamily="34" charset="0"/>
                <a:ea typeface="Tahoma" panose="020B0604030504040204" pitchFamily="34" charset="0"/>
                <a:cs typeface="Tahoma" panose="020B0604030504040204" pitchFamily="34" charset="0"/>
              </a:rPr>
              <a:t>nhóm</a:t>
            </a:r>
            <a:r>
              <a:rPr lang="en-US" sz="4000" dirty="0">
                <a:solidFill>
                  <a:srgbClr val="0070C0"/>
                </a:solidFill>
                <a:highlight>
                  <a:srgbClr val="FFFF00"/>
                </a:highlight>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70C0"/>
                </a:solidFill>
                <a:highlight>
                  <a:srgbClr val="FFFF00"/>
                </a:highlight>
                <a:latin typeface="Tahoma" panose="020B0604030504040204" pitchFamily="34" charset="0"/>
                <a:ea typeface="Tahoma" panose="020B0604030504040204" pitchFamily="34" charset="0"/>
                <a:cs typeface="Tahoma" panose="020B0604030504040204" pitchFamily="34" charset="0"/>
              </a:rPr>
              <a:t>đôi</a:t>
            </a:r>
            <a:r>
              <a:rPr lang="en-US" sz="4000" dirty="0">
                <a:solidFill>
                  <a:srgbClr val="0070C0"/>
                </a:solidFill>
                <a:highlight>
                  <a:srgbClr val="FFFF00"/>
                </a:highlight>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70C0"/>
                </a:solidFill>
                <a:highlight>
                  <a:srgbClr val="FFFF00"/>
                </a:highlight>
                <a:latin typeface="Tahoma" panose="020B0604030504040204" pitchFamily="34" charset="0"/>
                <a:ea typeface="Tahoma" panose="020B0604030504040204" pitchFamily="34" charset="0"/>
                <a:cs typeface="Tahoma" panose="020B0604030504040204" pitchFamily="34" charset="0"/>
              </a:rPr>
              <a:t>trong</a:t>
            </a:r>
            <a:r>
              <a:rPr lang="en-US" sz="4000" dirty="0">
                <a:solidFill>
                  <a:srgbClr val="0070C0"/>
                </a:solidFill>
                <a:highlight>
                  <a:srgbClr val="FFFF00"/>
                </a:highlight>
                <a:latin typeface="Tahoma" panose="020B0604030504040204" pitchFamily="34" charset="0"/>
                <a:ea typeface="Tahoma" panose="020B0604030504040204" pitchFamily="34" charset="0"/>
                <a:cs typeface="Tahoma" panose="020B0604030504040204" pitchFamily="34" charset="0"/>
              </a:rPr>
              <a:t> 02 </a:t>
            </a:r>
            <a:r>
              <a:rPr lang="en-US" sz="4000" dirty="0" err="1">
                <a:solidFill>
                  <a:srgbClr val="0070C0"/>
                </a:solidFill>
                <a:highlight>
                  <a:srgbClr val="FFFF00"/>
                </a:highlight>
                <a:latin typeface="Tahoma" panose="020B0604030504040204" pitchFamily="34" charset="0"/>
                <a:ea typeface="Tahoma" panose="020B0604030504040204" pitchFamily="34" charset="0"/>
                <a:cs typeface="Tahoma" panose="020B0604030504040204" pitchFamily="34" charset="0"/>
              </a:rPr>
              <a:t>phút</a:t>
            </a:r>
            <a:endParaRPr lang="en-GB" sz="4000" dirty="0">
              <a:solidFill>
                <a:srgbClr val="0070C0"/>
              </a:solidFill>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5A0931E-DC33-7521-5179-79B5C15258CD}"/>
              </a:ext>
            </a:extLst>
          </p:cNvPr>
          <p:cNvPicPr>
            <a:picLocks noChangeAspect="1"/>
          </p:cNvPicPr>
          <p:nvPr/>
        </p:nvPicPr>
        <p:blipFill>
          <a:blip r:embed="rId8"/>
          <a:stretch>
            <a:fillRect/>
          </a:stretch>
        </p:blipFill>
        <p:spPr>
          <a:xfrm rot="20804967">
            <a:off x="14452531" y="7523628"/>
            <a:ext cx="7315834" cy="3499407"/>
          </a:xfrm>
          <a:prstGeom prst="rect">
            <a:avLst/>
          </a:prstGeom>
        </p:spPr>
      </p:pic>
      <p:pic>
        <p:nvPicPr>
          <p:cNvPr id="21" name="Picture 20">
            <a:extLst>
              <a:ext uri="{FF2B5EF4-FFF2-40B4-BE49-F238E27FC236}">
                <a16:creationId xmlns:a16="http://schemas.microsoft.com/office/drawing/2014/main" id="{75AD6325-25E0-9BDD-8C6B-C9C3709B207C}"/>
              </a:ext>
            </a:extLst>
          </p:cNvPr>
          <p:cNvPicPr>
            <a:picLocks noChangeAspect="1"/>
          </p:cNvPicPr>
          <p:nvPr/>
        </p:nvPicPr>
        <p:blipFill>
          <a:blip r:embed="rId9"/>
          <a:stretch>
            <a:fillRect/>
          </a:stretch>
        </p:blipFill>
        <p:spPr>
          <a:xfrm>
            <a:off x="7149496" y="1090589"/>
            <a:ext cx="10164965" cy="8186429"/>
          </a:xfrm>
          <a:prstGeom prst="rect">
            <a:avLst/>
          </a:prstGeom>
        </p:spPr>
      </p:pic>
      <p:sp>
        <p:nvSpPr>
          <p:cNvPr id="22" name="TextBox 21">
            <a:extLst>
              <a:ext uri="{FF2B5EF4-FFF2-40B4-BE49-F238E27FC236}">
                <a16:creationId xmlns:a16="http://schemas.microsoft.com/office/drawing/2014/main" id="{03705036-5B05-21A6-577A-D2120A554AA7}"/>
              </a:ext>
            </a:extLst>
          </p:cNvPr>
          <p:cNvSpPr txBox="1"/>
          <p:nvPr/>
        </p:nvSpPr>
        <p:spPr>
          <a:xfrm>
            <a:off x="887759" y="1921919"/>
            <a:ext cx="5751473" cy="4401205"/>
          </a:xfrm>
          <a:prstGeom prst="rect">
            <a:avLst/>
          </a:prstGeom>
          <a:noFill/>
        </p:spPr>
        <p:txBody>
          <a:bodyPr wrap="square">
            <a:spAutoFit/>
          </a:bodyPr>
          <a:lstStyle/>
          <a:p>
            <a:pPr algn="just"/>
            <a:r>
              <a:rPr lang="vi-VN" sz="4000" dirty="0">
                <a:solidFill>
                  <a:srgbClr val="0000FF"/>
                </a:solidFill>
                <a:latin typeface="Tahoma" panose="020B0604030504040204" pitchFamily="34" charset="0"/>
                <a:ea typeface="Tahoma" panose="020B0604030504040204" pitchFamily="34" charset="0"/>
                <a:cs typeface="Tahoma" panose="020B0604030504040204" pitchFamily="34" charset="0"/>
              </a:rPr>
              <a:t>Em có thể dùng lệnh nào để lưu lại vết di chuyển của nhân vật?</a:t>
            </a:r>
            <a:endParaRPr lang="en-US" sz="40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vi-VN" sz="4000" dirty="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40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vi-VN" sz="4000" dirty="0">
                <a:solidFill>
                  <a:srgbClr val="0000FF"/>
                </a:solidFill>
                <a:latin typeface="Tahoma" panose="020B0604030504040204" pitchFamily="34" charset="0"/>
                <a:ea typeface="Tahoma" panose="020B0604030504040204" pitchFamily="34" charset="0"/>
                <a:cs typeface="Tahoma" panose="020B0604030504040204" pitchFamily="34" charset="0"/>
              </a:rPr>
              <a:t>Lệnh nào để in hình nhân vật trên vùng sân khấu ?</a:t>
            </a:r>
            <a:endParaRPr lang="en-GB" sz="4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23" name="y2mate.com - Đồng hồ đếm ngược 2 phút  2 Minutes countdown_1080p">
            <a:hlinkClick r:id="" action="ppaction://media"/>
            <a:extLst>
              <a:ext uri="{FF2B5EF4-FFF2-40B4-BE49-F238E27FC236}">
                <a16:creationId xmlns:a16="http://schemas.microsoft.com/office/drawing/2014/main" id="{1141820F-FE42-808B-32CC-E96673B6FCC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057400" y="7935885"/>
            <a:ext cx="2841821" cy="1598525"/>
          </a:xfrm>
          <a:prstGeom prst="rect">
            <a:avLst/>
          </a:prstGeom>
        </p:spPr>
      </p:pic>
      <p:pic>
        <p:nvPicPr>
          <p:cNvPr id="1030" name="Picture 1">
            <a:extLst>
              <a:ext uri="{FF2B5EF4-FFF2-40B4-BE49-F238E27FC236}">
                <a16:creationId xmlns:a16="http://schemas.microsoft.com/office/drawing/2014/main" id="{17C6DB7D-FB20-26A1-FBDF-5B4ABCD640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32397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FA71B6E7-A802-2947-25E6-72B61FC4D1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076325" cy="628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D0D024F-2834-A46B-F2AE-69F0CB6EAE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572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D5F7D69-37E1-52DC-087E-EC84E713FE9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1620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26F9669-B81E-A742-2BE4-CBA4DABDEB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4574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BB74C43B-16AD-DB68-419C-B72C38463A2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25622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899647D-41E1-3167-A335-D69F865032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32397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AB2688CB-7BE9-F3A7-52F4-83E9E8F067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076325" cy="6286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5665E47-A619-5D20-63C3-A8E8A673A1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572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28A5E00D-463A-181A-92DB-22B917BA38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1620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FF38708-4F4A-1D76-97D9-9FE13655C42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4574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E839AE75-D1F4-BB48-D093-C62C2910C6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2562225"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21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170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7" fill="hold" display="0">
                  <p:stCondLst>
                    <p:cond delay="indefinite"/>
                  </p:stCondLst>
                </p:cTn>
                <p:tgtEl>
                  <p:spTgt spid="23"/>
                </p:tgtEl>
              </p:cMediaNode>
            </p:video>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3"/>
                                        </p:tgtEl>
                                      </p:cBhvr>
                                    </p:cmd>
                                  </p:childTnLst>
                                </p:cTn>
                              </p:par>
                            </p:childTnLst>
                          </p:cTn>
                        </p:par>
                      </p:childTnLst>
                    </p:cTn>
                  </p:par>
                </p:childTnLst>
              </p:cTn>
              <p:nextCondLst>
                <p:cond evt="onClick" delay="0">
                  <p:tgtEl>
                    <p:spTgt spid="23"/>
                  </p:tgtEl>
                </p:cond>
              </p:nextCondLst>
            </p:seq>
          </p:childTnLst>
        </p:cTn>
      </p:par>
    </p:tnLst>
    <p:bldLst>
      <p:bldP spid="12"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77494" y="447824"/>
            <a:ext cx="17449800"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rot="-2263052">
            <a:off x="14573068" y="873457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 name="TextBox 1">
            <a:extLst>
              <a:ext uri="{FF2B5EF4-FFF2-40B4-BE49-F238E27FC236}">
                <a16:creationId xmlns:a16="http://schemas.microsoft.com/office/drawing/2014/main" id="{1ED5F303-28F5-FC44-9B8A-DE918421B959}"/>
              </a:ext>
            </a:extLst>
          </p:cNvPr>
          <p:cNvSpPr txBox="1"/>
          <p:nvPr/>
        </p:nvSpPr>
        <p:spPr>
          <a:xfrm>
            <a:off x="1071183" y="778014"/>
            <a:ext cx="8041697"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bút</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endParaRPr lang="en-GB" sz="4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5A0931E-DC33-7521-5179-79B5C15258CD}"/>
              </a:ext>
            </a:extLst>
          </p:cNvPr>
          <p:cNvPicPr>
            <a:picLocks noChangeAspect="1"/>
          </p:cNvPicPr>
          <p:nvPr/>
        </p:nvPicPr>
        <p:blipFill>
          <a:blip r:embed="rId6"/>
          <a:stretch>
            <a:fillRect/>
          </a:stretch>
        </p:blipFill>
        <p:spPr>
          <a:xfrm rot="20804967">
            <a:off x="14452531" y="7523628"/>
            <a:ext cx="7315834" cy="3499407"/>
          </a:xfrm>
          <a:prstGeom prst="rect">
            <a:avLst/>
          </a:prstGeom>
        </p:spPr>
      </p:pic>
      <p:pic>
        <p:nvPicPr>
          <p:cNvPr id="21" name="Picture 20">
            <a:extLst>
              <a:ext uri="{FF2B5EF4-FFF2-40B4-BE49-F238E27FC236}">
                <a16:creationId xmlns:a16="http://schemas.microsoft.com/office/drawing/2014/main" id="{75AD6325-25E0-9BDD-8C6B-C9C3709B207C}"/>
              </a:ext>
            </a:extLst>
          </p:cNvPr>
          <p:cNvPicPr>
            <a:picLocks noChangeAspect="1"/>
          </p:cNvPicPr>
          <p:nvPr/>
        </p:nvPicPr>
        <p:blipFill>
          <a:blip r:embed="rId7"/>
          <a:stretch>
            <a:fillRect/>
          </a:stretch>
        </p:blipFill>
        <p:spPr>
          <a:xfrm>
            <a:off x="7974388" y="845853"/>
            <a:ext cx="9081104" cy="7313534"/>
          </a:xfrm>
          <a:prstGeom prst="rect">
            <a:avLst/>
          </a:prstGeom>
        </p:spPr>
      </p:pic>
      <p:sp>
        <p:nvSpPr>
          <p:cNvPr id="22" name="TextBox 21">
            <a:extLst>
              <a:ext uri="{FF2B5EF4-FFF2-40B4-BE49-F238E27FC236}">
                <a16:creationId xmlns:a16="http://schemas.microsoft.com/office/drawing/2014/main" id="{03705036-5B05-21A6-577A-D2120A554AA7}"/>
              </a:ext>
            </a:extLst>
          </p:cNvPr>
          <p:cNvSpPr txBox="1"/>
          <p:nvPr/>
        </p:nvSpPr>
        <p:spPr>
          <a:xfrm>
            <a:off x="661987" y="2031980"/>
            <a:ext cx="5751473" cy="3416320"/>
          </a:xfrm>
          <a:prstGeom prst="rect">
            <a:avLst/>
          </a:prstGeom>
          <a:noFill/>
        </p:spPr>
        <p:txBody>
          <a:bodyPr wrap="square">
            <a:spAutoFit/>
          </a:bodyPr>
          <a:lstStyle/>
          <a:p>
            <a:pPr algn="just"/>
            <a:r>
              <a:rPr lang="vi-VN" sz="3600" dirty="0">
                <a:solidFill>
                  <a:srgbClr val="0000FF"/>
                </a:solidFill>
                <a:latin typeface="Tahoma" panose="020B0604030504040204" pitchFamily="34" charset="0"/>
                <a:ea typeface="Tahoma" panose="020B0604030504040204" pitchFamily="34" charset="0"/>
                <a:cs typeface="Tahoma" panose="020B0604030504040204" pitchFamily="34" charset="0"/>
              </a:rPr>
              <a:t>Em có thể dùng lệnh nào để lưu lại vết di chuyển của nhân vật?</a:t>
            </a:r>
            <a:endPar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vi-VN" sz="3600" dirty="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vi-VN" sz="3600" dirty="0">
                <a:solidFill>
                  <a:srgbClr val="0000FF"/>
                </a:solidFill>
                <a:latin typeface="Tahoma" panose="020B0604030504040204" pitchFamily="34" charset="0"/>
                <a:ea typeface="Tahoma" panose="020B0604030504040204" pitchFamily="34" charset="0"/>
                <a:cs typeface="Tahoma" panose="020B0604030504040204" pitchFamily="34" charset="0"/>
              </a:rPr>
              <a:t>Lệnh nào để in hình nhân vật trên vùng sân khấu ?</a:t>
            </a:r>
            <a:endParaRPr lang="en-GB" sz="36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DE32B1DD-FD57-AA29-AC74-02B27B80D11E}"/>
              </a:ext>
            </a:extLst>
          </p:cNvPr>
          <p:cNvSpPr txBox="1"/>
          <p:nvPr/>
        </p:nvSpPr>
        <p:spPr>
          <a:xfrm>
            <a:off x="661987" y="8179263"/>
            <a:ext cx="13486875" cy="1261884"/>
          </a:xfrm>
          <a:prstGeom prst="rect">
            <a:avLst/>
          </a:prstGeom>
          <a:noFill/>
        </p:spPr>
        <p:txBody>
          <a:bodyPr wrap="square">
            <a:spAutoFit/>
          </a:bodyPr>
          <a:lstStyle/>
          <a:p>
            <a:r>
              <a:rPr lang="pt-BR" sz="3800" dirty="0">
                <a:latin typeface="Tahoma" panose="020B0604030504040204" pitchFamily="34" charset="0"/>
                <a:ea typeface="Tahoma" panose="020B0604030504040204" pitchFamily="34" charset="0"/>
                <a:cs typeface="Tahoma" panose="020B0604030504040204" pitchFamily="34" charset="0"/>
              </a:rPr>
              <a:t>01 nhóm trình bày, chia sẻ trước lớp. </a:t>
            </a:r>
          </a:p>
          <a:p>
            <a:r>
              <a:rPr lang="pt-BR" sz="3800" dirty="0">
                <a:latin typeface="Tahoma" panose="020B0604030504040204" pitchFamily="34" charset="0"/>
                <a:ea typeface="Tahoma" panose="020B0604030504040204" pitchFamily="34" charset="0"/>
                <a:cs typeface="Tahoma" panose="020B0604030504040204" pitchFamily="34" charset="0"/>
              </a:rPr>
              <a:t>Các nhóm còn lại lắng nghe, nhận xét, vấn đáp, bổ sung.</a:t>
            </a:r>
            <a:endParaRPr lang="en-GB" sz="3800"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1">
            <a:extLst>
              <a:ext uri="{FF2B5EF4-FFF2-40B4-BE49-F238E27FC236}">
                <a16:creationId xmlns:a16="http://schemas.microsoft.com/office/drawing/2014/main" id="{1D5E9D65-0239-7510-52B4-F27BDABA92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323975" cy="6667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5">
            <a:extLst>
              <a:ext uri="{FF2B5EF4-FFF2-40B4-BE49-F238E27FC236}">
                <a16:creationId xmlns:a16="http://schemas.microsoft.com/office/drawing/2014/main" id="{4DBE4B47-D2CA-FCEA-248F-55AA29C5F5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076325" cy="628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066F602-B5CF-3156-D067-2AA05153D7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0572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3">
            <a:extLst>
              <a:ext uri="{FF2B5EF4-FFF2-40B4-BE49-F238E27FC236}">
                <a16:creationId xmlns:a16="http://schemas.microsoft.com/office/drawing/2014/main" id="{ED9ED4A4-F67D-0041-7E72-A9E001FF3E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1620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2">
            <a:extLst>
              <a:ext uri="{FF2B5EF4-FFF2-40B4-BE49-F238E27FC236}">
                <a16:creationId xmlns:a16="http://schemas.microsoft.com/office/drawing/2014/main" id="{C61B3288-314F-18EE-9241-59AB6ADA69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4574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9CFBC087-AADA-68FF-7383-419855F71D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5622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12B6AEB-FB69-2701-531A-E9C1E06F4F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323975" cy="6667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11">
            <a:extLst>
              <a:ext uri="{FF2B5EF4-FFF2-40B4-BE49-F238E27FC236}">
                <a16:creationId xmlns:a16="http://schemas.microsoft.com/office/drawing/2014/main" id="{8DE3D3B4-2517-BDBA-003B-AE254F076E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076325" cy="6286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7C06C6DC-FE69-7C80-A3FA-356FFB5CD1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0572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9">
            <a:extLst>
              <a:ext uri="{FF2B5EF4-FFF2-40B4-BE49-F238E27FC236}">
                <a16:creationId xmlns:a16="http://schemas.microsoft.com/office/drawing/2014/main" id="{5D798932-CF62-4729-751B-097AB36413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1620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8">
            <a:extLst>
              <a:ext uri="{FF2B5EF4-FFF2-40B4-BE49-F238E27FC236}">
                <a16:creationId xmlns:a16="http://schemas.microsoft.com/office/drawing/2014/main" id="{344796F0-ED9B-11E5-F042-869FA0F5D5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4574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7">
            <a:extLst>
              <a:ext uri="{FF2B5EF4-FFF2-40B4-BE49-F238E27FC236}">
                <a16:creationId xmlns:a16="http://schemas.microsoft.com/office/drawing/2014/main" id="{FCDC577D-1937-7C03-B37F-CDBDDE50DF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562225"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0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77494" y="447824"/>
            <a:ext cx="17449800"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rot="-2263052">
            <a:off x="14573068" y="873457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 name="TextBox 1">
            <a:extLst>
              <a:ext uri="{FF2B5EF4-FFF2-40B4-BE49-F238E27FC236}">
                <a16:creationId xmlns:a16="http://schemas.microsoft.com/office/drawing/2014/main" id="{1ED5F303-28F5-FC44-9B8A-DE918421B959}"/>
              </a:ext>
            </a:extLst>
          </p:cNvPr>
          <p:cNvSpPr txBox="1"/>
          <p:nvPr/>
        </p:nvSpPr>
        <p:spPr>
          <a:xfrm>
            <a:off x="1071183" y="778014"/>
            <a:ext cx="8041697"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bút</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endParaRPr lang="en-GB" sz="4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5A0931E-DC33-7521-5179-79B5C15258CD}"/>
              </a:ext>
            </a:extLst>
          </p:cNvPr>
          <p:cNvPicPr>
            <a:picLocks noChangeAspect="1"/>
          </p:cNvPicPr>
          <p:nvPr/>
        </p:nvPicPr>
        <p:blipFill>
          <a:blip r:embed="rId6"/>
          <a:stretch>
            <a:fillRect/>
          </a:stretch>
        </p:blipFill>
        <p:spPr>
          <a:xfrm rot="20804967">
            <a:off x="14452531" y="7523628"/>
            <a:ext cx="7315834" cy="3499407"/>
          </a:xfrm>
          <a:prstGeom prst="rect">
            <a:avLst/>
          </a:prstGeom>
        </p:spPr>
      </p:pic>
      <p:pic>
        <p:nvPicPr>
          <p:cNvPr id="21" name="Picture 20">
            <a:extLst>
              <a:ext uri="{FF2B5EF4-FFF2-40B4-BE49-F238E27FC236}">
                <a16:creationId xmlns:a16="http://schemas.microsoft.com/office/drawing/2014/main" id="{75AD6325-25E0-9BDD-8C6B-C9C3709B207C}"/>
              </a:ext>
            </a:extLst>
          </p:cNvPr>
          <p:cNvPicPr>
            <a:picLocks noChangeAspect="1"/>
          </p:cNvPicPr>
          <p:nvPr/>
        </p:nvPicPr>
        <p:blipFill>
          <a:blip r:embed="rId7"/>
          <a:stretch>
            <a:fillRect/>
          </a:stretch>
        </p:blipFill>
        <p:spPr>
          <a:xfrm>
            <a:off x="4274981" y="1497749"/>
            <a:ext cx="9654822" cy="7775582"/>
          </a:xfrm>
          <a:prstGeom prst="rect">
            <a:avLst/>
          </a:prstGeom>
        </p:spPr>
      </p:pic>
      <p:sp>
        <p:nvSpPr>
          <p:cNvPr id="8" name="TextBox 7">
            <a:extLst>
              <a:ext uri="{FF2B5EF4-FFF2-40B4-BE49-F238E27FC236}">
                <a16:creationId xmlns:a16="http://schemas.microsoft.com/office/drawing/2014/main" id="{2709C952-2E6D-28CD-A468-36BE46489AF0}"/>
              </a:ext>
            </a:extLst>
          </p:cNvPr>
          <p:cNvSpPr txBox="1"/>
          <p:nvPr/>
        </p:nvSpPr>
        <p:spPr>
          <a:xfrm>
            <a:off x="909113" y="4533900"/>
            <a:ext cx="4643817" cy="1200329"/>
          </a:xfrm>
          <a:prstGeom prst="rect">
            <a:avLst/>
          </a:prstGeom>
          <a:noFill/>
        </p:spPr>
        <p:txBody>
          <a:bodyPr wrap="square">
            <a:spAutoFit/>
          </a:bodyPr>
          <a:lstStyle/>
          <a:p>
            <a:r>
              <a:rPr lang="pt-BR" sz="3600" dirty="0">
                <a:solidFill>
                  <a:srgbClr val="0000FF"/>
                </a:solidFill>
                <a:latin typeface="Tahoma" panose="020B0604030504040204" pitchFamily="34" charset="0"/>
                <a:ea typeface="Tahoma" panose="020B0604030504040204" pitchFamily="34" charset="0"/>
                <a:cs typeface="Tahoma" panose="020B0604030504040204" pitchFamily="34" charset="0"/>
              </a:rPr>
              <a:t>Lưu lại vết di chuyển của nhân vật</a:t>
            </a:r>
            <a:endParaRPr lang="en-GB" sz="36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7ED8022-9059-DBCB-2952-6EB111F0A4A9}"/>
              </a:ext>
            </a:extLst>
          </p:cNvPr>
          <p:cNvSpPr txBox="1"/>
          <p:nvPr/>
        </p:nvSpPr>
        <p:spPr>
          <a:xfrm>
            <a:off x="1830965" y="3670384"/>
            <a:ext cx="4643817" cy="646331"/>
          </a:xfrm>
          <a:prstGeom prst="rect">
            <a:avLst/>
          </a:prstGeom>
          <a:noFill/>
        </p:spPr>
        <p:txBody>
          <a:bodyPr wrap="square">
            <a:spAutoFit/>
          </a:bodyPr>
          <a:lstStyle/>
          <a:p>
            <a:r>
              <a:rPr lang="pt-BR" sz="3600" dirty="0">
                <a:solidFill>
                  <a:srgbClr val="FF0000"/>
                </a:solidFill>
                <a:latin typeface="Tahoma" panose="020B0604030504040204" pitchFamily="34" charset="0"/>
                <a:ea typeface="Tahoma" panose="020B0604030504040204" pitchFamily="34" charset="0"/>
                <a:cs typeface="Tahoma" panose="020B0604030504040204" pitchFamily="34" charset="0"/>
              </a:rPr>
              <a:t>In hình nhân vật</a:t>
            </a:r>
            <a:endParaRPr lang="en-GB" sz="3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1955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799" y="609466"/>
            <a:ext cx="17136731"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rot="-2263052">
            <a:off x="14573068" y="873457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 name="TextBox 1">
            <a:extLst>
              <a:ext uri="{FF2B5EF4-FFF2-40B4-BE49-F238E27FC236}">
                <a16:creationId xmlns:a16="http://schemas.microsoft.com/office/drawing/2014/main" id="{1ED5F303-28F5-FC44-9B8A-DE918421B959}"/>
              </a:ext>
            </a:extLst>
          </p:cNvPr>
          <p:cNvSpPr txBox="1"/>
          <p:nvPr/>
        </p:nvSpPr>
        <p:spPr>
          <a:xfrm>
            <a:off x="1071183" y="778014"/>
            <a:ext cx="8041697"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bút</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endParaRPr lang="en-GB" sz="4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5A0931E-DC33-7521-5179-79B5C15258CD}"/>
              </a:ext>
            </a:extLst>
          </p:cNvPr>
          <p:cNvPicPr>
            <a:picLocks noChangeAspect="1"/>
          </p:cNvPicPr>
          <p:nvPr/>
        </p:nvPicPr>
        <p:blipFill>
          <a:blip r:embed="rId6"/>
          <a:stretch>
            <a:fillRect/>
          </a:stretch>
        </p:blipFill>
        <p:spPr>
          <a:xfrm rot="20804967">
            <a:off x="14452531" y="7523628"/>
            <a:ext cx="7315834" cy="3499407"/>
          </a:xfrm>
          <a:prstGeom prst="rect">
            <a:avLst/>
          </a:prstGeom>
        </p:spPr>
      </p:pic>
      <p:pic>
        <p:nvPicPr>
          <p:cNvPr id="3074" name="Picture 1">
            <a:extLst>
              <a:ext uri="{FF2B5EF4-FFF2-40B4-BE49-F238E27FC236}">
                <a16:creationId xmlns:a16="http://schemas.microsoft.com/office/drawing/2014/main" id="{FC321BAF-EAE8-E326-A514-2C875AB7F06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963" t="2078"/>
          <a:stretch/>
        </p:blipFill>
        <p:spPr bwMode="auto">
          <a:xfrm>
            <a:off x="9565917" y="641990"/>
            <a:ext cx="7550421" cy="912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709C952-2E6D-28CD-A468-36BE46489AF0}"/>
              </a:ext>
            </a:extLst>
          </p:cNvPr>
          <p:cNvSpPr txBox="1"/>
          <p:nvPr/>
        </p:nvSpPr>
        <p:spPr>
          <a:xfrm>
            <a:off x="1538929" y="3592257"/>
            <a:ext cx="8723887" cy="3016210"/>
          </a:xfrm>
          <a:prstGeom prst="rect">
            <a:avLst/>
          </a:prstGeom>
          <a:noFill/>
        </p:spPr>
        <p:txBody>
          <a:bodyPr wrap="square">
            <a:spAutoFit/>
          </a:bodyPr>
          <a:lstStyle/>
          <a:p>
            <a:pPr algn="just"/>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Q</a:t>
            </a:r>
            <a:r>
              <a:rPr lang="vi-VN" sz="3800" dirty="0" err="1">
                <a:solidFill>
                  <a:srgbClr val="0000FF"/>
                </a:solidFill>
                <a:latin typeface="Tahoma" panose="020B0604030504040204" pitchFamily="34" charset="0"/>
                <a:ea typeface="Tahoma" panose="020B0604030504040204" pitchFamily="34" charset="0"/>
                <a:cs typeface="Tahoma" panose="020B0604030504040204" pitchFamily="34" charset="0"/>
              </a:rPr>
              <a:t>uan</a:t>
            </a:r>
            <a:r>
              <a:rPr lang="vi-VN" sz="3800" dirty="0">
                <a:solidFill>
                  <a:srgbClr val="0000FF"/>
                </a:solidFill>
                <a:latin typeface="Tahoma" panose="020B0604030504040204" pitchFamily="34" charset="0"/>
                <a:ea typeface="Tahoma" panose="020B0604030504040204" pitchFamily="34" charset="0"/>
                <a:cs typeface="Tahoma" panose="020B0604030504040204" pitchFamily="34" charset="0"/>
              </a:rPr>
              <a:t> sát Hình 2 ở phần Khởi động và trả lời câu hỏi: </a:t>
            </a:r>
            <a:r>
              <a:rPr lang="vi-VN" sz="3800" dirty="0">
                <a:solidFill>
                  <a:srgbClr val="FF0000"/>
                </a:solidFill>
                <a:latin typeface="Tahoma" panose="020B0604030504040204" pitchFamily="34" charset="0"/>
                <a:ea typeface="Tahoma" panose="020B0604030504040204" pitchFamily="34" charset="0"/>
                <a:cs typeface="Tahoma" panose="020B0604030504040204" pitchFamily="34" charset="0"/>
              </a:rPr>
              <a:t>Để nhân vật vẽ được các hình đơn giản trên sân khấu thì em có thể kết hợp các lệnh ở những nhóm lệnh nào ?</a:t>
            </a:r>
            <a:endParaRPr lang="en-GB" sz="3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41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799" y="609466"/>
            <a:ext cx="17136731"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rot="-2263052">
            <a:off x="14573068" y="873457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 name="TextBox 1">
            <a:extLst>
              <a:ext uri="{FF2B5EF4-FFF2-40B4-BE49-F238E27FC236}">
                <a16:creationId xmlns:a16="http://schemas.microsoft.com/office/drawing/2014/main" id="{1ED5F303-28F5-FC44-9B8A-DE918421B959}"/>
              </a:ext>
            </a:extLst>
          </p:cNvPr>
          <p:cNvSpPr txBox="1"/>
          <p:nvPr/>
        </p:nvSpPr>
        <p:spPr>
          <a:xfrm>
            <a:off x="1071183" y="778014"/>
            <a:ext cx="8041697"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bút</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endParaRPr lang="en-GB" sz="4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5A0931E-DC33-7521-5179-79B5C15258CD}"/>
              </a:ext>
            </a:extLst>
          </p:cNvPr>
          <p:cNvPicPr>
            <a:picLocks noChangeAspect="1"/>
          </p:cNvPicPr>
          <p:nvPr/>
        </p:nvPicPr>
        <p:blipFill>
          <a:blip r:embed="rId6"/>
          <a:stretch>
            <a:fillRect/>
          </a:stretch>
        </p:blipFill>
        <p:spPr>
          <a:xfrm rot="20804967">
            <a:off x="14452531" y="7523628"/>
            <a:ext cx="7315834" cy="3499407"/>
          </a:xfrm>
          <a:prstGeom prst="rect">
            <a:avLst/>
          </a:prstGeom>
        </p:spPr>
      </p:pic>
      <p:pic>
        <p:nvPicPr>
          <p:cNvPr id="3074" name="Picture 1">
            <a:extLst>
              <a:ext uri="{FF2B5EF4-FFF2-40B4-BE49-F238E27FC236}">
                <a16:creationId xmlns:a16="http://schemas.microsoft.com/office/drawing/2014/main" id="{FC321BAF-EAE8-E326-A514-2C875AB7F06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963" t="2078"/>
          <a:stretch/>
        </p:blipFill>
        <p:spPr bwMode="auto">
          <a:xfrm>
            <a:off x="9565917" y="641990"/>
            <a:ext cx="7550421" cy="912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709C952-2E6D-28CD-A468-36BE46489AF0}"/>
              </a:ext>
            </a:extLst>
          </p:cNvPr>
          <p:cNvSpPr txBox="1"/>
          <p:nvPr/>
        </p:nvSpPr>
        <p:spPr>
          <a:xfrm>
            <a:off x="884422" y="2154834"/>
            <a:ext cx="4467138" cy="3600986"/>
          </a:xfrm>
          <a:prstGeom prst="rect">
            <a:avLst/>
          </a:prstGeom>
          <a:noFill/>
        </p:spPr>
        <p:txBody>
          <a:bodyPr wrap="square">
            <a:spAutoFit/>
          </a:bodyPr>
          <a:lstStyle/>
          <a:p>
            <a:pPr algn="just"/>
            <a:r>
              <a:rPr lang="vi-VN" sz="3800" dirty="0">
                <a:solidFill>
                  <a:srgbClr val="FF0000"/>
                </a:solidFill>
                <a:latin typeface="Tahoma" panose="020B0604030504040204" pitchFamily="34" charset="0"/>
                <a:ea typeface="Tahoma" panose="020B0604030504040204" pitchFamily="34" charset="0"/>
                <a:cs typeface="Tahoma" panose="020B0604030504040204" pitchFamily="34" charset="0"/>
              </a:rPr>
              <a:t>Để nhân vật vẽ được các hình đơn giản trên sân khấu thì em có thể kết hợp các lệnh ở những nhóm lệnh</a:t>
            </a:r>
            <a:r>
              <a:rPr lang="en-US" sz="3800"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GB" sz="3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15" name="Straight Arrow Connector 14">
            <a:extLst>
              <a:ext uri="{FF2B5EF4-FFF2-40B4-BE49-F238E27FC236}">
                <a16:creationId xmlns:a16="http://schemas.microsoft.com/office/drawing/2014/main" id="{5DB3315B-3653-03E0-244E-943CF21BB387}"/>
              </a:ext>
            </a:extLst>
          </p:cNvPr>
          <p:cNvCxnSpPr>
            <a:cxnSpLocks/>
          </p:cNvCxnSpPr>
          <p:nvPr/>
        </p:nvCxnSpPr>
        <p:spPr>
          <a:xfrm flipV="1">
            <a:off x="8369835" y="2538516"/>
            <a:ext cx="3364965" cy="4934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C79CF04-DEA8-8B27-A3B5-3B930B585C81}"/>
              </a:ext>
            </a:extLst>
          </p:cNvPr>
          <p:cNvSpPr txBox="1"/>
          <p:nvPr/>
        </p:nvSpPr>
        <p:spPr>
          <a:xfrm>
            <a:off x="6828276" y="2108668"/>
            <a:ext cx="1767506" cy="1846659"/>
          </a:xfrm>
          <a:prstGeom prst="rect">
            <a:avLst/>
          </a:prstGeom>
          <a:noFill/>
        </p:spPr>
        <p:txBody>
          <a:bodyPr wrap="square">
            <a:spAutoFit/>
          </a:bodyPr>
          <a:lstStyle/>
          <a:p>
            <a:pPr algn="just"/>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Nhóm</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lệnh</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Bút</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vẽ</a:t>
            </a:r>
            <a:endParaRPr lang="en-GB" sz="3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Straight Arrow Connector 17">
            <a:extLst>
              <a:ext uri="{FF2B5EF4-FFF2-40B4-BE49-F238E27FC236}">
                <a16:creationId xmlns:a16="http://schemas.microsoft.com/office/drawing/2014/main" id="{19052BCE-AB2F-6ABE-C020-D179CD33F350}"/>
              </a:ext>
            </a:extLst>
          </p:cNvPr>
          <p:cNvCxnSpPr>
            <a:cxnSpLocks/>
          </p:cNvCxnSpPr>
          <p:nvPr/>
        </p:nvCxnSpPr>
        <p:spPr>
          <a:xfrm flipV="1">
            <a:off x="8160483" y="4381500"/>
            <a:ext cx="3124202" cy="129119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00B7A45-6486-190A-B066-1D889CD72CB8}"/>
              </a:ext>
            </a:extLst>
          </p:cNvPr>
          <p:cNvSpPr txBox="1"/>
          <p:nvPr/>
        </p:nvSpPr>
        <p:spPr>
          <a:xfrm>
            <a:off x="6618924" y="4749368"/>
            <a:ext cx="2103160" cy="2431435"/>
          </a:xfrm>
          <a:prstGeom prst="rect">
            <a:avLst/>
          </a:prstGeom>
          <a:noFill/>
        </p:spPr>
        <p:txBody>
          <a:bodyPr wrap="square">
            <a:spAutoFit/>
          </a:bodyPr>
          <a:lstStyle/>
          <a:p>
            <a:pPr algn="just"/>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Nhóm</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lệnh</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Chuyển</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động</a:t>
            </a:r>
            <a:endParaRPr lang="en-GB" sz="3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1" name="Left Brace 20">
            <a:extLst>
              <a:ext uri="{FF2B5EF4-FFF2-40B4-BE49-F238E27FC236}">
                <a16:creationId xmlns:a16="http://schemas.microsoft.com/office/drawing/2014/main" id="{A387854E-3E52-4AD2-E5E4-F77E61B30A51}"/>
              </a:ext>
            </a:extLst>
          </p:cNvPr>
          <p:cNvSpPr/>
          <p:nvPr/>
        </p:nvSpPr>
        <p:spPr>
          <a:xfrm>
            <a:off x="11284686" y="3184397"/>
            <a:ext cx="267234" cy="2416303"/>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37D3FD87-22DF-CFF0-8525-94E6391F8764}"/>
              </a:ext>
            </a:extLst>
          </p:cNvPr>
          <p:cNvSpPr txBox="1"/>
          <p:nvPr/>
        </p:nvSpPr>
        <p:spPr>
          <a:xfrm>
            <a:off x="881069" y="5777054"/>
            <a:ext cx="4467138" cy="2431435"/>
          </a:xfrm>
          <a:prstGeom prst="rect">
            <a:avLst/>
          </a:prstGeom>
          <a:noFill/>
        </p:spPr>
        <p:txBody>
          <a:bodyPr wrap="square">
            <a:spAutoFit/>
          </a:bodyPr>
          <a:lstStyle/>
          <a:p>
            <a:pPr algn="just"/>
            <a:r>
              <a:rPr lang="vi-VN" sz="3800" dirty="0">
                <a:solidFill>
                  <a:srgbClr val="0000FF"/>
                </a:solidFill>
                <a:latin typeface="Tahoma" panose="020B0604030504040204" pitchFamily="34" charset="0"/>
                <a:ea typeface="Tahoma" panose="020B0604030504040204" pitchFamily="34" charset="0"/>
                <a:cs typeface="Tahoma" panose="020B0604030504040204" pitchFamily="34" charset="0"/>
              </a:rPr>
              <a:t>nhóm lệnh</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Bút</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vẽ</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nhóm</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lệnh</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Chuyển</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theo</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thứ</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tự</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phù</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3800" dirty="0" err="1">
                <a:solidFill>
                  <a:srgbClr val="0000FF"/>
                </a:solidFill>
                <a:latin typeface="Tahoma" panose="020B0604030504040204" pitchFamily="34" charset="0"/>
                <a:ea typeface="Tahoma" panose="020B0604030504040204" pitchFamily="34" charset="0"/>
                <a:cs typeface="Tahoma" panose="020B0604030504040204" pitchFamily="34" charset="0"/>
              </a:rPr>
              <a:t>hợp</a:t>
            </a:r>
            <a:r>
              <a:rPr lang="en-US" sz="3800" dirty="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n-GB" sz="3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227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9" grpId="0"/>
      <p:bldP spid="21"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0874" y="547762"/>
            <a:ext cx="16941104"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49407">
            <a:off x="-420416" y="8860491"/>
            <a:ext cx="1474276" cy="45719"/>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476683" flipV="1">
            <a:off x="17282847" y="8882441"/>
            <a:ext cx="1474276" cy="45719"/>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rot="1203988" flipV="1">
            <a:off x="16932855" y="196362"/>
            <a:ext cx="1403009" cy="45719"/>
          </a:xfrm>
          <a:custGeom>
            <a:avLst/>
            <a:gdLst/>
            <a:ahLst/>
            <a:cxnLst/>
            <a:rect l="l" t="t" r="r" b="b"/>
            <a:pathLst>
              <a:path w="1405738" h="1175548">
                <a:moveTo>
                  <a:pt x="0" y="0"/>
                </a:moveTo>
                <a:lnTo>
                  <a:pt x="1405738" y="0"/>
                </a:lnTo>
                <a:lnTo>
                  <a:pt x="1405738" y="1175548"/>
                </a:lnTo>
                <a:lnTo>
                  <a:pt x="0" y="11755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rot="-1132091" flipV="1">
            <a:off x="-3479328" y="188638"/>
            <a:ext cx="7300999" cy="45719"/>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13"/>
          <p:cNvSpPr/>
          <p:nvPr/>
        </p:nvSpPr>
        <p:spPr>
          <a:xfrm rot="-2263052" flipV="1">
            <a:off x="15787448" y="9635580"/>
            <a:ext cx="7300999" cy="45719"/>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1">
            <a:extLst>
              <a:ext uri="{FF2B5EF4-FFF2-40B4-BE49-F238E27FC236}">
                <a16:creationId xmlns:a16="http://schemas.microsoft.com/office/drawing/2014/main" id="{308E0FCA-0CE6-2384-4517-3780A75E576C}"/>
              </a:ext>
            </a:extLst>
          </p:cNvPr>
          <p:cNvSpPr/>
          <p:nvPr/>
        </p:nvSpPr>
        <p:spPr>
          <a:xfrm rot="-1132091">
            <a:off x="-2719694" y="-191260"/>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pic>
        <p:nvPicPr>
          <p:cNvPr id="14" name="Picture 13">
            <a:extLst>
              <a:ext uri="{FF2B5EF4-FFF2-40B4-BE49-F238E27FC236}">
                <a16:creationId xmlns:a16="http://schemas.microsoft.com/office/drawing/2014/main" id="{0DDCB62A-4311-3EB4-6616-32CF24EC6692}"/>
              </a:ext>
            </a:extLst>
          </p:cNvPr>
          <p:cNvPicPr>
            <a:picLocks noChangeAspect="1"/>
          </p:cNvPicPr>
          <p:nvPr/>
        </p:nvPicPr>
        <p:blipFill>
          <a:blip r:embed="rId10"/>
          <a:stretch>
            <a:fillRect/>
          </a:stretch>
        </p:blipFill>
        <p:spPr>
          <a:xfrm rot="20804967">
            <a:off x="14541854" y="7483369"/>
            <a:ext cx="7315834" cy="3499407"/>
          </a:xfrm>
          <a:prstGeom prst="rect">
            <a:avLst/>
          </a:prstGeom>
        </p:spPr>
      </p:pic>
      <p:sp>
        <p:nvSpPr>
          <p:cNvPr id="9" name="TextBox 8">
            <a:extLst>
              <a:ext uri="{FF2B5EF4-FFF2-40B4-BE49-F238E27FC236}">
                <a16:creationId xmlns:a16="http://schemas.microsoft.com/office/drawing/2014/main" id="{3C433C86-0979-6FCC-E455-8A72689A4097}"/>
              </a:ext>
            </a:extLst>
          </p:cNvPr>
          <p:cNvSpPr txBox="1"/>
          <p:nvPr/>
        </p:nvSpPr>
        <p:spPr>
          <a:xfrm>
            <a:off x="1071183" y="778014"/>
            <a:ext cx="8041697"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bút</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endParaRPr lang="en-GB" sz="4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
            <a:extLst>
              <a:ext uri="{FF2B5EF4-FFF2-40B4-BE49-F238E27FC236}">
                <a16:creationId xmlns:a16="http://schemas.microsoft.com/office/drawing/2014/main" id="{916A8959-8E04-F418-AFCD-0DEB20C7051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9691" t="3116" r="9993" b="15335"/>
          <a:stretch/>
        </p:blipFill>
        <p:spPr bwMode="auto">
          <a:xfrm>
            <a:off x="12450542" y="572380"/>
            <a:ext cx="4856764" cy="790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E44225C-2323-C2D5-A179-D3BE3C8AF97D}"/>
              </a:ext>
            </a:extLst>
          </p:cNvPr>
          <p:cNvPicPr>
            <a:picLocks noChangeAspect="1"/>
          </p:cNvPicPr>
          <p:nvPr/>
        </p:nvPicPr>
        <p:blipFill>
          <a:blip r:embed="rId12"/>
          <a:stretch>
            <a:fillRect/>
          </a:stretch>
        </p:blipFill>
        <p:spPr>
          <a:xfrm>
            <a:off x="731612" y="2586786"/>
            <a:ext cx="12222388" cy="3816481"/>
          </a:xfrm>
          <a:prstGeom prst="rect">
            <a:avLst/>
          </a:prstGeom>
        </p:spPr>
      </p:pic>
      <p:sp>
        <p:nvSpPr>
          <p:cNvPr id="20" name="TextBox 19">
            <a:extLst>
              <a:ext uri="{FF2B5EF4-FFF2-40B4-BE49-F238E27FC236}">
                <a16:creationId xmlns:a16="http://schemas.microsoft.com/office/drawing/2014/main" id="{49512D67-D004-8814-7632-EB9A95674719}"/>
              </a:ext>
            </a:extLst>
          </p:cNvPr>
          <p:cNvSpPr txBox="1"/>
          <p:nvPr/>
        </p:nvSpPr>
        <p:spPr>
          <a:xfrm>
            <a:off x="1358432" y="7938219"/>
            <a:ext cx="10321088" cy="1323439"/>
          </a:xfrm>
          <a:prstGeom prst="rect">
            <a:avLst/>
          </a:prstGeom>
          <a:noFill/>
        </p:spPr>
        <p:txBody>
          <a:bodyPr wrap="square">
            <a:spAutoFit/>
          </a:bodyPr>
          <a:lstStyle/>
          <a:p>
            <a:pPr algn="just"/>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Để</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nhân</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vật</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không</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vẽ</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vết</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di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chuyển</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trên</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Sân</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khấu</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em</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sử</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dụng</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lệnh</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fr-FR" sz="40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nào</a:t>
            </a:r>
            <a:r>
              <a:rPr lang="fr-FR" sz="4000" dirty="0">
                <a:solidFill>
                  <a:srgbClr val="0000FF"/>
                </a:solidFill>
                <a:effectLst/>
                <a:latin typeface="Tahoma" panose="020B0604030504040204" pitchFamily="34" charset="0"/>
                <a:ea typeface="Tahoma" panose="020B0604030504040204" pitchFamily="34" charset="0"/>
                <a:cs typeface="Tahoma" panose="020B0604030504040204" pitchFamily="34" charset="0"/>
              </a:rPr>
              <a:t>?</a:t>
            </a:r>
            <a:endParaRPr lang="en-GB" sz="4000"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83775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0874" y="547762"/>
            <a:ext cx="16941104"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49407">
            <a:off x="-420416" y="8860491"/>
            <a:ext cx="1474276" cy="45719"/>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476683" flipV="1">
            <a:off x="17282847" y="8882441"/>
            <a:ext cx="1474276" cy="45719"/>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rot="1203988" flipV="1">
            <a:off x="16932855" y="196362"/>
            <a:ext cx="1403009" cy="45719"/>
          </a:xfrm>
          <a:custGeom>
            <a:avLst/>
            <a:gdLst/>
            <a:ahLst/>
            <a:cxnLst/>
            <a:rect l="l" t="t" r="r" b="b"/>
            <a:pathLst>
              <a:path w="1405738" h="1175548">
                <a:moveTo>
                  <a:pt x="0" y="0"/>
                </a:moveTo>
                <a:lnTo>
                  <a:pt x="1405738" y="0"/>
                </a:lnTo>
                <a:lnTo>
                  <a:pt x="1405738" y="1175548"/>
                </a:lnTo>
                <a:lnTo>
                  <a:pt x="0" y="11755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rot="-1132091" flipV="1">
            <a:off x="-3479328" y="188638"/>
            <a:ext cx="7300999" cy="45719"/>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13"/>
          <p:cNvSpPr/>
          <p:nvPr/>
        </p:nvSpPr>
        <p:spPr>
          <a:xfrm rot="-2263052" flipV="1">
            <a:off x="15787448" y="9635580"/>
            <a:ext cx="7300999" cy="45719"/>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1">
            <a:extLst>
              <a:ext uri="{FF2B5EF4-FFF2-40B4-BE49-F238E27FC236}">
                <a16:creationId xmlns:a16="http://schemas.microsoft.com/office/drawing/2014/main" id="{308E0FCA-0CE6-2384-4517-3780A75E576C}"/>
              </a:ext>
            </a:extLst>
          </p:cNvPr>
          <p:cNvSpPr/>
          <p:nvPr/>
        </p:nvSpPr>
        <p:spPr>
          <a:xfrm rot="-1132091">
            <a:off x="-2719694" y="-191260"/>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pic>
        <p:nvPicPr>
          <p:cNvPr id="14" name="Picture 13">
            <a:extLst>
              <a:ext uri="{FF2B5EF4-FFF2-40B4-BE49-F238E27FC236}">
                <a16:creationId xmlns:a16="http://schemas.microsoft.com/office/drawing/2014/main" id="{0DDCB62A-4311-3EB4-6616-32CF24EC6692}"/>
              </a:ext>
            </a:extLst>
          </p:cNvPr>
          <p:cNvPicPr>
            <a:picLocks noChangeAspect="1"/>
          </p:cNvPicPr>
          <p:nvPr/>
        </p:nvPicPr>
        <p:blipFill>
          <a:blip r:embed="rId10"/>
          <a:stretch>
            <a:fillRect/>
          </a:stretch>
        </p:blipFill>
        <p:spPr>
          <a:xfrm rot="20804967">
            <a:off x="14541854" y="7483369"/>
            <a:ext cx="7315834" cy="3499407"/>
          </a:xfrm>
          <a:prstGeom prst="rect">
            <a:avLst/>
          </a:prstGeom>
        </p:spPr>
      </p:pic>
      <p:sp>
        <p:nvSpPr>
          <p:cNvPr id="9" name="TextBox 8">
            <a:extLst>
              <a:ext uri="{FF2B5EF4-FFF2-40B4-BE49-F238E27FC236}">
                <a16:creationId xmlns:a16="http://schemas.microsoft.com/office/drawing/2014/main" id="{3C433C86-0979-6FCC-E455-8A72689A4097}"/>
              </a:ext>
            </a:extLst>
          </p:cNvPr>
          <p:cNvSpPr txBox="1"/>
          <p:nvPr/>
        </p:nvSpPr>
        <p:spPr>
          <a:xfrm>
            <a:off x="1071183" y="778014"/>
            <a:ext cx="8041697"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bút</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endParaRPr lang="en-GB" sz="4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Picture 17">
            <a:extLst>
              <a:ext uri="{FF2B5EF4-FFF2-40B4-BE49-F238E27FC236}">
                <a16:creationId xmlns:a16="http://schemas.microsoft.com/office/drawing/2014/main" id="{2404299F-4276-4DF1-DAAB-60AA93935D5E}"/>
              </a:ext>
            </a:extLst>
          </p:cNvPr>
          <p:cNvPicPr>
            <a:picLocks noChangeAspect="1"/>
          </p:cNvPicPr>
          <p:nvPr/>
        </p:nvPicPr>
        <p:blipFill>
          <a:blip r:embed="rId11"/>
          <a:stretch>
            <a:fillRect/>
          </a:stretch>
        </p:blipFill>
        <p:spPr>
          <a:xfrm>
            <a:off x="1676400" y="1552275"/>
            <a:ext cx="13905130" cy="794075"/>
          </a:xfrm>
          <a:prstGeom prst="rect">
            <a:avLst/>
          </a:prstGeom>
        </p:spPr>
      </p:pic>
      <p:pic>
        <p:nvPicPr>
          <p:cNvPr id="17" name="Picture 16">
            <a:extLst>
              <a:ext uri="{FF2B5EF4-FFF2-40B4-BE49-F238E27FC236}">
                <a16:creationId xmlns:a16="http://schemas.microsoft.com/office/drawing/2014/main" id="{0F34F9B2-5F76-BC88-128B-2109D3D9331C}"/>
              </a:ext>
            </a:extLst>
          </p:cNvPr>
          <p:cNvPicPr>
            <a:picLocks noChangeAspect="1"/>
          </p:cNvPicPr>
          <p:nvPr/>
        </p:nvPicPr>
        <p:blipFill>
          <a:blip r:embed="rId12"/>
          <a:stretch>
            <a:fillRect/>
          </a:stretch>
        </p:blipFill>
        <p:spPr>
          <a:xfrm>
            <a:off x="4998735" y="2412725"/>
            <a:ext cx="8970010" cy="7224064"/>
          </a:xfrm>
          <a:prstGeom prst="rect">
            <a:avLst/>
          </a:prstGeom>
        </p:spPr>
      </p:pic>
    </p:spTree>
    <p:extLst>
      <p:ext uri="{BB962C8B-B14F-4D97-AF65-F5344CB8AC3E}">
        <p14:creationId xmlns:p14="http://schemas.microsoft.com/office/powerpoint/2010/main" val="202849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8984" y="679921"/>
            <a:ext cx="16955107" cy="8943606"/>
            <a:chOff x="0" y="0"/>
            <a:chExt cx="4465543" cy="2355518"/>
          </a:xfrm>
        </p:grpSpPr>
        <p:sp>
          <p:nvSpPr>
            <p:cNvPr id="3" name="Freeform 3"/>
            <p:cNvSpPr/>
            <p:nvPr/>
          </p:nvSpPr>
          <p:spPr>
            <a:xfrm>
              <a:off x="0" y="0"/>
              <a:ext cx="4465543" cy="2355518"/>
            </a:xfrm>
            <a:custGeom>
              <a:avLst/>
              <a:gdLst/>
              <a:ahLst/>
              <a:cxnLst/>
              <a:rect l="l" t="t" r="r" b="b"/>
              <a:pathLst>
                <a:path w="4465543" h="2355518">
                  <a:moveTo>
                    <a:pt x="20548" y="0"/>
                  </a:moveTo>
                  <a:lnTo>
                    <a:pt x="4444995" y="0"/>
                  </a:lnTo>
                  <a:cubicBezTo>
                    <a:pt x="4456343" y="0"/>
                    <a:pt x="4465543" y="9199"/>
                    <a:pt x="4465543" y="20548"/>
                  </a:cubicBezTo>
                  <a:lnTo>
                    <a:pt x="4465543" y="2334970"/>
                  </a:lnTo>
                  <a:cubicBezTo>
                    <a:pt x="4465543" y="2346318"/>
                    <a:pt x="4456343" y="2355518"/>
                    <a:pt x="4444995" y="2355518"/>
                  </a:cubicBezTo>
                  <a:lnTo>
                    <a:pt x="20548" y="2355518"/>
                  </a:lnTo>
                  <a:cubicBezTo>
                    <a:pt x="9199" y="2355518"/>
                    <a:pt x="0" y="2346318"/>
                    <a:pt x="0" y="2334970"/>
                  </a:cubicBezTo>
                  <a:lnTo>
                    <a:pt x="0" y="20548"/>
                  </a:lnTo>
                  <a:cubicBezTo>
                    <a:pt x="0" y="9199"/>
                    <a:pt x="9199" y="0"/>
                    <a:pt x="20548" y="0"/>
                  </a:cubicBezTo>
                  <a:close/>
                </a:path>
              </a:pathLst>
            </a:custGeom>
            <a:solidFill>
              <a:srgbClr val="FFFFFF"/>
            </a:solidFill>
            <a:ln w="57150" cap="rnd">
              <a:solidFill>
                <a:srgbClr val="3E82A3"/>
              </a:solidFill>
              <a:prstDash val="solid"/>
              <a:round/>
            </a:ln>
          </p:spPr>
          <p:txBody>
            <a:bodyPr/>
            <a:lstStyle/>
            <a:p>
              <a:endParaRPr lang="en-GB"/>
            </a:p>
          </p:txBody>
        </p:sp>
        <p:sp>
          <p:nvSpPr>
            <p:cNvPr id="4" name="TextBox 4"/>
            <p:cNvSpPr txBox="1"/>
            <p:nvPr/>
          </p:nvSpPr>
          <p:spPr>
            <a:xfrm>
              <a:off x="0" y="-38100"/>
              <a:ext cx="4465543" cy="23936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132091">
            <a:off x="-3280106" y="81908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1132091">
            <a:off x="-3280106" y="46554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rot="-2263052">
            <a:off x="14238299" y="8092302"/>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rot="-2263052">
            <a:off x="14352522" y="8426886"/>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0" y="8686662"/>
            <a:ext cx="2918079" cy="1375145"/>
          </a:xfrm>
          <a:custGeom>
            <a:avLst/>
            <a:gdLst/>
            <a:ahLst/>
            <a:cxnLst/>
            <a:rect l="l" t="t" r="r" b="b"/>
            <a:pathLst>
              <a:path w="2918079" h="1375145">
                <a:moveTo>
                  <a:pt x="0" y="0"/>
                </a:moveTo>
                <a:lnTo>
                  <a:pt x="2918079" y="0"/>
                </a:lnTo>
                <a:lnTo>
                  <a:pt x="2918079" y="1375145"/>
                </a:lnTo>
                <a:lnTo>
                  <a:pt x="0" y="1375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a:off x="16322891" y="0"/>
            <a:ext cx="1573008" cy="1569075"/>
          </a:xfrm>
          <a:custGeom>
            <a:avLst/>
            <a:gdLst/>
            <a:ahLst/>
            <a:cxnLst/>
            <a:rect l="l" t="t" r="r" b="b"/>
            <a:pathLst>
              <a:path w="1573008" h="1569075">
                <a:moveTo>
                  <a:pt x="0" y="0"/>
                </a:moveTo>
                <a:lnTo>
                  <a:pt x="1573008" y="0"/>
                </a:lnTo>
                <a:lnTo>
                  <a:pt x="1573008" y="1569075"/>
                </a:lnTo>
                <a:lnTo>
                  <a:pt x="0" y="1569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0">
            <a:extLst>
              <a:ext uri="{FF2B5EF4-FFF2-40B4-BE49-F238E27FC236}">
                <a16:creationId xmlns:a16="http://schemas.microsoft.com/office/drawing/2014/main" id="{A752062A-9708-E2D9-7433-3D17B2016072}"/>
              </a:ext>
            </a:extLst>
          </p:cNvPr>
          <p:cNvSpPr txBox="1"/>
          <p:nvPr/>
        </p:nvSpPr>
        <p:spPr>
          <a:xfrm>
            <a:off x="2209800" y="1866900"/>
            <a:ext cx="12429193" cy="3276600"/>
          </a:xfrm>
          <a:prstGeom prst="rect">
            <a:avLst/>
          </a:prstGeom>
          <a:noFill/>
        </p:spPr>
        <p:txBody>
          <a:bodyPr wrap="square" rtlCol="0">
            <a:spAutoFit/>
          </a:bodyPr>
          <a:lstStyle/>
          <a:p>
            <a:endParaRPr lang="en-GB" dirty="0"/>
          </a:p>
        </p:txBody>
      </p:sp>
      <p:pic>
        <p:nvPicPr>
          <p:cNvPr id="14" name="Picture 13">
            <a:extLst>
              <a:ext uri="{FF2B5EF4-FFF2-40B4-BE49-F238E27FC236}">
                <a16:creationId xmlns:a16="http://schemas.microsoft.com/office/drawing/2014/main" id="{7E71D624-CDB2-97AC-4F1E-20FE85DCC9FC}"/>
              </a:ext>
            </a:extLst>
          </p:cNvPr>
          <p:cNvPicPr>
            <a:picLocks noChangeAspect="1"/>
          </p:cNvPicPr>
          <p:nvPr/>
        </p:nvPicPr>
        <p:blipFill>
          <a:blip r:embed="rId10"/>
          <a:stretch>
            <a:fillRect/>
          </a:stretch>
        </p:blipFill>
        <p:spPr>
          <a:xfrm>
            <a:off x="5709423" y="-314079"/>
            <a:ext cx="5429945" cy="1633584"/>
          </a:xfrm>
          <a:prstGeom prst="rect">
            <a:avLst/>
          </a:prstGeom>
        </p:spPr>
      </p:pic>
      <p:sp>
        <p:nvSpPr>
          <p:cNvPr id="16" name="TextBox 15">
            <a:extLst>
              <a:ext uri="{FF2B5EF4-FFF2-40B4-BE49-F238E27FC236}">
                <a16:creationId xmlns:a16="http://schemas.microsoft.com/office/drawing/2014/main" id="{9A826E9C-6B1F-4392-9FDA-878FADB187B0}"/>
              </a:ext>
            </a:extLst>
          </p:cNvPr>
          <p:cNvSpPr txBox="1"/>
          <p:nvPr/>
        </p:nvSpPr>
        <p:spPr>
          <a:xfrm>
            <a:off x="1177828" y="2296695"/>
            <a:ext cx="15347943" cy="7045647"/>
          </a:xfrm>
          <a:prstGeom prst="rect">
            <a:avLst/>
          </a:prstGeom>
          <a:noFill/>
        </p:spPr>
        <p:txBody>
          <a:bodyPr wrap="square">
            <a:spAutoFit/>
          </a:bodyPr>
          <a:lstStyle/>
          <a:p>
            <a:pPr algn="just"/>
            <a:r>
              <a:rPr lang="pt-BR" sz="40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Trò chơi: ĐỌC NỐI TIẾP</a:t>
            </a:r>
          </a:p>
          <a:p>
            <a:pPr algn="just">
              <a:lnSpc>
                <a:spcPct val="150000"/>
              </a:lnSpc>
            </a:pPr>
            <a:r>
              <a:rPr lang="pt-BR" sz="4000" dirty="0">
                <a:effectLst/>
                <a:latin typeface="Tahoma" panose="020B0604030504040204" pitchFamily="34" charset="0"/>
                <a:ea typeface="Tahoma" panose="020B0604030504040204" pitchFamily="34" charset="0"/>
                <a:cs typeface="Tahoma" panose="020B0604030504040204" pitchFamily="34" charset="0"/>
              </a:rPr>
              <a:t>Luật chơi: Gọi tên bạn HS đầu tiên mở đầu trò chơi bằng phần mềm </a:t>
            </a:r>
            <a:r>
              <a:rPr lang="pt-BR" sz="4000" i="1" dirty="0">
                <a:effectLst/>
                <a:latin typeface="Tahoma" panose="020B0604030504040204" pitchFamily="34" charset="0"/>
                <a:ea typeface="Tahoma" panose="020B0604030504040204" pitchFamily="34" charset="0"/>
                <a:cs typeface="Tahoma" panose="020B0604030504040204" pitchFamily="34" charset="0"/>
              </a:rPr>
              <a:t>Wheel off names</a:t>
            </a:r>
            <a:r>
              <a:rPr lang="pt-BR" sz="4000" dirty="0">
                <a:effectLst/>
                <a:latin typeface="Tahoma" panose="020B0604030504040204" pitchFamily="34" charset="0"/>
                <a:ea typeface="Tahoma" panose="020B0604030504040204" pitchFamily="34" charset="0"/>
                <a:cs typeface="Tahoma" panose="020B0604030504040204" pitchFamily="34" charset="0"/>
              </a:rPr>
              <a:t>, sau khi bạn mở đầu đọc 01 câu lệnh trong nhóm lệnh bút vẽ thì bạn tiếp theo sẽ đọc tiếp câu lệnh khác trong nhóm lệnh bút vẽ. Nếu các bạn đã đọc hết các lệnh trong nhóm lệnh bút vẽ thì người cuối cùng sẽ hô </a:t>
            </a:r>
            <a:r>
              <a:rPr lang="pt-BR" sz="4000" b="1" dirty="0">
                <a:effectLst/>
                <a:latin typeface="Tahoma" panose="020B0604030504040204" pitchFamily="34" charset="0"/>
                <a:ea typeface="Tahoma" panose="020B0604030504040204" pitchFamily="34" charset="0"/>
                <a:cs typeface="Tahoma" panose="020B0604030504040204" pitchFamily="34" charset="0"/>
              </a:rPr>
              <a:t>Đọc hết lệnh rồi.</a:t>
            </a:r>
            <a:r>
              <a:rPr lang="pt-BR" sz="4000" dirty="0">
                <a:effectLst/>
                <a:latin typeface="Tahoma" panose="020B0604030504040204" pitchFamily="34" charset="0"/>
                <a:ea typeface="Tahoma" panose="020B0604030504040204" pitchFamily="34" charset="0"/>
                <a:cs typeface="Tahoma" panose="020B0604030504040204" pitchFamily="34" charset="0"/>
              </a:rPr>
              <a:t> </a:t>
            </a:r>
            <a:r>
              <a:rPr lang="vi-VN" sz="4000" dirty="0">
                <a:effectLst/>
                <a:latin typeface="Tahoma" panose="020B0604030504040204" pitchFamily="34" charset="0"/>
                <a:ea typeface="Tahoma" panose="020B0604030504040204" pitchFamily="34" charset="0"/>
                <a:cs typeface="Tahoma" panose="020B0604030504040204" pitchFamily="34" charset="0"/>
              </a:rPr>
              <a:t>Sau cuộc chơi bạn đọc đúng sẽ được nhận phần thưởng, các bạn đọc sai sẽ cùng hát trước lớp một bài hát. </a:t>
            </a:r>
            <a:endParaRPr lang="en-GB" sz="40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1F06B7EC-136E-311C-1C74-51AB28803732}"/>
              </a:ext>
            </a:extLst>
          </p:cNvPr>
          <p:cNvSpPr txBox="1"/>
          <p:nvPr/>
        </p:nvSpPr>
        <p:spPr>
          <a:xfrm>
            <a:off x="9910488" y="1319505"/>
            <a:ext cx="6766187" cy="1569660"/>
          </a:xfrm>
          <a:prstGeom prst="rect">
            <a:avLst/>
          </a:prstGeom>
          <a:solidFill>
            <a:schemeClr val="bg1">
              <a:lumMod val="95000"/>
            </a:schemeClr>
          </a:solidFill>
          <a:ln>
            <a:solidFill>
              <a:schemeClr val="accent3">
                <a:lumMod val="40000"/>
                <a:lumOff val="60000"/>
              </a:schemeClr>
            </a:solidFill>
          </a:ln>
        </p:spPr>
        <p:txBody>
          <a:bodyPr wrap="square" rtlCol="0">
            <a:spAutoFit/>
          </a:bodyPr>
          <a:lstStyle/>
          <a:p>
            <a:r>
              <a:rPr lang="en-US" sz="4800" dirty="0">
                <a:solidFill>
                  <a:srgbClr val="0070C0"/>
                </a:solidFill>
              </a:rPr>
              <a:t>? Em </a:t>
            </a:r>
            <a:r>
              <a:rPr lang="en-US" sz="4800" dirty="0" err="1">
                <a:solidFill>
                  <a:srgbClr val="0070C0"/>
                </a:solidFill>
              </a:rPr>
              <a:t>hãy</a:t>
            </a:r>
            <a:r>
              <a:rPr lang="en-US" sz="4800" dirty="0">
                <a:solidFill>
                  <a:srgbClr val="0070C0"/>
                </a:solidFill>
              </a:rPr>
              <a:t> </a:t>
            </a:r>
            <a:r>
              <a:rPr lang="en-US" sz="4800" dirty="0" err="1">
                <a:solidFill>
                  <a:srgbClr val="0070C0"/>
                </a:solidFill>
              </a:rPr>
              <a:t>nêu</a:t>
            </a:r>
            <a:r>
              <a:rPr lang="en-US" sz="4800" dirty="0">
                <a:solidFill>
                  <a:srgbClr val="0070C0"/>
                </a:solidFill>
              </a:rPr>
              <a:t> </a:t>
            </a:r>
            <a:r>
              <a:rPr lang="en-US" sz="4800" dirty="0" err="1">
                <a:solidFill>
                  <a:srgbClr val="0070C0"/>
                </a:solidFill>
              </a:rPr>
              <a:t>một</a:t>
            </a:r>
            <a:r>
              <a:rPr lang="en-US" sz="4800" dirty="0">
                <a:solidFill>
                  <a:srgbClr val="0070C0"/>
                </a:solidFill>
              </a:rPr>
              <a:t> </a:t>
            </a:r>
            <a:r>
              <a:rPr lang="en-US" sz="4800" dirty="0" err="1">
                <a:solidFill>
                  <a:srgbClr val="0070C0"/>
                </a:solidFill>
              </a:rPr>
              <a:t>số</a:t>
            </a:r>
            <a:r>
              <a:rPr lang="en-US" sz="4800" dirty="0">
                <a:solidFill>
                  <a:srgbClr val="0070C0"/>
                </a:solidFill>
              </a:rPr>
              <a:t> </a:t>
            </a:r>
            <a:r>
              <a:rPr lang="en-US" sz="4800" dirty="0" err="1">
                <a:solidFill>
                  <a:srgbClr val="0070C0"/>
                </a:solidFill>
              </a:rPr>
              <a:t>lệnh</a:t>
            </a:r>
            <a:r>
              <a:rPr lang="en-US" sz="4800" dirty="0">
                <a:solidFill>
                  <a:srgbClr val="0070C0"/>
                </a:solidFill>
              </a:rPr>
              <a:t> </a:t>
            </a:r>
            <a:r>
              <a:rPr lang="en-US" sz="4800" dirty="0" err="1">
                <a:solidFill>
                  <a:srgbClr val="0070C0"/>
                </a:solidFill>
              </a:rPr>
              <a:t>trong</a:t>
            </a:r>
            <a:r>
              <a:rPr lang="en-US" sz="4800" dirty="0">
                <a:solidFill>
                  <a:srgbClr val="0070C0"/>
                </a:solidFill>
              </a:rPr>
              <a:t> </a:t>
            </a:r>
            <a:r>
              <a:rPr lang="en-US" sz="4800" dirty="0" err="1">
                <a:solidFill>
                  <a:srgbClr val="0070C0"/>
                </a:solidFill>
              </a:rPr>
              <a:t>nhóm</a:t>
            </a:r>
            <a:r>
              <a:rPr lang="en-US" sz="4800" dirty="0">
                <a:solidFill>
                  <a:srgbClr val="0070C0"/>
                </a:solidFill>
              </a:rPr>
              <a:t> </a:t>
            </a:r>
            <a:r>
              <a:rPr lang="en-US" sz="4800" dirty="0" err="1">
                <a:solidFill>
                  <a:srgbClr val="0070C0"/>
                </a:solidFill>
              </a:rPr>
              <a:t>lệnh</a:t>
            </a:r>
            <a:r>
              <a:rPr lang="en-US" sz="4800" dirty="0">
                <a:solidFill>
                  <a:srgbClr val="0070C0"/>
                </a:solidFill>
              </a:rPr>
              <a:t> </a:t>
            </a:r>
            <a:r>
              <a:rPr lang="en-US" sz="4800" dirty="0" err="1">
                <a:solidFill>
                  <a:srgbClr val="0070C0"/>
                </a:solidFill>
              </a:rPr>
              <a:t>Bút</a:t>
            </a:r>
            <a:r>
              <a:rPr lang="en-US" sz="4800" dirty="0">
                <a:solidFill>
                  <a:srgbClr val="0070C0"/>
                </a:solidFill>
              </a:rPr>
              <a:t> </a:t>
            </a:r>
            <a:r>
              <a:rPr lang="en-US" sz="4800" dirty="0" err="1">
                <a:solidFill>
                  <a:srgbClr val="0070C0"/>
                </a:solidFill>
              </a:rPr>
              <a:t>vẽ</a:t>
            </a:r>
            <a:endParaRPr lang="en-GB" sz="4800" dirty="0">
              <a:solidFill>
                <a:srgbClr val="0070C0"/>
              </a:solidFill>
            </a:endParaRPr>
          </a:p>
        </p:txBody>
      </p:sp>
    </p:spTree>
    <p:extLst>
      <p:ext uri="{BB962C8B-B14F-4D97-AF65-F5344CB8AC3E}">
        <p14:creationId xmlns:p14="http://schemas.microsoft.com/office/powerpoint/2010/main" val="21680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20759"/>
            <a:ext cx="18288000" cy="11328518"/>
          </a:xfrm>
          <a:custGeom>
            <a:avLst/>
            <a:gdLst/>
            <a:ahLst/>
            <a:cxnLst/>
            <a:rect l="l" t="t" r="r" b="b"/>
            <a:pathLst>
              <a:path w="18288000" h="11328518">
                <a:moveTo>
                  <a:pt x="0" y="0"/>
                </a:moveTo>
                <a:lnTo>
                  <a:pt x="18288000" y="0"/>
                </a:lnTo>
                <a:lnTo>
                  <a:pt x="18288000" y="11328518"/>
                </a:lnTo>
                <a:lnTo>
                  <a:pt x="0" y="11328518"/>
                </a:lnTo>
                <a:lnTo>
                  <a:pt x="0" y="0"/>
                </a:lnTo>
                <a:close/>
              </a:path>
            </a:pathLst>
          </a:custGeom>
          <a:blipFill>
            <a:blip r:embed="rId2"/>
            <a:stretch>
              <a:fillRect b="-9774"/>
            </a:stretch>
          </a:blipFill>
        </p:spPr>
        <p:txBody>
          <a:bodyPr/>
          <a:lstStyle/>
          <a:p>
            <a:endParaRPr lang="en-US"/>
          </a:p>
        </p:txBody>
      </p:sp>
      <p:sp>
        <p:nvSpPr>
          <p:cNvPr id="3" name="Freeform 3"/>
          <p:cNvSpPr/>
          <p:nvPr/>
        </p:nvSpPr>
        <p:spPr>
          <a:xfrm>
            <a:off x="1458895" y="1298741"/>
            <a:ext cx="15370211" cy="5763829"/>
          </a:xfrm>
          <a:custGeom>
            <a:avLst/>
            <a:gdLst/>
            <a:ahLst/>
            <a:cxnLst/>
            <a:rect l="l" t="t" r="r" b="b"/>
            <a:pathLst>
              <a:path w="15370211" h="5763829">
                <a:moveTo>
                  <a:pt x="0" y="0"/>
                </a:moveTo>
                <a:lnTo>
                  <a:pt x="15370210" y="0"/>
                </a:lnTo>
                <a:lnTo>
                  <a:pt x="15370210" y="5763829"/>
                </a:lnTo>
                <a:lnTo>
                  <a:pt x="0" y="5763829"/>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931705" y="1522922"/>
            <a:ext cx="14699889" cy="5045740"/>
          </a:xfrm>
          <a:prstGeom prst="rect">
            <a:avLst/>
          </a:prstGeom>
        </p:spPr>
        <p:txBody>
          <a:bodyPr lIns="0" tIns="0" rIns="0" bIns="0" rtlCol="0" anchor="t">
            <a:spAutoFit/>
          </a:bodyPr>
          <a:lstStyle/>
          <a:p>
            <a:pPr algn="ctr">
              <a:lnSpc>
                <a:spcPts val="6720"/>
              </a:lnSpc>
            </a:pP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Khu</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rừng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xanh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nơi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động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vật</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sinh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sống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p>
          <a:p>
            <a:pPr algn="ctr">
              <a:lnSpc>
                <a:spcPts val="6720"/>
              </a:lnSpc>
            </a:pP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đang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bị</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đe</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doạ</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bởi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05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người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khai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thác</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gỗ</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trái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phép</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a:t>
            </a:r>
          </a:p>
          <a:p>
            <a:pPr algn="ctr">
              <a:lnSpc>
                <a:spcPts val="6720"/>
              </a:lnSpc>
            </a:pPr>
            <a:endPar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gn="ctr">
              <a:lnSpc>
                <a:spcPts val="6720"/>
              </a:lnSpc>
            </a:pP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Có</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4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câu</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hỏi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trắc</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nghiệm</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01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câu</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hỏi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tự</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luận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Mỗi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câu</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trả</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lời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đúng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của</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sẽ</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góp</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phần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đưa</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những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người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này</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ra</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khỏi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khu</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rừng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a:t>
            </a:r>
          </a:p>
        </p:txBody>
      </p:sp>
      <p:sp>
        <p:nvSpPr>
          <p:cNvPr id="5" name="Freeform 5">
            <a:hlinkClick r:id="rId4" action="ppaction://hlinksldjump"/>
          </p:cNvPr>
          <p:cNvSpPr/>
          <p:nvPr/>
        </p:nvSpPr>
        <p:spPr>
          <a:xfrm>
            <a:off x="7361771" y="7554004"/>
            <a:ext cx="3564459" cy="1510439"/>
          </a:xfrm>
          <a:custGeom>
            <a:avLst/>
            <a:gdLst/>
            <a:ahLst/>
            <a:cxnLst/>
            <a:rect l="l" t="t" r="r" b="b"/>
            <a:pathLst>
              <a:path w="3564459" h="1510439">
                <a:moveTo>
                  <a:pt x="0" y="0"/>
                </a:moveTo>
                <a:lnTo>
                  <a:pt x="3564458" y="0"/>
                </a:lnTo>
                <a:lnTo>
                  <a:pt x="3564458" y="1510440"/>
                </a:lnTo>
                <a:lnTo>
                  <a:pt x="0" y="15104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15866243" y="8309224"/>
            <a:ext cx="1530703" cy="1497785"/>
            <a:chOff x="0" y="0"/>
            <a:chExt cx="2040938" cy="1997046"/>
          </a:xfrm>
        </p:grpSpPr>
        <p:grpSp>
          <p:nvGrpSpPr>
            <p:cNvPr id="7" name="Group 7"/>
            <p:cNvGrpSpPr/>
            <p:nvPr/>
          </p:nvGrpSpPr>
          <p:grpSpPr>
            <a:xfrm>
              <a:off x="0" y="0"/>
              <a:ext cx="2040938" cy="1997046"/>
              <a:chOff x="0" y="0"/>
              <a:chExt cx="604723" cy="591718"/>
            </a:xfrm>
          </p:grpSpPr>
          <p:sp>
            <p:nvSpPr>
              <p:cNvPr id="8" name="Freeform 8"/>
              <p:cNvSpPr/>
              <p:nvPr/>
            </p:nvSpPr>
            <p:spPr>
              <a:xfrm>
                <a:off x="0" y="0"/>
                <a:ext cx="604723" cy="591718"/>
              </a:xfrm>
              <a:custGeom>
                <a:avLst/>
                <a:gdLst/>
                <a:ahLst/>
                <a:cxnLst/>
                <a:rect l="l" t="t" r="r" b="b"/>
                <a:pathLst>
                  <a:path w="604723" h="591718">
                    <a:moveTo>
                      <a:pt x="65751" y="0"/>
                    </a:moveTo>
                    <a:lnTo>
                      <a:pt x="538972" y="0"/>
                    </a:lnTo>
                    <a:cubicBezTo>
                      <a:pt x="575285" y="0"/>
                      <a:pt x="604723" y="29438"/>
                      <a:pt x="604723" y="65751"/>
                    </a:cubicBezTo>
                    <a:lnTo>
                      <a:pt x="604723" y="525967"/>
                    </a:lnTo>
                    <a:cubicBezTo>
                      <a:pt x="604723" y="543405"/>
                      <a:pt x="597795" y="560129"/>
                      <a:pt x="585465" y="572460"/>
                    </a:cubicBezTo>
                    <a:cubicBezTo>
                      <a:pt x="573134" y="584791"/>
                      <a:pt x="556410" y="591718"/>
                      <a:pt x="538972" y="591718"/>
                    </a:cubicBezTo>
                    <a:lnTo>
                      <a:pt x="65751" y="591718"/>
                    </a:lnTo>
                    <a:cubicBezTo>
                      <a:pt x="29438" y="591718"/>
                      <a:pt x="0" y="562280"/>
                      <a:pt x="0" y="525967"/>
                    </a:cubicBezTo>
                    <a:lnTo>
                      <a:pt x="0" y="65751"/>
                    </a:lnTo>
                    <a:cubicBezTo>
                      <a:pt x="0" y="48313"/>
                      <a:pt x="6927" y="31589"/>
                      <a:pt x="19258" y="19258"/>
                    </a:cubicBezTo>
                    <a:cubicBezTo>
                      <a:pt x="31589" y="6927"/>
                      <a:pt x="48313" y="0"/>
                      <a:pt x="65751" y="0"/>
                    </a:cubicBezTo>
                    <a:close/>
                  </a:path>
                </a:pathLst>
              </a:custGeom>
              <a:solidFill>
                <a:srgbClr val="FFFFFF"/>
              </a:solidFill>
            </p:spPr>
            <p:txBody>
              <a:bodyPr/>
              <a:lstStyle/>
              <a:p>
                <a:endParaRPr lang="en-GB"/>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48048" y="72235"/>
              <a:ext cx="1722896" cy="1852576"/>
            </a:xfrm>
            <a:custGeom>
              <a:avLst/>
              <a:gdLst/>
              <a:ahLst/>
              <a:cxnLst/>
              <a:rect l="l" t="t" r="r" b="b"/>
              <a:pathLst>
                <a:path w="1722896" h="1852576">
                  <a:moveTo>
                    <a:pt x="0" y="0"/>
                  </a:moveTo>
                  <a:lnTo>
                    <a:pt x="1722896" y="0"/>
                  </a:lnTo>
                  <a:lnTo>
                    <a:pt x="1722896" y="1852576"/>
                  </a:lnTo>
                  <a:lnTo>
                    <a:pt x="0" y="1852576"/>
                  </a:lnTo>
                  <a:lnTo>
                    <a:pt x="0" y="0"/>
                  </a:lnTo>
                  <a:close/>
                </a:path>
              </a:pathLst>
            </a:custGeom>
            <a:blipFill>
              <a:blip r:embed="rId7"/>
              <a:stretch>
                <a:fillRect/>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1"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7266" y="891817"/>
            <a:ext cx="16955107" cy="8943606"/>
            <a:chOff x="0" y="0"/>
            <a:chExt cx="4465543" cy="2355518"/>
          </a:xfrm>
        </p:grpSpPr>
        <p:sp>
          <p:nvSpPr>
            <p:cNvPr id="3" name="Freeform 3"/>
            <p:cNvSpPr/>
            <p:nvPr/>
          </p:nvSpPr>
          <p:spPr>
            <a:xfrm>
              <a:off x="0" y="0"/>
              <a:ext cx="4465543" cy="2355518"/>
            </a:xfrm>
            <a:custGeom>
              <a:avLst/>
              <a:gdLst/>
              <a:ahLst/>
              <a:cxnLst/>
              <a:rect l="l" t="t" r="r" b="b"/>
              <a:pathLst>
                <a:path w="4465543" h="2355518">
                  <a:moveTo>
                    <a:pt x="20548" y="0"/>
                  </a:moveTo>
                  <a:lnTo>
                    <a:pt x="4444995" y="0"/>
                  </a:lnTo>
                  <a:cubicBezTo>
                    <a:pt x="4456343" y="0"/>
                    <a:pt x="4465543" y="9199"/>
                    <a:pt x="4465543" y="20548"/>
                  </a:cubicBezTo>
                  <a:lnTo>
                    <a:pt x="4465543" y="2334970"/>
                  </a:lnTo>
                  <a:cubicBezTo>
                    <a:pt x="4465543" y="2346318"/>
                    <a:pt x="4456343" y="2355518"/>
                    <a:pt x="4444995" y="2355518"/>
                  </a:cubicBezTo>
                  <a:lnTo>
                    <a:pt x="20548" y="2355518"/>
                  </a:lnTo>
                  <a:cubicBezTo>
                    <a:pt x="9199" y="2355518"/>
                    <a:pt x="0" y="2346318"/>
                    <a:pt x="0" y="2334970"/>
                  </a:cubicBezTo>
                  <a:lnTo>
                    <a:pt x="0" y="20548"/>
                  </a:lnTo>
                  <a:cubicBezTo>
                    <a:pt x="0" y="9199"/>
                    <a:pt x="9199" y="0"/>
                    <a:pt x="20548" y="0"/>
                  </a:cubicBezTo>
                  <a:close/>
                </a:path>
              </a:pathLst>
            </a:custGeom>
            <a:solidFill>
              <a:srgbClr val="FFFFFF"/>
            </a:solidFill>
            <a:ln w="57150" cap="rnd">
              <a:solidFill>
                <a:srgbClr val="3E82A3"/>
              </a:solidFill>
              <a:prstDash val="solid"/>
              <a:round/>
            </a:ln>
          </p:spPr>
          <p:txBody>
            <a:bodyPr/>
            <a:lstStyle/>
            <a:p>
              <a:endParaRPr lang="en-GB"/>
            </a:p>
          </p:txBody>
        </p:sp>
        <p:sp>
          <p:nvSpPr>
            <p:cNvPr id="4" name="TextBox 4"/>
            <p:cNvSpPr txBox="1"/>
            <p:nvPr/>
          </p:nvSpPr>
          <p:spPr>
            <a:xfrm>
              <a:off x="0" y="-38100"/>
              <a:ext cx="4465543" cy="23936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132091">
            <a:off x="-3280106" y="81908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rot="-1132091">
            <a:off x="-3280106" y="46554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rot="-2263052">
            <a:off x="14238299" y="8092302"/>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rot="-2263052">
            <a:off x="14352522" y="8426886"/>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0" y="8686662"/>
            <a:ext cx="2918079" cy="1375145"/>
          </a:xfrm>
          <a:custGeom>
            <a:avLst/>
            <a:gdLst/>
            <a:ahLst/>
            <a:cxnLst/>
            <a:rect l="l" t="t" r="r" b="b"/>
            <a:pathLst>
              <a:path w="2918079" h="1375145">
                <a:moveTo>
                  <a:pt x="0" y="0"/>
                </a:moveTo>
                <a:lnTo>
                  <a:pt x="2918079" y="0"/>
                </a:lnTo>
                <a:lnTo>
                  <a:pt x="2918079" y="1375145"/>
                </a:lnTo>
                <a:lnTo>
                  <a:pt x="0" y="13751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16322891" y="0"/>
            <a:ext cx="1573008" cy="1569075"/>
          </a:xfrm>
          <a:custGeom>
            <a:avLst/>
            <a:gdLst/>
            <a:ahLst/>
            <a:cxnLst/>
            <a:rect l="l" t="t" r="r" b="b"/>
            <a:pathLst>
              <a:path w="1573008" h="1569075">
                <a:moveTo>
                  <a:pt x="0" y="0"/>
                </a:moveTo>
                <a:lnTo>
                  <a:pt x="1573008" y="0"/>
                </a:lnTo>
                <a:lnTo>
                  <a:pt x="1573008" y="1569075"/>
                </a:lnTo>
                <a:lnTo>
                  <a:pt x="0" y="1569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pic>
        <p:nvPicPr>
          <p:cNvPr id="14" name="Picture 13">
            <a:extLst>
              <a:ext uri="{FF2B5EF4-FFF2-40B4-BE49-F238E27FC236}">
                <a16:creationId xmlns:a16="http://schemas.microsoft.com/office/drawing/2014/main" id="{7E71D624-CDB2-97AC-4F1E-20FE85DCC9FC}"/>
              </a:ext>
            </a:extLst>
          </p:cNvPr>
          <p:cNvPicPr>
            <a:picLocks noChangeAspect="1"/>
          </p:cNvPicPr>
          <p:nvPr/>
        </p:nvPicPr>
        <p:blipFill>
          <a:blip r:embed="rId12"/>
          <a:stretch>
            <a:fillRect/>
          </a:stretch>
        </p:blipFill>
        <p:spPr>
          <a:xfrm>
            <a:off x="5709423" y="-314079"/>
            <a:ext cx="5429945" cy="1633584"/>
          </a:xfrm>
          <a:prstGeom prst="rect">
            <a:avLst/>
          </a:prstGeom>
        </p:spPr>
      </p:pic>
      <p:sp>
        <p:nvSpPr>
          <p:cNvPr id="17" name="TextBox 16">
            <a:extLst>
              <a:ext uri="{FF2B5EF4-FFF2-40B4-BE49-F238E27FC236}">
                <a16:creationId xmlns:a16="http://schemas.microsoft.com/office/drawing/2014/main" id="{1F06B7EC-136E-311C-1C74-51AB28803732}"/>
              </a:ext>
            </a:extLst>
          </p:cNvPr>
          <p:cNvSpPr txBox="1"/>
          <p:nvPr/>
        </p:nvSpPr>
        <p:spPr>
          <a:xfrm>
            <a:off x="3056635" y="1656647"/>
            <a:ext cx="13266255" cy="1323439"/>
          </a:xfrm>
          <a:prstGeom prst="rect">
            <a:avLst/>
          </a:prstGeom>
          <a:solidFill>
            <a:srgbClr val="FFFF00"/>
          </a:solidFill>
          <a:ln>
            <a:solidFill>
              <a:schemeClr val="accent3">
                <a:lumMod val="40000"/>
                <a:lumOff val="60000"/>
              </a:schemeClr>
            </a:solidFill>
          </a:ln>
        </p:spPr>
        <p:txBody>
          <a:bodyPr wrap="square" rtlCol="0">
            <a:spAutoFit/>
          </a:bodyPr>
          <a:lstStyle/>
          <a:p>
            <a:pPr algn="ctr"/>
            <a:r>
              <a:rPr lang="vi-VN" sz="4000" dirty="0">
                <a:solidFill>
                  <a:srgbClr val="0070C0"/>
                </a:solidFill>
                <a:latin typeface="Tahoma" panose="020B0604030504040204" pitchFamily="34" charset="0"/>
                <a:ea typeface="Tahoma" panose="020B0604030504040204" pitchFamily="34" charset="0"/>
                <a:cs typeface="Tahoma" panose="020B0604030504040204" pitchFamily="34" charset="0"/>
              </a:rPr>
              <a:t>Em hãy tạo một chương trình để vẽ </a:t>
            </a:r>
            <a:endPar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r>
              <a:rPr lang="vi-VN" sz="4000" dirty="0">
                <a:solidFill>
                  <a:srgbClr val="0070C0"/>
                </a:solidFill>
                <a:latin typeface="Tahoma" panose="020B0604030504040204" pitchFamily="34" charset="0"/>
                <a:ea typeface="Tahoma" panose="020B0604030504040204" pitchFamily="34" charset="0"/>
                <a:cs typeface="Tahoma" panose="020B0604030504040204" pitchFamily="34" charset="0"/>
              </a:rPr>
              <a:t>một đoạn thẳng có độ dài 100 bước và kích thước là 5</a:t>
            </a:r>
            <a:endParaRPr lang="en-GB"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73F55C2B-5922-0C48-AC40-4FB54BC45787}"/>
              </a:ext>
            </a:extLst>
          </p:cNvPr>
          <p:cNvSpPr txBox="1"/>
          <p:nvPr/>
        </p:nvSpPr>
        <p:spPr>
          <a:xfrm>
            <a:off x="6506738" y="3509994"/>
            <a:ext cx="6269462" cy="1938992"/>
          </a:xfrm>
          <a:prstGeom prst="rect">
            <a:avLst/>
          </a:prstGeom>
          <a:solidFill>
            <a:schemeClr val="bg1">
              <a:lumMod val="95000"/>
            </a:schemeClr>
          </a:solidFill>
          <a:ln>
            <a:solidFill>
              <a:schemeClr val="accent3">
                <a:lumMod val="40000"/>
                <a:lumOff val="60000"/>
              </a:schemeClr>
            </a:solidFill>
          </a:ln>
        </p:spPr>
        <p:txBody>
          <a:bodyPr wrap="square" rtlCol="0">
            <a:spAutoFit/>
          </a:bodyPr>
          <a:lstStyle/>
          <a:p>
            <a:pPr algn="ct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T</a:t>
            </a:r>
            <a:r>
              <a:rPr lang="vi-VN" sz="4000" dirty="0">
                <a:solidFill>
                  <a:srgbClr val="0070C0"/>
                </a:solidFill>
                <a:latin typeface="Tahoma" panose="020B0604030504040204" pitchFamily="34" charset="0"/>
                <a:ea typeface="Tahoma" panose="020B0604030504040204" pitchFamily="34" charset="0"/>
                <a:cs typeface="Tahoma" panose="020B0604030504040204" pitchFamily="34" charset="0"/>
              </a:rPr>
              <a:t>hảo luận theo nhóm 02 </a:t>
            </a:r>
            <a:r>
              <a:rPr lang="en-US" sz="4000"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70C0"/>
                </a:solidFill>
                <a:latin typeface="Tahoma" panose="020B0604030504040204" pitchFamily="34" charset="0"/>
                <a:ea typeface="Tahoma" panose="020B0604030504040204" pitchFamily="34" charset="0"/>
                <a:cs typeface="Tahoma" panose="020B0604030504040204" pitchFamily="34" charset="0"/>
              </a:rPr>
              <a:t>thời</a:t>
            </a: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70C0"/>
                </a:solidFill>
                <a:latin typeface="Tahoma" panose="020B0604030504040204" pitchFamily="34" charset="0"/>
                <a:ea typeface="Tahoma" panose="020B0604030504040204" pitchFamily="34" charset="0"/>
                <a:cs typeface="Tahoma" panose="020B0604030504040204" pitchFamily="34" charset="0"/>
              </a:rPr>
              <a:t>gian</a:t>
            </a: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02 </a:t>
            </a:r>
            <a:r>
              <a:rPr lang="en-US" sz="4000" dirty="0" err="1">
                <a:solidFill>
                  <a:srgbClr val="0070C0"/>
                </a:solidFill>
                <a:latin typeface="Tahoma" panose="020B0604030504040204" pitchFamily="34" charset="0"/>
                <a:ea typeface="Tahoma" panose="020B0604030504040204" pitchFamily="34" charset="0"/>
                <a:cs typeface="Tahoma" panose="020B0604030504040204" pitchFamily="34" charset="0"/>
              </a:rPr>
              <a:t>phút</a:t>
            </a: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p>
          <a:p>
            <a:pPr algn="ctr"/>
            <a:r>
              <a:rPr lang="en-US" sz="4000" dirty="0" err="1">
                <a:solidFill>
                  <a:srgbClr val="0070C0"/>
                </a:solidFill>
                <a:latin typeface="Tahoma" panose="020B0604030504040204" pitchFamily="34" charset="0"/>
                <a:ea typeface="Tahoma" panose="020B0604030504040204" pitchFamily="34" charset="0"/>
                <a:cs typeface="Tahoma" panose="020B0604030504040204" pitchFamily="34" charset="0"/>
              </a:rPr>
              <a:t>hoàn</a:t>
            </a: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70C0"/>
                </a:solidFill>
                <a:latin typeface="Tahoma" panose="020B0604030504040204" pitchFamily="34" charset="0"/>
                <a:ea typeface="Tahoma" panose="020B0604030504040204" pitchFamily="34" charset="0"/>
                <a:cs typeface="Tahoma" panose="020B0604030504040204" pitchFamily="34" charset="0"/>
              </a:rPr>
              <a:t>thành</a:t>
            </a: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70C0"/>
                </a:solidFill>
                <a:latin typeface="Tahoma" panose="020B0604030504040204" pitchFamily="34" charset="0"/>
                <a:ea typeface="Tahoma" panose="020B0604030504040204" pitchFamily="34" charset="0"/>
                <a:cs typeface="Tahoma" panose="020B0604030504040204" pitchFamily="34" charset="0"/>
              </a:rPr>
              <a:t>trên</a:t>
            </a: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70C0"/>
                </a:solidFill>
                <a:latin typeface="Tahoma" panose="020B0604030504040204" pitchFamily="34" charset="0"/>
                <a:ea typeface="Tahoma" panose="020B0604030504040204" pitchFamily="34" charset="0"/>
                <a:cs typeface="Tahoma" panose="020B0604030504040204" pitchFamily="34" charset="0"/>
              </a:rPr>
              <a:t>máy</a:t>
            </a: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70C0"/>
                </a:solidFill>
                <a:latin typeface="Tahoma" panose="020B0604030504040204" pitchFamily="34" charset="0"/>
                <a:ea typeface="Tahoma" panose="020B0604030504040204" pitchFamily="34" charset="0"/>
                <a:cs typeface="Tahoma" panose="020B0604030504040204" pitchFamily="34" charset="0"/>
              </a:rPr>
              <a:t>tính</a:t>
            </a:r>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 </a:t>
            </a:r>
          </a:p>
        </p:txBody>
      </p:sp>
      <p:pic>
        <p:nvPicPr>
          <p:cNvPr id="15" name="y2mate.com - Đồng hồ đếm ngược 2 phút  2 Minutes countdown_1080p">
            <a:hlinkClick r:id="" action="ppaction://media"/>
            <a:extLst>
              <a:ext uri="{FF2B5EF4-FFF2-40B4-BE49-F238E27FC236}">
                <a16:creationId xmlns:a16="http://schemas.microsoft.com/office/drawing/2014/main" id="{8212648E-3743-66AF-5AF9-4130820A8294}"/>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7792287" y="6298325"/>
            <a:ext cx="3698364" cy="2080330"/>
          </a:xfrm>
          <a:prstGeom prst="rect">
            <a:avLst/>
          </a:prstGeom>
        </p:spPr>
      </p:pic>
      <p:sp>
        <p:nvSpPr>
          <p:cNvPr id="13" name="TextBox 12">
            <a:extLst>
              <a:ext uri="{FF2B5EF4-FFF2-40B4-BE49-F238E27FC236}">
                <a16:creationId xmlns:a16="http://schemas.microsoft.com/office/drawing/2014/main" id="{A7ADB460-21C3-3FE4-A0D7-178EE68A48C1}"/>
              </a:ext>
            </a:extLst>
          </p:cNvPr>
          <p:cNvSpPr txBox="1"/>
          <p:nvPr/>
        </p:nvSpPr>
        <p:spPr>
          <a:xfrm>
            <a:off x="7181632" y="6269912"/>
            <a:ext cx="5016260" cy="2554545"/>
          </a:xfrm>
          <a:prstGeom prst="rect">
            <a:avLst/>
          </a:prstGeom>
          <a:solidFill>
            <a:schemeClr val="bg1">
              <a:lumMod val="95000"/>
            </a:schemeClr>
          </a:solidFill>
          <a:ln>
            <a:solidFill>
              <a:schemeClr val="accent3">
                <a:lumMod val="40000"/>
                <a:lumOff val="60000"/>
              </a:schemeClr>
            </a:solidFill>
          </a:ln>
        </p:spPr>
        <p:txBody>
          <a:bodyPr wrap="square" rtlCol="0">
            <a:spAutoFit/>
          </a:bodyPr>
          <a:lstStyle/>
          <a:p>
            <a:pPr algn="ctr"/>
            <a:endParaRPr lang="en-US" sz="5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Chia </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sẻ</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trước</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lớp</a:t>
            </a:r>
            <a:endPar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endParaRPr lang="en-US" sz="6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59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1704"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9" fill="hold" display="0">
                  <p:stCondLst>
                    <p:cond delay="indefinite"/>
                  </p:stCondLst>
                </p:cTn>
                <p:tgtEl>
                  <p:spTgt spid="15"/>
                </p:tgtEl>
              </p:cMediaNode>
            </p:vide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5"/>
                                        </p:tgtEl>
                                      </p:cBhvr>
                                    </p:cmd>
                                  </p:childTnLst>
                                </p:cTn>
                              </p:par>
                            </p:childTnLst>
                          </p:cTn>
                        </p:par>
                      </p:childTnLst>
                    </p:cTn>
                  </p:par>
                </p:childTnLst>
              </p:cTn>
              <p:nextCondLst>
                <p:cond evt="onClick" delay="0">
                  <p:tgtEl>
                    <p:spTgt spid="15"/>
                  </p:tgtEl>
                </p:cond>
              </p:nextCondLst>
            </p:seq>
          </p:childTnLst>
        </p:cTn>
      </p:par>
    </p:tnLst>
    <p:bldLst>
      <p:bldP spid="17"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8984" y="763096"/>
            <a:ext cx="16955107" cy="8943606"/>
            <a:chOff x="0" y="0"/>
            <a:chExt cx="4465543" cy="2355518"/>
          </a:xfrm>
        </p:grpSpPr>
        <p:sp>
          <p:nvSpPr>
            <p:cNvPr id="3" name="Freeform 3"/>
            <p:cNvSpPr/>
            <p:nvPr/>
          </p:nvSpPr>
          <p:spPr>
            <a:xfrm>
              <a:off x="0" y="0"/>
              <a:ext cx="4465543" cy="2355518"/>
            </a:xfrm>
            <a:custGeom>
              <a:avLst/>
              <a:gdLst/>
              <a:ahLst/>
              <a:cxnLst/>
              <a:rect l="l" t="t" r="r" b="b"/>
              <a:pathLst>
                <a:path w="4465543" h="2355518">
                  <a:moveTo>
                    <a:pt x="20548" y="0"/>
                  </a:moveTo>
                  <a:lnTo>
                    <a:pt x="4444995" y="0"/>
                  </a:lnTo>
                  <a:cubicBezTo>
                    <a:pt x="4456343" y="0"/>
                    <a:pt x="4465543" y="9199"/>
                    <a:pt x="4465543" y="20548"/>
                  </a:cubicBezTo>
                  <a:lnTo>
                    <a:pt x="4465543" y="2334970"/>
                  </a:lnTo>
                  <a:cubicBezTo>
                    <a:pt x="4465543" y="2346318"/>
                    <a:pt x="4456343" y="2355518"/>
                    <a:pt x="4444995" y="2355518"/>
                  </a:cubicBezTo>
                  <a:lnTo>
                    <a:pt x="20548" y="2355518"/>
                  </a:lnTo>
                  <a:cubicBezTo>
                    <a:pt x="9199" y="2355518"/>
                    <a:pt x="0" y="2346318"/>
                    <a:pt x="0" y="2334970"/>
                  </a:cubicBezTo>
                  <a:lnTo>
                    <a:pt x="0" y="20548"/>
                  </a:lnTo>
                  <a:cubicBezTo>
                    <a:pt x="0" y="9199"/>
                    <a:pt x="9199" y="0"/>
                    <a:pt x="20548" y="0"/>
                  </a:cubicBezTo>
                  <a:close/>
                </a:path>
              </a:pathLst>
            </a:custGeom>
            <a:solidFill>
              <a:srgbClr val="FFFFFF"/>
            </a:solidFill>
            <a:ln w="57150" cap="rnd">
              <a:solidFill>
                <a:srgbClr val="3E82A3"/>
              </a:solidFill>
              <a:prstDash val="solid"/>
              <a:round/>
            </a:ln>
          </p:spPr>
          <p:txBody>
            <a:bodyPr/>
            <a:lstStyle/>
            <a:p>
              <a:endParaRPr lang="en-GB"/>
            </a:p>
          </p:txBody>
        </p:sp>
        <p:sp>
          <p:nvSpPr>
            <p:cNvPr id="4" name="TextBox 4"/>
            <p:cNvSpPr txBox="1"/>
            <p:nvPr/>
          </p:nvSpPr>
          <p:spPr>
            <a:xfrm>
              <a:off x="0" y="-38100"/>
              <a:ext cx="4465543" cy="23936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132091">
            <a:off x="-3280106" y="81908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1132091">
            <a:off x="-3280106" y="46554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rot="-2263052">
            <a:off x="14238299" y="8092302"/>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rot="-2263052">
            <a:off x="14352522" y="8426886"/>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0" y="8686662"/>
            <a:ext cx="2918079" cy="1375145"/>
          </a:xfrm>
          <a:custGeom>
            <a:avLst/>
            <a:gdLst/>
            <a:ahLst/>
            <a:cxnLst/>
            <a:rect l="l" t="t" r="r" b="b"/>
            <a:pathLst>
              <a:path w="2918079" h="1375145">
                <a:moveTo>
                  <a:pt x="0" y="0"/>
                </a:moveTo>
                <a:lnTo>
                  <a:pt x="2918079" y="0"/>
                </a:lnTo>
                <a:lnTo>
                  <a:pt x="2918079" y="1375145"/>
                </a:lnTo>
                <a:lnTo>
                  <a:pt x="0" y="1375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a:off x="16322891" y="0"/>
            <a:ext cx="1573008" cy="1569075"/>
          </a:xfrm>
          <a:custGeom>
            <a:avLst/>
            <a:gdLst/>
            <a:ahLst/>
            <a:cxnLst/>
            <a:rect l="l" t="t" r="r" b="b"/>
            <a:pathLst>
              <a:path w="1573008" h="1569075">
                <a:moveTo>
                  <a:pt x="0" y="0"/>
                </a:moveTo>
                <a:lnTo>
                  <a:pt x="1573008" y="0"/>
                </a:lnTo>
                <a:lnTo>
                  <a:pt x="1573008" y="1569075"/>
                </a:lnTo>
                <a:lnTo>
                  <a:pt x="0" y="1569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pic>
        <p:nvPicPr>
          <p:cNvPr id="14" name="Picture 13">
            <a:extLst>
              <a:ext uri="{FF2B5EF4-FFF2-40B4-BE49-F238E27FC236}">
                <a16:creationId xmlns:a16="http://schemas.microsoft.com/office/drawing/2014/main" id="{7E71D624-CDB2-97AC-4F1E-20FE85DCC9FC}"/>
              </a:ext>
            </a:extLst>
          </p:cNvPr>
          <p:cNvPicPr>
            <a:picLocks noChangeAspect="1"/>
          </p:cNvPicPr>
          <p:nvPr/>
        </p:nvPicPr>
        <p:blipFill>
          <a:blip r:embed="rId10"/>
          <a:stretch>
            <a:fillRect/>
          </a:stretch>
        </p:blipFill>
        <p:spPr>
          <a:xfrm>
            <a:off x="5709423" y="-314079"/>
            <a:ext cx="5429945" cy="1633584"/>
          </a:xfrm>
          <a:prstGeom prst="rect">
            <a:avLst/>
          </a:prstGeom>
        </p:spPr>
      </p:pic>
      <p:sp>
        <p:nvSpPr>
          <p:cNvPr id="17" name="TextBox 16">
            <a:extLst>
              <a:ext uri="{FF2B5EF4-FFF2-40B4-BE49-F238E27FC236}">
                <a16:creationId xmlns:a16="http://schemas.microsoft.com/office/drawing/2014/main" id="{1F06B7EC-136E-311C-1C74-51AB28803732}"/>
              </a:ext>
            </a:extLst>
          </p:cNvPr>
          <p:cNvSpPr txBox="1"/>
          <p:nvPr/>
        </p:nvSpPr>
        <p:spPr>
          <a:xfrm>
            <a:off x="1182952" y="1603866"/>
            <a:ext cx="7374285" cy="1569660"/>
          </a:xfrm>
          <a:prstGeom prst="rect">
            <a:avLst/>
          </a:prstGeom>
          <a:solidFill>
            <a:srgbClr val="FFFF00"/>
          </a:solidFill>
          <a:ln>
            <a:solidFill>
              <a:schemeClr val="accent3">
                <a:lumMod val="40000"/>
                <a:lumOff val="60000"/>
              </a:schemeClr>
            </a:solidFill>
          </a:ln>
        </p:spPr>
        <p:txBody>
          <a:bodyPr wrap="square" rtlCol="0">
            <a:spAutoFit/>
          </a:bodyPr>
          <a:lstStyle/>
          <a:p>
            <a:pPr algn="just"/>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Em hãy tạo một chương trình để vẽ một đoạn thẳng có độ dài 100 bước và kích thước là 5</a:t>
            </a:r>
            <a:endParaRPr lang="en-GB"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57A08123-D625-E9A9-80EC-6D4BD467E726}"/>
              </a:ext>
            </a:extLst>
          </p:cNvPr>
          <p:cNvPicPr>
            <a:picLocks noChangeAspect="1"/>
          </p:cNvPicPr>
          <p:nvPr/>
        </p:nvPicPr>
        <p:blipFill>
          <a:blip r:embed="rId11"/>
          <a:stretch>
            <a:fillRect/>
          </a:stretch>
        </p:blipFill>
        <p:spPr>
          <a:xfrm>
            <a:off x="1239038" y="3687300"/>
            <a:ext cx="6260197" cy="5571000"/>
          </a:xfrm>
          <a:prstGeom prst="rect">
            <a:avLst/>
          </a:prstGeom>
        </p:spPr>
      </p:pic>
      <p:pic>
        <p:nvPicPr>
          <p:cNvPr id="18" name="Picture 17">
            <a:extLst>
              <a:ext uri="{FF2B5EF4-FFF2-40B4-BE49-F238E27FC236}">
                <a16:creationId xmlns:a16="http://schemas.microsoft.com/office/drawing/2014/main" id="{16EBD39A-A8F6-DE78-04C9-4DEE458AE17E}"/>
              </a:ext>
            </a:extLst>
          </p:cNvPr>
          <p:cNvPicPr>
            <a:picLocks noChangeAspect="1"/>
          </p:cNvPicPr>
          <p:nvPr/>
        </p:nvPicPr>
        <p:blipFill>
          <a:blip r:embed="rId12"/>
          <a:stretch>
            <a:fillRect/>
          </a:stretch>
        </p:blipFill>
        <p:spPr>
          <a:xfrm>
            <a:off x="10931584" y="2269753"/>
            <a:ext cx="6057364" cy="7283702"/>
          </a:xfrm>
          <a:prstGeom prst="rect">
            <a:avLst/>
          </a:prstGeom>
        </p:spPr>
      </p:pic>
      <p:sp>
        <p:nvSpPr>
          <p:cNvPr id="19" name="Rectangle 18">
            <a:extLst>
              <a:ext uri="{FF2B5EF4-FFF2-40B4-BE49-F238E27FC236}">
                <a16:creationId xmlns:a16="http://schemas.microsoft.com/office/drawing/2014/main" id="{BDA0CE5E-A788-506E-2E96-9618BF2DCEB5}"/>
              </a:ext>
            </a:extLst>
          </p:cNvPr>
          <p:cNvSpPr/>
          <p:nvPr/>
        </p:nvSpPr>
        <p:spPr>
          <a:xfrm>
            <a:off x="11196276" y="3537965"/>
            <a:ext cx="4424724" cy="99699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Rectangle 19">
            <a:extLst>
              <a:ext uri="{FF2B5EF4-FFF2-40B4-BE49-F238E27FC236}">
                <a16:creationId xmlns:a16="http://schemas.microsoft.com/office/drawing/2014/main" id="{F6ECC2C2-A46E-B6EE-DF3F-944313F005D9}"/>
              </a:ext>
            </a:extLst>
          </p:cNvPr>
          <p:cNvSpPr/>
          <p:nvPr/>
        </p:nvSpPr>
        <p:spPr>
          <a:xfrm>
            <a:off x="11177818" y="5516443"/>
            <a:ext cx="4138381" cy="879316"/>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nvGrpSpPr>
          <p:cNvPr id="28" name="Group 27">
            <a:extLst>
              <a:ext uri="{FF2B5EF4-FFF2-40B4-BE49-F238E27FC236}">
                <a16:creationId xmlns:a16="http://schemas.microsoft.com/office/drawing/2014/main" id="{B1C51563-E3AD-2BBD-1440-3E5F84D874EE}"/>
              </a:ext>
            </a:extLst>
          </p:cNvPr>
          <p:cNvGrpSpPr/>
          <p:nvPr/>
        </p:nvGrpSpPr>
        <p:grpSpPr>
          <a:xfrm>
            <a:off x="7456091" y="3580853"/>
            <a:ext cx="3740185" cy="954107"/>
            <a:chOff x="7813770" y="3795791"/>
            <a:chExt cx="3740185" cy="954107"/>
          </a:xfrm>
        </p:grpSpPr>
        <p:sp>
          <p:nvSpPr>
            <p:cNvPr id="22" name="TextBox 21">
              <a:extLst>
                <a:ext uri="{FF2B5EF4-FFF2-40B4-BE49-F238E27FC236}">
                  <a16:creationId xmlns:a16="http://schemas.microsoft.com/office/drawing/2014/main" id="{3ABEF083-D680-D68A-AEF0-C5BBBE62BE19}"/>
                </a:ext>
              </a:extLst>
            </p:cNvPr>
            <p:cNvSpPr txBox="1"/>
            <p:nvPr/>
          </p:nvSpPr>
          <p:spPr>
            <a:xfrm>
              <a:off x="7813770" y="3795791"/>
              <a:ext cx="3264210" cy="954107"/>
            </a:xfrm>
            <a:prstGeom prst="rect">
              <a:avLst/>
            </a:prstGeom>
            <a:noFill/>
          </p:spPr>
          <p:txBody>
            <a:bodyPr wrap="square">
              <a:spAutoFit/>
            </a:bodyPr>
            <a:lstStyle/>
            <a:p>
              <a:pPr algn="ctr"/>
              <a:r>
                <a:rPr kumimoji="0" lang="pt-BR" altLang="en-US" sz="2800" b="0" u="none" strike="noStrike" cap="none" normalizeH="0" baseline="0" dirty="0">
                  <a:ln>
                    <a:noFill/>
                  </a:ln>
                  <a:solidFill>
                    <a:srgbClr val="0000FF"/>
                  </a:solidFill>
                  <a:effectLst/>
                  <a:latin typeface="Tahoma" panose="020B0604030504040204" pitchFamily="34" charset="0"/>
                  <a:ea typeface="Tahoma" panose="020B0604030504040204" pitchFamily="34" charset="0"/>
                  <a:cs typeface="Tahoma" panose="020B0604030504040204" pitchFamily="34" charset="0"/>
                </a:rPr>
                <a:t>đặt vị trí ban đầu </a:t>
              </a:r>
            </a:p>
            <a:p>
              <a:pPr algn="ctr"/>
              <a:r>
                <a:rPr kumimoji="0" lang="pt-BR" altLang="en-US" sz="2800" b="0" u="none" strike="noStrike" cap="none" normalizeH="0" baseline="0" dirty="0">
                  <a:ln>
                    <a:noFill/>
                  </a:ln>
                  <a:solidFill>
                    <a:srgbClr val="0000FF"/>
                  </a:solidFill>
                  <a:effectLst/>
                  <a:latin typeface="Tahoma" panose="020B0604030504040204" pitchFamily="34" charset="0"/>
                  <a:ea typeface="Tahoma" panose="020B0604030504040204" pitchFamily="34" charset="0"/>
                  <a:cs typeface="Tahoma" panose="020B0604030504040204" pitchFamily="34" charset="0"/>
                </a:rPr>
                <a:t>cho nhân vật</a:t>
              </a:r>
              <a:endParaRPr lang="en-GB" sz="2800" dirty="0"/>
            </a:p>
          </p:txBody>
        </p:sp>
        <p:cxnSp>
          <p:nvCxnSpPr>
            <p:cNvPr id="24" name="Straight Arrow Connector 23">
              <a:extLst>
                <a:ext uri="{FF2B5EF4-FFF2-40B4-BE49-F238E27FC236}">
                  <a16:creationId xmlns:a16="http://schemas.microsoft.com/office/drawing/2014/main" id="{2B5BF944-EFD5-C12C-5FCC-3B0309B0CB2E}"/>
                </a:ext>
              </a:extLst>
            </p:cNvPr>
            <p:cNvCxnSpPr>
              <a:cxnSpLocks/>
              <a:endCxn id="19" idx="1"/>
            </p:cNvCxnSpPr>
            <p:nvPr/>
          </p:nvCxnSpPr>
          <p:spPr>
            <a:xfrm flipV="1">
              <a:off x="10684120" y="4251401"/>
              <a:ext cx="869835" cy="9172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19787E87-49CE-3B78-EE6B-53EC6FE03D44}"/>
              </a:ext>
            </a:extLst>
          </p:cNvPr>
          <p:cNvGrpSpPr/>
          <p:nvPr/>
        </p:nvGrpSpPr>
        <p:grpSpPr>
          <a:xfrm>
            <a:off x="7995972" y="5916713"/>
            <a:ext cx="3143396" cy="523220"/>
            <a:chOff x="7995972" y="5916713"/>
            <a:chExt cx="3143396" cy="523220"/>
          </a:xfrm>
        </p:grpSpPr>
        <p:sp>
          <p:nvSpPr>
            <p:cNvPr id="25" name="TextBox 24">
              <a:extLst>
                <a:ext uri="{FF2B5EF4-FFF2-40B4-BE49-F238E27FC236}">
                  <a16:creationId xmlns:a16="http://schemas.microsoft.com/office/drawing/2014/main" id="{36AB317D-FCD4-5BFF-B862-08BCB4C4A6A5}"/>
                </a:ext>
              </a:extLst>
            </p:cNvPr>
            <p:cNvSpPr txBox="1"/>
            <p:nvPr/>
          </p:nvSpPr>
          <p:spPr>
            <a:xfrm>
              <a:off x="7995972" y="5916713"/>
              <a:ext cx="2305263" cy="523220"/>
            </a:xfrm>
            <a:prstGeom prst="rect">
              <a:avLst/>
            </a:prstGeom>
            <a:noFill/>
          </p:spPr>
          <p:txBody>
            <a:bodyPr wrap="square">
              <a:spAutoFit/>
            </a:bodyPr>
            <a:lstStyle/>
            <a:p>
              <a:pPr algn="ctr"/>
              <a:r>
                <a:rPr kumimoji="0" lang="pt-BR" altLang="en-US" sz="2800" b="0" u="none" strike="noStrike" cap="none" normalizeH="0" baseline="0" dirty="0">
                  <a:ln>
                    <a:noFill/>
                  </a:ln>
                  <a:solidFill>
                    <a:srgbClr val="0000FF"/>
                  </a:solidFill>
                  <a:effectLst/>
                  <a:latin typeface="Tahoma" panose="020B0604030504040204" pitchFamily="34" charset="0"/>
                  <a:ea typeface="Tahoma" panose="020B0604030504040204" pitchFamily="34" charset="0"/>
                  <a:cs typeface="Tahoma" panose="020B0604030504040204" pitchFamily="34" charset="0"/>
                </a:rPr>
                <a:t>đặt màu vẽ</a:t>
              </a:r>
              <a:endParaRPr lang="en-GB" sz="2800" dirty="0"/>
            </a:p>
          </p:txBody>
        </p:sp>
        <p:cxnSp>
          <p:nvCxnSpPr>
            <p:cNvPr id="26" name="Straight Arrow Connector 25">
              <a:extLst>
                <a:ext uri="{FF2B5EF4-FFF2-40B4-BE49-F238E27FC236}">
                  <a16:creationId xmlns:a16="http://schemas.microsoft.com/office/drawing/2014/main" id="{C995ABCB-1F9E-1B81-64DE-52D0C4A5153D}"/>
                </a:ext>
              </a:extLst>
            </p:cNvPr>
            <p:cNvCxnSpPr>
              <a:cxnSpLocks/>
            </p:cNvCxnSpPr>
            <p:nvPr/>
          </p:nvCxnSpPr>
          <p:spPr>
            <a:xfrm>
              <a:off x="10301235" y="6172303"/>
              <a:ext cx="838133"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552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0874" y="608081"/>
            <a:ext cx="16941104"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49407">
            <a:off x="-72550" y="8785168"/>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rot="1476683">
            <a:off x="16850973" y="8845486"/>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rot="1203988">
            <a:off x="16723258" y="205481"/>
            <a:ext cx="1405738" cy="1175548"/>
          </a:xfrm>
          <a:custGeom>
            <a:avLst/>
            <a:gdLst/>
            <a:ahLst/>
            <a:cxnLst/>
            <a:rect l="l" t="t" r="r" b="b"/>
            <a:pathLst>
              <a:path w="1405738" h="1175548">
                <a:moveTo>
                  <a:pt x="0" y="0"/>
                </a:moveTo>
                <a:lnTo>
                  <a:pt x="1405738" y="0"/>
                </a:lnTo>
                <a:lnTo>
                  <a:pt x="1405738" y="1175548"/>
                </a:lnTo>
                <a:lnTo>
                  <a:pt x="0" y="11755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4" name="TextBox 13">
            <a:extLst>
              <a:ext uri="{FF2B5EF4-FFF2-40B4-BE49-F238E27FC236}">
                <a16:creationId xmlns:a16="http://schemas.microsoft.com/office/drawing/2014/main" id="{C79528A7-30B7-CCD3-CB4A-66FD586DE14E}"/>
              </a:ext>
            </a:extLst>
          </p:cNvPr>
          <p:cNvSpPr txBox="1"/>
          <p:nvPr/>
        </p:nvSpPr>
        <p:spPr>
          <a:xfrm>
            <a:off x="1803594" y="1519754"/>
            <a:ext cx="7850930" cy="3660105"/>
          </a:xfrm>
          <a:prstGeom prst="rect">
            <a:avLst/>
          </a:prstGeom>
          <a:noFill/>
        </p:spPr>
        <p:txBody>
          <a:bodyPr wrap="square" rtlCol="0">
            <a:spAutoFit/>
          </a:bodyPr>
          <a:lstStyle/>
          <a:p>
            <a:pPr algn="just">
              <a:lnSpc>
                <a:spcPct val="150000"/>
              </a:lnSpc>
            </a:pPr>
            <a:r>
              <a:rPr lang="vi-VN" sz="4000" dirty="0">
                <a:latin typeface="Tahoma" panose="020B0604030504040204" pitchFamily="34" charset="0"/>
                <a:ea typeface="Tahoma" panose="020B0604030504040204" pitchFamily="34" charset="0"/>
                <a:cs typeface="Tahoma" panose="020B0604030504040204" pitchFamily="34" charset="0"/>
              </a:rPr>
              <a:t>Em hãy tạo chương trình vẽ 3 đoạn thẳng với ba màu khác nhau theo vết di chuyển của nhân vật trên vùng sân khấu</a:t>
            </a:r>
            <a:r>
              <a:rPr lang="en-US" sz="4000" dirty="0">
                <a:latin typeface="Tahoma" panose="020B0604030504040204" pitchFamily="34" charset="0"/>
                <a:ea typeface="Tahoma" panose="020B0604030504040204" pitchFamily="34" charset="0"/>
                <a:cs typeface="Tahoma" panose="020B0604030504040204" pitchFamily="34" charset="0"/>
              </a:rPr>
              <a:t>.</a:t>
            </a:r>
            <a:endParaRPr lang="en-GB" sz="4000"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id="{118405A3-C12A-B4E1-F503-F8646F14DAA6}"/>
              </a:ext>
            </a:extLst>
          </p:cNvPr>
          <p:cNvPicPr>
            <a:picLocks noChangeAspect="1"/>
          </p:cNvPicPr>
          <p:nvPr/>
        </p:nvPicPr>
        <p:blipFill>
          <a:blip r:embed="rId12"/>
          <a:stretch>
            <a:fillRect/>
          </a:stretch>
        </p:blipFill>
        <p:spPr>
          <a:xfrm>
            <a:off x="6994197" y="18027"/>
            <a:ext cx="4789775" cy="1568483"/>
          </a:xfrm>
          <a:prstGeom prst="rect">
            <a:avLst/>
          </a:prstGeom>
        </p:spPr>
      </p:pic>
      <p:pic>
        <p:nvPicPr>
          <p:cNvPr id="18" name="Picture 17">
            <a:extLst>
              <a:ext uri="{FF2B5EF4-FFF2-40B4-BE49-F238E27FC236}">
                <a16:creationId xmlns:a16="http://schemas.microsoft.com/office/drawing/2014/main" id="{5ADDDCF9-7E78-8CC7-2814-F36D34C80E34}"/>
              </a:ext>
            </a:extLst>
          </p:cNvPr>
          <p:cNvPicPr>
            <a:picLocks noChangeAspect="1"/>
          </p:cNvPicPr>
          <p:nvPr/>
        </p:nvPicPr>
        <p:blipFill>
          <a:blip r:embed="rId13"/>
          <a:stretch>
            <a:fillRect/>
          </a:stretch>
        </p:blipFill>
        <p:spPr>
          <a:xfrm>
            <a:off x="2796790" y="5103242"/>
            <a:ext cx="6172200" cy="4550583"/>
          </a:xfrm>
          <a:prstGeom prst="rect">
            <a:avLst/>
          </a:prstGeom>
        </p:spPr>
      </p:pic>
      <p:pic>
        <p:nvPicPr>
          <p:cNvPr id="19" name="y2mate.com - Đồng hồ đếm ngược 2 phút  2 Minutes countdown_1080p">
            <a:hlinkClick r:id="" action="ppaction://media"/>
            <a:extLst>
              <a:ext uri="{FF2B5EF4-FFF2-40B4-BE49-F238E27FC236}">
                <a16:creationId xmlns:a16="http://schemas.microsoft.com/office/drawing/2014/main" id="{9109A1AD-A477-82AC-10CA-BE3F8B919F44}"/>
              </a:ext>
            </a:extLst>
          </p:cNvPr>
          <p:cNvPicPr>
            <a:picLocks noChangeAspect="1"/>
          </p:cNvPicPr>
          <p:nvPr>
            <a:videoFile r:link="rId1"/>
            <p:extLst>
              <p:ext uri="{DAA4B4D4-6D71-4841-9C94-3DE7FCFB9230}">
                <p14:media xmlns:p14="http://schemas.microsoft.com/office/powerpoint/2010/main" r:embed="rId2">
                  <p14:trim st="631" end="5634"/>
                </p14:media>
              </p:ext>
            </p:extLst>
          </p:nvPr>
        </p:nvPicPr>
        <p:blipFill>
          <a:blip r:embed="rId14"/>
          <a:stretch>
            <a:fillRect/>
          </a:stretch>
        </p:blipFill>
        <p:spPr>
          <a:xfrm>
            <a:off x="12741807" y="7220569"/>
            <a:ext cx="3475452" cy="1954942"/>
          </a:xfrm>
          <a:prstGeom prst="rect">
            <a:avLst/>
          </a:prstGeom>
        </p:spPr>
      </p:pic>
      <p:sp>
        <p:nvSpPr>
          <p:cNvPr id="20" name="Rectangle 1">
            <a:extLst>
              <a:ext uri="{FF2B5EF4-FFF2-40B4-BE49-F238E27FC236}">
                <a16:creationId xmlns:a16="http://schemas.microsoft.com/office/drawing/2014/main" id="{9056A5AD-095E-BAF6-307C-C5B80CDBAE93}"/>
              </a:ext>
            </a:extLst>
          </p:cNvPr>
          <p:cNvSpPr>
            <a:spLocks noChangeArrowheads="1"/>
          </p:cNvSpPr>
          <p:nvPr/>
        </p:nvSpPr>
        <p:spPr bwMode="auto">
          <a:xfrm>
            <a:off x="0" y="60319"/>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4" name="Group 23">
            <a:extLst>
              <a:ext uri="{FF2B5EF4-FFF2-40B4-BE49-F238E27FC236}">
                <a16:creationId xmlns:a16="http://schemas.microsoft.com/office/drawing/2014/main" id="{7566C9DB-BCBA-780E-30FC-5F1611A887F2}"/>
              </a:ext>
            </a:extLst>
          </p:cNvPr>
          <p:cNvGrpSpPr/>
          <p:nvPr/>
        </p:nvGrpSpPr>
        <p:grpSpPr>
          <a:xfrm>
            <a:off x="12141152" y="1839312"/>
            <a:ext cx="4363570" cy="4978157"/>
            <a:chOff x="12141152" y="1839312"/>
            <a:chExt cx="4363570" cy="4978157"/>
          </a:xfrm>
        </p:grpSpPr>
        <p:pic>
          <p:nvPicPr>
            <p:cNvPr id="22" name="Picture 21">
              <a:extLst>
                <a:ext uri="{FF2B5EF4-FFF2-40B4-BE49-F238E27FC236}">
                  <a16:creationId xmlns:a16="http://schemas.microsoft.com/office/drawing/2014/main" id="{DABF5E26-EDA7-1EC5-7D93-7B2F7C93992A}"/>
                </a:ext>
              </a:extLst>
            </p:cNvPr>
            <p:cNvPicPr>
              <a:picLocks noChangeAspect="1"/>
            </p:cNvPicPr>
            <p:nvPr/>
          </p:nvPicPr>
          <p:blipFill>
            <a:blip r:embed="rId15"/>
            <a:stretch>
              <a:fillRect/>
            </a:stretch>
          </p:blipFill>
          <p:spPr>
            <a:xfrm>
              <a:off x="12141152" y="1839312"/>
              <a:ext cx="4363570" cy="4978157"/>
            </a:xfrm>
            <a:prstGeom prst="rect">
              <a:avLst/>
            </a:prstGeom>
          </p:spPr>
        </p:pic>
        <p:sp>
          <p:nvSpPr>
            <p:cNvPr id="23" name="TextBox 22">
              <a:extLst>
                <a:ext uri="{FF2B5EF4-FFF2-40B4-BE49-F238E27FC236}">
                  <a16:creationId xmlns:a16="http://schemas.microsoft.com/office/drawing/2014/main" id="{34BE6F76-C0E0-8F05-D395-1F72FDE8791D}"/>
                </a:ext>
              </a:extLst>
            </p:cNvPr>
            <p:cNvSpPr txBox="1"/>
            <p:nvPr/>
          </p:nvSpPr>
          <p:spPr>
            <a:xfrm>
              <a:off x="13265878" y="2522876"/>
              <a:ext cx="2510408" cy="3785652"/>
            </a:xfrm>
            <a:prstGeom prst="rect">
              <a:avLst/>
            </a:prstGeom>
            <a:noFill/>
          </p:spPr>
          <p:txBody>
            <a:bodyPr wrap="square" rtlCol="0">
              <a:spAutoFit/>
            </a:bodyPr>
            <a:lstStyle/>
            <a:p>
              <a:pPr algn="just"/>
              <a:r>
                <a:rPr lang="en-US" sz="4000" dirty="0" err="1">
                  <a:solidFill>
                    <a:srgbClr val="0070C0"/>
                  </a:solidFill>
                </a:rPr>
                <a:t>Thảo</a:t>
              </a:r>
              <a:r>
                <a:rPr lang="en-US" sz="4000" dirty="0">
                  <a:solidFill>
                    <a:srgbClr val="0070C0"/>
                  </a:solidFill>
                </a:rPr>
                <a:t> </a:t>
              </a:r>
              <a:r>
                <a:rPr lang="en-US" sz="4000" dirty="0" err="1">
                  <a:solidFill>
                    <a:srgbClr val="0070C0"/>
                  </a:solidFill>
                </a:rPr>
                <a:t>luận</a:t>
              </a:r>
              <a:r>
                <a:rPr lang="en-US" sz="4000" dirty="0">
                  <a:solidFill>
                    <a:srgbClr val="0070C0"/>
                  </a:solidFill>
                </a:rPr>
                <a:t> </a:t>
              </a:r>
              <a:r>
                <a:rPr lang="en-US" sz="4000" dirty="0" err="1">
                  <a:solidFill>
                    <a:srgbClr val="0070C0"/>
                  </a:solidFill>
                </a:rPr>
                <a:t>nhóm</a:t>
              </a:r>
              <a:r>
                <a:rPr lang="en-US" sz="4000" dirty="0">
                  <a:solidFill>
                    <a:srgbClr val="0070C0"/>
                  </a:solidFill>
                </a:rPr>
                <a:t> </a:t>
              </a:r>
              <a:r>
                <a:rPr lang="en-US" sz="4000" dirty="0" err="1">
                  <a:solidFill>
                    <a:srgbClr val="0070C0"/>
                  </a:solidFill>
                </a:rPr>
                <a:t>đôi</a:t>
              </a:r>
              <a:r>
                <a:rPr lang="en-US" sz="4000" dirty="0">
                  <a:solidFill>
                    <a:srgbClr val="0070C0"/>
                  </a:solidFill>
                </a:rPr>
                <a:t>, </a:t>
              </a:r>
              <a:r>
                <a:rPr lang="en-US" sz="4000" dirty="0" err="1">
                  <a:solidFill>
                    <a:srgbClr val="0070C0"/>
                  </a:solidFill>
                </a:rPr>
                <a:t>thực</a:t>
              </a:r>
              <a:r>
                <a:rPr lang="en-US" sz="4000" dirty="0">
                  <a:solidFill>
                    <a:srgbClr val="0070C0"/>
                  </a:solidFill>
                </a:rPr>
                <a:t> </a:t>
              </a:r>
              <a:r>
                <a:rPr lang="en-US" sz="4000" dirty="0" err="1">
                  <a:solidFill>
                    <a:srgbClr val="0070C0"/>
                  </a:solidFill>
                </a:rPr>
                <a:t>hành</a:t>
              </a:r>
              <a:r>
                <a:rPr lang="en-US" sz="4000" dirty="0">
                  <a:solidFill>
                    <a:srgbClr val="0070C0"/>
                  </a:solidFill>
                </a:rPr>
                <a:t> </a:t>
              </a:r>
              <a:r>
                <a:rPr lang="en-US" sz="4000" dirty="0" err="1">
                  <a:solidFill>
                    <a:srgbClr val="0070C0"/>
                  </a:solidFill>
                </a:rPr>
                <a:t>trên</a:t>
              </a:r>
              <a:r>
                <a:rPr lang="en-US" sz="4000" dirty="0">
                  <a:solidFill>
                    <a:srgbClr val="0070C0"/>
                  </a:solidFill>
                </a:rPr>
                <a:t> </a:t>
              </a:r>
              <a:r>
                <a:rPr lang="en-US" sz="4000" dirty="0" err="1">
                  <a:solidFill>
                    <a:srgbClr val="0070C0"/>
                  </a:solidFill>
                </a:rPr>
                <a:t>máy</a:t>
              </a:r>
              <a:r>
                <a:rPr lang="en-US" sz="4000" dirty="0">
                  <a:solidFill>
                    <a:srgbClr val="0070C0"/>
                  </a:solidFill>
                </a:rPr>
                <a:t> </a:t>
              </a:r>
              <a:r>
                <a:rPr lang="en-US" sz="4000" dirty="0" err="1">
                  <a:solidFill>
                    <a:srgbClr val="0070C0"/>
                  </a:solidFill>
                </a:rPr>
                <a:t>tính</a:t>
              </a:r>
              <a:r>
                <a:rPr lang="en-US" sz="4000" dirty="0">
                  <a:solidFill>
                    <a:srgbClr val="0070C0"/>
                  </a:solidFill>
                </a:rPr>
                <a:t> </a:t>
              </a:r>
              <a:r>
                <a:rPr lang="en-US" sz="4000" dirty="0" err="1">
                  <a:solidFill>
                    <a:srgbClr val="0070C0"/>
                  </a:solidFill>
                </a:rPr>
                <a:t>trong</a:t>
              </a:r>
              <a:r>
                <a:rPr lang="en-US" sz="4000" dirty="0">
                  <a:solidFill>
                    <a:srgbClr val="0070C0"/>
                  </a:solidFill>
                </a:rPr>
                <a:t> 02 </a:t>
              </a:r>
              <a:r>
                <a:rPr lang="en-US" sz="4000" dirty="0" err="1">
                  <a:solidFill>
                    <a:srgbClr val="0070C0"/>
                  </a:solidFill>
                </a:rPr>
                <a:t>phút</a:t>
              </a:r>
              <a:endParaRPr lang="en-GB" sz="4000" dirty="0">
                <a:solidFill>
                  <a:srgbClr val="0070C0"/>
                </a:solidFill>
              </a:endParaRPr>
            </a:p>
          </p:txBody>
        </p:sp>
      </p:grpSp>
    </p:spTree>
    <p:extLst>
      <p:ext uri="{BB962C8B-B14F-4D97-AF65-F5344CB8AC3E}">
        <p14:creationId xmlns:p14="http://schemas.microsoft.com/office/powerpoint/2010/main" val="232209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543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8" fill="hold" display="0">
                  <p:stCondLst>
                    <p:cond delay="indefinite"/>
                  </p:stCondLst>
                </p:cTn>
                <p:tgtEl>
                  <p:spTgt spid="19"/>
                </p:tgtEl>
              </p:cMediaNode>
            </p:video>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9"/>
                                        </p:tgtEl>
                                      </p:cBhvr>
                                    </p:cmd>
                                  </p:childTnLst>
                                </p:cTn>
                              </p:par>
                            </p:childTnLst>
                          </p:cTn>
                        </p:par>
                      </p:childTnLst>
                    </p:cTn>
                  </p:par>
                </p:childTnLst>
              </p:cTn>
              <p:nextCondLst>
                <p:cond evt="onClick" delay="0">
                  <p:tgtEl>
                    <p:spTgt spid="19"/>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0874" y="608081"/>
            <a:ext cx="16941104"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49407">
            <a:off x="-72550" y="8785168"/>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476683">
            <a:off x="16850973" y="8845486"/>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rot="1203988">
            <a:off x="16723258" y="205481"/>
            <a:ext cx="1405738" cy="1175548"/>
          </a:xfrm>
          <a:custGeom>
            <a:avLst/>
            <a:gdLst/>
            <a:ahLst/>
            <a:cxnLst/>
            <a:rect l="l" t="t" r="r" b="b"/>
            <a:pathLst>
              <a:path w="1405738" h="1175548">
                <a:moveTo>
                  <a:pt x="0" y="0"/>
                </a:moveTo>
                <a:lnTo>
                  <a:pt x="1405738" y="0"/>
                </a:lnTo>
                <a:lnTo>
                  <a:pt x="1405738" y="1175548"/>
                </a:lnTo>
                <a:lnTo>
                  <a:pt x="0" y="11755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4" name="TextBox 13">
            <a:extLst>
              <a:ext uri="{FF2B5EF4-FFF2-40B4-BE49-F238E27FC236}">
                <a16:creationId xmlns:a16="http://schemas.microsoft.com/office/drawing/2014/main" id="{C79528A7-30B7-CCD3-CB4A-66FD586DE14E}"/>
              </a:ext>
            </a:extLst>
          </p:cNvPr>
          <p:cNvSpPr txBox="1"/>
          <p:nvPr/>
        </p:nvSpPr>
        <p:spPr>
          <a:xfrm>
            <a:off x="1803594" y="1519754"/>
            <a:ext cx="7850930" cy="3660105"/>
          </a:xfrm>
          <a:prstGeom prst="rect">
            <a:avLst/>
          </a:prstGeom>
          <a:noFill/>
        </p:spPr>
        <p:txBody>
          <a:bodyPr wrap="square" rtlCol="0">
            <a:spAutoFit/>
          </a:bodyPr>
          <a:lstStyle/>
          <a:p>
            <a:pPr algn="just">
              <a:lnSpc>
                <a:spcPct val="150000"/>
              </a:lnSpc>
            </a:pPr>
            <a:r>
              <a:rPr lang="vi-VN" sz="4000" dirty="0">
                <a:latin typeface="Tahoma" panose="020B0604030504040204" pitchFamily="34" charset="0"/>
                <a:ea typeface="Tahoma" panose="020B0604030504040204" pitchFamily="34" charset="0"/>
                <a:cs typeface="Tahoma" panose="020B0604030504040204" pitchFamily="34" charset="0"/>
              </a:rPr>
              <a:t>Em hãy tạo chương trình vẽ 3 đoạn thẳng với ba màu khác nhau theo vết di chuyển của nhân vật trên vùng sân khấu</a:t>
            </a:r>
            <a:r>
              <a:rPr lang="en-US" sz="4000" dirty="0">
                <a:latin typeface="Tahoma" panose="020B0604030504040204" pitchFamily="34" charset="0"/>
                <a:ea typeface="Tahoma" panose="020B0604030504040204" pitchFamily="34" charset="0"/>
                <a:cs typeface="Tahoma" panose="020B0604030504040204" pitchFamily="34" charset="0"/>
              </a:rPr>
              <a:t>.</a:t>
            </a:r>
            <a:endParaRPr lang="en-GB" sz="4000"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id="{118405A3-C12A-B4E1-F503-F8646F14DAA6}"/>
              </a:ext>
            </a:extLst>
          </p:cNvPr>
          <p:cNvPicPr>
            <a:picLocks noChangeAspect="1"/>
          </p:cNvPicPr>
          <p:nvPr/>
        </p:nvPicPr>
        <p:blipFill>
          <a:blip r:embed="rId10"/>
          <a:stretch>
            <a:fillRect/>
          </a:stretch>
        </p:blipFill>
        <p:spPr>
          <a:xfrm>
            <a:off x="6994197" y="18027"/>
            <a:ext cx="4789775" cy="1568483"/>
          </a:xfrm>
          <a:prstGeom prst="rect">
            <a:avLst/>
          </a:prstGeom>
        </p:spPr>
      </p:pic>
      <p:pic>
        <p:nvPicPr>
          <p:cNvPr id="18" name="Picture 17">
            <a:extLst>
              <a:ext uri="{FF2B5EF4-FFF2-40B4-BE49-F238E27FC236}">
                <a16:creationId xmlns:a16="http://schemas.microsoft.com/office/drawing/2014/main" id="{5ADDDCF9-7E78-8CC7-2814-F36D34C80E34}"/>
              </a:ext>
            </a:extLst>
          </p:cNvPr>
          <p:cNvPicPr>
            <a:picLocks noChangeAspect="1"/>
          </p:cNvPicPr>
          <p:nvPr/>
        </p:nvPicPr>
        <p:blipFill>
          <a:blip r:embed="rId11"/>
          <a:stretch>
            <a:fillRect/>
          </a:stretch>
        </p:blipFill>
        <p:spPr>
          <a:xfrm>
            <a:off x="2796790" y="5103242"/>
            <a:ext cx="6172200" cy="4550583"/>
          </a:xfrm>
          <a:prstGeom prst="rect">
            <a:avLst/>
          </a:prstGeom>
        </p:spPr>
      </p:pic>
      <p:sp>
        <p:nvSpPr>
          <p:cNvPr id="20" name="Rectangle 1">
            <a:extLst>
              <a:ext uri="{FF2B5EF4-FFF2-40B4-BE49-F238E27FC236}">
                <a16:creationId xmlns:a16="http://schemas.microsoft.com/office/drawing/2014/main" id="{9056A5AD-095E-BAF6-307C-C5B80CDBAE93}"/>
              </a:ext>
            </a:extLst>
          </p:cNvPr>
          <p:cNvSpPr>
            <a:spLocks noChangeArrowheads="1"/>
          </p:cNvSpPr>
          <p:nvPr/>
        </p:nvSpPr>
        <p:spPr bwMode="auto">
          <a:xfrm>
            <a:off x="0" y="60319"/>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4" name="Group 23">
            <a:extLst>
              <a:ext uri="{FF2B5EF4-FFF2-40B4-BE49-F238E27FC236}">
                <a16:creationId xmlns:a16="http://schemas.microsoft.com/office/drawing/2014/main" id="{7566C9DB-BCBA-780E-30FC-5F1611A887F2}"/>
              </a:ext>
            </a:extLst>
          </p:cNvPr>
          <p:cNvGrpSpPr/>
          <p:nvPr/>
        </p:nvGrpSpPr>
        <p:grpSpPr>
          <a:xfrm>
            <a:off x="11770440" y="2538516"/>
            <a:ext cx="5222160" cy="5103288"/>
            <a:chOff x="12141152" y="1839312"/>
            <a:chExt cx="4363570" cy="4978157"/>
          </a:xfrm>
        </p:grpSpPr>
        <p:pic>
          <p:nvPicPr>
            <p:cNvPr id="22" name="Picture 21">
              <a:extLst>
                <a:ext uri="{FF2B5EF4-FFF2-40B4-BE49-F238E27FC236}">
                  <a16:creationId xmlns:a16="http://schemas.microsoft.com/office/drawing/2014/main" id="{DABF5E26-EDA7-1EC5-7D93-7B2F7C93992A}"/>
                </a:ext>
              </a:extLst>
            </p:cNvPr>
            <p:cNvPicPr>
              <a:picLocks noChangeAspect="1"/>
            </p:cNvPicPr>
            <p:nvPr/>
          </p:nvPicPr>
          <p:blipFill>
            <a:blip r:embed="rId12"/>
            <a:stretch>
              <a:fillRect/>
            </a:stretch>
          </p:blipFill>
          <p:spPr>
            <a:xfrm>
              <a:off x="12141152" y="1839312"/>
              <a:ext cx="4363570" cy="4978157"/>
            </a:xfrm>
            <a:prstGeom prst="rect">
              <a:avLst/>
            </a:prstGeom>
          </p:spPr>
        </p:pic>
        <p:sp>
          <p:nvSpPr>
            <p:cNvPr id="23" name="TextBox 22">
              <a:extLst>
                <a:ext uri="{FF2B5EF4-FFF2-40B4-BE49-F238E27FC236}">
                  <a16:creationId xmlns:a16="http://schemas.microsoft.com/office/drawing/2014/main" id="{34BE6F76-C0E0-8F05-D395-1F72FDE8791D}"/>
                </a:ext>
              </a:extLst>
            </p:cNvPr>
            <p:cNvSpPr txBox="1"/>
            <p:nvPr/>
          </p:nvSpPr>
          <p:spPr>
            <a:xfrm>
              <a:off x="13265878" y="2522876"/>
              <a:ext cx="2510408" cy="4273932"/>
            </a:xfrm>
            <a:prstGeom prst="rect">
              <a:avLst/>
            </a:prstGeom>
            <a:noFill/>
          </p:spPr>
          <p:txBody>
            <a:bodyPr wrap="square" rtlCol="0">
              <a:spAutoFit/>
            </a:bodyPr>
            <a:lstStyle/>
            <a:p>
              <a:pPr algn="just"/>
              <a:r>
                <a:rPr lang="en-US" sz="5400" dirty="0">
                  <a:solidFill>
                    <a:srgbClr val="0070C0"/>
                  </a:solidFill>
                </a:rPr>
                <a:t>Chia </a:t>
              </a:r>
              <a:r>
                <a:rPr lang="en-US" sz="5400" dirty="0" err="1">
                  <a:solidFill>
                    <a:srgbClr val="0070C0"/>
                  </a:solidFill>
                </a:rPr>
                <a:t>sẻ</a:t>
              </a:r>
              <a:r>
                <a:rPr lang="en-US" sz="5400" dirty="0">
                  <a:solidFill>
                    <a:srgbClr val="0070C0"/>
                  </a:solidFill>
                </a:rPr>
                <a:t> </a:t>
              </a:r>
              <a:r>
                <a:rPr lang="en-US" sz="5400" dirty="0" err="1">
                  <a:solidFill>
                    <a:srgbClr val="0070C0"/>
                  </a:solidFill>
                </a:rPr>
                <a:t>kết</a:t>
              </a:r>
              <a:r>
                <a:rPr lang="en-US" sz="5400" dirty="0">
                  <a:solidFill>
                    <a:srgbClr val="0070C0"/>
                  </a:solidFill>
                </a:rPr>
                <a:t> </a:t>
              </a:r>
              <a:r>
                <a:rPr lang="en-US" sz="5400" dirty="0" err="1">
                  <a:solidFill>
                    <a:srgbClr val="0070C0"/>
                  </a:solidFill>
                </a:rPr>
                <a:t>quả</a:t>
              </a:r>
              <a:r>
                <a:rPr lang="en-US" sz="5400" dirty="0">
                  <a:solidFill>
                    <a:srgbClr val="0070C0"/>
                  </a:solidFill>
                </a:rPr>
                <a:t> </a:t>
              </a:r>
              <a:r>
                <a:rPr lang="en-US" sz="5400" dirty="0" err="1">
                  <a:solidFill>
                    <a:srgbClr val="0070C0"/>
                  </a:solidFill>
                </a:rPr>
                <a:t>thảo</a:t>
              </a:r>
              <a:r>
                <a:rPr lang="en-US" sz="5400" dirty="0">
                  <a:solidFill>
                    <a:srgbClr val="0070C0"/>
                  </a:solidFill>
                </a:rPr>
                <a:t> </a:t>
              </a:r>
              <a:r>
                <a:rPr lang="en-US" sz="5400" dirty="0" err="1">
                  <a:solidFill>
                    <a:srgbClr val="0070C0"/>
                  </a:solidFill>
                </a:rPr>
                <a:t>luận</a:t>
              </a:r>
              <a:r>
                <a:rPr lang="en-US" sz="5400" dirty="0">
                  <a:solidFill>
                    <a:srgbClr val="0070C0"/>
                  </a:solidFill>
                </a:rPr>
                <a:t> </a:t>
              </a:r>
              <a:r>
                <a:rPr lang="en-US" sz="5400" dirty="0" err="1">
                  <a:solidFill>
                    <a:srgbClr val="0070C0"/>
                  </a:solidFill>
                </a:rPr>
                <a:t>trước</a:t>
              </a:r>
              <a:r>
                <a:rPr lang="en-US" sz="5400" dirty="0">
                  <a:solidFill>
                    <a:srgbClr val="0070C0"/>
                  </a:solidFill>
                </a:rPr>
                <a:t> </a:t>
              </a:r>
              <a:r>
                <a:rPr lang="en-US" sz="5400" dirty="0" err="1">
                  <a:solidFill>
                    <a:srgbClr val="0070C0"/>
                  </a:solidFill>
                </a:rPr>
                <a:t>lớp</a:t>
              </a:r>
              <a:r>
                <a:rPr lang="en-US" sz="5400" dirty="0">
                  <a:solidFill>
                    <a:srgbClr val="0070C0"/>
                  </a:solidFill>
                </a:rPr>
                <a:t>. </a:t>
              </a:r>
              <a:endParaRPr lang="en-GB" sz="5400" dirty="0">
                <a:solidFill>
                  <a:srgbClr val="0070C0"/>
                </a:solidFill>
              </a:endParaRPr>
            </a:p>
          </p:txBody>
        </p:sp>
      </p:grpSp>
    </p:spTree>
    <p:extLst>
      <p:ext uri="{BB962C8B-B14F-4D97-AF65-F5344CB8AC3E}">
        <p14:creationId xmlns:p14="http://schemas.microsoft.com/office/powerpoint/2010/main" val="329488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0874" y="608081"/>
            <a:ext cx="16941104"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49407">
            <a:off x="-72550" y="8785168"/>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476683">
            <a:off x="16850973" y="8845486"/>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rot="1203988">
            <a:off x="16723258" y="205481"/>
            <a:ext cx="1405738" cy="1175548"/>
          </a:xfrm>
          <a:custGeom>
            <a:avLst/>
            <a:gdLst/>
            <a:ahLst/>
            <a:cxnLst/>
            <a:rect l="l" t="t" r="r" b="b"/>
            <a:pathLst>
              <a:path w="1405738" h="1175548">
                <a:moveTo>
                  <a:pt x="0" y="0"/>
                </a:moveTo>
                <a:lnTo>
                  <a:pt x="1405738" y="0"/>
                </a:lnTo>
                <a:lnTo>
                  <a:pt x="1405738" y="1175548"/>
                </a:lnTo>
                <a:lnTo>
                  <a:pt x="0" y="11755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pic>
        <p:nvPicPr>
          <p:cNvPr id="16" name="Picture 15">
            <a:extLst>
              <a:ext uri="{FF2B5EF4-FFF2-40B4-BE49-F238E27FC236}">
                <a16:creationId xmlns:a16="http://schemas.microsoft.com/office/drawing/2014/main" id="{118405A3-C12A-B4E1-F503-F8646F14DAA6}"/>
              </a:ext>
            </a:extLst>
          </p:cNvPr>
          <p:cNvPicPr>
            <a:picLocks noChangeAspect="1"/>
          </p:cNvPicPr>
          <p:nvPr/>
        </p:nvPicPr>
        <p:blipFill>
          <a:blip r:embed="rId10"/>
          <a:stretch>
            <a:fillRect/>
          </a:stretch>
        </p:blipFill>
        <p:spPr>
          <a:xfrm>
            <a:off x="4101437" y="120639"/>
            <a:ext cx="4789775" cy="1568483"/>
          </a:xfrm>
          <a:prstGeom prst="rect">
            <a:avLst/>
          </a:prstGeom>
        </p:spPr>
      </p:pic>
      <p:pic>
        <p:nvPicPr>
          <p:cNvPr id="18" name="Picture 17">
            <a:extLst>
              <a:ext uri="{FF2B5EF4-FFF2-40B4-BE49-F238E27FC236}">
                <a16:creationId xmlns:a16="http://schemas.microsoft.com/office/drawing/2014/main" id="{5ADDDCF9-7E78-8CC7-2814-F36D34C80E34}"/>
              </a:ext>
            </a:extLst>
          </p:cNvPr>
          <p:cNvPicPr>
            <a:picLocks noChangeAspect="1"/>
          </p:cNvPicPr>
          <p:nvPr/>
        </p:nvPicPr>
        <p:blipFill>
          <a:blip r:embed="rId11"/>
          <a:stretch>
            <a:fillRect/>
          </a:stretch>
        </p:blipFill>
        <p:spPr>
          <a:xfrm>
            <a:off x="2187369" y="3717799"/>
            <a:ext cx="6172200" cy="4550583"/>
          </a:xfrm>
          <a:prstGeom prst="rect">
            <a:avLst/>
          </a:prstGeom>
        </p:spPr>
      </p:pic>
      <p:sp>
        <p:nvSpPr>
          <p:cNvPr id="20" name="Rectangle 1">
            <a:extLst>
              <a:ext uri="{FF2B5EF4-FFF2-40B4-BE49-F238E27FC236}">
                <a16:creationId xmlns:a16="http://schemas.microsoft.com/office/drawing/2014/main" id="{9056A5AD-095E-BAF6-307C-C5B80CDBAE93}"/>
              </a:ext>
            </a:extLst>
          </p:cNvPr>
          <p:cNvSpPr>
            <a:spLocks noChangeArrowheads="1"/>
          </p:cNvSpPr>
          <p:nvPr/>
        </p:nvSpPr>
        <p:spPr bwMode="auto">
          <a:xfrm>
            <a:off x="0" y="60319"/>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4" name="Picture 1">
            <a:extLst>
              <a:ext uri="{FF2B5EF4-FFF2-40B4-BE49-F238E27FC236}">
                <a16:creationId xmlns:a16="http://schemas.microsoft.com/office/drawing/2014/main" id="{4203324C-B6CF-D380-432D-59BD1C5BCADF}"/>
              </a:ext>
            </a:extLst>
          </p:cNvPr>
          <p:cNvPicPr>
            <a:picLocks noChangeAspect="1" noChangeArrowheads="1"/>
          </p:cNvPicPr>
          <p:nvPr/>
        </p:nvPicPr>
        <p:blipFill rotWithShape="1">
          <a:blip r:embed="rId12">
            <a:lum contrast="20000"/>
            <a:extLst>
              <a:ext uri="{28A0092B-C50C-407E-A947-70E740481C1C}">
                <a14:useLocalDpi xmlns:a14="http://schemas.microsoft.com/office/drawing/2010/main" val="0"/>
              </a:ext>
            </a:extLst>
          </a:blip>
          <a:srcRect t="1400"/>
          <a:stretch/>
        </p:blipFill>
        <p:spPr bwMode="auto">
          <a:xfrm>
            <a:off x="10087287" y="657848"/>
            <a:ext cx="5275325" cy="894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05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8984" y="679921"/>
            <a:ext cx="16955107" cy="8943606"/>
            <a:chOff x="0" y="0"/>
            <a:chExt cx="4465543" cy="2355518"/>
          </a:xfrm>
        </p:grpSpPr>
        <p:sp>
          <p:nvSpPr>
            <p:cNvPr id="3" name="Freeform 3"/>
            <p:cNvSpPr/>
            <p:nvPr/>
          </p:nvSpPr>
          <p:spPr>
            <a:xfrm>
              <a:off x="0" y="0"/>
              <a:ext cx="4465543" cy="2355518"/>
            </a:xfrm>
            <a:custGeom>
              <a:avLst/>
              <a:gdLst/>
              <a:ahLst/>
              <a:cxnLst/>
              <a:rect l="l" t="t" r="r" b="b"/>
              <a:pathLst>
                <a:path w="4465543" h="2355518">
                  <a:moveTo>
                    <a:pt x="20548" y="0"/>
                  </a:moveTo>
                  <a:lnTo>
                    <a:pt x="4444995" y="0"/>
                  </a:lnTo>
                  <a:cubicBezTo>
                    <a:pt x="4456343" y="0"/>
                    <a:pt x="4465543" y="9199"/>
                    <a:pt x="4465543" y="20548"/>
                  </a:cubicBezTo>
                  <a:lnTo>
                    <a:pt x="4465543" y="2334970"/>
                  </a:lnTo>
                  <a:cubicBezTo>
                    <a:pt x="4465543" y="2346318"/>
                    <a:pt x="4456343" y="2355518"/>
                    <a:pt x="4444995" y="2355518"/>
                  </a:cubicBezTo>
                  <a:lnTo>
                    <a:pt x="20548" y="2355518"/>
                  </a:lnTo>
                  <a:cubicBezTo>
                    <a:pt x="9199" y="2355518"/>
                    <a:pt x="0" y="2346318"/>
                    <a:pt x="0" y="2334970"/>
                  </a:cubicBezTo>
                  <a:lnTo>
                    <a:pt x="0" y="20548"/>
                  </a:lnTo>
                  <a:cubicBezTo>
                    <a:pt x="0" y="9199"/>
                    <a:pt x="9199" y="0"/>
                    <a:pt x="20548" y="0"/>
                  </a:cubicBezTo>
                  <a:close/>
                </a:path>
              </a:pathLst>
            </a:custGeom>
            <a:solidFill>
              <a:srgbClr val="FFFFFF"/>
            </a:solidFill>
            <a:ln w="57150" cap="rnd">
              <a:solidFill>
                <a:srgbClr val="3E82A3"/>
              </a:solidFill>
              <a:prstDash val="solid"/>
              <a:round/>
            </a:ln>
          </p:spPr>
          <p:txBody>
            <a:bodyPr/>
            <a:lstStyle/>
            <a:p>
              <a:endParaRPr lang="en-GB"/>
            </a:p>
          </p:txBody>
        </p:sp>
        <p:sp>
          <p:nvSpPr>
            <p:cNvPr id="4" name="TextBox 4"/>
            <p:cNvSpPr txBox="1"/>
            <p:nvPr/>
          </p:nvSpPr>
          <p:spPr>
            <a:xfrm>
              <a:off x="0" y="-38100"/>
              <a:ext cx="4465543" cy="23936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132091">
            <a:off x="-3280106" y="81908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1132091">
            <a:off x="-3280106" y="46554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rot="-2263052">
            <a:off x="14238299" y="8092302"/>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rot="-2263052">
            <a:off x="14352522" y="8426886"/>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0" y="8686662"/>
            <a:ext cx="2918079" cy="1375145"/>
          </a:xfrm>
          <a:custGeom>
            <a:avLst/>
            <a:gdLst/>
            <a:ahLst/>
            <a:cxnLst/>
            <a:rect l="l" t="t" r="r" b="b"/>
            <a:pathLst>
              <a:path w="2918079" h="1375145">
                <a:moveTo>
                  <a:pt x="0" y="0"/>
                </a:moveTo>
                <a:lnTo>
                  <a:pt x="2918079" y="0"/>
                </a:lnTo>
                <a:lnTo>
                  <a:pt x="2918079" y="1375145"/>
                </a:lnTo>
                <a:lnTo>
                  <a:pt x="0" y="1375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a:off x="16322891" y="0"/>
            <a:ext cx="1573008" cy="1569075"/>
          </a:xfrm>
          <a:custGeom>
            <a:avLst/>
            <a:gdLst/>
            <a:ahLst/>
            <a:cxnLst/>
            <a:rect l="l" t="t" r="r" b="b"/>
            <a:pathLst>
              <a:path w="1573008" h="1569075">
                <a:moveTo>
                  <a:pt x="0" y="0"/>
                </a:moveTo>
                <a:lnTo>
                  <a:pt x="1573008" y="0"/>
                </a:lnTo>
                <a:lnTo>
                  <a:pt x="1573008" y="1569075"/>
                </a:lnTo>
                <a:lnTo>
                  <a:pt x="0" y="1569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pic>
        <p:nvPicPr>
          <p:cNvPr id="14" name="Picture 13">
            <a:extLst>
              <a:ext uri="{FF2B5EF4-FFF2-40B4-BE49-F238E27FC236}">
                <a16:creationId xmlns:a16="http://schemas.microsoft.com/office/drawing/2014/main" id="{B2D90F2D-6240-106E-C8C7-53C4F3463D53}"/>
              </a:ext>
            </a:extLst>
          </p:cNvPr>
          <p:cNvPicPr>
            <a:picLocks noChangeAspect="1"/>
          </p:cNvPicPr>
          <p:nvPr/>
        </p:nvPicPr>
        <p:blipFill>
          <a:blip r:embed="rId10"/>
          <a:stretch>
            <a:fillRect/>
          </a:stretch>
        </p:blipFill>
        <p:spPr>
          <a:xfrm>
            <a:off x="6172200" y="739965"/>
            <a:ext cx="5210513" cy="1569075"/>
          </a:xfrm>
          <a:prstGeom prst="rect">
            <a:avLst/>
          </a:prstGeom>
        </p:spPr>
      </p:pic>
      <p:sp>
        <p:nvSpPr>
          <p:cNvPr id="17" name="TextBox 16">
            <a:extLst>
              <a:ext uri="{FF2B5EF4-FFF2-40B4-BE49-F238E27FC236}">
                <a16:creationId xmlns:a16="http://schemas.microsoft.com/office/drawing/2014/main" id="{FDF18DC5-FAB8-2EA7-375E-CCEE3AF45C7D}"/>
              </a:ext>
            </a:extLst>
          </p:cNvPr>
          <p:cNvSpPr txBox="1"/>
          <p:nvPr/>
        </p:nvSpPr>
        <p:spPr>
          <a:xfrm>
            <a:off x="1039337" y="3532286"/>
            <a:ext cx="16154400" cy="4016933"/>
          </a:xfrm>
          <a:prstGeom prst="rect">
            <a:avLst/>
          </a:prstGeom>
          <a:noFill/>
        </p:spPr>
        <p:txBody>
          <a:bodyPr wrap="square" rtlCol="0">
            <a:spAutoFit/>
          </a:bodyPr>
          <a:lstStyle/>
          <a:p>
            <a:pPr marL="571500" indent="-571500">
              <a:lnSpc>
                <a:spcPct val="150000"/>
              </a:lnSpc>
              <a:buFontTx/>
              <a:buChar char="-"/>
            </a:pP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Để</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thêm</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Bút</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vào</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vùng</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Thư</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viện</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em</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chọn</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Thêm</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phần</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mở</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rộng</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a:p>
            <a:pPr marL="571500" indent="-571500">
              <a:lnSpc>
                <a:spcPct val="150000"/>
              </a:lnSpc>
              <a:buFontTx/>
              <a:buChar char="-"/>
            </a:pP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Bút</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có</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lệnh</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dùng</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để</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hình</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trên</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vùng</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Sân</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khấu</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dựa</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theo</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vị</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trí</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sự</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di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chuyển</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nhân</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0070C0"/>
                </a:solidFill>
                <a:latin typeface="Tahoma" panose="020B0604030504040204" pitchFamily="34" charset="0"/>
                <a:ea typeface="Tahoma" panose="020B0604030504040204" pitchFamily="34" charset="0"/>
                <a:cs typeface="Tahoma" panose="020B0604030504040204" pitchFamily="34" charset="0"/>
              </a:rPr>
              <a:t>vật</a:t>
            </a:r>
            <a:r>
              <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rPr>
              <a:t>.</a:t>
            </a:r>
            <a:endParaRPr lang="en-GB" sz="4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8984" y="679921"/>
            <a:ext cx="16955107" cy="8943606"/>
            <a:chOff x="0" y="0"/>
            <a:chExt cx="4465543" cy="2355518"/>
          </a:xfrm>
        </p:grpSpPr>
        <p:sp>
          <p:nvSpPr>
            <p:cNvPr id="3" name="Freeform 3"/>
            <p:cNvSpPr/>
            <p:nvPr/>
          </p:nvSpPr>
          <p:spPr>
            <a:xfrm>
              <a:off x="0" y="0"/>
              <a:ext cx="4465543" cy="2355518"/>
            </a:xfrm>
            <a:custGeom>
              <a:avLst/>
              <a:gdLst/>
              <a:ahLst/>
              <a:cxnLst/>
              <a:rect l="l" t="t" r="r" b="b"/>
              <a:pathLst>
                <a:path w="4465543" h="2355518">
                  <a:moveTo>
                    <a:pt x="20548" y="0"/>
                  </a:moveTo>
                  <a:lnTo>
                    <a:pt x="4444995" y="0"/>
                  </a:lnTo>
                  <a:cubicBezTo>
                    <a:pt x="4456343" y="0"/>
                    <a:pt x="4465543" y="9199"/>
                    <a:pt x="4465543" y="20548"/>
                  </a:cubicBezTo>
                  <a:lnTo>
                    <a:pt x="4465543" y="2334970"/>
                  </a:lnTo>
                  <a:cubicBezTo>
                    <a:pt x="4465543" y="2346318"/>
                    <a:pt x="4456343" y="2355518"/>
                    <a:pt x="4444995" y="2355518"/>
                  </a:cubicBezTo>
                  <a:lnTo>
                    <a:pt x="20548" y="2355518"/>
                  </a:lnTo>
                  <a:cubicBezTo>
                    <a:pt x="9199" y="2355518"/>
                    <a:pt x="0" y="2346318"/>
                    <a:pt x="0" y="2334970"/>
                  </a:cubicBezTo>
                  <a:lnTo>
                    <a:pt x="0" y="20548"/>
                  </a:lnTo>
                  <a:cubicBezTo>
                    <a:pt x="0" y="9199"/>
                    <a:pt x="9199" y="0"/>
                    <a:pt x="20548" y="0"/>
                  </a:cubicBezTo>
                  <a:close/>
                </a:path>
              </a:pathLst>
            </a:custGeom>
            <a:solidFill>
              <a:srgbClr val="FFFFFF"/>
            </a:solidFill>
            <a:ln w="57150" cap="rnd">
              <a:solidFill>
                <a:srgbClr val="3E82A3"/>
              </a:solidFill>
              <a:prstDash val="solid"/>
              <a:round/>
            </a:ln>
          </p:spPr>
          <p:txBody>
            <a:bodyPr/>
            <a:lstStyle/>
            <a:p>
              <a:endParaRPr lang="en-GB"/>
            </a:p>
          </p:txBody>
        </p:sp>
        <p:sp>
          <p:nvSpPr>
            <p:cNvPr id="4" name="TextBox 4"/>
            <p:cNvSpPr txBox="1"/>
            <p:nvPr/>
          </p:nvSpPr>
          <p:spPr>
            <a:xfrm>
              <a:off x="0" y="-38100"/>
              <a:ext cx="4465543" cy="23936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132091">
            <a:off x="-3280106" y="81908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1132091">
            <a:off x="-3280106" y="46554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rot="-2263052">
            <a:off x="14238299" y="8092302"/>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rot="-2263052">
            <a:off x="14352522" y="8426886"/>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0" y="8686662"/>
            <a:ext cx="2918079" cy="1375145"/>
          </a:xfrm>
          <a:custGeom>
            <a:avLst/>
            <a:gdLst/>
            <a:ahLst/>
            <a:cxnLst/>
            <a:rect l="l" t="t" r="r" b="b"/>
            <a:pathLst>
              <a:path w="2918079" h="1375145">
                <a:moveTo>
                  <a:pt x="0" y="0"/>
                </a:moveTo>
                <a:lnTo>
                  <a:pt x="2918079" y="0"/>
                </a:lnTo>
                <a:lnTo>
                  <a:pt x="2918079" y="1375145"/>
                </a:lnTo>
                <a:lnTo>
                  <a:pt x="0" y="1375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a:off x="16322891" y="0"/>
            <a:ext cx="1573008" cy="1569075"/>
          </a:xfrm>
          <a:custGeom>
            <a:avLst/>
            <a:gdLst/>
            <a:ahLst/>
            <a:cxnLst/>
            <a:rect l="l" t="t" r="r" b="b"/>
            <a:pathLst>
              <a:path w="1573008" h="1569075">
                <a:moveTo>
                  <a:pt x="0" y="0"/>
                </a:moveTo>
                <a:lnTo>
                  <a:pt x="1573008" y="0"/>
                </a:lnTo>
                <a:lnTo>
                  <a:pt x="1573008" y="1569075"/>
                </a:lnTo>
                <a:lnTo>
                  <a:pt x="0" y="1569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0">
            <a:extLst>
              <a:ext uri="{FF2B5EF4-FFF2-40B4-BE49-F238E27FC236}">
                <a16:creationId xmlns:a16="http://schemas.microsoft.com/office/drawing/2014/main" id="{A752062A-9708-E2D9-7433-3D17B2016072}"/>
              </a:ext>
            </a:extLst>
          </p:cNvPr>
          <p:cNvSpPr txBox="1"/>
          <p:nvPr/>
        </p:nvSpPr>
        <p:spPr>
          <a:xfrm>
            <a:off x="2209800" y="1866900"/>
            <a:ext cx="12429193" cy="3276600"/>
          </a:xfrm>
          <a:prstGeom prst="rect">
            <a:avLst/>
          </a:prstGeom>
          <a:noFill/>
        </p:spPr>
        <p:txBody>
          <a:bodyPr wrap="square" rtlCol="0">
            <a:spAutoFit/>
          </a:bodyPr>
          <a:lstStyle/>
          <a:p>
            <a:endParaRPr lang="en-GB" dirty="0"/>
          </a:p>
        </p:txBody>
      </p:sp>
      <p:sp>
        <p:nvSpPr>
          <p:cNvPr id="12" name="TextBox 11">
            <a:extLst>
              <a:ext uri="{FF2B5EF4-FFF2-40B4-BE49-F238E27FC236}">
                <a16:creationId xmlns:a16="http://schemas.microsoft.com/office/drawing/2014/main" id="{38403184-647C-3B2B-26AF-42E90B3574D4}"/>
              </a:ext>
            </a:extLst>
          </p:cNvPr>
          <p:cNvSpPr txBox="1"/>
          <p:nvPr/>
        </p:nvSpPr>
        <p:spPr>
          <a:xfrm>
            <a:off x="1714879" y="2958269"/>
            <a:ext cx="15240000" cy="3265702"/>
          </a:xfrm>
          <a:prstGeom prst="rect">
            <a:avLst/>
          </a:prstGeom>
          <a:noFill/>
        </p:spPr>
        <p:txBody>
          <a:bodyPr wrap="square" rtlCol="0">
            <a:spAutoFit/>
          </a:bodyPr>
          <a:lstStyle/>
          <a:p>
            <a:pPr>
              <a:lnSpc>
                <a:spcPct val="150000"/>
              </a:lnSpc>
            </a:pP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Về</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nhà</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ôn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lại</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nội</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dung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đã</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học</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1</a:t>
            </a:r>
          </a:p>
          <a:p>
            <a:pPr>
              <a:lnSpc>
                <a:spcPct val="150000"/>
              </a:lnSpc>
            </a:pP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Đọc</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trước</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2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hành</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tạo</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chương</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trình</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vẽ</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hình</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đơn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giản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a:t>
            </a:r>
            <a:endParaRPr lang="en-GB" sz="4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5528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0874" y="547762"/>
            <a:ext cx="16941104" cy="9191476"/>
            <a:chOff x="0" y="0"/>
            <a:chExt cx="4461855" cy="2420800"/>
          </a:xfrm>
        </p:grpSpPr>
        <p:sp>
          <p:nvSpPr>
            <p:cNvPr id="4" name="Freeform 4"/>
            <p:cNvSpPr/>
            <p:nvPr/>
          </p:nvSpPr>
          <p:spPr>
            <a:xfrm>
              <a:off x="0" y="0"/>
              <a:ext cx="4461854" cy="2420800"/>
            </a:xfrm>
            <a:custGeom>
              <a:avLst/>
              <a:gdLst/>
              <a:ahLst/>
              <a:cxnLst/>
              <a:rect l="l" t="t" r="r" b="b"/>
              <a:pathLst>
                <a:path w="4461854" h="2420800">
                  <a:moveTo>
                    <a:pt x="20565" y="0"/>
                  </a:moveTo>
                  <a:lnTo>
                    <a:pt x="4441290" y="0"/>
                  </a:lnTo>
                  <a:cubicBezTo>
                    <a:pt x="4446744" y="0"/>
                    <a:pt x="4451974" y="2167"/>
                    <a:pt x="4455831" y="6023"/>
                  </a:cubicBezTo>
                  <a:cubicBezTo>
                    <a:pt x="4459688" y="9880"/>
                    <a:pt x="4461854" y="15111"/>
                    <a:pt x="4461854" y="20565"/>
                  </a:cubicBezTo>
                  <a:lnTo>
                    <a:pt x="4461854" y="2400236"/>
                  </a:lnTo>
                  <a:cubicBezTo>
                    <a:pt x="4461854" y="2405690"/>
                    <a:pt x="4459688" y="2410920"/>
                    <a:pt x="4455831" y="2414777"/>
                  </a:cubicBezTo>
                  <a:cubicBezTo>
                    <a:pt x="4451974" y="2418634"/>
                    <a:pt x="4446744" y="2420800"/>
                    <a:pt x="4441290" y="2420800"/>
                  </a:cubicBezTo>
                  <a:lnTo>
                    <a:pt x="20565" y="2420800"/>
                  </a:lnTo>
                  <a:cubicBezTo>
                    <a:pt x="15111" y="2420800"/>
                    <a:pt x="9880" y="2418634"/>
                    <a:pt x="6023" y="2414777"/>
                  </a:cubicBezTo>
                  <a:cubicBezTo>
                    <a:pt x="2167" y="2410920"/>
                    <a:pt x="0" y="2405690"/>
                    <a:pt x="0" y="2400236"/>
                  </a:cubicBezTo>
                  <a:lnTo>
                    <a:pt x="0" y="20565"/>
                  </a:lnTo>
                  <a:cubicBezTo>
                    <a:pt x="0" y="15111"/>
                    <a:pt x="2167" y="9880"/>
                    <a:pt x="6023" y="6023"/>
                  </a:cubicBezTo>
                  <a:cubicBezTo>
                    <a:pt x="9880" y="2167"/>
                    <a:pt x="15111" y="0"/>
                    <a:pt x="20565" y="0"/>
                  </a:cubicBezTo>
                  <a:close/>
                </a:path>
              </a:pathLst>
            </a:custGeom>
            <a:solidFill>
              <a:srgbClr val="FFFFFF"/>
            </a:solidFill>
            <a:ln w="57150" cap="rnd">
              <a:solidFill>
                <a:srgbClr val="3E82A3"/>
              </a:solidFill>
              <a:prstDash val="solid"/>
              <a:round/>
            </a:ln>
          </p:spPr>
          <p:txBody>
            <a:bodyPr/>
            <a:lstStyle/>
            <a:p>
              <a:endParaRPr lang="en-GB"/>
            </a:p>
          </p:txBody>
        </p:sp>
        <p:sp>
          <p:nvSpPr>
            <p:cNvPr id="5" name="TextBox 5"/>
            <p:cNvSpPr txBox="1"/>
            <p:nvPr/>
          </p:nvSpPr>
          <p:spPr>
            <a:xfrm>
              <a:off x="0" y="-38100"/>
              <a:ext cx="4461855" cy="2458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49407">
            <a:off x="-110917" y="8803095"/>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1476683">
            <a:off x="16900984" y="8845486"/>
            <a:ext cx="1477144" cy="1787502"/>
          </a:xfrm>
          <a:custGeom>
            <a:avLst/>
            <a:gdLst/>
            <a:ahLst/>
            <a:cxnLst/>
            <a:rect l="l" t="t" r="r" b="b"/>
            <a:pathLst>
              <a:path w="1477144" h="1787502">
                <a:moveTo>
                  <a:pt x="0" y="0"/>
                </a:moveTo>
                <a:lnTo>
                  <a:pt x="1477144" y="0"/>
                </a:lnTo>
                <a:lnTo>
                  <a:pt x="1477144" y="1787502"/>
                </a:lnTo>
                <a:lnTo>
                  <a:pt x="0" y="178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rot="1203988">
            <a:off x="16723258" y="205481"/>
            <a:ext cx="1405738" cy="1175548"/>
          </a:xfrm>
          <a:custGeom>
            <a:avLst/>
            <a:gdLst/>
            <a:ahLst/>
            <a:cxnLst/>
            <a:rect l="l" t="t" r="r" b="b"/>
            <a:pathLst>
              <a:path w="1405738" h="1175548">
                <a:moveTo>
                  <a:pt x="0" y="0"/>
                </a:moveTo>
                <a:lnTo>
                  <a:pt x="1405738" y="0"/>
                </a:lnTo>
                <a:lnTo>
                  <a:pt x="1405738" y="1175548"/>
                </a:lnTo>
                <a:lnTo>
                  <a:pt x="0" y="11755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rot="-1132091">
            <a:off x="-3280106"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rot="-1132091">
            <a:off x="-3657600" y="19889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Rectangle 8">
            <a:extLst>
              <a:ext uri="{FF2B5EF4-FFF2-40B4-BE49-F238E27FC236}">
                <a16:creationId xmlns:a16="http://schemas.microsoft.com/office/drawing/2014/main" id="{498281AE-2F62-7C8C-9AE5-1DCF00CABC3B}"/>
              </a:ext>
            </a:extLst>
          </p:cNvPr>
          <p:cNvSpPr/>
          <p:nvPr/>
        </p:nvSpPr>
        <p:spPr>
          <a:xfrm>
            <a:off x="1828800" y="3327618"/>
            <a:ext cx="14630400" cy="3631763"/>
          </a:xfrm>
          <a:prstGeom prst="rect">
            <a:avLst/>
          </a:prstGeom>
          <a:noFill/>
        </p:spPr>
        <p:txBody>
          <a:bodyPr wrap="square" lIns="91440" tIns="45720" rIns="91440" bIns="45720">
            <a:spAutoFit/>
          </a:bodyPr>
          <a:lstStyle/>
          <a:p>
            <a:pPr algn="ctr"/>
            <a:r>
              <a:rPr lang="en-US" sz="115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Chào</a:t>
            </a:r>
            <a:r>
              <a:rPr lang="en-US" sz="115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 </a:t>
            </a:r>
            <a:r>
              <a:rPr lang="en-US" sz="115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tạm</a:t>
            </a:r>
            <a:r>
              <a:rPr lang="en-US" sz="115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 </a:t>
            </a:r>
            <a:r>
              <a:rPr lang="en-US" sz="115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biệt</a:t>
            </a:r>
            <a:r>
              <a:rPr lang="en-US" sz="115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 </a:t>
            </a:r>
            <a:r>
              <a:rPr lang="en-US" sz="115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các</a:t>
            </a:r>
            <a:r>
              <a:rPr lang="en-US" sz="115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 </a:t>
            </a:r>
            <a:r>
              <a:rPr lang="en-US" sz="115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em</a:t>
            </a:r>
            <a:r>
              <a:rPr lang="en-US" sz="115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 </a:t>
            </a:r>
          </a:p>
          <a:p>
            <a:pPr algn="ctr"/>
            <a:r>
              <a:rPr lang="en-US" sz="115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Hẹn</a:t>
            </a:r>
            <a:r>
              <a:rPr lang="en-US" sz="115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 </a:t>
            </a:r>
            <a:r>
              <a:rPr lang="en-US" sz="115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gặp</a:t>
            </a:r>
            <a:r>
              <a:rPr lang="en-US" sz="115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 </a:t>
            </a:r>
            <a:r>
              <a:rPr lang="en-US" sz="115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lại</a:t>
            </a:r>
            <a:r>
              <a:rPr lang="en-US" sz="115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badi" panose="020B060402010402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95064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repeatCount="indefinite" fill="hold" grpId="0" nodeType="clickEffect">
                                  <p:stCondLst>
                                    <p:cond delay="0"/>
                                  </p:stCondLst>
                                  <p:childTnLst>
                                    <p:animClr clrSpc="rgb" dir="cw">
                                      <p:cBhvr override="childStyle">
                                        <p:cTn id="6" dur="2000" fill="hold"/>
                                        <p:tgtEl>
                                          <p:spTgt spid="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4211" y="-92448"/>
            <a:ext cx="20718335" cy="11498676"/>
          </a:xfrm>
          <a:custGeom>
            <a:avLst/>
            <a:gdLst/>
            <a:ahLst/>
            <a:cxnLst/>
            <a:rect l="l" t="t" r="r" b="b"/>
            <a:pathLst>
              <a:path w="20718335" h="11498676">
                <a:moveTo>
                  <a:pt x="0" y="0"/>
                </a:moveTo>
                <a:lnTo>
                  <a:pt x="20718334" y="0"/>
                </a:lnTo>
                <a:lnTo>
                  <a:pt x="20718334" y="11498675"/>
                </a:lnTo>
                <a:lnTo>
                  <a:pt x="0" y="11498675"/>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2856611" y="3954315"/>
            <a:ext cx="4816316" cy="6341508"/>
            <a:chOff x="0" y="0"/>
            <a:chExt cx="6421755" cy="8455344"/>
          </a:xfrm>
        </p:grpSpPr>
        <p:sp>
          <p:nvSpPr>
            <p:cNvPr id="7" name="Freeform 7"/>
            <p:cNvSpPr/>
            <p:nvPr/>
          </p:nvSpPr>
          <p:spPr>
            <a:xfrm rot="4311915" flipV="1">
              <a:off x="-532753" y="2075085"/>
              <a:ext cx="7487260" cy="4305175"/>
            </a:xfrm>
            <a:custGeom>
              <a:avLst/>
              <a:gdLst/>
              <a:ahLst/>
              <a:cxnLst/>
              <a:rect l="l" t="t" r="r" b="b"/>
              <a:pathLst>
                <a:path w="7487260" h="4305175">
                  <a:moveTo>
                    <a:pt x="0" y="4305174"/>
                  </a:moveTo>
                  <a:lnTo>
                    <a:pt x="7487261" y="4305174"/>
                  </a:lnTo>
                  <a:lnTo>
                    <a:pt x="7487261"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a:hlinkClick r:id="rId5" action="ppaction://hlinksldjump"/>
            </p:cNvPr>
            <p:cNvSpPr/>
            <p:nvPr/>
          </p:nvSpPr>
          <p:spPr>
            <a:xfrm>
              <a:off x="2065174" y="1585581"/>
              <a:ext cx="2735116" cy="5940523"/>
            </a:xfrm>
            <a:custGeom>
              <a:avLst/>
              <a:gdLst/>
              <a:ahLst/>
              <a:cxnLst/>
              <a:rect l="l" t="t" r="r" b="b"/>
              <a:pathLst>
                <a:path w="2735116" h="5940523">
                  <a:moveTo>
                    <a:pt x="0" y="0"/>
                  </a:moveTo>
                  <a:lnTo>
                    <a:pt x="2735116" y="0"/>
                  </a:lnTo>
                  <a:lnTo>
                    <a:pt x="2735116" y="5940523"/>
                  </a:lnTo>
                  <a:lnTo>
                    <a:pt x="0" y="5940523"/>
                  </a:lnTo>
                  <a:lnTo>
                    <a:pt x="0" y="0"/>
                  </a:lnTo>
                  <a:close/>
                </a:path>
              </a:pathLst>
            </a:custGeom>
            <a:blipFill>
              <a:blip r:embed="rId6"/>
              <a:stretch>
                <a:fillRect/>
              </a:stretch>
            </a:blipFill>
          </p:spPr>
          <p:txBody>
            <a:bodyPr/>
            <a:lstStyle/>
            <a:p>
              <a:endParaRPr lang="en-GB"/>
            </a:p>
          </p:txBody>
        </p:sp>
      </p:grpSp>
      <p:grpSp>
        <p:nvGrpSpPr>
          <p:cNvPr id="9" name="Group 9"/>
          <p:cNvGrpSpPr/>
          <p:nvPr/>
        </p:nvGrpSpPr>
        <p:grpSpPr>
          <a:xfrm>
            <a:off x="6951251" y="3954315"/>
            <a:ext cx="4357937" cy="6177212"/>
            <a:chOff x="0" y="0"/>
            <a:chExt cx="5810583" cy="8236283"/>
          </a:xfrm>
        </p:grpSpPr>
        <p:sp>
          <p:nvSpPr>
            <p:cNvPr id="10" name="Freeform 10"/>
            <p:cNvSpPr/>
            <p:nvPr/>
          </p:nvSpPr>
          <p:spPr>
            <a:xfrm rot="-6142955" flipV="1">
              <a:off x="-838339" y="1965554"/>
              <a:ext cx="7487260" cy="4305175"/>
            </a:xfrm>
            <a:custGeom>
              <a:avLst/>
              <a:gdLst/>
              <a:ahLst/>
              <a:cxnLst/>
              <a:rect l="l" t="t" r="r" b="b"/>
              <a:pathLst>
                <a:path w="7487260" h="4305175">
                  <a:moveTo>
                    <a:pt x="0" y="4305175"/>
                  </a:moveTo>
                  <a:lnTo>
                    <a:pt x="7487261" y="4305175"/>
                  </a:lnTo>
                  <a:lnTo>
                    <a:pt x="7487261" y="0"/>
                  </a:lnTo>
                  <a:lnTo>
                    <a:pt x="0" y="0"/>
                  </a:lnTo>
                  <a:lnTo>
                    <a:pt x="0" y="4305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1" name="Freeform 11">
              <a:hlinkClick r:id="rId7" action="ppaction://hlinksldjump"/>
            </p:cNvPr>
            <p:cNvSpPr/>
            <p:nvPr/>
          </p:nvSpPr>
          <p:spPr>
            <a:xfrm>
              <a:off x="1031353" y="1585581"/>
              <a:ext cx="3977699" cy="5842397"/>
            </a:xfrm>
            <a:custGeom>
              <a:avLst/>
              <a:gdLst/>
              <a:ahLst/>
              <a:cxnLst/>
              <a:rect l="l" t="t" r="r" b="b"/>
              <a:pathLst>
                <a:path w="3977699" h="5842397">
                  <a:moveTo>
                    <a:pt x="0" y="0"/>
                  </a:moveTo>
                  <a:lnTo>
                    <a:pt x="3977699" y="0"/>
                  </a:lnTo>
                  <a:lnTo>
                    <a:pt x="3977699" y="5842397"/>
                  </a:lnTo>
                  <a:lnTo>
                    <a:pt x="0" y="5842397"/>
                  </a:lnTo>
                  <a:lnTo>
                    <a:pt x="0" y="0"/>
                  </a:lnTo>
                  <a:close/>
                </a:path>
              </a:pathLst>
            </a:custGeom>
            <a:blipFill>
              <a:blip r:embed="rId8"/>
              <a:stretch>
                <a:fillRect/>
              </a:stretch>
            </a:blipFill>
          </p:spPr>
          <p:txBody>
            <a:bodyPr/>
            <a:lstStyle/>
            <a:p>
              <a:endParaRPr lang="en-GB"/>
            </a:p>
          </p:txBody>
        </p:sp>
      </p:grpSp>
      <p:grpSp>
        <p:nvGrpSpPr>
          <p:cNvPr id="12" name="Group 12"/>
          <p:cNvGrpSpPr/>
          <p:nvPr/>
        </p:nvGrpSpPr>
        <p:grpSpPr>
          <a:xfrm>
            <a:off x="9301222" y="3707871"/>
            <a:ext cx="4816316" cy="6341508"/>
            <a:chOff x="0" y="0"/>
            <a:chExt cx="6421755" cy="8455344"/>
          </a:xfrm>
        </p:grpSpPr>
        <p:sp>
          <p:nvSpPr>
            <p:cNvPr id="13" name="Freeform 13"/>
            <p:cNvSpPr/>
            <p:nvPr/>
          </p:nvSpPr>
          <p:spPr>
            <a:xfrm rot="4311915" flipV="1">
              <a:off x="-532753" y="2075085"/>
              <a:ext cx="7487260" cy="4305175"/>
            </a:xfrm>
            <a:custGeom>
              <a:avLst/>
              <a:gdLst/>
              <a:ahLst/>
              <a:cxnLst/>
              <a:rect l="l" t="t" r="r" b="b"/>
              <a:pathLst>
                <a:path w="7487260" h="4305175">
                  <a:moveTo>
                    <a:pt x="0" y="4305174"/>
                  </a:moveTo>
                  <a:lnTo>
                    <a:pt x="7487261" y="4305174"/>
                  </a:lnTo>
                  <a:lnTo>
                    <a:pt x="7487261"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a:hlinkClick r:id="rId9" action="ppaction://hlinksldjump"/>
            </p:cNvPr>
            <p:cNvSpPr/>
            <p:nvPr/>
          </p:nvSpPr>
          <p:spPr>
            <a:xfrm>
              <a:off x="2242772" y="1804642"/>
              <a:ext cx="3447014" cy="5842397"/>
            </a:xfrm>
            <a:custGeom>
              <a:avLst/>
              <a:gdLst/>
              <a:ahLst/>
              <a:cxnLst/>
              <a:rect l="l" t="t" r="r" b="b"/>
              <a:pathLst>
                <a:path w="3447014" h="5842397">
                  <a:moveTo>
                    <a:pt x="0" y="0"/>
                  </a:moveTo>
                  <a:lnTo>
                    <a:pt x="3447014" y="0"/>
                  </a:lnTo>
                  <a:lnTo>
                    <a:pt x="3447014" y="5842397"/>
                  </a:lnTo>
                  <a:lnTo>
                    <a:pt x="0" y="5842397"/>
                  </a:lnTo>
                  <a:lnTo>
                    <a:pt x="0" y="0"/>
                  </a:lnTo>
                  <a:close/>
                </a:path>
              </a:pathLst>
            </a:custGeom>
            <a:blipFill>
              <a:blip r:embed="rId10"/>
              <a:stretch>
                <a:fillRect/>
              </a:stretch>
            </a:blipFill>
          </p:spPr>
          <p:txBody>
            <a:bodyPr/>
            <a:lstStyle/>
            <a:p>
              <a:endParaRPr lang="en-GB"/>
            </a:p>
          </p:txBody>
        </p:sp>
      </p:grpSp>
      <p:grpSp>
        <p:nvGrpSpPr>
          <p:cNvPr id="15" name="Group 15"/>
          <p:cNvGrpSpPr/>
          <p:nvPr/>
        </p:nvGrpSpPr>
        <p:grpSpPr>
          <a:xfrm>
            <a:off x="13371051" y="3872167"/>
            <a:ext cx="4357937" cy="6177212"/>
            <a:chOff x="0" y="0"/>
            <a:chExt cx="5810583" cy="8236283"/>
          </a:xfrm>
        </p:grpSpPr>
        <p:sp>
          <p:nvSpPr>
            <p:cNvPr id="16" name="Freeform 16"/>
            <p:cNvSpPr/>
            <p:nvPr/>
          </p:nvSpPr>
          <p:spPr>
            <a:xfrm rot="-6142955" flipV="1">
              <a:off x="-838339" y="1965554"/>
              <a:ext cx="7487260" cy="4305175"/>
            </a:xfrm>
            <a:custGeom>
              <a:avLst/>
              <a:gdLst/>
              <a:ahLst/>
              <a:cxnLst/>
              <a:rect l="l" t="t" r="r" b="b"/>
              <a:pathLst>
                <a:path w="7487260" h="4305175">
                  <a:moveTo>
                    <a:pt x="0" y="4305175"/>
                  </a:moveTo>
                  <a:lnTo>
                    <a:pt x="7487261" y="4305175"/>
                  </a:lnTo>
                  <a:lnTo>
                    <a:pt x="7487261" y="0"/>
                  </a:lnTo>
                  <a:lnTo>
                    <a:pt x="0" y="0"/>
                  </a:lnTo>
                  <a:lnTo>
                    <a:pt x="0" y="4305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a:hlinkClick r:id="rId11" action="ppaction://hlinksldjump"/>
            </p:cNvPr>
            <p:cNvSpPr/>
            <p:nvPr/>
          </p:nvSpPr>
          <p:spPr>
            <a:xfrm>
              <a:off x="988990" y="1404519"/>
              <a:ext cx="3832603" cy="5738145"/>
            </a:xfrm>
            <a:custGeom>
              <a:avLst/>
              <a:gdLst/>
              <a:ahLst/>
              <a:cxnLst/>
              <a:rect l="l" t="t" r="r" b="b"/>
              <a:pathLst>
                <a:path w="3832603" h="5738145">
                  <a:moveTo>
                    <a:pt x="0" y="0"/>
                  </a:moveTo>
                  <a:lnTo>
                    <a:pt x="3832603" y="0"/>
                  </a:lnTo>
                  <a:lnTo>
                    <a:pt x="3832603" y="5738146"/>
                  </a:lnTo>
                  <a:lnTo>
                    <a:pt x="0" y="5738146"/>
                  </a:lnTo>
                  <a:lnTo>
                    <a:pt x="0" y="0"/>
                  </a:lnTo>
                  <a:close/>
                </a:path>
              </a:pathLst>
            </a:custGeom>
            <a:blipFill>
              <a:blip r:embed="rId12"/>
              <a:stretch>
                <a:fillRect/>
              </a:stretch>
            </a:blipFill>
          </p:spPr>
          <p:txBody>
            <a:bodyPr/>
            <a:lstStyle/>
            <a:p>
              <a:endParaRPr lang="en-GB"/>
            </a:p>
          </p:txBody>
        </p:sp>
      </p:grpSp>
      <p:sp>
        <p:nvSpPr>
          <p:cNvPr id="18" name="Freeform 18"/>
          <p:cNvSpPr/>
          <p:nvPr/>
        </p:nvSpPr>
        <p:spPr>
          <a:xfrm>
            <a:off x="1270197" y="1028700"/>
            <a:ext cx="6424346" cy="2409130"/>
          </a:xfrm>
          <a:custGeom>
            <a:avLst/>
            <a:gdLst/>
            <a:ahLst/>
            <a:cxnLst/>
            <a:rect l="l" t="t" r="r" b="b"/>
            <a:pathLst>
              <a:path w="6424346" h="2409130">
                <a:moveTo>
                  <a:pt x="0" y="0"/>
                </a:moveTo>
                <a:lnTo>
                  <a:pt x="6424346" y="0"/>
                </a:lnTo>
                <a:lnTo>
                  <a:pt x="6424346" y="2409130"/>
                </a:lnTo>
                <a:lnTo>
                  <a:pt x="0" y="2409130"/>
                </a:lnTo>
                <a:lnTo>
                  <a:pt x="0" y="0"/>
                </a:lnTo>
                <a:close/>
              </a:path>
            </a:pathLst>
          </a:custGeom>
          <a:blipFill>
            <a:blip r:embed="rId13"/>
            <a:stretch>
              <a:fillRect/>
            </a:stretch>
          </a:blipFill>
        </p:spPr>
        <p:txBody>
          <a:bodyPr/>
          <a:lstStyle/>
          <a:p>
            <a:endParaRPr lang="en-GB"/>
          </a:p>
        </p:txBody>
      </p:sp>
      <p:sp>
        <p:nvSpPr>
          <p:cNvPr id="19" name="Freeform 19"/>
          <p:cNvSpPr/>
          <p:nvPr/>
        </p:nvSpPr>
        <p:spPr>
          <a:xfrm>
            <a:off x="6272665" y="1028700"/>
            <a:ext cx="4904849" cy="2409130"/>
          </a:xfrm>
          <a:custGeom>
            <a:avLst/>
            <a:gdLst/>
            <a:ahLst/>
            <a:cxnLst/>
            <a:rect l="l" t="t" r="r" b="b"/>
            <a:pathLst>
              <a:path w="4904849" h="2409130">
                <a:moveTo>
                  <a:pt x="0" y="0"/>
                </a:moveTo>
                <a:lnTo>
                  <a:pt x="4904849" y="0"/>
                </a:lnTo>
                <a:lnTo>
                  <a:pt x="4904849" y="2409130"/>
                </a:lnTo>
                <a:lnTo>
                  <a:pt x="0" y="2409130"/>
                </a:lnTo>
                <a:lnTo>
                  <a:pt x="0" y="0"/>
                </a:lnTo>
                <a:close/>
              </a:path>
            </a:pathLst>
          </a:custGeom>
          <a:blipFill>
            <a:blip r:embed="rId13"/>
            <a:stretch>
              <a:fillRect l="-15501" r="-15477"/>
            </a:stretch>
          </a:blipFill>
        </p:spPr>
        <p:txBody>
          <a:bodyPr/>
          <a:lstStyle/>
          <a:p>
            <a:endParaRPr lang="en-GB"/>
          </a:p>
        </p:txBody>
      </p:sp>
      <p:sp>
        <p:nvSpPr>
          <p:cNvPr id="20" name="Freeform 20"/>
          <p:cNvSpPr/>
          <p:nvPr/>
        </p:nvSpPr>
        <p:spPr>
          <a:xfrm>
            <a:off x="10645170" y="1028700"/>
            <a:ext cx="5664010" cy="2409130"/>
          </a:xfrm>
          <a:custGeom>
            <a:avLst/>
            <a:gdLst/>
            <a:ahLst/>
            <a:cxnLst/>
            <a:rect l="l" t="t" r="r" b="b"/>
            <a:pathLst>
              <a:path w="5664010" h="2409130">
                <a:moveTo>
                  <a:pt x="0" y="0"/>
                </a:moveTo>
                <a:lnTo>
                  <a:pt x="5664011" y="0"/>
                </a:lnTo>
                <a:lnTo>
                  <a:pt x="5664011" y="2409130"/>
                </a:lnTo>
                <a:lnTo>
                  <a:pt x="0" y="2409130"/>
                </a:lnTo>
                <a:lnTo>
                  <a:pt x="0" y="0"/>
                </a:lnTo>
                <a:close/>
              </a:path>
            </a:pathLst>
          </a:custGeom>
          <a:blipFill>
            <a:blip r:embed="rId13"/>
            <a:stretch>
              <a:fillRect l="-13423"/>
            </a:stretch>
          </a:blipFill>
        </p:spPr>
        <p:txBody>
          <a:bodyPr/>
          <a:lstStyle/>
          <a:p>
            <a:endParaRPr lang="en-GB"/>
          </a:p>
        </p:txBody>
      </p:sp>
      <p:sp>
        <p:nvSpPr>
          <p:cNvPr id="21" name="TextBox 21"/>
          <p:cNvSpPr txBox="1"/>
          <p:nvPr/>
        </p:nvSpPr>
        <p:spPr>
          <a:xfrm>
            <a:off x="1655012" y="1248459"/>
            <a:ext cx="14699889" cy="1659242"/>
          </a:xfrm>
          <a:prstGeom prst="rect">
            <a:avLst/>
          </a:prstGeom>
        </p:spPr>
        <p:txBody>
          <a:bodyPr lIns="0" tIns="0" rIns="0" bIns="0" rtlCol="0" anchor="t">
            <a:spAutoFit/>
          </a:bodyPr>
          <a:lstStyle/>
          <a:p>
            <a:pPr algn="ctr">
              <a:lnSpc>
                <a:spcPts val="6720"/>
              </a:lnSpc>
            </a:pPr>
            <a:r>
              <a:rPr lang="en-US" sz="4800" dirty="0" err="1">
                <a:solidFill>
                  <a:srgbClr val="FFFFFF"/>
                </a:solidFill>
                <a:latin typeface="Noto Sans Bold"/>
              </a:rPr>
              <a:t>Có</a:t>
            </a:r>
            <a:r>
              <a:rPr lang="en-US" sz="4800" dirty="0">
                <a:solidFill>
                  <a:srgbClr val="FFFFFF"/>
                </a:solidFill>
                <a:latin typeface="Noto Sans Bold"/>
              </a:rPr>
              <a:t> 5 </a:t>
            </a:r>
            <a:r>
              <a:rPr lang="en-US" sz="4800" dirty="0" err="1">
                <a:solidFill>
                  <a:srgbClr val="FFFFFF"/>
                </a:solidFill>
                <a:latin typeface="Noto Sans Bold"/>
              </a:rPr>
              <a:t>người</a:t>
            </a:r>
            <a:r>
              <a:rPr lang="en-US" sz="4800" dirty="0">
                <a:solidFill>
                  <a:srgbClr val="FFFFFF"/>
                </a:solidFill>
                <a:latin typeface="Noto Sans Bold"/>
              </a:rPr>
              <a:t> </a:t>
            </a:r>
            <a:r>
              <a:rPr lang="en-US" sz="4800" dirty="0" err="1">
                <a:solidFill>
                  <a:srgbClr val="FFFFFF"/>
                </a:solidFill>
                <a:latin typeface="Noto Sans Bold"/>
              </a:rPr>
              <a:t>khai</a:t>
            </a:r>
            <a:r>
              <a:rPr lang="en-US" sz="4800" dirty="0">
                <a:solidFill>
                  <a:srgbClr val="FFFFFF"/>
                </a:solidFill>
                <a:latin typeface="Noto Sans Bold"/>
              </a:rPr>
              <a:t> </a:t>
            </a:r>
            <a:r>
              <a:rPr lang="en-US" sz="4800" dirty="0" err="1">
                <a:solidFill>
                  <a:srgbClr val="FFFFFF"/>
                </a:solidFill>
                <a:latin typeface="Noto Sans Bold"/>
              </a:rPr>
              <a:t>thác</a:t>
            </a:r>
            <a:r>
              <a:rPr lang="en-US" sz="4800" dirty="0">
                <a:solidFill>
                  <a:srgbClr val="FFFFFF"/>
                </a:solidFill>
                <a:latin typeface="Noto Sans Bold"/>
              </a:rPr>
              <a:t> </a:t>
            </a:r>
            <a:r>
              <a:rPr lang="en-US" sz="4800" dirty="0" err="1">
                <a:solidFill>
                  <a:srgbClr val="FFFFFF"/>
                </a:solidFill>
                <a:latin typeface="Noto Sans Bold"/>
              </a:rPr>
              <a:t>gỗ</a:t>
            </a:r>
            <a:r>
              <a:rPr lang="en-US" sz="4800" dirty="0">
                <a:solidFill>
                  <a:srgbClr val="FFFFFF"/>
                </a:solidFill>
                <a:latin typeface="Noto Sans Bold"/>
              </a:rPr>
              <a:t> </a:t>
            </a:r>
            <a:r>
              <a:rPr lang="en-US" sz="4800" dirty="0" err="1">
                <a:solidFill>
                  <a:srgbClr val="FFFFFF"/>
                </a:solidFill>
                <a:latin typeface="Noto Sans Bold"/>
              </a:rPr>
              <a:t>trái</a:t>
            </a:r>
            <a:r>
              <a:rPr lang="en-US" sz="4800" dirty="0">
                <a:solidFill>
                  <a:srgbClr val="FFFFFF"/>
                </a:solidFill>
                <a:latin typeface="Noto Sans Bold"/>
              </a:rPr>
              <a:t> </a:t>
            </a:r>
            <a:r>
              <a:rPr lang="en-US" sz="4800" dirty="0" err="1">
                <a:solidFill>
                  <a:srgbClr val="FFFFFF"/>
                </a:solidFill>
                <a:latin typeface="Noto Sans Bold"/>
              </a:rPr>
              <a:t>phép</a:t>
            </a:r>
            <a:r>
              <a:rPr lang="en-US" sz="4800" dirty="0">
                <a:solidFill>
                  <a:srgbClr val="FFFFFF"/>
                </a:solidFill>
                <a:latin typeface="Noto Sans Bold"/>
              </a:rPr>
              <a:t>! </a:t>
            </a:r>
          </a:p>
          <a:p>
            <a:pPr algn="ctr">
              <a:lnSpc>
                <a:spcPts val="6720"/>
              </a:lnSpc>
            </a:pPr>
            <a:r>
              <a:rPr lang="en-US" sz="4800" dirty="0" err="1">
                <a:solidFill>
                  <a:srgbClr val="FFFFFF"/>
                </a:solidFill>
                <a:latin typeface="Noto Sans Bold"/>
              </a:rPr>
              <a:t>Chúc</a:t>
            </a:r>
            <a:r>
              <a:rPr lang="en-US" sz="4800" dirty="0">
                <a:solidFill>
                  <a:srgbClr val="FFFFFF"/>
                </a:solidFill>
                <a:latin typeface="Noto Sans Bold"/>
              </a:rPr>
              <a:t> </a:t>
            </a:r>
            <a:r>
              <a:rPr lang="en-US" sz="4800" dirty="0" err="1">
                <a:solidFill>
                  <a:srgbClr val="FFFFFF"/>
                </a:solidFill>
                <a:latin typeface="Noto Sans Bold"/>
              </a:rPr>
              <a:t>em</a:t>
            </a:r>
            <a:r>
              <a:rPr lang="en-US" sz="4800" dirty="0">
                <a:solidFill>
                  <a:srgbClr val="FFFFFF"/>
                </a:solidFill>
                <a:latin typeface="Noto Sans Bold"/>
              </a:rPr>
              <a:t> </a:t>
            </a:r>
            <a:r>
              <a:rPr lang="en-US" sz="4800" dirty="0" err="1">
                <a:solidFill>
                  <a:srgbClr val="FFFFFF"/>
                </a:solidFill>
                <a:latin typeface="Noto Sans Bold"/>
              </a:rPr>
              <a:t>loại</a:t>
            </a:r>
            <a:r>
              <a:rPr lang="en-US" sz="4800" dirty="0">
                <a:solidFill>
                  <a:srgbClr val="FFFFFF"/>
                </a:solidFill>
                <a:latin typeface="Noto Sans Bold"/>
              </a:rPr>
              <a:t> </a:t>
            </a:r>
            <a:r>
              <a:rPr lang="en-US" sz="4800" dirty="0" err="1">
                <a:solidFill>
                  <a:srgbClr val="FFFFFF"/>
                </a:solidFill>
                <a:latin typeface="Noto Sans Bold"/>
              </a:rPr>
              <a:t>bỏ</a:t>
            </a:r>
            <a:r>
              <a:rPr lang="en-US" sz="4800" dirty="0">
                <a:solidFill>
                  <a:srgbClr val="FFFFFF"/>
                </a:solidFill>
                <a:latin typeface="Noto Sans Bold"/>
              </a:rPr>
              <a:t> </a:t>
            </a:r>
            <a:r>
              <a:rPr lang="en-US" sz="4800" dirty="0" err="1">
                <a:solidFill>
                  <a:srgbClr val="FFFFFF"/>
                </a:solidFill>
                <a:latin typeface="Noto Sans Bold"/>
              </a:rPr>
              <a:t>thành</a:t>
            </a:r>
            <a:r>
              <a:rPr lang="en-US" sz="4800" dirty="0">
                <a:solidFill>
                  <a:srgbClr val="FFFFFF"/>
                </a:solidFill>
                <a:latin typeface="Noto Sans Bold"/>
              </a:rPr>
              <a:t> </a:t>
            </a:r>
            <a:r>
              <a:rPr lang="en-US" sz="4800" dirty="0" err="1">
                <a:solidFill>
                  <a:srgbClr val="FFFFFF"/>
                </a:solidFill>
                <a:latin typeface="Noto Sans Bold"/>
              </a:rPr>
              <a:t>công</a:t>
            </a:r>
            <a:r>
              <a:rPr lang="en-US" sz="4800" dirty="0">
                <a:solidFill>
                  <a:srgbClr val="FFFFFF"/>
                </a:solidFill>
                <a:latin typeface="Noto Sans Bold"/>
              </a:rPr>
              <a:t> 5 </a:t>
            </a:r>
            <a:r>
              <a:rPr lang="en-US" sz="4800" dirty="0" err="1">
                <a:solidFill>
                  <a:srgbClr val="FFFFFF"/>
                </a:solidFill>
                <a:latin typeface="Noto Sans Bold"/>
              </a:rPr>
              <a:t>người</a:t>
            </a:r>
            <a:r>
              <a:rPr lang="en-US" sz="4800" dirty="0">
                <a:solidFill>
                  <a:srgbClr val="FFFFFF"/>
                </a:solidFill>
                <a:latin typeface="Noto Sans Bold"/>
              </a:rPr>
              <a:t> </a:t>
            </a:r>
            <a:r>
              <a:rPr lang="en-US" sz="4800" dirty="0" err="1">
                <a:solidFill>
                  <a:srgbClr val="FFFFFF"/>
                </a:solidFill>
                <a:latin typeface="Noto Sans Bold"/>
              </a:rPr>
              <a:t>này</a:t>
            </a:r>
            <a:r>
              <a:rPr lang="en-US" sz="4800" dirty="0">
                <a:solidFill>
                  <a:srgbClr val="FFFFFF"/>
                </a:solidFill>
                <a:latin typeface="Noto Sans Bold"/>
              </a:rPr>
              <a:t> </a:t>
            </a:r>
            <a:r>
              <a:rPr lang="en-US" sz="4800" dirty="0" err="1">
                <a:solidFill>
                  <a:srgbClr val="FFFFFF"/>
                </a:solidFill>
                <a:latin typeface="Noto Sans Bold"/>
              </a:rPr>
              <a:t>nhé</a:t>
            </a:r>
            <a:r>
              <a:rPr lang="en-US" sz="4800" dirty="0">
                <a:solidFill>
                  <a:srgbClr val="FFFFFF"/>
                </a:solidFill>
                <a:latin typeface="Noto Sans Bold"/>
              </a:rPr>
              <a:t>! </a:t>
            </a:r>
          </a:p>
        </p:txBody>
      </p:sp>
      <p:sp>
        <p:nvSpPr>
          <p:cNvPr id="22" name="TextBox 22"/>
          <p:cNvSpPr txBox="1"/>
          <p:nvPr/>
        </p:nvSpPr>
        <p:spPr>
          <a:xfrm>
            <a:off x="13371051" y="4231621"/>
            <a:ext cx="2823524" cy="81151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1</a:t>
            </a:r>
          </a:p>
        </p:txBody>
      </p:sp>
      <p:grpSp>
        <p:nvGrpSpPr>
          <p:cNvPr id="53" name="Group 52">
            <a:extLst>
              <a:ext uri="{FF2B5EF4-FFF2-40B4-BE49-F238E27FC236}">
                <a16:creationId xmlns:a16="http://schemas.microsoft.com/office/drawing/2014/main" id="{65E70458-A770-AED5-CAA3-8D527D458FD0}"/>
              </a:ext>
            </a:extLst>
          </p:cNvPr>
          <p:cNvGrpSpPr/>
          <p:nvPr/>
        </p:nvGrpSpPr>
        <p:grpSpPr>
          <a:xfrm>
            <a:off x="-161241" y="3976566"/>
            <a:ext cx="4060922" cy="5906065"/>
            <a:chOff x="-161241" y="3976566"/>
            <a:chExt cx="4060922" cy="5906065"/>
          </a:xfrm>
        </p:grpSpPr>
        <p:grpSp>
          <p:nvGrpSpPr>
            <p:cNvPr id="3" name="Group 3"/>
            <p:cNvGrpSpPr/>
            <p:nvPr/>
          </p:nvGrpSpPr>
          <p:grpSpPr>
            <a:xfrm>
              <a:off x="-161241" y="4267186"/>
              <a:ext cx="4060922" cy="5615445"/>
              <a:chOff x="0" y="0"/>
              <a:chExt cx="5414563" cy="7487260"/>
            </a:xfrm>
          </p:grpSpPr>
          <p:sp>
            <p:nvSpPr>
              <p:cNvPr id="4" name="Freeform 4"/>
              <p:cNvSpPr/>
              <p:nvPr/>
            </p:nvSpPr>
            <p:spPr>
              <a:xfrm rot="5400000" flipV="1">
                <a:off x="-1591043" y="1591043"/>
                <a:ext cx="7487260" cy="4305175"/>
              </a:xfrm>
              <a:custGeom>
                <a:avLst/>
                <a:gdLst/>
                <a:ahLst/>
                <a:cxnLst/>
                <a:rect l="l" t="t" r="r" b="b"/>
                <a:pathLst>
                  <a:path w="7487260" h="4305175">
                    <a:moveTo>
                      <a:pt x="0" y="4305174"/>
                    </a:moveTo>
                    <a:lnTo>
                      <a:pt x="7487260" y="4305174"/>
                    </a:lnTo>
                    <a:lnTo>
                      <a:pt x="7487260"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a:hlinkClick r:id="rId14" action="ppaction://hlinksldjump"/>
              </p:cNvPr>
              <p:cNvSpPr/>
              <p:nvPr/>
            </p:nvSpPr>
            <p:spPr>
              <a:xfrm>
                <a:off x="938414" y="1101539"/>
                <a:ext cx="4476149" cy="6038649"/>
              </a:xfrm>
              <a:custGeom>
                <a:avLst/>
                <a:gdLst/>
                <a:ahLst/>
                <a:cxnLst/>
                <a:rect l="l" t="t" r="r" b="b"/>
                <a:pathLst>
                  <a:path w="4476149" h="6038649">
                    <a:moveTo>
                      <a:pt x="0" y="0"/>
                    </a:moveTo>
                    <a:lnTo>
                      <a:pt x="4476149" y="0"/>
                    </a:lnTo>
                    <a:lnTo>
                      <a:pt x="4476149" y="6038649"/>
                    </a:lnTo>
                    <a:lnTo>
                      <a:pt x="0" y="6038649"/>
                    </a:lnTo>
                    <a:lnTo>
                      <a:pt x="0" y="0"/>
                    </a:lnTo>
                    <a:close/>
                  </a:path>
                </a:pathLst>
              </a:custGeom>
              <a:blipFill>
                <a:blip r:embed="rId15"/>
                <a:stretch>
                  <a:fillRect/>
                </a:stretch>
              </a:blipFill>
            </p:spPr>
            <p:txBody>
              <a:bodyPr/>
              <a:lstStyle/>
              <a:p>
                <a:endParaRPr lang="en-GB"/>
              </a:p>
            </p:txBody>
          </p:sp>
        </p:grpSp>
        <p:grpSp>
          <p:nvGrpSpPr>
            <p:cNvPr id="23" name="Group 23"/>
            <p:cNvGrpSpPr/>
            <p:nvPr/>
          </p:nvGrpSpPr>
          <p:grpSpPr>
            <a:xfrm>
              <a:off x="1608549" y="3976566"/>
              <a:ext cx="786513" cy="854332"/>
              <a:chOff x="2350" y="-85725"/>
              <a:chExt cx="1048683" cy="1139109"/>
            </a:xfrm>
          </p:grpSpPr>
          <p:grpSp>
            <p:nvGrpSpPr>
              <p:cNvPr id="24" name="Group 24"/>
              <p:cNvGrpSpPr/>
              <p:nvPr/>
            </p:nvGrpSpPr>
            <p:grpSpPr>
              <a:xfrm>
                <a:off x="2350" y="0"/>
                <a:ext cx="1048683" cy="1053384"/>
                <a:chOff x="1813" y="0"/>
                <a:chExt cx="809173"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107651" y="-85725"/>
                <a:ext cx="764733" cy="1053446"/>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1</a:t>
                </a:r>
              </a:p>
            </p:txBody>
          </p:sp>
        </p:grpSp>
      </p:grpSp>
      <p:grpSp>
        <p:nvGrpSpPr>
          <p:cNvPr id="28" name="Group 28"/>
          <p:cNvGrpSpPr/>
          <p:nvPr/>
        </p:nvGrpSpPr>
        <p:grpSpPr>
          <a:xfrm>
            <a:off x="4869751" y="4053079"/>
            <a:ext cx="790038" cy="790038"/>
            <a:chOff x="0" y="0"/>
            <a:chExt cx="1053384" cy="1053384"/>
          </a:xfrm>
        </p:grpSpPr>
        <p:grpSp>
          <p:nvGrpSpPr>
            <p:cNvPr id="29" name="Group 29"/>
            <p:cNvGrpSpPr/>
            <p:nvPr/>
          </p:nvGrpSpPr>
          <p:grpSpPr>
            <a:xfrm>
              <a:off x="0" y="0"/>
              <a:ext cx="1053384" cy="1053384"/>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2</a:t>
              </a:r>
            </a:p>
          </p:txBody>
        </p:sp>
      </p:grpSp>
      <p:grpSp>
        <p:nvGrpSpPr>
          <p:cNvPr id="33" name="Group 33"/>
          <p:cNvGrpSpPr/>
          <p:nvPr/>
        </p:nvGrpSpPr>
        <p:grpSpPr>
          <a:xfrm>
            <a:off x="8511184" y="3954315"/>
            <a:ext cx="790038" cy="790038"/>
            <a:chOff x="0" y="0"/>
            <a:chExt cx="1053384" cy="1053384"/>
          </a:xfrm>
        </p:grpSpPr>
        <p:grpSp>
          <p:nvGrpSpPr>
            <p:cNvPr id="34" name="Group 34"/>
            <p:cNvGrpSpPr/>
            <p:nvPr/>
          </p:nvGrpSpPr>
          <p:grpSpPr>
            <a:xfrm>
              <a:off x="0" y="0"/>
              <a:ext cx="1053384" cy="1053384"/>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3</a:t>
              </a:r>
            </a:p>
          </p:txBody>
        </p:sp>
      </p:grpSp>
      <p:grpSp>
        <p:nvGrpSpPr>
          <p:cNvPr id="38" name="Group 38"/>
          <p:cNvGrpSpPr/>
          <p:nvPr/>
        </p:nvGrpSpPr>
        <p:grpSpPr>
          <a:xfrm>
            <a:off x="11314361" y="3954315"/>
            <a:ext cx="790038" cy="790038"/>
            <a:chOff x="0" y="0"/>
            <a:chExt cx="1053384" cy="1053384"/>
          </a:xfrm>
        </p:grpSpPr>
        <p:grpSp>
          <p:nvGrpSpPr>
            <p:cNvPr id="39" name="Group 39"/>
            <p:cNvGrpSpPr/>
            <p:nvPr/>
          </p:nvGrpSpPr>
          <p:grpSpPr>
            <a:xfrm>
              <a:off x="0" y="0"/>
              <a:ext cx="1053384" cy="1053384"/>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4</a:t>
              </a:r>
            </a:p>
          </p:txBody>
        </p:sp>
      </p:grpSp>
      <p:grpSp>
        <p:nvGrpSpPr>
          <p:cNvPr id="43" name="Group 43"/>
          <p:cNvGrpSpPr/>
          <p:nvPr/>
        </p:nvGrpSpPr>
        <p:grpSpPr>
          <a:xfrm>
            <a:off x="14955738" y="3872167"/>
            <a:ext cx="790038" cy="790038"/>
            <a:chOff x="0" y="0"/>
            <a:chExt cx="1053384" cy="1053384"/>
          </a:xfrm>
        </p:grpSpPr>
        <p:grpSp>
          <p:nvGrpSpPr>
            <p:cNvPr id="44" name="Group 44"/>
            <p:cNvGrpSpPr/>
            <p:nvPr/>
          </p:nvGrpSpPr>
          <p:grpSpPr>
            <a:xfrm>
              <a:off x="0" y="0"/>
              <a:ext cx="1053384" cy="1053384"/>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5</a:t>
              </a:r>
            </a:p>
          </p:txBody>
        </p:sp>
      </p:grpSp>
      <p:grpSp>
        <p:nvGrpSpPr>
          <p:cNvPr id="48" name="Group 48"/>
          <p:cNvGrpSpPr/>
          <p:nvPr/>
        </p:nvGrpSpPr>
        <p:grpSpPr>
          <a:xfrm>
            <a:off x="16309181" y="8509408"/>
            <a:ext cx="1530703" cy="1497785"/>
            <a:chOff x="0" y="0"/>
            <a:chExt cx="2040938" cy="1997046"/>
          </a:xfrm>
        </p:grpSpPr>
        <p:grpSp>
          <p:nvGrpSpPr>
            <p:cNvPr id="49" name="Group 49"/>
            <p:cNvGrpSpPr/>
            <p:nvPr/>
          </p:nvGrpSpPr>
          <p:grpSpPr>
            <a:xfrm>
              <a:off x="0" y="0"/>
              <a:ext cx="2040938" cy="1997046"/>
              <a:chOff x="0" y="0"/>
              <a:chExt cx="604723" cy="591718"/>
            </a:xfrm>
          </p:grpSpPr>
          <p:sp>
            <p:nvSpPr>
              <p:cNvPr id="50" name="Freeform 50"/>
              <p:cNvSpPr/>
              <p:nvPr/>
            </p:nvSpPr>
            <p:spPr>
              <a:xfrm>
                <a:off x="0" y="0"/>
                <a:ext cx="604723" cy="591718"/>
              </a:xfrm>
              <a:custGeom>
                <a:avLst/>
                <a:gdLst/>
                <a:ahLst/>
                <a:cxnLst/>
                <a:rect l="l" t="t" r="r" b="b"/>
                <a:pathLst>
                  <a:path w="604723" h="591718">
                    <a:moveTo>
                      <a:pt x="65751" y="0"/>
                    </a:moveTo>
                    <a:lnTo>
                      <a:pt x="538972" y="0"/>
                    </a:lnTo>
                    <a:cubicBezTo>
                      <a:pt x="575285" y="0"/>
                      <a:pt x="604723" y="29438"/>
                      <a:pt x="604723" y="65751"/>
                    </a:cubicBezTo>
                    <a:lnTo>
                      <a:pt x="604723" y="525967"/>
                    </a:lnTo>
                    <a:cubicBezTo>
                      <a:pt x="604723" y="543405"/>
                      <a:pt x="597795" y="560129"/>
                      <a:pt x="585465" y="572460"/>
                    </a:cubicBezTo>
                    <a:cubicBezTo>
                      <a:pt x="573134" y="584791"/>
                      <a:pt x="556410" y="591718"/>
                      <a:pt x="538972" y="591718"/>
                    </a:cubicBezTo>
                    <a:lnTo>
                      <a:pt x="65751" y="591718"/>
                    </a:lnTo>
                    <a:cubicBezTo>
                      <a:pt x="29438" y="591718"/>
                      <a:pt x="0" y="562280"/>
                      <a:pt x="0" y="525967"/>
                    </a:cubicBezTo>
                    <a:lnTo>
                      <a:pt x="0" y="65751"/>
                    </a:lnTo>
                    <a:cubicBezTo>
                      <a:pt x="0" y="48313"/>
                      <a:pt x="6927" y="31589"/>
                      <a:pt x="19258" y="19258"/>
                    </a:cubicBezTo>
                    <a:cubicBezTo>
                      <a:pt x="31589" y="6927"/>
                      <a:pt x="48313" y="0"/>
                      <a:pt x="65751" y="0"/>
                    </a:cubicBezTo>
                    <a:close/>
                  </a:path>
                </a:pathLst>
              </a:custGeom>
              <a:solidFill>
                <a:srgbClr val="FFFFFF"/>
              </a:solidFill>
            </p:spPr>
            <p:txBody>
              <a:bodyPr/>
              <a:lstStyle/>
              <a:p>
                <a:endParaRPr lang="en-GB"/>
              </a:p>
            </p:txBody>
          </p:sp>
          <p:sp>
            <p:nvSpPr>
              <p:cNvPr id="51" name="TextBox 5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2" name="Freeform 52"/>
            <p:cNvSpPr/>
            <p:nvPr/>
          </p:nvSpPr>
          <p:spPr>
            <a:xfrm>
              <a:off x="148048" y="72235"/>
              <a:ext cx="1722896" cy="1852576"/>
            </a:xfrm>
            <a:custGeom>
              <a:avLst/>
              <a:gdLst/>
              <a:ahLst/>
              <a:cxnLst/>
              <a:rect l="l" t="t" r="r" b="b"/>
              <a:pathLst>
                <a:path w="1722896" h="1852576">
                  <a:moveTo>
                    <a:pt x="0" y="0"/>
                  </a:moveTo>
                  <a:lnTo>
                    <a:pt x="1722896" y="0"/>
                  </a:lnTo>
                  <a:lnTo>
                    <a:pt x="1722896" y="1852576"/>
                  </a:lnTo>
                  <a:lnTo>
                    <a:pt x="0" y="1852576"/>
                  </a:lnTo>
                  <a:lnTo>
                    <a:pt x="0" y="0"/>
                  </a:lnTo>
                  <a:close/>
                </a:path>
              </a:pathLst>
            </a:custGeom>
            <a:blipFill>
              <a:blip r:embed="rId16"/>
              <a:stretch>
                <a:fillRect/>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665" y="0"/>
            <a:ext cx="18288000" cy="11772900"/>
          </a:xfrm>
          <a:custGeom>
            <a:avLst/>
            <a:gdLst/>
            <a:ahLst/>
            <a:cxnLst/>
            <a:rect l="l" t="t" r="r" b="b"/>
            <a:pathLst>
              <a:path w="18288000" h="11772900">
                <a:moveTo>
                  <a:pt x="0" y="0"/>
                </a:moveTo>
                <a:lnTo>
                  <a:pt x="18288000" y="0"/>
                </a:lnTo>
                <a:lnTo>
                  <a:pt x="18288000" y="11772900"/>
                </a:lnTo>
                <a:lnTo>
                  <a:pt x="0" y="11772900"/>
                </a:lnTo>
                <a:lnTo>
                  <a:pt x="0" y="0"/>
                </a:lnTo>
                <a:close/>
              </a:path>
            </a:pathLst>
          </a:custGeom>
          <a:blipFill>
            <a:blip r:embed="rId6"/>
            <a:stretch>
              <a:fillRect/>
            </a:stretch>
          </a:blipFill>
        </p:spPr>
        <p:txBody>
          <a:bodyPr/>
          <a:lstStyle/>
          <a:p>
            <a:endParaRPr lang="en-GB"/>
          </a:p>
        </p:txBody>
      </p:sp>
      <p:grpSp>
        <p:nvGrpSpPr>
          <p:cNvPr id="3" name="Group 3"/>
          <p:cNvGrpSpPr/>
          <p:nvPr/>
        </p:nvGrpSpPr>
        <p:grpSpPr>
          <a:xfrm>
            <a:off x="1418543" y="316206"/>
            <a:ext cx="15038983" cy="2409130"/>
            <a:chOff x="0" y="0"/>
            <a:chExt cx="20051978" cy="3212173"/>
          </a:xfrm>
        </p:grpSpPr>
        <p:sp>
          <p:nvSpPr>
            <p:cNvPr id="4" name="Freeform 4"/>
            <p:cNvSpPr/>
            <p:nvPr/>
          </p:nvSpPr>
          <p:spPr>
            <a:xfrm>
              <a:off x="0" y="0"/>
              <a:ext cx="8565795" cy="3212173"/>
            </a:xfrm>
            <a:custGeom>
              <a:avLst/>
              <a:gdLst/>
              <a:ahLst/>
              <a:cxnLst/>
              <a:rect l="l" t="t" r="r" b="b"/>
              <a:pathLst>
                <a:path w="8565795" h="3212173">
                  <a:moveTo>
                    <a:pt x="0" y="0"/>
                  </a:moveTo>
                  <a:lnTo>
                    <a:pt x="8565795" y="0"/>
                  </a:lnTo>
                  <a:lnTo>
                    <a:pt x="8565795" y="3212173"/>
                  </a:lnTo>
                  <a:lnTo>
                    <a:pt x="0" y="3212173"/>
                  </a:lnTo>
                  <a:lnTo>
                    <a:pt x="0" y="0"/>
                  </a:lnTo>
                  <a:close/>
                </a:path>
              </a:pathLst>
            </a:custGeom>
            <a:blipFill>
              <a:blip r:embed="rId7"/>
              <a:stretch>
                <a:fillRect/>
              </a:stretch>
            </a:blipFill>
          </p:spPr>
          <p:txBody>
            <a:bodyPr/>
            <a:lstStyle/>
            <a:p>
              <a:endParaRPr lang="en-GB"/>
            </a:p>
          </p:txBody>
        </p:sp>
        <p:sp>
          <p:nvSpPr>
            <p:cNvPr id="5" name="Freeform 5"/>
            <p:cNvSpPr/>
            <p:nvPr/>
          </p:nvSpPr>
          <p:spPr>
            <a:xfrm>
              <a:off x="6669957" y="0"/>
              <a:ext cx="6539799" cy="3212173"/>
            </a:xfrm>
            <a:custGeom>
              <a:avLst/>
              <a:gdLst/>
              <a:ahLst/>
              <a:cxnLst/>
              <a:rect l="l" t="t" r="r" b="b"/>
              <a:pathLst>
                <a:path w="6539799" h="3212173">
                  <a:moveTo>
                    <a:pt x="0" y="0"/>
                  </a:moveTo>
                  <a:lnTo>
                    <a:pt x="6539799" y="0"/>
                  </a:lnTo>
                  <a:lnTo>
                    <a:pt x="6539799" y="3212173"/>
                  </a:lnTo>
                  <a:lnTo>
                    <a:pt x="0" y="3212173"/>
                  </a:lnTo>
                  <a:lnTo>
                    <a:pt x="0" y="0"/>
                  </a:lnTo>
                  <a:close/>
                </a:path>
              </a:pathLst>
            </a:custGeom>
            <a:blipFill>
              <a:blip r:embed="rId7"/>
              <a:stretch>
                <a:fillRect l="-15501" r="-15477"/>
              </a:stretch>
            </a:blipFill>
          </p:spPr>
          <p:txBody>
            <a:bodyPr/>
            <a:lstStyle/>
            <a:p>
              <a:endParaRPr lang="en-GB"/>
            </a:p>
          </p:txBody>
        </p:sp>
        <p:sp>
          <p:nvSpPr>
            <p:cNvPr id="6" name="Freeform 6"/>
            <p:cNvSpPr/>
            <p:nvPr/>
          </p:nvSpPr>
          <p:spPr>
            <a:xfrm>
              <a:off x="12499964" y="0"/>
              <a:ext cx="7552014" cy="3212173"/>
            </a:xfrm>
            <a:custGeom>
              <a:avLst/>
              <a:gdLst/>
              <a:ahLst/>
              <a:cxnLst/>
              <a:rect l="l" t="t" r="r" b="b"/>
              <a:pathLst>
                <a:path w="7552014" h="3212173">
                  <a:moveTo>
                    <a:pt x="0" y="0"/>
                  </a:moveTo>
                  <a:lnTo>
                    <a:pt x="7552014" y="0"/>
                  </a:lnTo>
                  <a:lnTo>
                    <a:pt x="7552014" y="3212173"/>
                  </a:lnTo>
                  <a:lnTo>
                    <a:pt x="0" y="3212173"/>
                  </a:lnTo>
                  <a:lnTo>
                    <a:pt x="0" y="0"/>
                  </a:lnTo>
                  <a:close/>
                </a:path>
              </a:pathLst>
            </a:custGeom>
            <a:blipFill>
              <a:blip r:embed="rId7"/>
              <a:stretch>
                <a:fillRect l="-13423"/>
              </a:stretch>
            </a:blipFill>
          </p:spPr>
          <p:txBody>
            <a:bodyPr/>
            <a:lstStyle/>
            <a:p>
              <a:endParaRPr lang="en-GB"/>
            </a:p>
          </p:txBody>
        </p:sp>
      </p:grpSp>
      <p:sp>
        <p:nvSpPr>
          <p:cNvPr id="11" name="Freeform 11"/>
          <p:cNvSpPr/>
          <p:nvPr/>
        </p:nvSpPr>
        <p:spPr>
          <a:xfrm>
            <a:off x="14513945" y="7839047"/>
            <a:ext cx="3181523" cy="2620780"/>
          </a:xfrm>
          <a:custGeom>
            <a:avLst/>
            <a:gdLst/>
            <a:ahLst/>
            <a:cxnLst/>
            <a:rect l="l" t="t" r="r" b="b"/>
            <a:pathLst>
              <a:path w="3181523" h="2620780">
                <a:moveTo>
                  <a:pt x="0" y="0"/>
                </a:moveTo>
                <a:lnTo>
                  <a:pt x="3181523" y="0"/>
                </a:lnTo>
                <a:lnTo>
                  <a:pt x="3181523" y="2620780"/>
                </a:lnTo>
                <a:lnTo>
                  <a:pt x="0" y="26207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1404816" y="735722"/>
            <a:ext cx="14699889" cy="1608902"/>
          </a:xfrm>
          <a:prstGeom prst="rect">
            <a:avLst/>
          </a:prstGeom>
        </p:spPr>
        <p:txBody>
          <a:bodyPr lIns="0" tIns="0" rIns="0" bIns="0" rtlCol="0" anchor="t">
            <a:spAutoFit/>
          </a:bodyPr>
          <a:lstStyle/>
          <a:p>
            <a:pPr algn="ctr">
              <a:lnSpc>
                <a:spcPts val="6720"/>
              </a:lnSpc>
            </a:pP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Để</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nhân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vật</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Mèo</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di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chuyển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trên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sân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khấu</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p>
          <a:p>
            <a:pPr algn="ctr">
              <a:lnSpc>
                <a:spcPts val="6720"/>
              </a:lnSpc>
            </a:pP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sử</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dụng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câu</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nào</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a:t>
            </a:r>
          </a:p>
        </p:txBody>
      </p:sp>
      <p:sp>
        <p:nvSpPr>
          <p:cNvPr id="17" name="TextBox 17">
            <a:hlinkClick r:id="rId10" action="ppaction://hlinksldjump"/>
          </p:cNvPr>
          <p:cNvSpPr txBox="1"/>
          <p:nvPr/>
        </p:nvSpPr>
        <p:spPr>
          <a:xfrm>
            <a:off x="14644677" y="8518057"/>
            <a:ext cx="2920058" cy="580376"/>
          </a:xfrm>
          <a:prstGeom prst="rect">
            <a:avLst/>
          </a:prstGeom>
        </p:spPr>
        <p:txBody>
          <a:bodyPr lIns="0" tIns="0" rIns="0" bIns="0" rtlCol="0" anchor="t">
            <a:spAutoFit/>
          </a:bodyPr>
          <a:lstStyle/>
          <a:p>
            <a:pPr algn="ctr">
              <a:lnSpc>
                <a:spcPts val="4760"/>
              </a:lnSpc>
            </a:pPr>
            <a:r>
              <a:rPr lang="en-US" sz="3400" dirty="0" err="1">
                <a:solidFill>
                  <a:srgbClr val="FFFFFF"/>
                </a:solidFill>
                <a:latin typeface="Noto Sans Bold"/>
              </a:rPr>
              <a:t>Câu</a:t>
            </a:r>
            <a:r>
              <a:rPr lang="en-US" sz="3400" dirty="0">
                <a:solidFill>
                  <a:srgbClr val="FFFFFF"/>
                </a:solidFill>
                <a:latin typeface="Noto Sans Bold"/>
              </a:rPr>
              <a:t> </a:t>
            </a:r>
            <a:r>
              <a:rPr lang="en-US" sz="3400" dirty="0" err="1">
                <a:solidFill>
                  <a:srgbClr val="FFFFFF"/>
                </a:solidFill>
                <a:latin typeface="Noto Sans Bold"/>
              </a:rPr>
              <a:t>tiếp</a:t>
            </a:r>
            <a:endParaRPr lang="en-US" sz="3400" dirty="0">
              <a:solidFill>
                <a:srgbClr val="FFFFFF"/>
              </a:solidFill>
              <a:latin typeface="Noto Sans Bold"/>
            </a:endParaRPr>
          </a:p>
        </p:txBody>
      </p:sp>
      <p:pic>
        <p:nvPicPr>
          <p:cNvPr id="21" name="negative_beeps-6008">
            <a:hlinkClick r:id="" action="ppaction://media"/>
            <a:extLst>
              <a:ext uri="{FF2B5EF4-FFF2-40B4-BE49-F238E27FC236}">
                <a16:creationId xmlns:a16="http://schemas.microsoft.com/office/drawing/2014/main" id="{E3E7C3CF-45EF-0F54-C61E-262E1DE61FB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920485" y="2825572"/>
            <a:ext cx="609600" cy="609600"/>
          </a:xfrm>
          <a:prstGeom prst="rect">
            <a:avLst/>
          </a:prstGeom>
        </p:spPr>
      </p:pic>
      <p:pic>
        <p:nvPicPr>
          <p:cNvPr id="22" name="yay-6326">
            <a:hlinkClick r:id="" action="ppaction://media"/>
            <a:extLst>
              <a:ext uri="{FF2B5EF4-FFF2-40B4-BE49-F238E27FC236}">
                <a16:creationId xmlns:a16="http://schemas.microsoft.com/office/drawing/2014/main" id="{C6791CE2-09D5-AFEE-311B-3B3E2C170B5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993640" y="3928324"/>
            <a:ext cx="609600" cy="609600"/>
          </a:xfrm>
          <a:prstGeom prst="rect">
            <a:avLst/>
          </a:prstGeom>
        </p:spPr>
      </p:pic>
      <p:pic>
        <p:nvPicPr>
          <p:cNvPr id="23" name="negative_beeps-6008">
            <a:hlinkClick r:id="" action="ppaction://media"/>
            <a:extLst>
              <a:ext uri="{FF2B5EF4-FFF2-40B4-BE49-F238E27FC236}">
                <a16:creationId xmlns:a16="http://schemas.microsoft.com/office/drawing/2014/main" id="{0CAB203F-E4B5-D53A-17D9-D51E4DC45A7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920485" y="1722820"/>
            <a:ext cx="609600" cy="609600"/>
          </a:xfrm>
          <a:prstGeom prst="rect">
            <a:avLst/>
          </a:prstGeom>
        </p:spPr>
      </p:pic>
      <p:pic>
        <p:nvPicPr>
          <p:cNvPr id="24" name="negative_beeps-6008">
            <a:hlinkClick r:id="" action="ppaction://media"/>
            <a:extLst>
              <a:ext uri="{FF2B5EF4-FFF2-40B4-BE49-F238E27FC236}">
                <a16:creationId xmlns:a16="http://schemas.microsoft.com/office/drawing/2014/main" id="{78AD96A1-B18D-554E-3720-D5CD0F36C2E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126698" y="5551723"/>
            <a:ext cx="609600" cy="609600"/>
          </a:xfrm>
          <a:prstGeom prst="rect">
            <a:avLst/>
          </a:prstGeom>
        </p:spPr>
      </p:pic>
      <p:grpSp>
        <p:nvGrpSpPr>
          <p:cNvPr id="28" name="Group 27">
            <a:extLst>
              <a:ext uri="{FF2B5EF4-FFF2-40B4-BE49-F238E27FC236}">
                <a16:creationId xmlns:a16="http://schemas.microsoft.com/office/drawing/2014/main" id="{5988F0BC-7760-D956-C933-C9774E0B2843}"/>
              </a:ext>
            </a:extLst>
          </p:cNvPr>
          <p:cNvGrpSpPr/>
          <p:nvPr/>
        </p:nvGrpSpPr>
        <p:grpSpPr>
          <a:xfrm>
            <a:off x="9751620" y="3068896"/>
            <a:ext cx="7572351" cy="2409129"/>
            <a:chOff x="10761509" y="3370420"/>
            <a:chExt cx="5901748" cy="1993121"/>
          </a:xfrm>
        </p:grpSpPr>
        <p:sp>
          <p:nvSpPr>
            <p:cNvPr id="9" name="Freeform 9"/>
            <p:cNvSpPr/>
            <p:nvPr/>
          </p:nvSpPr>
          <p:spPr>
            <a:xfrm>
              <a:off x="10761509" y="3370420"/>
              <a:ext cx="5901748" cy="1993121"/>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2"/>
              <a:stretch>
                <a:fillRect/>
              </a:stretch>
            </a:blipFill>
          </p:spPr>
          <p:txBody>
            <a:bodyPr/>
            <a:lstStyle/>
            <a:p>
              <a:endParaRPr lang="en-US"/>
            </a:p>
          </p:txBody>
        </p:sp>
        <p:sp>
          <p:nvSpPr>
            <p:cNvPr id="15" name="đúng"/>
            <p:cNvSpPr txBox="1"/>
            <p:nvPr/>
          </p:nvSpPr>
          <p:spPr>
            <a:xfrm>
              <a:off x="11487365" y="3849282"/>
              <a:ext cx="704636" cy="664637"/>
            </a:xfrm>
            <a:prstGeom prst="rect">
              <a:avLst/>
            </a:prstGeom>
          </p:spPr>
          <p:txBody>
            <a:bodyPr wrap="square" lIns="0" tIns="0" rIns="0" bIns="0" rtlCol="0" anchor="t">
              <a:spAutoFit/>
            </a:bodyPr>
            <a:lstStyle/>
            <a:p>
              <a:pPr>
                <a:lnSpc>
                  <a:spcPts val="6720"/>
                </a:lnSpc>
              </a:pPr>
              <a:r>
                <a:rPr lang="en-US" sz="4800" dirty="0">
                  <a:solidFill>
                    <a:srgbClr val="FFFFFF"/>
                  </a:solidFill>
                  <a:latin typeface="Noto Sans Bold"/>
                </a:rPr>
                <a:t>B. </a:t>
              </a:r>
            </a:p>
          </p:txBody>
        </p:sp>
        <p:pic>
          <p:nvPicPr>
            <p:cNvPr id="26" name="Picture 25">
              <a:extLst>
                <a:ext uri="{FF2B5EF4-FFF2-40B4-BE49-F238E27FC236}">
                  <a16:creationId xmlns:a16="http://schemas.microsoft.com/office/drawing/2014/main" id="{4CE6F9B9-282B-CD83-4D53-B2EE86CFC78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34" b="94340" l="2667" r="96667">
                          <a14:foregroundMark x1="10667" y1="20755" x2="23333" y2="94340"/>
                          <a14:foregroundMark x1="50000" y1="52830" x2="84000" y2="50943"/>
                          <a14:foregroundMark x1="84000" y1="50943" x2="96667" y2="56604"/>
                          <a14:foregroundMark x1="2667" y1="52830" x2="10000" y2="62264"/>
                        </a14:backgroundRemoval>
                      </a14:imgEffect>
                    </a14:imgLayer>
                  </a14:imgProps>
                </a:ext>
              </a:extLst>
            </a:blip>
            <a:stretch>
              <a:fillRect/>
            </a:stretch>
          </p:blipFill>
          <p:spPr>
            <a:xfrm>
              <a:off x="11981687" y="3436806"/>
              <a:ext cx="4123018" cy="1610682"/>
            </a:xfrm>
            <a:prstGeom prst="rect">
              <a:avLst/>
            </a:prstGeom>
          </p:spPr>
        </p:pic>
      </p:grpSp>
      <p:grpSp>
        <p:nvGrpSpPr>
          <p:cNvPr id="31" name="Group 30">
            <a:extLst>
              <a:ext uri="{FF2B5EF4-FFF2-40B4-BE49-F238E27FC236}">
                <a16:creationId xmlns:a16="http://schemas.microsoft.com/office/drawing/2014/main" id="{4001425E-07B9-6F6D-DA43-63B3B5BB03CF}"/>
              </a:ext>
            </a:extLst>
          </p:cNvPr>
          <p:cNvGrpSpPr/>
          <p:nvPr/>
        </p:nvGrpSpPr>
        <p:grpSpPr>
          <a:xfrm>
            <a:off x="1122139" y="3052575"/>
            <a:ext cx="6878861" cy="2624325"/>
            <a:chOff x="1122139" y="3052575"/>
            <a:chExt cx="6878861" cy="2624325"/>
          </a:xfrm>
        </p:grpSpPr>
        <p:grpSp>
          <p:nvGrpSpPr>
            <p:cNvPr id="18" name="Group 17">
              <a:extLst>
                <a:ext uri="{FF2B5EF4-FFF2-40B4-BE49-F238E27FC236}">
                  <a16:creationId xmlns:a16="http://schemas.microsoft.com/office/drawing/2014/main" id="{299C0653-0501-8DC7-5D43-E28FD8B65FE6}"/>
                </a:ext>
              </a:extLst>
            </p:cNvPr>
            <p:cNvGrpSpPr/>
            <p:nvPr/>
          </p:nvGrpSpPr>
          <p:grpSpPr>
            <a:xfrm>
              <a:off x="1122139" y="3052575"/>
              <a:ext cx="6878861" cy="2624325"/>
              <a:chOff x="2180846" y="4540582"/>
              <a:chExt cx="4035766" cy="1296490"/>
            </a:xfrm>
          </p:grpSpPr>
          <p:sp>
            <p:nvSpPr>
              <p:cNvPr id="7" name="Freeform 7"/>
              <p:cNvSpPr/>
              <p:nvPr/>
            </p:nvSpPr>
            <p:spPr>
              <a:xfrm>
                <a:off x="2180846" y="4540582"/>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2"/>
                <a:stretch>
                  <a:fillRect/>
                </a:stretch>
              </a:blipFill>
            </p:spPr>
            <p:txBody>
              <a:bodyPr/>
              <a:lstStyle/>
              <a:p>
                <a:endParaRPr lang="en-US"/>
              </a:p>
            </p:txBody>
          </p:sp>
          <p:sp>
            <p:nvSpPr>
              <p:cNvPr id="13" name="sai"/>
              <p:cNvSpPr txBox="1"/>
              <p:nvPr/>
            </p:nvSpPr>
            <p:spPr>
              <a:xfrm>
                <a:off x="2601305" y="4930790"/>
                <a:ext cx="351744" cy="396883"/>
              </a:xfrm>
              <a:prstGeom prst="rect">
                <a:avLst/>
              </a:prstGeom>
            </p:spPr>
            <p:txBody>
              <a:bodyPr wrap="square" lIns="0" tIns="0" rIns="0" bIns="0" rtlCol="0" anchor="t">
                <a:spAutoFit/>
              </a:bodyPr>
              <a:lstStyle/>
              <a:p>
                <a:pPr>
                  <a:lnSpc>
                    <a:spcPts val="6720"/>
                  </a:lnSpc>
                </a:pPr>
                <a:r>
                  <a:rPr lang="en-US" sz="4800" dirty="0">
                    <a:solidFill>
                      <a:srgbClr val="FFFFFF"/>
                    </a:solidFill>
                    <a:latin typeface="Noto Sans Bold"/>
                  </a:rPr>
                  <a:t>A.</a:t>
                </a:r>
              </a:p>
            </p:txBody>
          </p:sp>
        </p:grpSp>
        <p:pic>
          <p:nvPicPr>
            <p:cNvPr id="30" name="Picture 29">
              <a:extLst>
                <a:ext uri="{FF2B5EF4-FFF2-40B4-BE49-F238E27FC236}">
                  <a16:creationId xmlns:a16="http://schemas.microsoft.com/office/drawing/2014/main" id="{FC35E4FC-85FD-9A0C-61E8-5415E5B7CE6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5769" b="98077" l="2985" r="97761">
                          <a14:foregroundMark x1="8955" y1="19231" x2="26119" y2="98077"/>
                          <a14:foregroundMark x1="33582" y1="50000" x2="45522" y2="48077"/>
                          <a14:foregroundMark x1="45522" y1="48077" x2="98507" y2="53846"/>
                          <a14:foregroundMark x1="2985" y1="65385" x2="2985" y2="65385"/>
                        </a14:backgroundRemoval>
                      </a14:imgEffect>
                    </a14:imgLayer>
                  </a14:imgProps>
                </a:ext>
              </a:extLst>
            </a:blip>
            <a:stretch>
              <a:fillRect/>
            </a:stretch>
          </p:blipFill>
          <p:spPr>
            <a:xfrm>
              <a:off x="2438339" y="3490985"/>
              <a:ext cx="5029261" cy="1667558"/>
            </a:xfrm>
            <a:prstGeom prst="rect">
              <a:avLst/>
            </a:prstGeom>
          </p:spPr>
        </p:pic>
      </p:grpSp>
      <p:grpSp>
        <p:nvGrpSpPr>
          <p:cNvPr id="34" name="Group 33">
            <a:extLst>
              <a:ext uri="{FF2B5EF4-FFF2-40B4-BE49-F238E27FC236}">
                <a16:creationId xmlns:a16="http://schemas.microsoft.com/office/drawing/2014/main" id="{1C473BBD-C1B2-065D-B5B9-8D6B309ED2B9}"/>
              </a:ext>
            </a:extLst>
          </p:cNvPr>
          <p:cNvGrpSpPr/>
          <p:nvPr/>
        </p:nvGrpSpPr>
        <p:grpSpPr>
          <a:xfrm>
            <a:off x="964027" y="6078616"/>
            <a:ext cx="6878861" cy="2439441"/>
            <a:chOff x="964027" y="6078616"/>
            <a:chExt cx="6878861" cy="2439441"/>
          </a:xfrm>
        </p:grpSpPr>
        <p:grpSp>
          <p:nvGrpSpPr>
            <p:cNvPr id="19" name="Group 18">
              <a:extLst>
                <a:ext uri="{FF2B5EF4-FFF2-40B4-BE49-F238E27FC236}">
                  <a16:creationId xmlns:a16="http://schemas.microsoft.com/office/drawing/2014/main" id="{0C81A275-A8AD-08DE-4982-890A966B9BC2}"/>
                </a:ext>
              </a:extLst>
            </p:cNvPr>
            <p:cNvGrpSpPr/>
            <p:nvPr/>
          </p:nvGrpSpPr>
          <p:grpSpPr>
            <a:xfrm>
              <a:off x="964027" y="6078616"/>
              <a:ext cx="6878861" cy="2439441"/>
              <a:chOff x="2180846" y="6684549"/>
              <a:chExt cx="4035766" cy="1296490"/>
            </a:xfrm>
          </p:grpSpPr>
          <p:sp>
            <p:nvSpPr>
              <p:cNvPr id="8" name="Freeform 8"/>
              <p:cNvSpPr/>
              <p:nvPr/>
            </p:nvSpPr>
            <p:spPr>
              <a:xfrm>
                <a:off x="2180846" y="6684549"/>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2"/>
                <a:stretch>
                  <a:fillRect/>
                </a:stretch>
              </a:blipFill>
            </p:spPr>
            <p:txBody>
              <a:bodyPr/>
              <a:lstStyle/>
              <a:p>
                <a:endParaRPr lang="en-GB"/>
              </a:p>
            </p:txBody>
          </p:sp>
          <p:sp>
            <p:nvSpPr>
              <p:cNvPr id="14" name="sai"/>
              <p:cNvSpPr txBox="1"/>
              <p:nvPr/>
            </p:nvSpPr>
            <p:spPr>
              <a:xfrm>
                <a:off x="2732906" y="7097036"/>
                <a:ext cx="474828" cy="426962"/>
              </a:xfrm>
              <a:prstGeom prst="rect">
                <a:avLst/>
              </a:prstGeom>
            </p:spPr>
            <p:txBody>
              <a:bodyPr wrap="square" lIns="0" tIns="0" rIns="0" bIns="0" rtlCol="0" anchor="t">
                <a:spAutoFit/>
              </a:bodyPr>
              <a:lstStyle/>
              <a:p>
                <a:pPr>
                  <a:lnSpc>
                    <a:spcPts val="6720"/>
                  </a:lnSpc>
                </a:pPr>
                <a:r>
                  <a:rPr lang="en-US" sz="4800" dirty="0">
                    <a:solidFill>
                      <a:srgbClr val="FFFFFF"/>
                    </a:solidFill>
                    <a:latin typeface="Noto Sans Bold"/>
                  </a:rPr>
                  <a:t>C.</a:t>
                </a:r>
              </a:p>
            </p:txBody>
          </p:sp>
        </p:grpSp>
        <p:pic>
          <p:nvPicPr>
            <p:cNvPr id="33" name="Picture 32">
              <a:extLst>
                <a:ext uri="{FF2B5EF4-FFF2-40B4-BE49-F238E27FC236}">
                  <a16:creationId xmlns:a16="http://schemas.microsoft.com/office/drawing/2014/main" id="{5B22BC44-FE26-3A52-E572-3AB2DFC002D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556" b="92593" l="3315" r="97238">
                          <a14:foregroundMark x1="6630" y1="16667" x2="19337" y2="94444"/>
                          <a14:foregroundMark x1="3867" y1="66667" x2="3867" y2="66667"/>
                          <a14:foregroundMark x1="14917" y1="55556" x2="97238" y2="61111"/>
                          <a14:foregroundMark x1="81215" y1="50000" x2="86188" y2="62963"/>
                        </a14:backgroundRemoval>
                      </a14:imgEffect>
                    </a14:imgLayer>
                  </a14:imgProps>
                </a:ext>
              </a:extLst>
            </a:blip>
            <a:stretch>
              <a:fillRect/>
            </a:stretch>
          </p:blipFill>
          <p:spPr>
            <a:xfrm>
              <a:off x="2362200" y="6161324"/>
              <a:ext cx="4764255" cy="1953976"/>
            </a:xfrm>
            <a:prstGeom prst="rect">
              <a:avLst/>
            </a:prstGeom>
          </p:spPr>
        </p:pic>
      </p:grpSp>
      <p:grpSp>
        <p:nvGrpSpPr>
          <p:cNvPr id="37" name="Group 36">
            <a:extLst>
              <a:ext uri="{FF2B5EF4-FFF2-40B4-BE49-F238E27FC236}">
                <a16:creationId xmlns:a16="http://schemas.microsoft.com/office/drawing/2014/main" id="{6C272987-F7B0-E29E-8963-61F271F9132F}"/>
              </a:ext>
            </a:extLst>
          </p:cNvPr>
          <p:cNvGrpSpPr/>
          <p:nvPr/>
        </p:nvGrpSpPr>
        <p:grpSpPr>
          <a:xfrm>
            <a:off x="9943814" y="6056836"/>
            <a:ext cx="7380157" cy="2280463"/>
            <a:chOff x="9943814" y="6056836"/>
            <a:chExt cx="7380157" cy="2280463"/>
          </a:xfrm>
        </p:grpSpPr>
        <p:grpSp>
          <p:nvGrpSpPr>
            <p:cNvPr id="20" name="Group 19">
              <a:extLst>
                <a:ext uri="{FF2B5EF4-FFF2-40B4-BE49-F238E27FC236}">
                  <a16:creationId xmlns:a16="http://schemas.microsoft.com/office/drawing/2014/main" id="{8E9F382F-6ADC-09C4-0717-342F8177A3C5}"/>
                </a:ext>
              </a:extLst>
            </p:cNvPr>
            <p:cNvGrpSpPr/>
            <p:nvPr/>
          </p:nvGrpSpPr>
          <p:grpSpPr>
            <a:xfrm>
              <a:off x="9943814" y="6056836"/>
              <a:ext cx="7380157" cy="2280463"/>
              <a:chOff x="10739643" y="6684549"/>
              <a:chExt cx="4035766" cy="1296490"/>
            </a:xfrm>
          </p:grpSpPr>
          <p:sp>
            <p:nvSpPr>
              <p:cNvPr id="10" name="Freeform 10"/>
              <p:cNvSpPr/>
              <p:nvPr/>
            </p:nvSpPr>
            <p:spPr>
              <a:xfrm>
                <a:off x="10739643" y="6684549"/>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2"/>
                <a:stretch>
                  <a:fillRect/>
                </a:stretch>
              </a:blipFill>
            </p:spPr>
            <p:txBody>
              <a:bodyPr/>
              <a:lstStyle/>
              <a:p>
                <a:endParaRPr lang="en-GB"/>
              </a:p>
            </p:txBody>
          </p:sp>
          <p:sp>
            <p:nvSpPr>
              <p:cNvPr id="16" name="sai"/>
              <p:cNvSpPr txBox="1"/>
              <p:nvPr/>
            </p:nvSpPr>
            <p:spPr>
              <a:xfrm>
                <a:off x="11046382" y="7071026"/>
                <a:ext cx="449019" cy="456727"/>
              </a:xfrm>
              <a:prstGeom prst="rect">
                <a:avLst/>
              </a:prstGeom>
            </p:spPr>
            <p:txBody>
              <a:bodyPr wrap="square" lIns="0" tIns="0" rIns="0" bIns="0" rtlCol="0" anchor="t">
                <a:spAutoFit/>
              </a:bodyPr>
              <a:lstStyle/>
              <a:p>
                <a:pPr>
                  <a:lnSpc>
                    <a:spcPts val="6720"/>
                  </a:lnSpc>
                </a:pPr>
                <a:r>
                  <a:rPr lang="en-US" sz="4800" dirty="0">
                    <a:solidFill>
                      <a:srgbClr val="FFFFFF"/>
                    </a:solidFill>
                    <a:latin typeface="Noto Sans Bold"/>
                  </a:rPr>
                  <a:t>D.</a:t>
                </a:r>
              </a:p>
            </p:txBody>
          </p:sp>
        </p:grpSp>
        <p:pic>
          <p:nvPicPr>
            <p:cNvPr id="36" name="Picture 35">
              <a:extLst>
                <a:ext uri="{FF2B5EF4-FFF2-40B4-BE49-F238E27FC236}">
                  <a16:creationId xmlns:a16="http://schemas.microsoft.com/office/drawing/2014/main" id="{EADCFF0E-BCD5-1AD1-EC72-97B4D7D1A36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804" b="94118" l="2210" r="97238">
                          <a14:foregroundMark x1="6630" y1="11765" x2="18232" y2="94118"/>
                          <a14:foregroundMark x1="2762" y1="72549" x2="89503" y2="52941"/>
                          <a14:foregroundMark x1="89503" y1="52941" x2="96685" y2="39216"/>
                          <a14:foregroundMark x1="93923" y1="19608" x2="93923" y2="19608"/>
                          <a14:foregroundMark x1="72928" y1="9804" x2="79558" y2="29412"/>
                          <a14:foregroundMark x1="79558" y1="29412" x2="90608" y2="86275"/>
                          <a14:foregroundMark x1="2762" y1="45098" x2="22652" y2="47059"/>
                          <a14:foregroundMark x1="17680" y1="23529" x2="25414" y2="39216"/>
                          <a14:foregroundMark x1="37017" y1="9804" x2="40331" y2="25490"/>
                          <a14:foregroundMark x1="22099" y1="27451" x2="62431" y2="17647"/>
                          <a14:foregroundMark x1="62431" y1="17647" x2="96685" y2="19608"/>
                          <a14:foregroundMark x1="97238" y1="47059" x2="95580" y2="86275"/>
                          <a14:foregroundMark x1="26519" y1="78431" x2="61878" y2="80392"/>
                          <a14:foregroundMark x1="61878" y1="80392" x2="89503" y2="76471"/>
                        </a14:backgroundRemoval>
                      </a14:imgEffect>
                    </a14:imgLayer>
                  </a14:imgProps>
                </a:ext>
              </a:extLst>
            </a:blip>
            <a:stretch>
              <a:fillRect/>
            </a:stretch>
          </p:blipFill>
          <p:spPr>
            <a:xfrm>
              <a:off x="11317295" y="6370360"/>
              <a:ext cx="5290015" cy="162100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96"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96" fill="hold"/>
                                        <p:tgtEl>
                                          <p:spTgt spid="2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96"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1"/>
                </p:tgtEl>
              </p:cMediaNode>
            </p:audio>
            <p:audio>
              <p:cMediaNode vol="80000">
                <p:cTn id="20" fill="hold" display="0">
                  <p:stCondLst>
                    <p:cond delay="indefinite"/>
                  </p:stCondLst>
                  <p:endCondLst>
                    <p:cond evt="onStopAudio" delay="0">
                      <p:tgtEl>
                        <p:sldTgt/>
                      </p:tgtEl>
                    </p:cond>
                  </p:endCondLst>
                </p:cTn>
                <p:tgtEl>
                  <p:spTgt spid="22"/>
                </p:tgtEl>
              </p:cMediaNode>
            </p:audio>
            <p:audio>
              <p:cMediaNode vol="80000">
                <p:cTn id="21" fill="hold" display="0">
                  <p:stCondLst>
                    <p:cond delay="indefinite"/>
                  </p:stCondLst>
                  <p:endCondLst>
                    <p:cond evt="onStopAudio" delay="0">
                      <p:tgtEl>
                        <p:sldTgt/>
                      </p:tgtEl>
                    </p:cond>
                  </p:endCondLst>
                </p:cTn>
                <p:tgtEl>
                  <p:spTgt spid="23"/>
                </p:tgtEl>
              </p:cMediaNode>
            </p:audio>
            <p:audio>
              <p:cMediaNode vol="80000">
                <p:cTn id="22"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4211" y="-92448"/>
            <a:ext cx="20718335" cy="11498676"/>
          </a:xfrm>
          <a:custGeom>
            <a:avLst/>
            <a:gdLst/>
            <a:ahLst/>
            <a:cxnLst/>
            <a:rect l="l" t="t" r="r" b="b"/>
            <a:pathLst>
              <a:path w="20718335" h="11498676">
                <a:moveTo>
                  <a:pt x="0" y="0"/>
                </a:moveTo>
                <a:lnTo>
                  <a:pt x="20718334" y="0"/>
                </a:lnTo>
                <a:lnTo>
                  <a:pt x="20718334" y="11498675"/>
                </a:lnTo>
                <a:lnTo>
                  <a:pt x="0" y="11498675"/>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421448" y="4317346"/>
            <a:ext cx="4060922" cy="5615445"/>
            <a:chOff x="0" y="0"/>
            <a:chExt cx="5414563" cy="7487260"/>
          </a:xfrm>
        </p:grpSpPr>
        <p:sp>
          <p:nvSpPr>
            <p:cNvPr id="4" name="Freeform 4"/>
            <p:cNvSpPr/>
            <p:nvPr/>
          </p:nvSpPr>
          <p:spPr>
            <a:xfrm rot="5400000" flipV="1">
              <a:off x="-1591043" y="1591043"/>
              <a:ext cx="7487260" cy="4305175"/>
            </a:xfrm>
            <a:custGeom>
              <a:avLst/>
              <a:gdLst/>
              <a:ahLst/>
              <a:cxnLst/>
              <a:rect l="l" t="t" r="r" b="b"/>
              <a:pathLst>
                <a:path w="7487260" h="4305175">
                  <a:moveTo>
                    <a:pt x="0" y="4305174"/>
                  </a:moveTo>
                  <a:lnTo>
                    <a:pt x="7487260" y="4305174"/>
                  </a:lnTo>
                  <a:lnTo>
                    <a:pt x="7487260"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938414" y="1101539"/>
              <a:ext cx="4476149" cy="6038649"/>
            </a:xfrm>
            <a:custGeom>
              <a:avLst/>
              <a:gdLst/>
              <a:ahLst/>
              <a:cxnLst/>
              <a:rect l="l" t="t" r="r" b="b"/>
              <a:pathLst>
                <a:path w="4476149" h="6038649">
                  <a:moveTo>
                    <a:pt x="0" y="0"/>
                  </a:moveTo>
                  <a:lnTo>
                    <a:pt x="4476149" y="0"/>
                  </a:lnTo>
                  <a:lnTo>
                    <a:pt x="4476149" y="6038649"/>
                  </a:lnTo>
                  <a:lnTo>
                    <a:pt x="0" y="6038649"/>
                  </a:lnTo>
                  <a:lnTo>
                    <a:pt x="0" y="0"/>
                  </a:lnTo>
                  <a:close/>
                </a:path>
              </a:pathLst>
            </a:custGeom>
            <a:blipFill>
              <a:blip r:embed="rId5"/>
              <a:stretch>
                <a:fillRect/>
              </a:stretch>
            </a:blipFill>
          </p:spPr>
          <p:txBody>
            <a:bodyPr/>
            <a:lstStyle/>
            <a:p>
              <a:endParaRPr lang="en-GB"/>
            </a:p>
          </p:txBody>
        </p:sp>
      </p:grpSp>
      <p:grpSp>
        <p:nvGrpSpPr>
          <p:cNvPr id="6" name="Group 6"/>
          <p:cNvGrpSpPr/>
          <p:nvPr/>
        </p:nvGrpSpPr>
        <p:grpSpPr>
          <a:xfrm>
            <a:off x="2856611" y="3954315"/>
            <a:ext cx="4816316" cy="6341508"/>
            <a:chOff x="0" y="0"/>
            <a:chExt cx="6421755" cy="8455344"/>
          </a:xfrm>
        </p:grpSpPr>
        <p:sp>
          <p:nvSpPr>
            <p:cNvPr id="7" name="Freeform 7"/>
            <p:cNvSpPr/>
            <p:nvPr/>
          </p:nvSpPr>
          <p:spPr>
            <a:xfrm rot="4311915" flipV="1">
              <a:off x="-532753" y="2075085"/>
              <a:ext cx="7487260" cy="4305175"/>
            </a:xfrm>
            <a:custGeom>
              <a:avLst/>
              <a:gdLst/>
              <a:ahLst/>
              <a:cxnLst/>
              <a:rect l="l" t="t" r="r" b="b"/>
              <a:pathLst>
                <a:path w="7487260" h="4305175">
                  <a:moveTo>
                    <a:pt x="0" y="4305174"/>
                  </a:moveTo>
                  <a:lnTo>
                    <a:pt x="7487261" y="4305174"/>
                  </a:lnTo>
                  <a:lnTo>
                    <a:pt x="7487261"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a:hlinkClick r:id="rId6" action="ppaction://hlinksldjump"/>
            </p:cNvPr>
            <p:cNvSpPr/>
            <p:nvPr/>
          </p:nvSpPr>
          <p:spPr>
            <a:xfrm>
              <a:off x="2065174" y="1585581"/>
              <a:ext cx="2735116" cy="5940523"/>
            </a:xfrm>
            <a:custGeom>
              <a:avLst/>
              <a:gdLst/>
              <a:ahLst/>
              <a:cxnLst/>
              <a:rect l="l" t="t" r="r" b="b"/>
              <a:pathLst>
                <a:path w="2735116" h="5940523">
                  <a:moveTo>
                    <a:pt x="0" y="0"/>
                  </a:moveTo>
                  <a:lnTo>
                    <a:pt x="2735116" y="0"/>
                  </a:lnTo>
                  <a:lnTo>
                    <a:pt x="2735116" y="5940523"/>
                  </a:lnTo>
                  <a:lnTo>
                    <a:pt x="0" y="5940523"/>
                  </a:lnTo>
                  <a:lnTo>
                    <a:pt x="0" y="0"/>
                  </a:lnTo>
                  <a:close/>
                </a:path>
              </a:pathLst>
            </a:custGeom>
            <a:blipFill>
              <a:blip r:embed="rId7"/>
              <a:stretch>
                <a:fillRect/>
              </a:stretch>
            </a:blipFill>
          </p:spPr>
          <p:txBody>
            <a:bodyPr/>
            <a:lstStyle/>
            <a:p>
              <a:endParaRPr lang="en-GB"/>
            </a:p>
          </p:txBody>
        </p:sp>
      </p:grpSp>
      <p:grpSp>
        <p:nvGrpSpPr>
          <p:cNvPr id="9" name="Group 9"/>
          <p:cNvGrpSpPr/>
          <p:nvPr/>
        </p:nvGrpSpPr>
        <p:grpSpPr>
          <a:xfrm>
            <a:off x="6951251" y="3954315"/>
            <a:ext cx="4357937" cy="6177212"/>
            <a:chOff x="0" y="0"/>
            <a:chExt cx="5810583" cy="8236283"/>
          </a:xfrm>
        </p:grpSpPr>
        <p:sp>
          <p:nvSpPr>
            <p:cNvPr id="10" name="Freeform 10"/>
            <p:cNvSpPr/>
            <p:nvPr/>
          </p:nvSpPr>
          <p:spPr>
            <a:xfrm rot="-6142955" flipV="1">
              <a:off x="-838339" y="1965554"/>
              <a:ext cx="7487260" cy="4305175"/>
            </a:xfrm>
            <a:custGeom>
              <a:avLst/>
              <a:gdLst/>
              <a:ahLst/>
              <a:cxnLst/>
              <a:rect l="l" t="t" r="r" b="b"/>
              <a:pathLst>
                <a:path w="7487260" h="4305175">
                  <a:moveTo>
                    <a:pt x="0" y="4305175"/>
                  </a:moveTo>
                  <a:lnTo>
                    <a:pt x="7487261" y="4305175"/>
                  </a:lnTo>
                  <a:lnTo>
                    <a:pt x="7487261" y="0"/>
                  </a:lnTo>
                  <a:lnTo>
                    <a:pt x="0" y="0"/>
                  </a:lnTo>
                  <a:lnTo>
                    <a:pt x="0" y="4305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1" name="Freeform 11"/>
            <p:cNvSpPr/>
            <p:nvPr/>
          </p:nvSpPr>
          <p:spPr>
            <a:xfrm>
              <a:off x="1031353" y="1585581"/>
              <a:ext cx="3977699" cy="5842397"/>
            </a:xfrm>
            <a:custGeom>
              <a:avLst/>
              <a:gdLst/>
              <a:ahLst/>
              <a:cxnLst/>
              <a:rect l="l" t="t" r="r" b="b"/>
              <a:pathLst>
                <a:path w="3977699" h="5842397">
                  <a:moveTo>
                    <a:pt x="0" y="0"/>
                  </a:moveTo>
                  <a:lnTo>
                    <a:pt x="3977699" y="0"/>
                  </a:lnTo>
                  <a:lnTo>
                    <a:pt x="3977699" y="5842397"/>
                  </a:lnTo>
                  <a:lnTo>
                    <a:pt x="0" y="5842397"/>
                  </a:lnTo>
                  <a:lnTo>
                    <a:pt x="0" y="0"/>
                  </a:lnTo>
                  <a:close/>
                </a:path>
              </a:pathLst>
            </a:custGeom>
            <a:blipFill>
              <a:blip r:embed="rId8"/>
              <a:stretch>
                <a:fillRect/>
              </a:stretch>
            </a:blipFill>
          </p:spPr>
          <p:txBody>
            <a:bodyPr/>
            <a:lstStyle/>
            <a:p>
              <a:endParaRPr lang="en-GB"/>
            </a:p>
          </p:txBody>
        </p:sp>
      </p:grpSp>
      <p:grpSp>
        <p:nvGrpSpPr>
          <p:cNvPr id="12" name="Group 12"/>
          <p:cNvGrpSpPr/>
          <p:nvPr/>
        </p:nvGrpSpPr>
        <p:grpSpPr>
          <a:xfrm>
            <a:off x="9301222" y="3707871"/>
            <a:ext cx="4816316" cy="6341508"/>
            <a:chOff x="0" y="0"/>
            <a:chExt cx="6421755" cy="8455344"/>
          </a:xfrm>
        </p:grpSpPr>
        <p:sp>
          <p:nvSpPr>
            <p:cNvPr id="13" name="Freeform 13"/>
            <p:cNvSpPr/>
            <p:nvPr/>
          </p:nvSpPr>
          <p:spPr>
            <a:xfrm rot="4311915" flipV="1">
              <a:off x="-532753" y="2075085"/>
              <a:ext cx="7487260" cy="4305175"/>
            </a:xfrm>
            <a:custGeom>
              <a:avLst/>
              <a:gdLst/>
              <a:ahLst/>
              <a:cxnLst/>
              <a:rect l="l" t="t" r="r" b="b"/>
              <a:pathLst>
                <a:path w="7487260" h="4305175">
                  <a:moveTo>
                    <a:pt x="0" y="4305174"/>
                  </a:moveTo>
                  <a:lnTo>
                    <a:pt x="7487261" y="4305174"/>
                  </a:lnTo>
                  <a:lnTo>
                    <a:pt x="7487261"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2242772" y="1804642"/>
              <a:ext cx="3447014" cy="5842397"/>
            </a:xfrm>
            <a:custGeom>
              <a:avLst/>
              <a:gdLst/>
              <a:ahLst/>
              <a:cxnLst/>
              <a:rect l="l" t="t" r="r" b="b"/>
              <a:pathLst>
                <a:path w="3447014" h="5842397">
                  <a:moveTo>
                    <a:pt x="0" y="0"/>
                  </a:moveTo>
                  <a:lnTo>
                    <a:pt x="3447014" y="0"/>
                  </a:lnTo>
                  <a:lnTo>
                    <a:pt x="3447014" y="5842397"/>
                  </a:lnTo>
                  <a:lnTo>
                    <a:pt x="0" y="5842397"/>
                  </a:lnTo>
                  <a:lnTo>
                    <a:pt x="0" y="0"/>
                  </a:lnTo>
                  <a:close/>
                </a:path>
              </a:pathLst>
            </a:custGeom>
            <a:blipFill>
              <a:blip r:embed="rId9"/>
              <a:stretch>
                <a:fillRect/>
              </a:stretch>
            </a:blipFill>
          </p:spPr>
          <p:txBody>
            <a:bodyPr/>
            <a:lstStyle/>
            <a:p>
              <a:endParaRPr lang="en-GB"/>
            </a:p>
          </p:txBody>
        </p:sp>
      </p:grpSp>
      <p:grpSp>
        <p:nvGrpSpPr>
          <p:cNvPr id="15" name="Group 15"/>
          <p:cNvGrpSpPr/>
          <p:nvPr/>
        </p:nvGrpSpPr>
        <p:grpSpPr>
          <a:xfrm>
            <a:off x="13371051" y="3872167"/>
            <a:ext cx="4357937" cy="6177212"/>
            <a:chOff x="0" y="0"/>
            <a:chExt cx="5810583" cy="8236283"/>
          </a:xfrm>
        </p:grpSpPr>
        <p:sp>
          <p:nvSpPr>
            <p:cNvPr id="16" name="Freeform 16"/>
            <p:cNvSpPr/>
            <p:nvPr/>
          </p:nvSpPr>
          <p:spPr>
            <a:xfrm rot="-6142955" flipV="1">
              <a:off x="-838339" y="1965554"/>
              <a:ext cx="7487260" cy="4305175"/>
            </a:xfrm>
            <a:custGeom>
              <a:avLst/>
              <a:gdLst/>
              <a:ahLst/>
              <a:cxnLst/>
              <a:rect l="l" t="t" r="r" b="b"/>
              <a:pathLst>
                <a:path w="7487260" h="4305175">
                  <a:moveTo>
                    <a:pt x="0" y="4305175"/>
                  </a:moveTo>
                  <a:lnTo>
                    <a:pt x="7487261" y="4305175"/>
                  </a:lnTo>
                  <a:lnTo>
                    <a:pt x="7487261" y="0"/>
                  </a:lnTo>
                  <a:lnTo>
                    <a:pt x="0" y="0"/>
                  </a:lnTo>
                  <a:lnTo>
                    <a:pt x="0" y="4305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p:cNvSpPr/>
            <p:nvPr/>
          </p:nvSpPr>
          <p:spPr>
            <a:xfrm>
              <a:off x="988990" y="1404519"/>
              <a:ext cx="3832603" cy="5738145"/>
            </a:xfrm>
            <a:custGeom>
              <a:avLst/>
              <a:gdLst/>
              <a:ahLst/>
              <a:cxnLst/>
              <a:rect l="l" t="t" r="r" b="b"/>
              <a:pathLst>
                <a:path w="3832603" h="5738145">
                  <a:moveTo>
                    <a:pt x="0" y="0"/>
                  </a:moveTo>
                  <a:lnTo>
                    <a:pt x="3832603" y="0"/>
                  </a:lnTo>
                  <a:lnTo>
                    <a:pt x="3832603" y="5738146"/>
                  </a:lnTo>
                  <a:lnTo>
                    <a:pt x="0" y="5738146"/>
                  </a:lnTo>
                  <a:lnTo>
                    <a:pt x="0" y="0"/>
                  </a:lnTo>
                  <a:close/>
                </a:path>
              </a:pathLst>
            </a:custGeom>
            <a:blipFill>
              <a:blip r:embed="rId10"/>
              <a:stretch>
                <a:fillRect/>
              </a:stretch>
            </a:blipFill>
          </p:spPr>
          <p:txBody>
            <a:bodyPr/>
            <a:lstStyle/>
            <a:p>
              <a:endParaRPr lang="en-GB"/>
            </a:p>
          </p:txBody>
        </p:sp>
      </p:grpSp>
      <p:sp>
        <p:nvSpPr>
          <p:cNvPr id="18" name="Freeform 18"/>
          <p:cNvSpPr/>
          <p:nvPr/>
        </p:nvSpPr>
        <p:spPr>
          <a:xfrm>
            <a:off x="1270197" y="1028700"/>
            <a:ext cx="6424346" cy="2409130"/>
          </a:xfrm>
          <a:custGeom>
            <a:avLst/>
            <a:gdLst/>
            <a:ahLst/>
            <a:cxnLst/>
            <a:rect l="l" t="t" r="r" b="b"/>
            <a:pathLst>
              <a:path w="6424346" h="2409130">
                <a:moveTo>
                  <a:pt x="0" y="0"/>
                </a:moveTo>
                <a:lnTo>
                  <a:pt x="6424346" y="0"/>
                </a:lnTo>
                <a:lnTo>
                  <a:pt x="6424346" y="2409130"/>
                </a:lnTo>
                <a:lnTo>
                  <a:pt x="0" y="2409130"/>
                </a:lnTo>
                <a:lnTo>
                  <a:pt x="0" y="0"/>
                </a:lnTo>
                <a:close/>
              </a:path>
            </a:pathLst>
          </a:custGeom>
          <a:blipFill>
            <a:blip r:embed="rId11"/>
            <a:stretch>
              <a:fillRect/>
            </a:stretch>
          </a:blipFill>
        </p:spPr>
        <p:txBody>
          <a:bodyPr/>
          <a:lstStyle/>
          <a:p>
            <a:endParaRPr lang="en-GB"/>
          </a:p>
        </p:txBody>
      </p:sp>
      <p:sp>
        <p:nvSpPr>
          <p:cNvPr id="19" name="Freeform 19"/>
          <p:cNvSpPr/>
          <p:nvPr/>
        </p:nvSpPr>
        <p:spPr>
          <a:xfrm>
            <a:off x="6272665" y="1028700"/>
            <a:ext cx="4904849" cy="2409130"/>
          </a:xfrm>
          <a:custGeom>
            <a:avLst/>
            <a:gdLst/>
            <a:ahLst/>
            <a:cxnLst/>
            <a:rect l="l" t="t" r="r" b="b"/>
            <a:pathLst>
              <a:path w="4904849" h="2409130">
                <a:moveTo>
                  <a:pt x="0" y="0"/>
                </a:moveTo>
                <a:lnTo>
                  <a:pt x="4904849" y="0"/>
                </a:lnTo>
                <a:lnTo>
                  <a:pt x="4904849" y="2409130"/>
                </a:lnTo>
                <a:lnTo>
                  <a:pt x="0" y="2409130"/>
                </a:lnTo>
                <a:lnTo>
                  <a:pt x="0" y="0"/>
                </a:lnTo>
                <a:close/>
              </a:path>
            </a:pathLst>
          </a:custGeom>
          <a:blipFill>
            <a:blip r:embed="rId11"/>
            <a:stretch>
              <a:fillRect l="-15501" r="-15477"/>
            </a:stretch>
          </a:blipFill>
        </p:spPr>
        <p:txBody>
          <a:bodyPr/>
          <a:lstStyle/>
          <a:p>
            <a:endParaRPr lang="en-GB"/>
          </a:p>
        </p:txBody>
      </p:sp>
      <p:sp>
        <p:nvSpPr>
          <p:cNvPr id="20" name="Freeform 20"/>
          <p:cNvSpPr/>
          <p:nvPr/>
        </p:nvSpPr>
        <p:spPr>
          <a:xfrm>
            <a:off x="10645170" y="1028700"/>
            <a:ext cx="5664010" cy="2409130"/>
          </a:xfrm>
          <a:custGeom>
            <a:avLst/>
            <a:gdLst/>
            <a:ahLst/>
            <a:cxnLst/>
            <a:rect l="l" t="t" r="r" b="b"/>
            <a:pathLst>
              <a:path w="5664010" h="2409130">
                <a:moveTo>
                  <a:pt x="0" y="0"/>
                </a:moveTo>
                <a:lnTo>
                  <a:pt x="5664011" y="0"/>
                </a:lnTo>
                <a:lnTo>
                  <a:pt x="5664011" y="2409130"/>
                </a:lnTo>
                <a:lnTo>
                  <a:pt x="0" y="2409130"/>
                </a:lnTo>
                <a:lnTo>
                  <a:pt x="0" y="0"/>
                </a:lnTo>
                <a:close/>
              </a:path>
            </a:pathLst>
          </a:custGeom>
          <a:blipFill>
            <a:blip r:embed="rId11"/>
            <a:stretch>
              <a:fillRect l="-13423"/>
            </a:stretch>
          </a:blipFill>
        </p:spPr>
        <p:txBody>
          <a:bodyPr/>
          <a:lstStyle/>
          <a:p>
            <a:endParaRPr lang="en-GB"/>
          </a:p>
        </p:txBody>
      </p:sp>
      <p:sp>
        <p:nvSpPr>
          <p:cNvPr id="21" name="TextBox 21"/>
          <p:cNvSpPr txBox="1"/>
          <p:nvPr/>
        </p:nvSpPr>
        <p:spPr>
          <a:xfrm>
            <a:off x="13371051" y="4231621"/>
            <a:ext cx="2823524" cy="81151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1</a:t>
            </a:r>
          </a:p>
        </p:txBody>
      </p:sp>
      <p:grpSp>
        <p:nvGrpSpPr>
          <p:cNvPr id="22" name="Group 22"/>
          <p:cNvGrpSpPr/>
          <p:nvPr/>
        </p:nvGrpSpPr>
        <p:grpSpPr>
          <a:xfrm>
            <a:off x="2202324" y="4053079"/>
            <a:ext cx="790038" cy="790038"/>
            <a:chOff x="0" y="0"/>
            <a:chExt cx="1053384" cy="1053384"/>
          </a:xfrm>
        </p:grpSpPr>
        <p:grpSp>
          <p:nvGrpSpPr>
            <p:cNvPr id="23" name="Group 23"/>
            <p:cNvGrpSpPr/>
            <p:nvPr/>
          </p:nvGrpSpPr>
          <p:grpSpPr>
            <a:xfrm>
              <a:off x="0" y="0"/>
              <a:ext cx="1053384" cy="1053384"/>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1</a:t>
              </a:r>
            </a:p>
          </p:txBody>
        </p:sp>
      </p:grpSp>
      <p:grpSp>
        <p:nvGrpSpPr>
          <p:cNvPr id="27" name="Group 27"/>
          <p:cNvGrpSpPr/>
          <p:nvPr/>
        </p:nvGrpSpPr>
        <p:grpSpPr>
          <a:xfrm>
            <a:off x="4869751" y="4053079"/>
            <a:ext cx="790038" cy="790038"/>
            <a:chOff x="0" y="0"/>
            <a:chExt cx="1053384" cy="1053384"/>
          </a:xfrm>
        </p:grpSpPr>
        <p:grpSp>
          <p:nvGrpSpPr>
            <p:cNvPr id="28" name="Group 28"/>
            <p:cNvGrpSpPr/>
            <p:nvPr/>
          </p:nvGrpSpPr>
          <p:grpSpPr>
            <a:xfrm>
              <a:off x="0" y="0"/>
              <a:ext cx="1053384" cy="1053384"/>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2</a:t>
              </a:r>
            </a:p>
          </p:txBody>
        </p:sp>
      </p:grpSp>
      <p:grpSp>
        <p:nvGrpSpPr>
          <p:cNvPr id="32" name="Group 32"/>
          <p:cNvGrpSpPr/>
          <p:nvPr/>
        </p:nvGrpSpPr>
        <p:grpSpPr>
          <a:xfrm>
            <a:off x="8511184" y="3954315"/>
            <a:ext cx="790038" cy="790038"/>
            <a:chOff x="0" y="0"/>
            <a:chExt cx="1053384" cy="1053384"/>
          </a:xfrm>
        </p:grpSpPr>
        <p:grpSp>
          <p:nvGrpSpPr>
            <p:cNvPr id="33" name="Group 33"/>
            <p:cNvGrpSpPr/>
            <p:nvPr/>
          </p:nvGrpSpPr>
          <p:grpSpPr>
            <a:xfrm>
              <a:off x="0" y="0"/>
              <a:ext cx="1053384" cy="1053384"/>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3</a:t>
              </a:r>
            </a:p>
          </p:txBody>
        </p:sp>
      </p:grpSp>
      <p:grpSp>
        <p:nvGrpSpPr>
          <p:cNvPr id="37" name="Group 37"/>
          <p:cNvGrpSpPr/>
          <p:nvPr/>
        </p:nvGrpSpPr>
        <p:grpSpPr>
          <a:xfrm>
            <a:off x="11314361" y="3954315"/>
            <a:ext cx="790038" cy="790038"/>
            <a:chOff x="0" y="0"/>
            <a:chExt cx="1053384" cy="1053384"/>
          </a:xfrm>
        </p:grpSpPr>
        <p:grpSp>
          <p:nvGrpSpPr>
            <p:cNvPr id="38" name="Group 38"/>
            <p:cNvGrpSpPr/>
            <p:nvPr/>
          </p:nvGrpSpPr>
          <p:grpSpPr>
            <a:xfrm>
              <a:off x="0" y="0"/>
              <a:ext cx="1053384" cy="1053384"/>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4</a:t>
              </a:r>
            </a:p>
          </p:txBody>
        </p:sp>
      </p:grpSp>
      <p:grpSp>
        <p:nvGrpSpPr>
          <p:cNvPr id="42" name="Group 42"/>
          <p:cNvGrpSpPr/>
          <p:nvPr/>
        </p:nvGrpSpPr>
        <p:grpSpPr>
          <a:xfrm>
            <a:off x="14955738" y="3872167"/>
            <a:ext cx="790038" cy="790038"/>
            <a:chOff x="0" y="0"/>
            <a:chExt cx="1053384" cy="1053384"/>
          </a:xfrm>
        </p:grpSpPr>
        <p:grpSp>
          <p:nvGrpSpPr>
            <p:cNvPr id="43" name="Group 43"/>
            <p:cNvGrpSpPr/>
            <p:nvPr/>
          </p:nvGrpSpPr>
          <p:grpSpPr>
            <a:xfrm>
              <a:off x="0" y="0"/>
              <a:ext cx="1053384" cy="1053384"/>
              <a:chOff x="0" y="0"/>
              <a:chExt cx="812800" cy="812800"/>
            </a:xfrm>
          </p:grpSpPr>
          <p:sp>
            <p:nvSpPr>
              <p:cNvPr id="44" name="Freeform 4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5</a:t>
              </a:r>
            </a:p>
          </p:txBody>
        </p:sp>
      </p:grpSp>
      <p:grpSp>
        <p:nvGrpSpPr>
          <p:cNvPr id="47" name="Group 47"/>
          <p:cNvGrpSpPr/>
          <p:nvPr/>
        </p:nvGrpSpPr>
        <p:grpSpPr>
          <a:xfrm>
            <a:off x="20249233" y="8174702"/>
            <a:ext cx="1530703" cy="1497785"/>
            <a:chOff x="0" y="0"/>
            <a:chExt cx="2040938" cy="1997046"/>
          </a:xfrm>
        </p:grpSpPr>
        <p:grpSp>
          <p:nvGrpSpPr>
            <p:cNvPr id="48" name="Group 48"/>
            <p:cNvGrpSpPr/>
            <p:nvPr/>
          </p:nvGrpSpPr>
          <p:grpSpPr>
            <a:xfrm>
              <a:off x="0" y="0"/>
              <a:ext cx="2040938" cy="1997046"/>
              <a:chOff x="0" y="0"/>
              <a:chExt cx="604723" cy="591718"/>
            </a:xfrm>
          </p:grpSpPr>
          <p:sp>
            <p:nvSpPr>
              <p:cNvPr id="49" name="Freeform 49"/>
              <p:cNvSpPr/>
              <p:nvPr/>
            </p:nvSpPr>
            <p:spPr>
              <a:xfrm>
                <a:off x="0" y="0"/>
                <a:ext cx="604723" cy="591718"/>
              </a:xfrm>
              <a:custGeom>
                <a:avLst/>
                <a:gdLst/>
                <a:ahLst/>
                <a:cxnLst/>
                <a:rect l="l" t="t" r="r" b="b"/>
                <a:pathLst>
                  <a:path w="604723" h="591718">
                    <a:moveTo>
                      <a:pt x="65751" y="0"/>
                    </a:moveTo>
                    <a:lnTo>
                      <a:pt x="538972" y="0"/>
                    </a:lnTo>
                    <a:cubicBezTo>
                      <a:pt x="575285" y="0"/>
                      <a:pt x="604723" y="29438"/>
                      <a:pt x="604723" y="65751"/>
                    </a:cubicBezTo>
                    <a:lnTo>
                      <a:pt x="604723" y="525967"/>
                    </a:lnTo>
                    <a:cubicBezTo>
                      <a:pt x="604723" y="543405"/>
                      <a:pt x="597795" y="560129"/>
                      <a:pt x="585465" y="572460"/>
                    </a:cubicBezTo>
                    <a:cubicBezTo>
                      <a:pt x="573134" y="584791"/>
                      <a:pt x="556410" y="591718"/>
                      <a:pt x="538972" y="591718"/>
                    </a:cubicBezTo>
                    <a:lnTo>
                      <a:pt x="65751" y="591718"/>
                    </a:lnTo>
                    <a:cubicBezTo>
                      <a:pt x="29438" y="591718"/>
                      <a:pt x="0" y="562280"/>
                      <a:pt x="0" y="525967"/>
                    </a:cubicBezTo>
                    <a:lnTo>
                      <a:pt x="0" y="65751"/>
                    </a:lnTo>
                    <a:cubicBezTo>
                      <a:pt x="0" y="48313"/>
                      <a:pt x="6927" y="31589"/>
                      <a:pt x="19258" y="19258"/>
                    </a:cubicBezTo>
                    <a:cubicBezTo>
                      <a:pt x="31589" y="6927"/>
                      <a:pt x="48313" y="0"/>
                      <a:pt x="65751" y="0"/>
                    </a:cubicBezTo>
                    <a:close/>
                  </a:path>
                </a:pathLst>
              </a:custGeom>
              <a:solidFill>
                <a:srgbClr val="FFFFFF"/>
              </a:solidFill>
            </p:spPr>
            <p:txBody>
              <a:bodyPr/>
              <a:lstStyle/>
              <a:p>
                <a:endParaRPr lang="en-GB"/>
              </a:p>
            </p:txBody>
          </p:sp>
          <p:sp>
            <p:nvSpPr>
              <p:cNvPr id="50" name="TextBox 5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1" name="Freeform 51"/>
            <p:cNvSpPr/>
            <p:nvPr/>
          </p:nvSpPr>
          <p:spPr>
            <a:xfrm>
              <a:off x="148048" y="72235"/>
              <a:ext cx="1722896" cy="1852576"/>
            </a:xfrm>
            <a:custGeom>
              <a:avLst/>
              <a:gdLst/>
              <a:ahLst/>
              <a:cxnLst/>
              <a:rect l="l" t="t" r="r" b="b"/>
              <a:pathLst>
                <a:path w="1722896" h="1852576">
                  <a:moveTo>
                    <a:pt x="0" y="0"/>
                  </a:moveTo>
                  <a:lnTo>
                    <a:pt x="1722896" y="0"/>
                  </a:lnTo>
                  <a:lnTo>
                    <a:pt x="1722896" y="1852576"/>
                  </a:lnTo>
                  <a:lnTo>
                    <a:pt x="0" y="1852576"/>
                  </a:lnTo>
                  <a:lnTo>
                    <a:pt x="0" y="0"/>
                  </a:lnTo>
                  <a:close/>
                </a:path>
              </a:pathLst>
            </a:custGeom>
            <a:blipFill>
              <a:blip r:embed="rId12"/>
              <a:stretch>
                <a:fillRect/>
              </a:stretch>
            </a:blipFill>
          </p:spPr>
          <p:txBody>
            <a:bodyPr/>
            <a:lstStyle/>
            <a:p>
              <a:endParaRPr lang="en-GB"/>
            </a:p>
          </p:txBody>
        </p:sp>
      </p:grpSp>
      <p:sp>
        <p:nvSpPr>
          <p:cNvPr id="52" name="Freeform 52"/>
          <p:cNvSpPr/>
          <p:nvPr/>
        </p:nvSpPr>
        <p:spPr>
          <a:xfrm>
            <a:off x="-132314" y="5258718"/>
            <a:ext cx="4669277" cy="4114800"/>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 name="TextBox 53"/>
          <p:cNvSpPr txBox="1"/>
          <p:nvPr/>
        </p:nvSpPr>
        <p:spPr>
          <a:xfrm>
            <a:off x="1655012" y="1248459"/>
            <a:ext cx="14699889" cy="1649298"/>
          </a:xfrm>
          <a:prstGeom prst="rect">
            <a:avLst/>
          </a:prstGeom>
        </p:spPr>
        <p:txBody>
          <a:bodyPr lIns="0" tIns="0" rIns="0" bIns="0" rtlCol="0" anchor="t">
            <a:spAutoFit/>
          </a:bodyPr>
          <a:lstStyle/>
          <a:p>
            <a:pPr algn="ctr">
              <a:lnSpc>
                <a:spcPts val="6720"/>
              </a:lnSpc>
            </a:pPr>
            <a:r>
              <a:rPr lang="en-US" sz="4400">
                <a:solidFill>
                  <a:srgbClr val="FFFFFF"/>
                </a:solidFill>
                <a:latin typeface="Noto Sans Bold"/>
              </a:rPr>
              <a:t>Chúc mừng em! </a:t>
            </a:r>
          </a:p>
          <a:p>
            <a:pPr algn="ctr">
              <a:lnSpc>
                <a:spcPts val="6720"/>
              </a:lnSpc>
            </a:pPr>
            <a:r>
              <a:rPr lang="en-US" sz="4400">
                <a:solidFill>
                  <a:srgbClr val="FFFFFF"/>
                </a:solidFill>
                <a:latin typeface="Noto Sans Bold"/>
              </a:rPr>
              <a:t>Cùng loại bỏ những người khai thác gỗ còn lại nhé!</a:t>
            </a:r>
          </a:p>
        </p:txBody>
      </p:sp>
      <p:sp>
        <p:nvSpPr>
          <p:cNvPr id="54" name="Freeform 11">
            <a:extLst>
              <a:ext uri="{FF2B5EF4-FFF2-40B4-BE49-F238E27FC236}">
                <a16:creationId xmlns:a16="http://schemas.microsoft.com/office/drawing/2014/main" id="{CF910841-C0A4-AB20-9A72-1CDBCBFAEBF2}"/>
              </a:ext>
            </a:extLst>
          </p:cNvPr>
          <p:cNvSpPr/>
          <p:nvPr/>
        </p:nvSpPr>
        <p:spPr>
          <a:xfrm>
            <a:off x="14841869" y="8233130"/>
            <a:ext cx="3181523" cy="2620780"/>
          </a:xfrm>
          <a:custGeom>
            <a:avLst/>
            <a:gdLst/>
            <a:ahLst/>
            <a:cxnLst/>
            <a:rect l="l" t="t" r="r" b="b"/>
            <a:pathLst>
              <a:path w="3181523" h="2620780">
                <a:moveTo>
                  <a:pt x="0" y="0"/>
                </a:moveTo>
                <a:lnTo>
                  <a:pt x="3181523" y="0"/>
                </a:lnTo>
                <a:lnTo>
                  <a:pt x="3181523" y="2620780"/>
                </a:lnTo>
                <a:lnTo>
                  <a:pt x="0" y="26207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5" name="TextBox 17">
            <a:hlinkClick r:id="rId6" action="ppaction://hlinksldjump"/>
            <a:extLst>
              <a:ext uri="{FF2B5EF4-FFF2-40B4-BE49-F238E27FC236}">
                <a16:creationId xmlns:a16="http://schemas.microsoft.com/office/drawing/2014/main" id="{078A221E-3106-8E2A-6351-47F5142E6B64}"/>
              </a:ext>
            </a:extLst>
          </p:cNvPr>
          <p:cNvSpPr txBox="1"/>
          <p:nvPr/>
        </p:nvSpPr>
        <p:spPr>
          <a:xfrm>
            <a:off x="14972601" y="8912140"/>
            <a:ext cx="2920058" cy="580376"/>
          </a:xfrm>
          <a:prstGeom prst="rect">
            <a:avLst/>
          </a:prstGeom>
        </p:spPr>
        <p:txBody>
          <a:bodyPr lIns="0" tIns="0" rIns="0" bIns="0" rtlCol="0" anchor="t">
            <a:spAutoFit/>
          </a:bodyPr>
          <a:lstStyle/>
          <a:p>
            <a:pPr algn="ctr">
              <a:lnSpc>
                <a:spcPts val="4760"/>
              </a:lnSpc>
            </a:pPr>
            <a:r>
              <a:rPr lang="en-US" sz="3400">
                <a:solidFill>
                  <a:srgbClr val="FFFFFF"/>
                </a:solidFill>
                <a:latin typeface="Noto Sans Bold"/>
              </a:rPr>
              <a:t>Câu tiếp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5644"/>
            <a:ext cx="18288000" cy="11772900"/>
          </a:xfrm>
          <a:custGeom>
            <a:avLst/>
            <a:gdLst/>
            <a:ahLst/>
            <a:cxnLst/>
            <a:rect l="l" t="t" r="r" b="b"/>
            <a:pathLst>
              <a:path w="18288000" h="11772900">
                <a:moveTo>
                  <a:pt x="0" y="0"/>
                </a:moveTo>
                <a:lnTo>
                  <a:pt x="18288000" y="0"/>
                </a:lnTo>
                <a:lnTo>
                  <a:pt x="18288000" y="11772900"/>
                </a:lnTo>
                <a:lnTo>
                  <a:pt x="0" y="11772900"/>
                </a:lnTo>
                <a:lnTo>
                  <a:pt x="0" y="0"/>
                </a:lnTo>
                <a:close/>
              </a:path>
            </a:pathLst>
          </a:custGeom>
          <a:blipFill>
            <a:blip r:embed="rId6"/>
            <a:stretch>
              <a:fillRect/>
            </a:stretch>
          </a:blipFill>
        </p:spPr>
        <p:txBody>
          <a:bodyPr/>
          <a:lstStyle/>
          <a:p>
            <a:endParaRPr lang="en-GB"/>
          </a:p>
        </p:txBody>
      </p:sp>
      <p:grpSp>
        <p:nvGrpSpPr>
          <p:cNvPr id="3" name="Group 3"/>
          <p:cNvGrpSpPr/>
          <p:nvPr/>
        </p:nvGrpSpPr>
        <p:grpSpPr>
          <a:xfrm>
            <a:off x="1220820" y="0"/>
            <a:ext cx="15038983" cy="4322520"/>
            <a:chOff x="0" y="0"/>
            <a:chExt cx="20051978" cy="3212173"/>
          </a:xfrm>
        </p:grpSpPr>
        <p:sp>
          <p:nvSpPr>
            <p:cNvPr id="4" name="Freeform 4"/>
            <p:cNvSpPr/>
            <p:nvPr/>
          </p:nvSpPr>
          <p:spPr>
            <a:xfrm>
              <a:off x="0" y="0"/>
              <a:ext cx="8565795" cy="3212173"/>
            </a:xfrm>
            <a:custGeom>
              <a:avLst/>
              <a:gdLst/>
              <a:ahLst/>
              <a:cxnLst/>
              <a:rect l="l" t="t" r="r" b="b"/>
              <a:pathLst>
                <a:path w="8565795" h="3212173">
                  <a:moveTo>
                    <a:pt x="0" y="0"/>
                  </a:moveTo>
                  <a:lnTo>
                    <a:pt x="8565795" y="0"/>
                  </a:lnTo>
                  <a:lnTo>
                    <a:pt x="8565795" y="3212173"/>
                  </a:lnTo>
                  <a:lnTo>
                    <a:pt x="0" y="3212173"/>
                  </a:lnTo>
                  <a:lnTo>
                    <a:pt x="0" y="0"/>
                  </a:lnTo>
                  <a:close/>
                </a:path>
              </a:pathLst>
            </a:custGeom>
            <a:blipFill>
              <a:blip r:embed="rId7"/>
              <a:stretch>
                <a:fillRect/>
              </a:stretch>
            </a:blipFill>
          </p:spPr>
          <p:txBody>
            <a:bodyPr/>
            <a:lstStyle/>
            <a:p>
              <a:endParaRPr lang="en-GB"/>
            </a:p>
          </p:txBody>
        </p:sp>
        <p:sp>
          <p:nvSpPr>
            <p:cNvPr id="5" name="Freeform 5"/>
            <p:cNvSpPr/>
            <p:nvPr/>
          </p:nvSpPr>
          <p:spPr>
            <a:xfrm>
              <a:off x="6669957" y="0"/>
              <a:ext cx="6539799" cy="3212173"/>
            </a:xfrm>
            <a:custGeom>
              <a:avLst/>
              <a:gdLst/>
              <a:ahLst/>
              <a:cxnLst/>
              <a:rect l="l" t="t" r="r" b="b"/>
              <a:pathLst>
                <a:path w="6539799" h="3212173">
                  <a:moveTo>
                    <a:pt x="0" y="0"/>
                  </a:moveTo>
                  <a:lnTo>
                    <a:pt x="6539799" y="0"/>
                  </a:lnTo>
                  <a:lnTo>
                    <a:pt x="6539799" y="3212173"/>
                  </a:lnTo>
                  <a:lnTo>
                    <a:pt x="0" y="3212173"/>
                  </a:lnTo>
                  <a:lnTo>
                    <a:pt x="0" y="0"/>
                  </a:lnTo>
                  <a:close/>
                </a:path>
              </a:pathLst>
            </a:custGeom>
            <a:blipFill>
              <a:blip r:embed="rId7"/>
              <a:stretch>
                <a:fillRect l="-15501" r="-15477"/>
              </a:stretch>
            </a:blipFill>
          </p:spPr>
          <p:txBody>
            <a:bodyPr/>
            <a:lstStyle/>
            <a:p>
              <a:endParaRPr lang="en-GB"/>
            </a:p>
          </p:txBody>
        </p:sp>
        <p:sp>
          <p:nvSpPr>
            <p:cNvPr id="6" name="Freeform 6"/>
            <p:cNvSpPr/>
            <p:nvPr/>
          </p:nvSpPr>
          <p:spPr>
            <a:xfrm>
              <a:off x="12499964" y="0"/>
              <a:ext cx="7552014" cy="3212173"/>
            </a:xfrm>
            <a:custGeom>
              <a:avLst/>
              <a:gdLst/>
              <a:ahLst/>
              <a:cxnLst/>
              <a:rect l="l" t="t" r="r" b="b"/>
              <a:pathLst>
                <a:path w="7552014" h="3212173">
                  <a:moveTo>
                    <a:pt x="0" y="0"/>
                  </a:moveTo>
                  <a:lnTo>
                    <a:pt x="7552014" y="0"/>
                  </a:lnTo>
                  <a:lnTo>
                    <a:pt x="7552014" y="3212173"/>
                  </a:lnTo>
                  <a:lnTo>
                    <a:pt x="0" y="3212173"/>
                  </a:lnTo>
                  <a:lnTo>
                    <a:pt x="0" y="0"/>
                  </a:lnTo>
                  <a:close/>
                </a:path>
              </a:pathLst>
            </a:custGeom>
            <a:blipFill>
              <a:blip r:embed="rId7"/>
              <a:stretch>
                <a:fillRect l="-13423"/>
              </a:stretch>
            </a:blipFill>
          </p:spPr>
          <p:txBody>
            <a:bodyPr/>
            <a:lstStyle/>
            <a:p>
              <a:endParaRPr lang="en-GB"/>
            </a:p>
          </p:txBody>
        </p:sp>
      </p:grpSp>
      <p:sp>
        <p:nvSpPr>
          <p:cNvPr id="11" name="Freeform 11"/>
          <p:cNvSpPr/>
          <p:nvPr/>
        </p:nvSpPr>
        <p:spPr>
          <a:xfrm>
            <a:off x="14513945" y="7839047"/>
            <a:ext cx="3181523" cy="2620780"/>
          </a:xfrm>
          <a:custGeom>
            <a:avLst/>
            <a:gdLst/>
            <a:ahLst/>
            <a:cxnLst/>
            <a:rect l="l" t="t" r="r" b="b"/>
            <a:pathLst>
              <a:path w="3181523" h="2620780">
                <a:moveTo>
                  <a:pt x="0" y="0"/>
                </a:moveTo>
                <a:lnTo>
                  <a:pt x="3181523" y="0"/>
                </a:lnTo>
                <a:lnTo>
                  <a:pt x="3181523" y="2620780"/>
                </a:lnTo>
                <a:lnTo>
                  <a:pt x="0" y="26207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1325767" y="770490"/>
            <a:ext cx="14699889" cy="2468112"/>
          </a:xfrm>
          <a:prstGeom prst="rect">
            <a:avLst/>
          </a:prstGeom>
        </p:spPr>
        <p:txBody>
          <a:bodyPr lIns="0" tIns="0" rIns="0" bIns="0" rtlCol="0" anchor="t">
            <a:spAutoFit/>
          </a:bodyPr>
          <a:lstStyle/>
          <a:p>
            <a:pPr algn="ctr">
              <a:lnSpc>
                <a:spcPts val="6720"/>
              </a:lnSpc>
            </a:pP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Em </a:t>
            </a:r>
            <a:r>
              <a:rPr lang="en-US" sz="4000" b="1" dirty="0" err="1">
                <a:solidFill>
                  <a:srgbClr val="FFFF00"/>
                </a:solidFill>
                <a:latin typeface="Tahoma" panose="020B0604030504040204" pitchFamily="34" charset="0"/>
                <a:ea typeface="Tahoma" panose="020B0604030504040204" pitchFamily="34" charset="0"/>
                <a:cs typeface="Tahoma" panose="020B0604030504040204" pitchFamily="34" charset="0"/>
              </a:rPr>
              <a:t>hãy</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latin typeface="Tahoma" panose="020B0604030504040204" pitchFamily="34" charset="0"/>
                <a:ea typeface="Tahoma" panose="020B0604030504040204" pitchFamily="34" charset="0"/>
                <a:cs typeface="Tahoma" panose="020B0604030504040204" pitchFamily="34" charset="0"/>
              </a:rPr>
              <a:t>điền</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latin typeface="Tahoma" panose="020B0604030504040204" pitchFamily="34" charset="0"/>
                <a:ea typeface="Tahoma" panose="020B0604030504040204" pitchFamily="34" charset="0"/>
                <a:cs typeface="Tahoma" panose="020B0604030504040204" pitchFamily="34" charset="0"/>
              </a:rPr>
              <a:t>tiếp</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latin typeface="Tahoma" panose="020B0604030504040204" pitchFamily="34" charset="0"/>
                <a:ea typeface="Tahoma" panose="020B0604030504040204" pitchFamily="34" charset="0"/>
                <a:cs typeface="Tahoma" panose="020B0604030504040204" pitchFamily="34" charset="0"/>
              </a:rPr>
              <a:t>vào</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latin typeface="Tahoma" panose="020B0604030504040204" pitchFamily="34" charset="0"/>
                <a:ea typeface="Tahoma" panose="020B0604030504040204" pitchFamily="34" charset="0"/>
                <a:cs typeface="Tahoma" panose="020B0604030504040204" pitchFamily="34" charset="0"/>
              </a:rPr>
              <a:t>chỗ</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latin typeface="Tahoma" panose="020B0604030504040204" pitchFamily="34" charset="0"/>
                <a:ea typeface="Tahoma" panose="020B0604030504040204" pitchFamily="34" charset="0"/>
                <a:cs typeface="Tahoma" panose="020B0604030504040204" pitchFamily="34" charset="0"/>
              </a:rPr>
              <a:t>trống</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latin typeface="Tahoma" panose="020B0604030504040204" pitchFamily="34" charset="0"/>
                <a:ea typeface="Tahoma" panose="020B0604030504040204" pitchFamily="34" charset="0"/>
                <a:cs typeface="Tahoma" panose="020B0604030504040204" pitchFamily="34" charset="0"/>
              </a:rPr>
              <a:t>để</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latin typeface="Tahoma" panose="020B0604030504040204" pitchFamily="34" charset="0"/>
                <a:ea typeface="Tahoma" panose="020B0604030504040204" pitchFamily="34" charset="0"/>
                <a:cs typeface="Tahoma" panose="020B0604030504040204" pitchFamily="34" charset="0"/>
              </a:rPr>
              <a:t>được</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latin typeface="Tahoma" panose="020B0604030504040204" pitchFamily="34" charset="0"/>
                <a:ea typeface="Tahoma" panose="020B0604030504040204" pitchFamily="34" charset="0"/>
                <a:cs typeface="Tahoma" panose="020B0604030504040204" pitchFamily="34" charset="0"/>
              </a:rPr>
              <a:t>phát</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latin typeface="Tahoma" panose="020B0604030504040204" pitchFamily="34" charset="0"/>
                <a:ea typeface="Tahoma" panose="020B0604030504040204" pitchFamily="34" charset="0"/>
                <a:cs typeface="Tahoma" panose="020B0604030504040204" pitchFamily="34" charset="0"/>
              </a:rPr>
              <a:t>biểu</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00"/>
                </a:solidFill>
                <a:latin typeface="Tahoma" panose="020B0604030504040204" pitchFamily="34" charset="0"/>
                <a:ea typeface="Tahoma" panose="020B0604030504040204" pitchFamily="34" charset="0"/>
                <a:cs typeface="Tahoma" panose="020B0604030504040204" pitchFamily="34" charset="0"/>
              </a:rPr>
              <a:t>đúng</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a:t>
            </a:r>
          </a:p>
          <a:p>
            <a:pPr algn="ctr">
              <a:lnSpc>
                <a:spcPts val="6720"/>
              </a:lnSpc>
            </a:pP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Ở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vùng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được</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phân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loại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thành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màu</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nền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chức</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năng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khác</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nhau</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p>
        </p:txBody>
      </p:sp>
      <p:sp>
        <p:nvSpPr>
          <p:cNvPr id="17" name="TextBox 17">
            <a:hlinkClick r:id="rId10" action="ppaction://hlinksldjump"/>
          </p:cNvPr>
          <p:cNvSpPr txBox="1"/>
          <p:nvPr/>
        </p:nvSpPr>
        <p:spPr>
          <a:xfrm>
            <a:off x="14644677" y="8518057"/>
            <a:ext cx="2920058" cy="580376"/>
          </a:xfrm>
          <a:prstGeom prst="rect">
            <a:avLst/>
          </a:prstGeom>
        </p:spPr>
        <p:txBody>
          <a:bodyPr lIns="0" tIns="0" rIns="0" bIns="0" rtlCol="0" anchor="t">
            <a:spAutoFit/>
          </a:bodyPr>
          <a:lstStyle/>
          <a:p>
            <a:pPr algn="ctr">
              <a:lnSpc>
                <a:spcPts val="4760"/>
              </a:lnSpc>
            </a:pPr>
            <a:r>
              <a:rPr lang="en-US" sz="3400">
                <a:solidFill>
                  <a:srgbClr val="FFFFFF"/>
                </a:solidFill>
                <a:latin typeface="Noto Sans Bold"/>
              </a:rPr>
              <a:t>Câu tiếp</a:t>
            </a:r>
          </a:p>
        </p:txBody>
      </p:sp>
      <p:grpSp>
        <p:nvGrpSpPr>
          <p:cNvPr id="33" name="Group 32">
            <a:extLst>
              <a:ext uri="{FF2B5EF4-FFF2-40B4-BE49-F238E27FC236}">
                <a16:creationId xmlns:a16="http://schemas.microsoft.com/office/drawing/2014/main" id="{3A9F12EC-AA32-0C68-AF57-9D1A8C3E8958}"/>
              </a:ext>
            </a:extLst>
          </p:cNvPr>
          <p:cNvGrpSpPr/>
          <p:nvPr/>
        </p:nvGrpSpPr>
        <p:grpSpPr>
          <a:xfrm>
            <a:off x="601763" y="4601422"/>
            <a:ext cx="6963154" cy="1333096"/>
            <a:chOff x="2180846" y="4540582"/>
            <a:chExt cx="4035766" cy="1296490"/>
          </a:xfrm>
        </p:grpSpPr>
        <p:sp>
          <p:nvSpPr>
            <p:cNvPr id="34" name="Freeform 7">
              <a:extLst>
                <a:ext uri="{FF2B5EF4-FFF2-40B4-BE49-F238E27FC236}">
                  <a16:creationId xmlns:a16="http://schemas.microsoft.com/office/drawing/2014/main" id="{6F4B11AF-E8D2-9185-FAB8-2005E4E7D338}"/>
                </a:ext>
              </a:extLst>
            </p:cNvPr>
            <p:cNvSpPr/>
            <p:nvPr/>
          </p:nvSpPr>
          <p:spPr>
            <a:xfrm>
              <a:off x="2180846" y="4540582"/>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1"/>
              <a:stretch>
                <a:fillRect/>
              </a:stretch>
            </a:blipFill>
          </p:spPr>
          <p:txBody>
            <a:bodyPr/>
            <a:lstStyle/>
            <a:p>
              <a:endParaRPr lang="en-US"/>
            </a:p>
          </p:txBody>
        </p:sp>
        <p:sp>
          <p:nvSpPr>
            <p:cNvPr id="35" name="sai">
              <a:extLst>
                <a:ext uri="{FF2B5EF4-FFF2-40B4-BE49-F238E27FC236}">
                  <a16:creationId xmlns:a16="http://schemas.microsoft.com/office/drawing/2014/main" id="{83B87540-C1AB-5863-68F0-496C909EDDC3}"/>
                </a:ext>
              </a:extLst>
            </p:cNvPr>
            <p:cNvSpPr txBox="1"/>
            <p:nvPr/>
          </p:nvSpPr>
          <p:spPr>
            <a:xfrm>
              <a:off x="2794548" y="4740206"/>
              <a:ext cx="2808362" cy="811517"/>
            </a:xfrm>
            <a:prstGeom prst="rect">
              <a:avLst/>
            </a:prstGeom>
          </p:spPr>
          <p:txBody>
            <a:bodyPr lIns="0" tIns="0" rIns="0" bIns="0" rtlCol="0" anchor="t">
              <a:spAutoFit/>
            </a:bodyPr>
            <a:lstStyle/>
            <a:p>
              <a:pPr>
                <a:lnSpc>
                  <a:spcPts val="6720"/>
                </a:lnSpc>
              </a:pPr>
              <a:r>
                <a:rPr lang="en-US" sz="4800" dirty="0">
                  <a:solidFill>
                    <a:srgbClr val="FFFFFF"/>
                  </a:solidFill>
                  <a:latin typeface="Noto Sans Bold"/>
                </a:rPr>
                <a:t>A. </a:t>
              </a:r>
              <a:r>
                <a:rPr lang="en-US" sz="4800" dirty="0" err="1">
                  <a:solidFill>
                    <a:srgbClr val="FFFFFF"/>
                  </a:solidFill>
                  <a:latin typeface="Noto Sans Bold"/>
                </a:rPr>
                <a:t>sân</a:t>
              </a:r>
              <a:r>
                <a:rPr lang="en-US" sz="4800" dirty="0">
                  <a:solidFill>
                    <a:srgbClr val="FFFFFF"/>
                  </a:solidFill>
                  <a:latin typeface="Noto Sans Bold"/>
                </a:rPr>
                <a:t> </a:t>
              </a:r>
              <a:r>
                <a:rPr lang="en-US" sz="4800" dirty="0" err="1">
                  <a:solidFill>
                    <a:srgbClr val="FFFFFF"/>
                  </a:solidFill>
                  <a:latin typeface="Noto Sans Bold"/>
                </a:rPr>
                <a:t>khấu</a:t>
              </a:r>
              <a:endParaRPr lang="en-US" sz="4800" dirty="0">
                <a:solidFill>
                  <a:srgbClr val="FFFFFF"/>
                </a:solidFill>
                <a:latin typeface="Noto Sans Bold"/>
              </a:endParaRPr>
            </a:p>
          </p:txBody>
        </p:sp>
      </p:grpSp>
      <p:grpSp>
        <p:nvGrpSpPr>
          <p:cNvPr id="36" name="Group 35">
            <a:extLst>
              <a:ext uri="{FF2B5EF4-FFF2-40B4-BE49-F238E27FC236}">
                <a16:creationId xmlns:a16="http://schemas.microsoft.com/office/drawing/2014/main" id="{B6FB477C-CBC8-305A-0646-36FB13FC0BBE}"/>
              </a:ext>
            </a:extLst>
          </p:cNvPr>
          <p:cNvGrpSpPr/>
          <p:nvPr/>
        </p:nvGrpSpPr>
        <p:grpSpPr>
          <a:xfrm>
            <a:off x="682012" y="6978142"/>
            <a:ext cx="6963154" cy="1333095"/>
            <a:chOff x="2180846" y="6684549"/>
            <a:chExt cx="4035766" cy="1296490"/>
          </a:xfrm>
        </p:grpSpPr>
        <p:sp>
          <p:nvSpPr>
            <p:cNvPr id="37" name="Freeform 8">
              <a:extLst>
                <a:ext uri="{FF2B5EF4-FFF2-40B4-BE49-F238E27FC236}">
                  <a16:creationId xmlns:a16="http://schemas.microsoft.com/office/drawing/2014/main" id="{3B272FF9-AA7B-4F52-7017-360B955C0053}"/>
                </a:ext>
              </a:extLst>
            </p:cNvPr>
            <p:cNvSpPr/>
            <p:nvPr/>
          </p:nvSpPr>
          <p:spPr>
            <a:xfrm>
              <a:off x="2180846" y="6684549"/>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1"/>
              <a:stretch>
                <a:fillRect/>
              </a:stretch>
            </a:blipFill>
          </p:spPr>
          <p:txBody>
            <a:bodyPr/>
            <a:lstStyle/>
            <a:p>
              <a:endParaRPr lang="en-GB"/>
            </a:p>
          </p:txBody>
        </p:sp>
        <p:sp>
          <p:nvSpPr>
            <p:cNvPr id="38" name="sai">
              <a:extLst>
                <a:ext uri="{FF2B5EF4-FFF2-40B4-BE49-F238E27FC236}">
                  <a16:creationId xmlns:a16="http://schemas.microsoft.com/office/drawing/2014/main" id="{4A1B4FD4-3C10-7691-AAE7-CA7F45E3DA41}"/>
                </a:ext>
              </a:extLst>
            </p:cNvPr>
            <p:cNvSpPr txBox="1"/>
            <p:nvPr/>
          </p:nvSpPr>
          <p:spPr>
            <a:xfrm>
              <a:off x="2794548" y="6884173"/>
              <a:ext cx="2808362" cy="811517"/>
            </a:xfrm>
            <a:prstGeom prst="rect">
              <a:avLst/>
            </a:prstGeom>
          </p:spPr>
          <p:txBody>
            <a:bodyPr lIns="0" tIns="0" rIns="0" bIns="0" rtlCol="0" anchor="t">
              <a:spAutoFit/>
            </a:bodyPr>
            <a:lstStyle/>
            <a:p>
              <a:pPr>
                <a:lnSpc>
                  <a:spcPts val="6720"/>
                </a:lnSpc>
              </a:pPr>
              <a:r>
                <a:rPr lang="en-US" sz="4800" dirty="0">
                  <a:solidFill>
                    <a:srgbClr val="FFFFFF"/>
                  </a:solidFill>
                  <a:latin typeface="Noto Sans Bold"/>
                </a:rPr>
                <a:t>C. </a:t>
              </a:r>
              <a:r>
                <a:rPr lang="en-US" sz="4800" dirty="0" err="1">
                  <a:solidFill>
                    <a:srgbClr val="FFFFFF"/>
                  </a:solidFill>
                  <a:latin typeface="Noto Sans Bold"/>
                </a:rPr>
                <a:t>lập</a:t>
              </a:r>
              <a:r>
                <a:rPr lang="en-US" sz="4800" dirty="0">
                  <a:solidFill>
                    <a:srgbClr val="FFFFFF"/>
                  </a:solidFill>
                  <a:latin typeface="Noto Sans Bold"/>
                </a:rPr>
                <a:t> </a:t>
              </a:r>
              <a:r>
                <a:rPr lang="en-US" sz="4800" dirty="0" err="1">
                  <a:solidFill>
                    <a:srgbClr val="FFFFFF"/>
                  </a:solidFill>
                  <a:latin typeface="Noto Sans Bold"/>
                </a:rPr>
                <a:t>trình</a:t>
              </a:r>
              <a:endParaRPr lang="en-US" sz="4800" dirty="0">
                <a:solidFill>
                  <a:srgbClr val="FFFFFF"/>
                </a:solidFill>
                <a:latin typeface="Noto Sans Bold"/>
              </a:endParaRPr>
            </a:p>
          </p:txBody>
        </p:sp>
      </p:grpSp>
      <p:grpSp>
        <p:nvGrpSpPr>
          <p:cNvPr id="47" name="Group 46">
            <a:extLst>
              <a:ext uri="{FF2B5EF4-FFF2-40B4-BE49-F238E27FC236}">
                <a16:creationId xmlns:a16="http://schemas.microsoft.com/office/drawing/2014/main" id="{283409E0-3C1B-EB1D-2AC4-7B9157656554}"/>
              </a:ext>
            </a:extLst>
          </p:cNvPr>
          <p:cNvGrpSpPr/>
          <p:nvPr/>
        </p:nvGrpSpPr>
        <p:grpSpPr>
          <a:xfrm>
            <a:off x="9467915" y="6722029"/>
            <a:ext cx="6963153" cy="1892242"/>
            <a:chOff x="10739643" y="4540582"/>
            <a:chExt cx="4035766" cy="1644687"/>
          </a:xfrm>
        </p:grpSpPr>
        <p:sp>
          <p:nvSpPr>
            <p:cNvPr id="32" name="Freeform 9">
              <a:extLst>
                <a:ext uri="{FF2B5EF4-FFF2-40B4-BE49-F238E27FC236}">
                  <a16:creationId xmlns:a16="http://schemas.microsoft.com/office/drawing/2014/main" id="{59B658B2-E9E2-AD92-AE03-D994217AF7F4}"/>
                </a:ext>
              </a:extLst>
            </p:cNvPr>
            <p:cNvSpPr/>
            <p:nvPr/>
          </p:nvSpPr>
          <p:spPr>
            <a:xfrm>
              <a:off x="10739643" y="4540582"/>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1"/>
              <a:stretch>
                <a:fillRect/>
              </a:stretch>
            </a:blipFill>
          </p:spPr>
          <p:txBody>
            <a:bodyPr/>
            <a:lstStyle/>
            <a:p>
              <a:endParaRPr lang="en-US"/>
            </a:p>
          </p:txBody>
        </p:sp>
        <p:sp>
          <p:nvSpPr>
            <p:cNvPr id="39" name="đúng">
              <a:extLst>
                <a:ext uri="{FF2B5EF4-FFF2-40B4-BE49-F238E27FC236}">
                  <a16:creationId xmlns:a16="http://schemas.microsoft.com/office/drawing/2014/main" id="{4937DC85-A56A-1993-7409-18FBD8EC6300}"/>
                </a:ext>
              </a:extLst>
            </p:cNvPr>
            <p:cNvSpPr txBox="1"/>
            <p:nvPr/>
          </p:nvSpPr>
          <p:spPr>
            <a:xfrm>
              <a:off x="11353344" y="4740206"/>
              <a:ext cx="3173061" cy="1445063"/>
            </a:xfrm>
            <a:prstGeom prst="rect">
              <a:avLst/>
            </a:prstGeom>
          </p:spPr>
          <p:txBody>
            <a:bodyPr wrap="square" lIns="0" tIns="0" rIns="0" bIns="0" rtlCol="0" anchor="t">
              <a:spAutoFit/>
            </a:bodyPr>
            <a:lstStyle/>
            <a:p>
              <a:pPr>
                <a:lnSpc>
                  <a:spcPts val="6720"/>
                </a:lnSpc>
              </a:pPr>
              <a:r>
                <a:rPr lang="en-US" sz="4800" dirty="0">
                  <a:solidFill>
                    <a:srgbClr val="FFFFFF"/>
                  </a:solidFill>
                  <a:latin typeface="Noto Sans Bold"/>
                </a:rPr>
                <a:t>D. </a:t>
              </a:r>
              <a:r>
                <a:rPr lang="en-US" sz="4800" dirty="0" err="1">
                  <a:solidFill>
                    <a:srgbClr val="FFFFFF"/>
                  </a:solidFill>
                  <a:latin typeface="Noto Sans Bold"/>
                </a:rPr>
                <a:t>thư</a:t>
              </a:r>
              <a:r>
                <a:rPr lang="en-US" sz="4800" dirty="0">
                  <a:solidFill>
                    <a:srgbClr val="FFFFFF"/>
                  </a:solidFill>
                  <a:latin typeface="Noto Sans Bold"/>
                </a:rPr>
                <a:t> </a:t>
              </a:r>
              <a:r>
                <a:rPr lang="en-US" sz="4800" dirty="0" err="1">
                  <a:solidFill>
                    <a:srgbClr val="FFFFFF"/>
                  </a:solidFill>
                  <a:latin typeface="Noto Sans Bold"/>
                </a:rPr>
                <a:t>viện</a:t>
              </a:r>
              <a:r>
                <a:rPr lang="en-US" sz="4800" dirty="0">
                  <a:solidFill>
                    <a:srgbClr val="FFFFFF"/>
                  </a:solidFill>
                  <a:latin typeface="Noto Sans Bold"/>
                </a:rPr>
                <a:t> </a:t>
              </a:r>
              <a:r>
                <a:rPr lang="en-US" sz="4800" dirty="0" err="1">
                  <a:solidFill>
                    <a:srgbClr val="FFFFFF"/>
                  </a:solidFill>
                  <a:latin typeface="Noto Sans Bold"/>
                </a:rPr>
                <a:t>lệnh</a:t>
              </a:r>
              <a:endParaRPr lang="en-US" sz="4800" dirty="0">
                <a:solidFill>
                  <a:srgbClr val="FFFFFF"/>
                </a:solidFill>
                <a:latin typeface="Noto Sans Bold"/>
              </a:endParaRPr>
            </a:p>
          </p:txBody>
        </p:sp>
      </p:grpSp>
      <p:grpSp>
        <p:nvGrpSpPr>
          <p:cNvPr id="40" name="Group 39">
            <a:extLst>
              <a:ext uri="{FF2B5EF4-FFF2-40B4-BE49-F238E27FC236}">
                <a16:creationId xmlns:a16="http://schemas.microsoft.com/office/drawing/2014/main" id="{79EB5DA6-4C70-170C-BE63-762B9DC88C7D}"/>
              </a:ext>
            </a:extLst>
          </p:cNvPr>
          <p:cNvGrpSpPr/>
          <p:nvPr/>
        </p:nvGrpSpPr>
        <p:grpSpPr>
          <a:xfrm>
            <a:off x="9467916" y="4478079"/>
            <a:ext cx="6963152" cy="1491636"/>
            <a:chOff x="10739643" y="6684549"/>
            <a:chExt cx="4035766" cy="1296490"/>
          </a:xfrm>
        </p:grpSpPr>
        <p:sp>
          <p:nvSpPr>
            <p:cNvPr id="41" name="Freeform 10">
              <a:extLst>
                <a:ext uri="{FF2B5EF4-FFF2-40B4-BE49-F238E27FC236}">
                  <a16:creationId xmlns:a16="http://schemas.microsoft.com/office/drawing/2014/main" id="{ADD2509B-0862-E2EE-21D4-F4A2E93B1F98}"/>
                </a:ext>
              </a:extLst>
            </p:cNvPr>
            <p:cNvSpPr/>
            <p:nvPr/>
          </p:nvSpPr>
          <p:spPr>
            <a:xfrm>
              <a:off x="10739643" y="6684549"/>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1"/>
              <a:stretch>
                <a:fillRect/>
              </a:stretch>
            </a:blipFill>
          </p:spPr>
          <p:txBody>
            <a:bodyPr/>
            <a:lstStyle/>
            <a:p>
              <a:endParaRPr lang="en-GB"/>
            </a:p>
          </p:txBody>
        </p:sp>
        <p:sp>
          <p:nvSpPr>
            <p:cNvPr id="42" name="sai">
              <a:extLst>
                <a:ext uri="{FF2B5EF4-FFF2-40B4-BE49-F238E27FC236}">
                  <a16:creationId xmlns:a16="http://schemas.microsoft.com/office/drawing/2014/main" id="{1ADD1EC3-1A6E-0328-9713-A8EC1B49AC19}"/>
                </a:ext>
              </a:extLst>
            </p:cNvPr>
            <p:cNvSpPr txBox="1"/>
            <p:nvPr/>
          </p:nvSpPr>
          <p:spPr>
            <a:xfrm>
              <a:off x="11353345" y="6884173"/>
              <a:ext cx="2808362" cy="698260"/>
            </a:xfrm>
            <a:prstGeom prst="rect">
              <a:avLst/>
            </a:prstGeom>
          </p:spPr>
          <p:txBody>
            <a:bodyPr lIns="0" tIns="0" rIns="0" bIns="0" rtlCol="0" anchor="t">
              <a:spAutoFit/>
            </a:bodyPr>
            <a:lstStyle/>
            <a:p>
              <a:pPr>
                <a:lnSpc>
                  <a:spcPts val="6720"/>
                </a:lnSpc>
              </a:pPr>
              <a:r>
                <a:rPr lang="en-US" sz="4800" dirty="0">
                  <a:solidFill>
                    <a:srgbClr val="FFFFFF"/>
                  </a:solidFill>
                  <a:latin typeface="Noto Sans Bold"/>
                </a:rPr>
                <a:t>B. </a:t>
              </a:r>
              <a:r>
                <a:rPr lang="en-US" sz="4800" dirty="0" err="1">
                  <a:solidFill>
                    <a:srgbClr val="FFFFFF"/>
                  </a:solidFill>
                  <a:latin typeface="Noto Sans Bold"/>
                </a:rPr>
                <a:t>phông</a:t>
              </a:r>
              <a:r>
                <a:rPr lang="en-US" sz="4800" dirty="0">
                  <a:solidFill>
                    <a:srgbClr val="FFFFFF"/>
                  </a:solidFill>
                  <a:latin typeface="Noto Sans Bold"/>
                </a:rPr>
                <a:t> </a:t>
              </a:r>
              <a:r>
                <a:rPr lang="en-US" sz="4800" dirty="0" err="1">
                  <a:solidFill>
                    <a:srgbClr val="FFFFFF"/>
                  </a:solidFill>
                  <a:latin typeface="Noto Sans Bold"/>
                </a:rPr>
                <a:t>nền</a:t>
              </a:r>
              <a:endParaRPr lang="en-US" sz="4800" dirty="0">
                <a:solidFill>
                  <a:srgbClr val="FFFFFF"/>
                </a:solidFill>
                <a:latin typeface="Noto Sans Bold"/>
              </a:endParaRPr>
            </a:p>
          </p:txBody>
        </p:sp>
      </p:grpSp>
      <p:pic>
        <p:nvPicPr>
          <p:cNvPr id="43" name="negative_beeps-6008">
            <a:hlinkClick r:id="" action="ppaction://media"/>
            <a:extLst>
              <a:ext uri="{FF2B5EF4-FFF2-40B4-BE49-F238E27FC236}">
                <a16:creationId xmlns:a16="http://schemas.microsoft.com/office/drawing/2014/main" id="{19B367DE-F3E0-3863-E731-D3F3E601581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920485" y="2825572"/>
            <a:ext cx="609600" cy="609600"/>
          </a:xfrm>
          <a:prstGeom prst="rect">
            <a:avLst/>
          </a:prstGeom>
        </p:spPr>
      </p:pic>
      <p:pic>
        <p:nvPicPr>
          <p:cNvPr id="44" name="yay-6326">
            <a:hlinkClick r:id="" action="ppaction://media"/>
            <a:extLst>
              <a:ext uri="{FF2B5EF4-FFF2-40B4-BE49-F238E27FC236}">
                <a16:creationId xmlns:a16="http://schemas.microsoft.com/office/drawing/2014/main" id="{27CC1B02-0FF3-34C3-D29A-EC729D705BC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993640" y="3928324"/>
            <a:ext cx="609600" cy="609600"/>
          </a:xfrm>
          <a:prstGeom prst="rect">
            <a:avLst/>
          </a:prstGeom>
        </p:spPr>
      </p:pic>
      <p:pic>
        <p:nvPicPr>
          <p:cNvPr id="45" name="negative_beeps-6008">
            <a:hlinkClick r:id="" action="ppaction://media"/>
            <a:extLst>
              <a:ext uri="{FF2B5EF4-FFF2-40B4-BE49-F238E27FC236}">
                <a16:creationId xmlns:a16="http://schemas.microsoft.com/office/drawing/2014/main" id="{5A640F1C-2896-3715-F7E0-3292EF26131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920485" y="1722820"/>
            <a:ext cx="609600" cy="609600"/>
          </a:xfrm>
          <a:prstGeom prst="rect">
            <a:avLst/>
          </a:prstGeom>
        </p:spPr>
      </p:pic>
      <p:pic>
        <p:nvPicPr>
          <p:cNvPr id="46" name="negative_beeps-6008">
            <a:hlinkClick r:id="" action="ppaction://media"/>
            <a:extLst>
              <a:ext uri="{FF2B5EF4-FFF2-40B4-BE49-F238E27FC236}">
                <a16:creationId xmlns:a16="http://schemas.microsoft.com/office/drawing/2014/main" id="{778E098B-D366-7A8E-3889-CECF3E7D415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9126698" y="5551723"/>
            <a:ext cx="609600" cy="609600"/>
          </a:xfrm>
          <a:prstGeom prst="rect">
            <a:avLst/>
          </a:prstGeom>
        </p:spPr>
      </p:pic>
    </p:spTree>
    <p:extLst>
      <p:ext uri="{BB962C8B-B14F-4D97-AF65-F5344CB8AC3E}">
        <p14:creationId xmlns:p14="http://schemas.microsoft.com/office/powerpoint/2010/main" val="87098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96" fill="hold"/>
                                        <p:tgtEl>
                                          <p:spTgt spid="43"/>
                                        </p:tgtEl>
                                      </p:cBhvr>
                                    </p:cmd>
                                  </p:childTnLst>
                                </p:cTn>
                              </p:par>
                            </p:childTnLst>
                          </p:cTn>
                        </p:par>
                      </p:childTnLst>
                    </p:cTn>
                  </p:par>
                </p:childTnLst>
              </p:cTn>
              <p:nextCondLst>
                <p:cond evt="onClick" delay="0">
                  <p:tgtEl>
                    <p:spTgt spid="33"/>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96" fill="hold"/>
                                        <p:tgtEl>
                                          <p:spTgt spid="45"/>
                                        </p:tgtEl>
                                      </p:cBhvr>
                                    </p:cmd>
                                  </p:childTnLst>
                                </p:cTn>
                              </p:par>
                            </p:childTnLst>
                          </p:cTn>
                        </p:par>
                      </p:childTnLst>
                    </p:cTn>
                  </p:par>
                </p:childTnLst>
              </p:cTn>
              <p:nextCondLst>
                <p:cond evt="onClick" delay="0">
                  <p:tgtEl>
                    <p:spTgt spid="40"/>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96" fill="hold"/>
                                        <p:tgtEl>
                                          <p:spTgt spid="46"/>
                                        </p:tgtEl>
                                      </p:cBhvr>
                                    </p:cmd>
                                  </p:childTnLst>
                                </p:cTn>
                              </p:par>
                            </p:childTnLst>
                          </p:cTn>
                        </p:par>
                      </p:childTnLst>
                    </p:cTn>
                  </p:par>
                </p:childTnLst>
              </p:cTn>
              <p:nextCondLst>
                <p:cond evt="onClick" delay="0">
                  <p:tgtEl>
                    <p:spTgt spid="36"/>
                  </p:tgtEl>
                </p:cond>
              </p:nextCondLst>
            </p:seq>
            <p:audio>
              <p:cMediaNode vol="80000">
                <p:cTn id="22" fill="hold" display="0">
                  <p:stCondLst>
                    <p:cond delay="indefinite"/>
                  </p:stCondLst>
                  <p:endCondLst>
                    <p:cond evt="onStopAudio" delay="0">
                      <p:tgtEl>
                        <p:sldTgt/>
                      </p:tgtEl>
                    </p:cond>
                  </p:endCondLst>
                </p:cTn>
                <p:tgtEl>
                  <p:spTgt spid="43"/>
                </p:tgtEl>
              </p:cMediaNode>
            </p:audio>
            <p:audio>
              <p:cMediaNode vol="80000">
                <p:cTn id="23" fill="hold" display="0">
                  <p:stCondLst>
                    <p:cond delay="indefinite"/>
                  </p:stCondLst>
                  <p:endCondLst>
                    <p:cond evt="onStopAudio" delay="0">
                      <p:tgtEl>
                        <p:sldTgt/>
                      </p:tgtEl>
                    </p:cond>
                  </p:endCondLst>
                </p:cTn>
                <p:tgtEl>
                  <p:spTgt spid="44"/>
                </p:tgtEl>
              </p:cMediaNode>
            </p:audio>
            <p:audio>
              <p:cMediaNode vol="80000">
                <p:cTn id="24" fill="hold" display="0">
                  <p:stCondLst>
                    <p:cond delay="indefinite"/>
                  </p:stCondLst>
                  <p:endCondLst>
                    <p:cond evt="onStopAudio" delay="0">
                      <p:tgtEl>
                        <p:sldTgt/>
                      </p:tgtEl>
                    </p:cond>
                  </p:endCondLst>
                </p:cTn>
                <p:tgtEl>
                  <p:spTgt spid="45"/>
                </p:tgtEl>
              </p:cMediaNode>
            </p:audio>
            <p:audio>
              <p:cMediaNode vol="80000">
                <p:cTn id="25" fill="hold" display="0">
                  <p:stCondLst>
                    <p:cond delay="indefinite"/>
                  </p:stCondLst>
                  <p:endCondLst>
                    <p:cond evt="onStopAudio" delay="0">
                      <p:tgtEl>
                        <p:sldTgt/>
                      </p:tgtEl>
                    </p:cond>
                  </p:endCondLst>
                </p:cTn>
                <p:tgtEl>
                  <p:spTgt spid="4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4211" y="-92448"/>
            <a:ext cx="20718335" cy="11498676"/>
          </a:xfrm>
          <a:custGeom>
            <a:avLst/>
            <a:gdLst/>
            <a:ahLst/>
            <a:cxnLst/>
            <a:rect l="l" t="t" r="r" b="b"/>
            <a:pathLst>
              <a:path w="20718335" h="11498676">
                <a:moveTo>
                  <a:pt x="0" y="0"/>
                </a:moveTo>
                <a:lnTo>
                  <a:pt x="20718334" y="0"/>
                </a:lnTo>
                <a:lnTo>
                  <a:pt x="20718334" y="11498675"/>
                </a:lnTo>
                <a:lnTo>
                  <a:pt x="0" y="11498675"/>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421448" y="4317346"/>
            <a:ext cx="4060922" cy="5615445"/>
            <a:chOff x="0" y="0"/>
            <a:chExt cx="5414563" cy="7487260"/>
          </a:xfrm>
        </p:grpSpPr>
        <p:sp>
          <p:nvSpPr>
            <p:cNvPr id="4" name="Freeform 4"/>
            <p:cNvSpPr/>
            <p:nvPr/>
          </p:nvSpPr>
          <p:spPr>
            <a:xfrm rot="5400000" flipV="1">
              <a:off x="-1591043" y="1591043"/>
              <a:ext cx="7487260" cy="4305175"/>
            </a:xfrm>
            <a:custGeom>
              <a:avLst/>
              <a:gdLst/>
              <a:ahLst/>
              <a:cxnLst/>
              <a:rect l="l" t="t" r="r" b="b"/>
              <a:pathLst>
                <a:path w="7487260" h="4305175">
                  <a:moveTo>
                    <a:pt x="0" y="4305174"/>
                  </a:moveTo>
                  <a:lnTo>
                    <a:pt x="7487260" y="4305174"/>
                  </a:lnTo>
                  <a:lnTo>
                    <a:pt x="7487260"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938414" y="1101539"/>
              <a:ext cx="4476149" cy="6038649"/>
            </a:xfrm>
            <a:custGeom>
              <a:avLst/>
              <a:gdLst/>
              <a:ahLst/>
              <a:cxnLst/>
              <a:rect l="l" t="t" r="r" b="b"/>
              <a:pathLst>
                <a:path w="4476149" h="6038649">
                  <a:moveTo>
                    <a:pt x="0" y="0"/>
                  </a:moveTo>
                  <a:lnTo>
                    <a:pt x="4476149" y="0"/>
                  </a:lnTo>
                  <a:lnTo>
                    <a:pt x="4476149" y="6038649"/>
                  </a:lnTo>
                  <a:lnTo>
                    <a:pt x="0" y="6038649"/>
                  </a:lnTo>
                  <a:lnTo>
                    <a:pt x="0" y="0"/>
                  </a:lnTo>
                  <a:close/>
                </a:path>
              </a:pathLst>
            </a:custGeom>
            <a:blipFill>
              <a:blip r:embed="rId5"/>
              <a:stretch>
                <a:fillRect/>
              </a:stretch>
            </a:blipFill>
          </p:spPr>
          <p:txBody>
            <a:bodyPr/>
            <a:lstStyle/>
            <a:p>
              <a:endParaRPr lang="en-GB"/>
            </a:p>
          </p:txBody>
        </p:sp>
      </p:grpSp>
      <p:grpSp>
        <p:nvGrpSpPr>
          <p:cNvPr id="6" name="Group 6"/>
          <p:cNvGrpSpPr/>
          <p:nvPr/>
        </p:nvGrpSpPr>
        <p:grpSpPr>
          <a:xfrm>
            <a:off x="2816151" y="3913339"/>
            <a:ext cx="4816316" cy="6341508"/>
            <a:chOff x="0" y="0"/>
            <a:chExt cx="6421755" cy="8455344"/>
          </a:xfrm>
        </p:grpSpPr>
        <p:sp>
          <p:nvSpPr>
            <p:cNvPr id="7" name="Freeform 7"/>
            <p:cNvSpPr/>
            <p:nvPr/>
          </p:nvSpPr>
          <p:spPr>
            <a:xfrm rot="4311915" flipV="1">
              <a:off x="-532753" y="2075085"/>
              <a:ext cx="7487260" cy="4305175"/>
            </a:xfrm>
            <a:custGeom>
              <a:avLst/>
              <a:gdLst/>
              <a:ahLst/>
              <a:cxnLst/>
              <a:rect l="l" t="t" r="r" b="b"/>
              <a:pathLst>
                <a:path w="7487260" h="4305175">
                  <a:moveTo>
                    <a:pt x="0" y="4305174"/>
                  </a:moveTo>
                  <a:lnTo>
                    <a:pt x="7487261" y="4305174"/>
                  </a:lnTo>
                  <a:lnTo>
                    <a:pt x="7487261"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2065174" y="1585581"/>
              <a:ext cx="2735116" cy="5940523"/>
            </a:xfrm>
            <a:custGeom>
              <a:avLst/>
              <a:gdLst/>
              <a:ahLst/>
              <a:cxnLst/>
              <a:rect l="l" t="t" r="r" b="b"/>
              <a:pathLst>
                <a:path w="2735116" h="5940523">
                  <a:moveTo>
                    <a:pt x="0" y="0"/>
                  </a:moveTo>
                  <a:lnTo>
                    <a:pt x="2735116" y="0"/>
                  </a:lnTo>
                  <a:lnTo>
                    <a:pt x="2735116" y="5940523"/>
                  </a:lnTo>
                  <a:lnTo>
                    <a:pt x="0" y="5940523"/>
                  </a:lnTo>
                  <a:lnTo>
                    <a:pt x="0" y="0"/>
                  </a:lnTo>
                  <a:close/>
                </a:path>
              </a:pathLst>
            </a:custGeom>
            <a:blipFill>
              <a:blip r:embed="rId6"/>
              <a:stretch>
                <a:fillRect/>
              </a:stretch>
            </a:blipFill>
          </p:spPr>
          <p:txBody>
            <a:bodyPr/>
            <a:lstStyle/>
            <a:p>
              <a:endParaRPr lang="en-GB"/>
            </a:p>
          </p:txBody>
        </p:sp>
      </p:grpSp>
      <p:grpSp>
        <p:nvGrpSpPr>
          <p:cNvPr id="9" name="Group 9"/>
          <p:cNvGrpSpPr/>
          <p:nvPr/>
        </p:nvGrpSpPr>
        <p:grpSpPr>
          <a:xfrm>
            <a:off x="6951251" y="3954315"/>
            <a:ext cx="4357937" cy="6177212"/>
            <a:chOff x="0" y="0"/>
            <a:chExt cx="5810583" cy="8236283"/>
          </a:xfrm>
        </p:grpSpPr>
        <p:sp>
          <p:nvSpPr>
            <p:cNvPr id="10" name="Freeform 10"/>
            <p:cNvSpPr/>
            <p:nvPr/>
          </p:nvSpPr>
          <p:spPr>
            <a:xfrm rot="-6142955" flipV="1">
              <a:off x="-838339" y="1965554"/>
              <a:ext cx="7487260" cy="4305175"/>
            </a:xfrm>
            <a:custGeom>
              <a:avLst/>
              <a:gdLst/>
              <a:ahLst/>
              <a:cxnLst/>
              <a:rect l="l" t="t" r="r" b="b"/>
              <a:pathLst>
                <a:path w="7487260" h="4305175">
                  <a:moveTo>
                    <a:pt x="0" y="4305175"/>
                  </a:moveTo>
                  <a:lnTo>
                    <a:pt x="7487261" y="4305175"/>
                  </a:lnTo>
                  <a:lnTo>
                    <a:pt x="7487261" y="0"/>
                  </a:lnTo>
                  <a:lnTo>
                    <a:pt x="0" y="0"/>
                  </a:lnTo>
                  <a:lnTo>
                    <a:pt x="0" y="4305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1" name="Freeform 11">
              <a:hlinkClick r:id="rId7" action="ppaction://hlinksldjump"/>
            </p:cNvPr>
            <p:cNvSpPr/>
            <p:nvPr/>
          </p:nvSpPr>
          <p:spPr>
            <a:xfrm>
              <a:off x="1031353" y="1585581"/>
              <a:ext cx="3977699" cy="5842397"/>
            </a:xfrm>
            <a:custGeom>
              <a:avLst/>
              <a:gdLst/>
              <a:ahLst/>
              <a:cxnLst/>
              <a:rect l="l" t="t" r="r" b="b"/>
              <a:pathLst>
                <a:path w="3977699" h="5842397">
                  <a:moveTo>
                    <a:pt x="0" y="0"/>
                  </a:moveTo>
                  <a:lnTo>
                    <a:pt x="3977699" y="0"/>
                  </a:lnTo>
                  <a:lnTo>
                    <a:pt x="3977699" y="5842397"/>
                  </a:lnTo>
                  <a:lnTo>
                    <a:pt x="0" y="5842397"/>
                  </a:lnTo>
                  <a:lnTo>
                    <a:pt x="0" y="0"/>
                  </a:lnTo>
                  <a:close/>
                </a:path>
              </a:pathLst>
            </a:custGeom>
            <a:blipFill>
              <a:blip r:embed="rId8"/>
              <a:stretch>
                <a:fillRect/>
              </a:stretch>
            </a:blipFill>
          </p:spPr>
          <p:txBody>
            <a:bodyPr/>
            <a:lstStyle/>
            <a:p>
              <a:endParaRPr lang="en-GB"/>
            </a:p>
          </p:txBody>
        </p:sp>
      </p:grpSp>
      <p:grpSp>
        <p:nvGrpSpPr>
          <p:cNvPr id="12" name="Group 12"/>
          <p:cNvGrpSpPr/>
          <p:nvPr/>
        </p:nvGrpSpPr>
        <p:grpSpPr>
          <a:xfrm>
            <a:off x="9301222" y="3707871"/>
            <a:ext cx="4816316" cy="6341508"/>
            <a:chOff x="0" y="0"/>
            <a:chExt cx="6421755" cy="8455344"/>
          </a:xfrm>
        </p:grpSpPr>
        <p:sp>
          <p:nvSpPr>
            <p:cNvPr id="13" name="Freeform 13"/>
            <p:cNvSpPr/>
            <p:nvPr/>
          </p:nvSpPr>
          <p:spPr>
            <a:xfrm rot="4311915" flipV="1">
              <a:off x="-532753" y="2075085"/>
              <a:ext cx="7487260" cy="4305175"/>
            </a:xfrm>
            <a:custGeom>
              <a:avLst/>
              <a:gdLst/>
              <a:ahLst/>
              <a:cxnLst/>
              <a:rect l="l" t="t" r="r" b="b"/>
              <a:pathLst>
                <a:path w="7487260" h="4305175">
                  <a:moveTo>
                    <a:pt x="0" y="4305174"/>
                  </a:moveTo>
                  <a:lnTo>
                    <a:pt x="7487261" y="4305174"/>
                  </a:lnTo>
                  <a:lnTo>
                    <a:pt x="7487261" y="0"/>
                  </a:lnTo>
                  <a:lnTo>
                    <a:pt x="0" y="0"/>
                  </a:lnTo>
                  <a:lnTo>
                    <a:pt x="0" y="430517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a:hlinkClick r:id="rId9" action="ppaction://hlinksldjump"/>
            </p:cNvPr>
            <p:cNvSpPr/>
            <p:nvPr/>
          </p:nvSpPr>
          <p:spPr>
            <a:xfrm>
              <a:off x="2242772" y="1804642"/>
              <a:ext cx="3447014" cy="5842397"/>
            </a:xfrm>
            <a:custGeom>
              <a:avLst/>
              <a:gdLst/>
              <a:ahLst/>
              <a:cxnLst/>
              <a:rect l="l" t="t" r="r" b="b"/>
              <a:pathLst>
                <a:path w="3447014" h="5842397">
                  <a:moveTo>
                    <a:pt x="0" y="0"/>
                  </a:moveTo>
                  <a:lnTo>
                    <a:pt x="3447014" y="0"/>
                  </a:lnTo>
                  <a:lnTo>
                    <a:pt x="3447014" y="5842397"/>
                  </a:lnTo>
                  <a:lnTo>
                    <a:pt x="0" y="5842397"/>
                  </a:lnTo>
                  <a:lnTo>
                    <a:pt x="0" y="0"/>
                  </a:lnTo>
                  <a:close/>
                </a:path>
              </a:pathLst>
            </a:custGeom>
            <a:blipFill>
              <a:blip r:embed="rId10"/>
              <a:stretch>
                <a:fillRect/>
              </a:stretch>
            </a:blipFill>
          </p:spPr>
          <p:txBody>
            <a:bodyPr/>
            <a:lstStyle/>
            <a:p>
              <a:endParaRPr lang="en-GB"/>
            </a:p>
          </p:txBody>
        </p:sp>
      </p:grpSp>
      <p:grpSp>
        <p:nvGrpSpPr>
          <p:cNvPr id="15" name="Group 15"/>
          <p:cNvGrpSpPr/>
          <p:nvPr/>
        </p:nvGrpSpPr>
        <p:grpSpPr>
          <a:xfrm>
            <a:off x="13371051" y="3872167"/>
            <a:ext cx="4357937" cy="6177212"/>
            <a:chOff x="0" y="0"/>
            <a:chExt cx="5810583" cy="8236283"/>
          </a:xfrm>
        </p:grpSpPr>
        <p:sp>
          <p:nvSpPr>
            <p:cNvPr id="16" name="Freeform 16"/>
            <p:cNvSpPr/>
            <p:nvPr/>
          </p:nvSpPr>
          <p:spPr>
            <a:xfrm rot="-6142955" flipV="1">
              <a:off x="-838339" y="1965554"/>
              <a:ext cx="7487260" cy="4305175"/>
            </a:xfrm>
            <a:custGeom>
              <a:avLst/>
              <a:gdLst/>
              <a:ahLst/>
              <a:cxnLst/>
              <a:rect l="l" t="t" r="r" b="b"/>
              <a:pathLst>
                <a:path w="7487260" h="4305175">
                  <a:moveTo>
                    <a:pt x="0" y="4305175"/>
                  </a:moveTo>
                  <a:lnTo>
                    <a:pt x="7487261" y="4305175"/>
                  </a:lnTo>
                  <a:lnTo>
                    <a:pt x="7487261" y="0"/>
                  </a:lnTo>
                  <a:lnTo>
                    <a:pt x="0" y="0"/>
                  </a:lnTo>
                  <a:lnTo>
                    <a:pt x="0" y="4305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a:hlinkClick r:id="rId11" action="ppaction://hlinksldjump"/>
            </p:cNvPr>
            <p:cNvSpPr/>
            <p:nvPr/>
          </p:nvSpPr>
          <p:spPr>
            <a:xfrm>
              <a:off x="988990" y="1404519"/>
              <a:ext cx="3832603" cy="5738145"/>
            </a:xfrm>
            <a:custGeom>
              <a:avLst/>
              <a:gdLst/>
              <a:ahLst/>
              <a:cxnLst/>
              <a:rect l="l" t="t" r="r" b="b"/>
              <a:pathLst>
                <a:path w="3832603" h="5738145">
                  <a:moveTo>
                    <a:pt x="0" y="0"/>
                  </a:moveTo>
                  <a:lnTo>
                    <a:pt x="3832603" y="0"/>
                  </a:lnTo>
                  <a:lnTo>
                    <a:pt x="3832603" y="5738146"/>
                  </a:lnTo>
                  <a:lnTo>
                    <a:pt x="0" y="5738146"/>
                  </a:lnTo>
                  <a:lnTo>
                    <a:pt x="0" y="0"/>
                  </a:lnTo>
                  <a:close/>
                </a:path>
              </a:pathLst>
            </a:custGeom>
            <a:blipFill>
              <a:blip r:embed="rId12"/>
              <a:stretch>
                <a:fillRect/>
              </a:stretch>
            </a:blipFill>
          </p:spPr>
          <p:txBody>
            <a:bodyPr/>
            <a:lstStyle/>
            <a:p>
              <a:endParaRPr lang="en-GB"/>
            </a:p>
          </p:txBody>
        </p:sp>
      </p:grpSp>
      <p:sp>
        <p:nvSpPr>
          <p:cNvPr id="18" name="Freeform 18"/>
          <p:cNvSpPr/>
          <p:nvPr/>
        </p:nvSpPr>
        <p:spPr>
          <a:xfrm>
            <a:off x="1270197" y="1028700"/>
            <a:ext cx="6424346" cy="2409130"/>
          </a:xfrm>
          <a:custGeom>
            <a:avLst/>
            <a:gdLst/>
            <a:ahLst/>
            <a:cxnLst/>
            <a:rect l="l" t="t" r="r" b="b"/>
            <a:pathLst>
              <a:path w="6424346" h="2409130">
                <a:moveTo>
                  <a:pt x="0" y="0"/>
                </a:moveTo>
                <a:lnTo>
                  <a:pt x="6424346" y="0"/>
                </a:lnTo>
                <a:lnTo>
                  <a:pt x="6424346" y="2409130"/>
                </a:lnTo>
                <a:lnTo>
                  <a:pt x="0" y="2409130"/>
                </a:lnTo>
                <a:lnTo>
                  <a:pt x="0" y="0"/>
                </a:lnTo>
                <a:close/>
              </a:path>
            </a:pathLst>
          </a:custGeom>
          <a:blipFill>
            <a:blip r:embed="rId13"/>
            <a:stretch>
              <a:fillRect/>
            </a:stretch>
          </a:blipFill>
        </p:spPr>
        <p:txBody>
          <a:bodyPr/>
          <a:lstStyle/>
          <a:p>
            <a:endParaRPr lang="en-GB"/>
          </a:p>
        </p:txBody>
      </p:sp>
      <p:sp>
        <p:nvSpPr>
          <p:cNvPr id="19" name="Freeform 19"/>
          <p:cNvSpPr/>
          <p:nvPr/>
        </p:nvSpPr>
        <p:spPr>
          <a:xfrm>
            <a:off x="6272665" y="1028700"/>
            <a:ext cx="4904849" cy="2409130"/>
          </a:xfrm>
          <a:custGeom>
            <a:avLst/>
            <a:gdLst/>
            <a:ahLst/>
            <a:cxnLst/>
            <a:rect l="l" t="t" r="r" b="b"/>
            <a:pathLst>
              <a:path w="4904849" h="2409130">
                <a:moveTo>
                  <a:pt x="0" y="0"/>
                </a:moveTo>
                <a:lnTo>
                  <a:pt x="4904849" y="0"/>
                </a:lnTo>
                <a:lnTo>
                  <a:pt x="4904849" y="2409130"/>
                </a:lnTo>
                <a:lnTo>
                  <a:pt x="0" y="2409130"/>
                </a:lnTo>
                <a:lnTo>
                  <a:pt x="0" y="0"/>
                </a:lnTo>
                <a:close/>
              </a:path>
            </a:pathLst>
          </a:custGeom>
          <a:blipFill>
            <a:blip r:embed="rId13"/>
            <a:stretch>
              <a:fillRect l="-15501" r="-15477"/>
            </a:stretch>
          </a:blipFill>
        </p:spPr>
        <p:txBody>
          <a:bodyPr/>
          <a:lstStyle/>
          <a:p>
            <a:endParaRPr lang="en-GB"/>
          </a:p>
        </p:txBody>
      </p:sp>
      <p:sp>
        <p:nvSpPr>
          <p:cNvPr id="20" name="Freeform 20"/>
          <p:cNvSpPr/>
          <p:nvPr/>
        </p:nvSpPr>
        <p:spPr>
          <a:xfrm>
            <a:off x="10645170" y="1028700"/>
            <a:ext cx="5664010" cy="2409130"/>
          </a:xfrm>
          <a:custGeom>
            <a:avLst/>
            <a:gdLst/>
            <a:ahLst/>
            <a:cxnLst/>
            <a:rect l="l" t="t" r="r" b="b"/>
            <a:pathLst>
              <a:path w="5664010" h="2409130">
                <a:moveTo>
                  <a:pt x="0" y="0"/>
                </a:moveTo>
                <a:lnTo>
                  <a:pt x="5664011" y="0"/>
                </a:lnTo>
                <a:lnTo>
                  <a:pt x="5664011" y="2409130"/>
                </a:lnTo>
                <a:lnTo>
                  <a:pt x="0" y="2409130"/>
                </a:lnTo>
                <a:lnTo>
                  <a:pt x="0" y="0"/>
                </a:lnTo>
                <a:close/>
              </a:path>
            </a:pathLst>
          </a:custGeom>
          <a:blipFill>
            <a:blip r:embed="rId13"/>
            <a:stretch>
              <a:fillRect l="-13423"/>
            </a:stretch>
          </a:blipFill>
        </p:spPr>
        <p:txBody>
          <a:bodyPr/>
          <a:lstStyle/>
          <a:p>
            <a:endParaRPr lang="en-GB"/>
          </a:p>
        </p:txBody>
      </p:sp>
      <p:sp>
        <p:nvSpPr>
          <p:cNvPr id="21" name="TextBox 21"/>
          <p:cNvSpPr txBox="1"/>
          <p:nvPr/>
        </p:nvSpPr>
        <p:spPr>
          <a:xfrm>
            <a:off x="13371051" y="4231621"/>
            <a:ext cx="2823524" cy="81151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1</a:t>
            </a:r>
          </a:p>
        </p:txBody>
      </p:sp>
      <p:grpSp>
        <p:nvGrpSpPr>
          <p:cNvPr id="22" name="Group 22"/>
          <p:cNvGrpSpPr/>
          <p:nvPr/>
        </p:nvGrpSpPr>
        <p:grpSpPr>
          <a:xfrm>
            <a:off x="2202324" y="4053079"/>
            <a:ext cx="790038" cy="790038"/>
            <a:chOff x="0" y="0"/>
            <a:chExt cx="1053384" cy="1053384"/>
          </a:xfrm>
        </p:grpSpPr>
        <p:grpSp>
          <p:nvGrpSpPr>
            <p:cNvPr id="23" name="Group 23"/>
            <p:cNvGrpSpPr/>
            <p:nvPr/>
          </p:nvGrpSpPr>
          <p:grpSpPr>
            <a:xfrm>
              <a:off x="0" y="0"/>
              <a:ext cx="1053384" cy="1053384"/>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1</a:t>
              </a:r>
            </a:p>
          </p:txBody>
        </p:sp>
      </p:grpSp>
      <p:grpSp>
        <p:nvGrpSpPr>
          <p:cNvPr id="27" name="Group 27"/>
          <p:cNvGrpSpPr/>
          <p:nvPr/>
        </p:nvGrpSpPr>
        <p:grpSpPr>
          <a:xfrm>
            <a:off x="4869751" y="4053079"/>
            <a:ext cx="790038" cy="790038"/>
            <a:chOff x="0" y="0"/>
            <a:chExt cx="1053384" cy="1053384"/>
          </a:xfrm>
        </p:grpSpPr>
        <p:grpSp>
          <p:nvGrpSpPr>
            <p:cNvPr id="28" name="Group 28"/>
            <p:cNvGrpSpPr/>
            <p:nvPr/>
          </p:nvGrpSpPr>
          <p:grpSpPr>
            <a:xfrm>
              <a:off x="0" y="0"/>
              <a:ext cx="1053384" cy="1053384"/>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2</a:t>
              </a:r>
            </a:p>
          </p:txBody>
        </p:sp>
      </p:grpSp>
      <p:grpSp>
        <p:nvGrpSpPr>
          <p:cNvPr id="32" name="Group 32"/>
          <p:cNvGrpSpPr/>
          <p:nvPr/>
        </p:nvGrpSpPr>
        <p:grpSpPr>
          <a:xfrm>
            <a:off x="8511184" y="3954315"/>
            <a:ext cx="790038" cy="790038"/>
            <a:chOff x="0" y="0"/>
            <a:chExt cx="1053384" cy="1053384"/>
          </a:xfrm>
        </p:grpSpPr>
        <p:grpSp>
          <p:nvGrpSpPr>
            <p:cNvPr id="33" name="Group 33"/>
            <p:cNvGrpSpPr/>
            <p:nvPr/>
          </p:nvGrpSpPr>
          <p:grpSpPr>
            <a:xfrm>
              <a:off x="0" y="0"/>
              <a:ext cx="1053384" cy="1053384"/>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3</a:t>
              </a:r>
            </a:p>
          </p:txBody>
        </p:sp>
      </p:grpSp>
      <p:grpSp>
        <p:nvGrpSpPr>
          <p:cNvPr id="37" name="Group 37"/>
          <p:cNvGrpSpPr/>
          <p:nvPr/>
        </p:nvGrpSpPr>
        <p:grpSpPr>
          <a:xfrm>
            <a:off x="11314361" y="3954315"/>
            <a:ext cx="790038" cy="790038"/>
            <a:chOff x="0" y="0"/>
            <a:chExt cx="1053384" cy="1053384"/>
          </a:xfrm>
        </p:grpSpPr>
        <p:grpSp>
          <p:nvGrpSpPr>
            <p:cNvPr id="38" name="Group 38"/>
            <p:cNvGrpSpPr/>
            <p:nvPr/>
          </p:nvGrpSpPr>
          <p:grpSpPr>
            <a:xfrm>
              <a:off x="0" y="0"/>
              <a:ext cx="1053384" cy="1053384"/>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4</a:t>
              </a:r>
            </a:p>
          </p:txBody>
        </p:sp>
      </p:grpSp>
      <p:grpSp>
        <p:nvGrpSpPr>
          <p:cNvPr id="42" name="Group 42"/>
          <p:cNvGrpSpPr/>
          <p:nvPr/>
        </p:nvGrpSpPr>
        <p:grpSpPr>
          <a:xfrm>
            <a:off x="14955738" y="3872167"/>
            <a:ext cx="790038" cy="790038"/>
            <a:chOff x="0" y="0"/>
            <a:chExt cx="1053384" cy="1053384"/>
          </a:xfrm>
        </p:grpSpPr>
        <p:grpSp>
          <p:nvGrpSpPr>
            <p:cNvPr id="43" name="Group 43"/>
            <p:cNvGrpSpPr/>
            <p:nvPr/>
          </p:nvGrpSpPr>
          <p:grpSpPr>
            <a:xfrm>
              <a:off x="0" y="0"/>
              <a:ext cx="1053384" cy="1053384"/>
              <a:chOff x="0" y="0"/>
              <a:chExt cx="812800" cy="812800"/>
            </a:xfrm>
          </p:grpSpPr>
          <p:sp>
            <p:nvSpPr>
              <p:cNvPr id="44" name="Freeform 4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3131"/>
              </a:solidFill>
            </p:spPr>
            <p:txBody>
              <a:bodyPr/>
              <a:lstStyle/>
              <a:p>
                <a:endParaRPr lang="en-GB"/>
              </a:p>
            </p:txBody>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107651" y="-85725"/>
              <a:ext cx="764732" cy="1053447"/>
            </a:xfrm>
            <a:prstGeom prst="rect">
              <a:avLst/>
            </a:prstGeom>
          </p:spPr>
          <p:txBody>
            <a:bodyPr lIns="0" tIns="0" rIns="0" bIns="0" rtlCol="0" anchor="t">
              <a:spAutoFit/>
            </a:bodyPr>
            <a:lstStyle/>
            <a:p>
              <a:pPr algn="ctr">
                <a:lnSpc>
                  <a:spcPts val="6720"/>
                </a:lnSpc>
              </a:pPr>
              <a:r>
                <a:rPr lang="en-US" sz="4800">
                  <a:solidFill>
                    <a:srgbClr val="FFFFFF"/>
                  </a:solidFill>
                  <a:latin typeface="Noto Sans Bold"/>
                </a:rPr>
                <a:t>5</a:t>
              </a:r>
            </a:p>
          </p:txBody>
        </p:sp>
      </p:grpSp>
      <p:sp>
        <p:nvSpPr>
          <p:cNvPr id="52" name="Freeform 52"/>
          <p:cNvSpPr/>
          <p:nvPr/>
        </p:nvSpPr>
        <p:spPr>
          <a:xfrm>
            <a:off x="281079" y="5892533"/>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3" name="TextBox 53"/>
          <p:cNvSpPr txBox="1"/>
          <p:nvPr/>
        </p:nvSpPr>
        <p:spPr>
          <a:xfrm>
            <a:off x="1655012" y="1248459"/>
            <a:ext cx="14699889" cy="1649298"/>
          </a:xfrm>
          <a:prstGeom prst="rect">
            <a:avLst/>
          </a:prstGeom>
        </p:spPr>
        <p:txBody>
          <a:bodyPr lIns="0" tIns="0" rIns="0" bIns="0" rtlCol="0" anchor="t">
            <a:spAutoFit/>
          </a:bodyPr>
          <a:lstStyle/>
          <a:p>
            <a:pPr algn="ctr">
              <a:lnSpc>
                <a:spcPts val="6720"/>
              </a:lnSpc>
            </a:pPr>
            <a:r>
              <a:rPr lang="en-US" sz="4400">
                <a:solidFill>
                  <a:srgbClr val="FFFFFF"/>
                </a:solidFill>
                <a:latin typeface="Noto Sans Bold"/>
              </a:rPr>
              <a:t>Chúc mừng em! </a:t>
            </a:r>
          </a:p>
          <a:p>
            <a:pPr algn="ctr">
              <a:lnSpc>
                <a:spcPts val="6720"/>
              </a:lnSpc>
            </a:pPr>
            <a:r>
              <a:rPr lang="en-US" sz="4400">
                <a:solidFill>
                  <a:srgbClr val="FFFFFF"/>
                </a:solidFill>
                <a:latin typeface="Noto Sans Bold"/>
              </a:rPr>
              <a:t>Cùng loại bỏ những người khai thác gỗ còn lại nhé!</a:t>
            </a:r>
          </a:p>
        </p:txBody>
      </p:sp>
      <p:sp>
        <p:nvSpPr>
          <p:cNvPr id="55" name="Freeform 52">
            <a:extLst>
              <a:ext uri="{FF2B5EF4-FFF2-40B4-BE49-F238E27FC236}">
                <a16:creationId xmlns:a16="http://schemas.microsoft.com/office/drawing/2014/main" id="{1399C0D8-1BF6-D4F1-3345-94CF089102FF}"/>
              </a:ext>
            </a:extLst>
          </p:cNvPr>
          <p:cNvSpPr/>
          <p:nvPr/>
        </p:nvSpPr>
        <p:spPr>
          <a:xfrm>
            <a:off x="3587204" y="5963649"/>
            <a:ext cx="3357112" cy="285658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6" name="Freeform 11">
            <a:extLst>
              <a:ext uri="{FF2B5EF4-FFF2-40B4-BE49-F238E27FC236}">
                <a16:creationId xmlns:a16="http://schemas.microsoft.com/office/drawing/2014/main" id="{F86498FC-2E81-7B54-CC67-EDEBB278737B}"/>
              </a:ext>
            </a:extLst>
          </p:cNvPr>
          <p:cNvSpPr/>
          <p:nvPr/>
        </p:nvSpPr>
        <p:spPr>
          <a:xfrm>
            <a:off x="14841869" y="8233130"/>
            <a:ext cx="3181523" cy="2620780"/>
          </a:xfrm>
          <a:custGeom>
            <a:avLst/>
            <a:gdLst/>
            <a:ahLst/>
            <a:cxnLst/>
            <a:rect l="l" t="t" r="r" b="b"/>
            <a:pathLst>
              <a:path w="3181523" h="2620780">
                <a:moveTo>
                  <a:pt x="0" y="0"/>
                </a:moveTo>
                <a:lnTo>
                  <a:pt x="3181523" y="0"/>
                </a:lnTo>
                <a:lnTo>
                  <a:pt x="3181523" y="2620780"/>
                </a:lnTo>
                <a:lnTo>
                  <a:pt x="0" y="262078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57" name="TextBox 17">
            <a:hlinkClick r:id="rId7" action="ppaction://hlinksldjump"/>
            <a:extLst>
              <a:ext uri="{FF2B5EF4-FFF2-40B4-BE49-F238E27FC236}">
                <a16:creationId xmlns:a16="http://schemas.microsoft.com/office/drawing/2014/main" id="{C0E37C78-BECE-4A8A-853E-C4E606CECE20}"/>
              </a:ext>
            </a:extLst>
          </p:cNvPr>
          <p:cNvSpPr txBox="1"/>
          <p:nvPr/>
        </p:nvSpPr>
        <p:spPr>
          <a:xfrm>
            <a:off x="14972601" y="8912140"/>
            <a:ext cx="2920058" cy="580376"/>
          </a:xfrm>
          <a:prstGeom prst="rect">
            <a:avLst/>
          </a:prstGeom>
        </p:spPr>
        <p:txBody>
          <a:bodyPr lIns="0" tIns="0" rIns="0" bIns="0" rtlCol="0" anchor="t">
            <a:spAutoFit/>
          </a:bodyPr>
          <a:lstStyle/>
          <a:p>
            <a:pPr algn="ctr">
              <a:lnSpc>
                <a:spcPts val="4760"/>
              </a:lnSpc>
            </a:pPr>
            <a:r>
              <a:rPr lang="en-US" sz="3400">
                <a:solidFill>
                  <a:srgbClr val="FFFFFF"/>
                </a:solidFill>
                <a:latin typeface="Noto Sans Bold"/>
              </a:rPr>
              <a:t>Câu tiếp</a:t>
            </a:r>
          </a:p>
        </p:txBody>
      </p:sp>
    </p:spTree>
    <p:extLst>
      <p:ext uri="{BB962C8B-B14F-4D97-AF65-F5344CB8AC3E}">
        <p14:creationId xmlns:p14="http://schemas.microsoft.com/office/powerpoint/2010/main" val="14011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473"/>
            <a:ext cx="18288000" cy="11772900"/>
          </a:xfrm>
          <a:custGeom>
            <a:avLst/>
            <a:gdLst/>
            <a:ahLst/>
            <a:cxnLst/>
            <a:rect l="l" t="t" r="r" b="b"/>
            <a:pathLst>
              <a:path w="18288000" h="11772900">
                <a:moveTo>
                  <a:pt x="0" y="0"/>
                </a:moveTo>
                <a:lnTo>
                  <a:pt x="18288000" y="0"/>
                </a:lnTo>
                <a:lnTo>
                  <a:pt x="18288000" y="11772900"/>
                </a:lnTo>
                <a:lnTo>
                  <a:pt x="0" y="11772900"/>
                </a:lnTo>
                <a:lnTo>
                  <a:pt x="0" y="0"/>
                </a:lnTo>
                <a:close/>
              </a:path>
            </a:pathLst>
          </a:custGeom>
          <a:blipFill>
            <a:blip r:embed="rId6"/>
            <a:stretch>
              <a:fillRect/>
            </a:stretch>
          </a:blipFill>
        </p:spPr>
        <p:txBody>
          <a:bodyPr/>
          <a:lstStyle/>
          <a:p>
            <a:endParaRPr lang="en-US"/>
          </a:p>
        </p:txBody>
      </p:sp>
      <p:grpSp>
        <p:nvGrpSpPr>
          <p:cNvPr id="3" name="Group 3"/>
          <p:cNvGrpSpPr/>
          <p:nvPr/>
        </p:nvGrpSpPr>
        <p:grpSpPr>
          <a:xfrm>
            <a:off x="1220820" y="0"/>
            <a:ext cx="15038983" cy="3437830"/>
            <a:chOff x="0" y="0"/>
            <a:chExt cx="20051978" cy="3212173"/>
          </a:xfrm>
        </p:grpSpPr>
        <p:sp>
          <p:nvSpPr>
            <p:cNvPr id="4" name="Freeform 4"/>
            <p:cNvSpPr/>
            <p:nvPr/>
          </p:nvSpPr>
          <p:spPr>
            <a:xfrm>
              <a:off x="0" y="0"/>
              <a:ext cx="8565795" cy="3212173"/>
            </a:xfrm>
            <a:custGeom>
              <a:avLst/>
              <a:gdLst/>
              <a:ahLst/>
              <a:cxnLst/>
              <a:rect l="l" t="t" r="r" b="b"/>
              <a:pathLst>
                <a:path w="8565795" h="3212173">
                  <a:moveTo>
                    <a:pt x="0" y="0"/>
                  </a:moveTo>
                  <a:lnTo>
                    <a:pt x="8565795" y="0"/>
                  </a:lnTo>
                  <a:lnTo>
                    <a:pt x="8565795" y="3212173"/>
                  </a:lnTo>
                  <a:lnTo>
                    <a:pt x="0" y="3212173"/>
                  </a:lnTo>
                  <a:lnTo>
                    <a:pt x="0" y="0"/>
                  </a:lnTo>
                  <a:close/>
                </a:path>
              </a:pathLst>
            </a:custGeom>
            <a:blipFill>
              <a:blip r:embed="rId7"/>
              <a:stretch>
                <a:fillRect/>
              </a:stretch>
            </a:blipFill>
          </p:spPr>
          <p:txBody>
            <a:bodyPr/>
            <a:lstStyle/>
            <a:p>
              <a:endParaRPr lang="en-GB"/>
            </a:p>
          </p:txBody>
        </p:sp>
        <p:sp>
          <p:nvSpPr>
            <p:cNvPr id="5" name="Freeform 5"/>
            <p:cNvSpPr/>
            <p:nvPr/>
          </p:nvSpPr>
          <p:spPr>
            <a:xfrm>
              <a:off x="6669957" y="0"/>
              <a:ext cx="6539799" cy="3212173"/>
            </a:xfrm>
            <a:custGeom>
              <a:avLst/>
              <a:gdLst/>
              <a:ahLst/>
              <a:cxnLst/>
              <a:rect l="l" t="t" r="r" b="b"/>
              <a:pathLst>
                <a:path w="6539799" h="3212173">
                  <a:moveTo>
                    <a:pt x="0" y="0"/>
                  </a:moveTo>
                  <a:lnTo>
                    <a:pt x="6539799" y="0"/>
                  </a:lnTo>
                  <a:lnTo>
                    <a:pt x="6539799" y="3212173"/>
                  </a:lnTo>
                  <a:lnTo>
                    <a:pt x="0" y="3212173"/>
                  </a:lnTo>
                  <a:lnTo>
                    <a:pt x="0" y="0"/>
                  </a:lnTo>
                  <a:close/>
                </a:path>
              </a:pathLst>
            </a:custGeom>
            <a:blipFill>
              <a:blip r:embed="rId7"/>
              <a:stretch>
                <a:fillRect l="-15501" r="-15477"/>
              </a:stretch>
            </a:blipFill>
          </p:spPr>
          <p:txBody>
            <a:bodyPr/>
            <a:lstStyle/>
            <a:p>
              <a:endParaRPr lang="en-GB"/>
            </a:p>
          </p:txBody>
        </p:sp>
        <p:sp>
          <p:nvSpPr>
            <p:cNvPr id="6" name="Freeform 6"/>
            <p:cNvSpPr/>
            <p:nvPr/>
          </p:nvSpPr>
          <p:spPr>
            <a:xfrm>
              <a:off x="12499964" y="0"/>
              <a:ext cx="7552014" cy="3212173"/>
            </a:xfrm>
            <a:custGeom>
              <a:avLst/>
              <a:gdLst/>
              <a:ahLst/>
              <a:cxnLst/>
              <a:rect l="l" t="t" r="r" b="b"/>
              <a:pathLst>
                <a:path w="7552014" h="3212173">
                  <a:moveTo>
                    <a:pt x="0" y="0"/>
                  </a:moveTo>
                  <a:lnTo>
                    <a:pt x="7552014" y="0"/>
                  </a:lnTo>
                  <a:lnTo>
                    <a:pt x="7552014" y="3212173"/>
                  </a:lnTo>
                  <a:lnTo>
                    <a:pt x="0" y="3212173"/>
                  </a:lnTo>
                  <a:lnTo>
                    <a:pt x="0" y="0"/>
                  </a:lnTo>
                  <a:close/>
                </a:path>
              </a:pathLst>
            </a:custGeom>
            <a:blipFill>
              <a:blip r:embed="rId7"/>
              <a:stretch>
                <a:fillRect l="-13423"/>
              </a:stretch>
            </a:blipFill>
          </p:spPr>
          <p:txBody>
            <a:bodyPr/>
            <a:lstStyle/>
            <a:p>
              <a:endParaRPr lang="en-GB"/>
            </a:p>
          </p:txBody>
        </p:sp>
      </p:grpSp>
      <p:sp>
        <p:nvSpPr>
          <p:cNvPr id="11" name="Freeform 11"/>
          <p:cNvSpPr/>
          <p:nvPr/>
        </p:nvSpPr>
        <p:spPr>
          <a:xfrm>
            <a:off x="14513945" y="7839047"/>
            <a:ext cx="3181523" cy="2620780"/>
          </a:xfrm>
          <a:custGeom>
            <a:avLst/>
            <a:gdLst/>
            <a:ahLst/>
            <a:cxnLst/>
            <a:rect l="l" t="t" r="r" b="b"/>
            <a:pathLst>
              <a:path w="3181523" h="2620780">
                <a:moveTo>
                  <a:pt x="0" y="0"/>
                </a:moveTo>
                <a:lnTo>
                  <a:pt x="3181523" y="0"/>
                </a:lnTo>
                <a:lnTo>
                  <a:pt x="3181523" y="2620780"/>
                </a:lnTo>
                <a:lnTo>
                  <a:pt x="0" y="26207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1460400" y="990313"/>
            <a:ext cx="14699889" cy="1608902"/>
          </a:xfrm>
          <a:prstGeom prst="rect">
            <a:avLst/>
          </a:prstGeom>
        </p:spPr>
        <p:txBody>
          <a:bodyPr lIns="0" tIns="0" rIns="0" bIns="0" rtlCol="0" anchor="t">
            <a:spAutoFit/>
          </a:bodyPr>
          <a:lstStyle/>
          <a:p>
            <a:pPr algn="ctr">
              <a:lnSpc>
                <a:spcPts val="6720"/>
              </a:lnSpc>
            </a:pP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Để</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bắt</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đầu</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khởi</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chạy</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chương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trình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sử</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dụng</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p>
          <a:p>
            <a:pPr algn="ctr">
              <a:lnSpc>
                <a:spcPts val="6720"/>
              </a:lnSpc>
            </a:pP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một</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số</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ở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nào</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a:t>
            </a:r>
          </a:p>
        </p:txBody>
      </p:sp>
      <p:sp>
        <p:nvSpPr>
          <p:cNvPr id="17" name="TextBox 17">
            <a:hlinkClick r:id="rId10" action="ppaction://hlinksldjump"/>
          </p:cNvPr>
          <p:cNvSpPr txBox="1"/>
          <p:nvPr/>
        </p:nvSpPr>
        <p:spPr>
          <a:xfrm>
            <a:off x="14644677" y="8518057"/>
            <a:ext cx="2920058" cy="580376"/>
          </a:xfrm>
          <a:prstGeom prst="rect">
            <a:avLst/>
          </a:prstGeom>
        </p:spPr>
        <p:txBody>
          <a:bodyPr lIns="0" tIns="0" rIns="0" bIns="0" rtlCol="0" anchor="t">
            <a:spAutoFit/>
          </a:bodyPr>
          <a:lstStyle/>
          <a:p>
            <a:pPr algn="ctr">
              <a:lnSpc>
                <a:spcPts val="4760"/>
              </a:lnSpc>
            </a:pPr>
            <a:r>
              <a:rPr lang="en-US" sz="3400">
                <a:solidFill>
                  <a:srgbClr val="FFFFFF"/>
                </a:solidFill>
                <a:latin typeface="Noto Sans Bold"/>
              </a:rPr>
              <a:t>Câu tiếp</a:t>
            </a:r>
          </a:p>
        </p:txBody>
      </p:sp>
      <p:grpSp>
        <p:nvGrpSpPr>
          <p:cNvPr id="33" name="Group 32">
            <a:extLst>
              <a:ext uri="{FF2B5EF4-FFF2-40B4-BE49-F238E27FC236}">
                <a16:creationId xmlns:a16="http://schemas.microsoft.com/office/drawing/2014/main" id="{3A9F12EC-AA32-0C68-AF57-9D1A8C3E8958}"/>
              </a:ext>
            </a:extLst>
          </p:cNvPr>
          <p:cNvGrpSpPr/>
          <p:nvPr/>
        </p:nvGrpSpPr>
        <p:grpSpPr>
          <a:xfrm>
            <a:off x="533400" y="4752018"/>
            <a:ext cx="9217170" cy="1363419"/>
            <a:chOff x="2180846" y="4540582"/>
            <a:chExt cx="4035766" cy="1296490"/>
          </a:xfrm>
        </p:grpSpPr>
        <p:sp>
          <p:nvSpPr>
            <p:cNvPr id="34" name="Freeform 7">
              <a:extLst>
                <a:ext uri="{FF2B5EF4-FFF2-40B4-BE49-F238E27FC236}">
                  <a16:creationId xmlns:a16="http://schemas.microsoft.com/office/drawing/2014/main" id="{6F4B11AF-E8D2-9185-FAB8-2005E4E7D338}"/>
                </a:ext>
              </a:extLst>
            </p:cNvPr>
            <p:cNvSpPr/>
            <p:nvPr/>
          </p:nvSpPr>
          <p:spPr>
            <a:xfrm>
              <a:off x="2180846" y="4540582"/>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1"/>
              <a:stretch>
                <a:fillRect/>
              </a:stretch>
            </a:blipFill>
          </p:spPr>
          <p:txBody>
            <a:bodyPr/>
            <a:lstStyle/>
            <a:p>
              <a:endParaRPr lang="en-US"/>
            </a:p>
          </p:txBody>
        </p:sp>
        <p:sp>
          <p:nvSpPr>
            <p:cNvPr id="35" name="sai">
              <a:extLst>
                <a:ext uri="{FF2B5EF4-FFF2-40B4-BE49-F238E27FC236}">
                  <a16:creationId xmlns:a16="http://schemas.microsoft.com/office/drawing/2014/main" id="{83B87540-C1AB-5863-68F0-496C909EDDC3}"/>
                </a:ext>
              </a:extLst>
            </p:cNvPr>
            <p:cNvSpPr txBox="1"/>
            <p:nvPr/>
          </p:nvSpPr>
          <p:spPr>
            <a:xfrm>
              <a:off x="2567363" y="4687112"/>
              <a:ext cx="3422064" cy="732951"/>
            </a:xfrm>
            <a:prstGeom prst="rect">
              <a:avLst/>
            </a:prstGeom>
          </p:spPr>
          <p:txBody>
            <a:bodyPr wrap="square" lIns="0" tIns="0" rIns="0" bIns="0" rtlCol="0" anchor="t">
              <a:spAutoFit/>
            </a:bodyPr>
            <a:lstStyle/>
            <a:p>
              <a:pPr>
                <a:lnSpc>
                  <a:spcPts val="6720"/>
                </a:lnSpc>
              </a:pP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A.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Chuyển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động</a:t>
              </a:r>
              <a:endPar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6" name="Group 35">
            <a:extLst>
              <a:ext uri="{FF2B5EF4-FFF2-40B4-BE49-F238E27FC236}">
                <a16:creationId xmlns:a16="http://schemas.microsoft.com/office/drawing/2014/main" id="{B6FB477C-CBC8-305A-0646-36FB13FC0BBE}"/>
              </a:ext>
            </a:extLst>
          </p:cNvPr>
          <p:cNvGrpSpPr/>
          <p:nvPr/>
        </p:nvGrpSpPr>
        <p:grpSpPr>
          <a:xfrm>
            <a:off x="10106190" y="7028478"/>
            <a:ext cx="7953209" cy="1296490"/>
            <a:chOff x="3843905" y="4823510"/>
            <a:chExt cx="4035766" cy="1296490"/>
          </a:xfrm>
        </p:grpSpPr>
        <p:sp>
          <p:nvSpPr>
            <p:cNvPr id="37" name="Freeform 8">
              <a:extLst>
                <a:ext uri="{FF2B5EF4-FFF2-40B4-BE49-F238E27FC236}">
                  <a16:creationId xmlns:a16="http://schemas.microsoft.com/office/drawing/2014/main" id="{3B272FF9-AA7B-4F52-7017-360B955C0053}"/>
                </a:ext>
              </a:extLst>
            </p:cNvPr>
            <p:cNvSpPr/>
            <p:nvPr/>
          </p:nvSpPr>
          <p:spPr>
            <a:xfrm>
              <a:off x="3843905" y="4823510"/>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1"/>
              <a:stretch>
                <a:fillRect/>
              </a:stretch>
            </a:blipFill>
          </p:spPr>
          <p:txBody>
            <a:bodyPr/>
            <a:lstStyle/>
            <a:p>
              <a:endParaRPr lang="en-GB"/>
            </a:p>
          </p:txBody>
        </p:sp>
        <p:sp>
          <p:nvSpPr>
            <p:cNvPr id="38" name="sai">
              <a:extLst>
                <a:ext uri="{FF2B5EF4-FFF2-40B4-BE49-F238E27FC236}">
                  <a16:creationId xmlns:a16="http://schemas.microsoft.com/office/drawing/2014/main" id="{4A1B4FD4-3C10-7691-AAE7-CA7F45E3DA41}"/>
                </a:ext>
              </a:extLst>
            </p:cNvPr>
            <p:cNvSpPr txBox="1"/>
            <p:nvPr/>
          </p:nvSpPr>
          <p:spPr>
            <a:xfrm>
              <a:off x="4322323" y="5023134"/>
              <a:ext cx="3171052" cy="749692"/>
            </a:xfrm>
            <a:prstGeom prst="rect">
              <a:avLst/>
            </a:prstGeom>
          </p:spPr>
          <p:txBody>
            <a:bodyPr wrap="square" lIns="0" tIns="0" rIns="0" bIns="0" rtlCol="0" anchor="t">
              <a:spAutoFit/>
            </a:bodyPr>
            <a:lstStyle/>
            <a:p>
              <a:pPr>
                <a:lnSpc>
                  <a:spcPts val="6720"/>
                </a:lnSpc>
              </a:pP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D.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Âm</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thanh</a:t>
              </a:r>
              <a:endPar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7" name="Group 46">
            <a:extLst>
              <a:ext uri="{FF2B5EF4-FFF2-40B4-BE49-F238E27FC236}">
                <a16:creationId xmlns:a16="http://schemas.microsoft.com/office/drawing/2014/main" id="{283409E0-3C1B-EB1D-2AC4-7B9157656554}"/>
              </a:ext>
            </a:extLst>
          </p:cNvPr>
          <p:cNvGrpSpPr/>
          <p:nvPr/>
        </p:nvGrpSpPr>
        <p:grpSpPr>
          <a:xfrm>
            <a:off x="9958624" y="4826488"/>
            <a:ext cx="8100775" cy="1296490"/>
            <a:chOff x="10739643" y="4540582"/>
            <a:chExt cx="4035766" cy="1296490"/>
          </a:xfrm>
        </p:grpSpPr>
        <p:sp>
          <p:nvSpPr>
            <p:cNvPr id="32" name="Freeform 9">
              <a:extLst>
                <a:ext uri="{FF2B5EF4-FFF2-40B4-BE49-F238E27FC236}">
                  <a16:creationId xmlns:a16="http://schemas.microsoft.com/office/drawing/2014/main" id="{59B658B2-E9E2-AD92-AE03-D994217AF7F4}"/>
                </a:ext>
              </a:extLst>
            </p:cNvPr>
            <p:cNvSpPr/>
            <p:nvPr/>
          </p:nvSpPr>
          <p:spPr>
            <a:xfrm>
              <a:off x="10739643" y="4540582"/>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1"/>
              <a:stretch>
                <a:fillRect/>
              </a:stretch>
            </a:blipFill>
          </p:spPr>
          <p:txBody>
            <a:bodyPr/>
            <a:lstStyle/>
            <a:p>
              <a:endParaRPr lang="en-US"/>
            </a:p>
          </p:txBody>
        </p:sp>
        <p:sp>
          <p:nvSpPr>
            <p:cNvPr id="39" name="đúng">
              <a:extLst>
                <a:ext uri="{FF2B5EF4-FFF2-40B4-BE49-F238E27FC236}">
                  <a16:creationId xmlns:a16="http://schemas.microsoft.com/office/drawing/2014/main" id="{4937DC85-A56A-1993-7409-18FBD8EC6300}"/>
                </a:ext>
              </a:extLst>
            </p:cNvPr>
            <p:cNvSpPr txBox="1"/>
            <p:nvPr/>
          </p:nvSpPr>
          <p:spPr>
            <a:xfrm>
              <a:off x="11353345" y="4740206"/>
              <a:ext cx="2808362" cy="770788"/>
            </a:xfrm>
            <a:prstGeom prst="rect">
              <a:avLst/>
            </a:prstGeom>
          </p:spPr>
          <p:txBody>
            <a:bodyPr lIns="0" tIns="0" rIns="0" bIns="0" rtlCol="0" anchor="t">
              <a:spAutoFit/>
            </a:bodyPr>
            <a:lstStyle/>
            <a:p>
              <a:pPr>
                <a:lnSpc>
                  <a:spcPts val="6720"/>
                </a:lnSpc>
              </a:pP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C.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Sự</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kiện</a:t>
              </a:r>
              <a:endPar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0" name="Group 39">
            <a:extLst>
              <a:ext uri="{FF2B5EF4-FFF2-40B4-BE49-F238E27FC236}">
                <a16:creationId xmlns:a16="http://schemas.microsoft.com/office/drawing/2014/main" id="{79EB5DA6-4C70-170C-BE63-762B9DC88C7D}"/>
              </a:ext>
            </a:extLst>
          </p:cNvPr>
          <p:cNvGrpSpPr/>
          <p:nvPr/>
        </p:nvGrpSpPr>
        <p:grpSpPr>
          <a:xfrm>
            <a:off x="533401" y="6996838"/>
            <a:ext cx="9178298" cy="1359770"/>
            <a:chOff x="10739643" y="6681682"/>
            <a:chExt cx="4035766" cy="1296490"/>
          </a:xfrm>
        </p:grpSpPr>
        <p:sp>
          <p:nvSpPr>
            <p:cNvPr id="41" name="Freeform 10">
              <a:extLst>
                <a:ext uri="{FF2B5EF4-FFF2-40B4-BE49-F238E27FC236}">
                  <a16:creationId xmlns:a16="http://schemas.microsoft.com/office/drawing/2014/main" id="{ADD2509B-0862-E2EE-21D4-F4A2E93B1F98}"/>
                </a:ext>
              </a:extLst>
            </p:cNvPr>
            <p:cNvSpPr/>
            <p:nvPr/>
          </p:nvSpPr>
          <p:spPr>
            <a:xfrm>
              <a:off x="10739643" y="6681682"/>
              <a:ext cx="4035766" cy="1296490"/>
            </a:xfrm>
            <a:custGeom>
              <a:avLst/>
              <a:gdLst/>
              <a:ahLst/>
              <a:cxnLst/>
              <a:rect l="l" t="t" r="r" b="b"/>
              <a:pathLst>
                <a:path w="4035766" h="1296490">
                  <a:moveTo>
                    <a:pt x="0" y="0"/>
                  </a:moveTo>
                  <a:lnTo>
                    <a:pt x="4035766" y="0"/>
                  </a:lnTo>
                  <a:lnTo>
                    <a:pt x="4035766" y="1296490"/>
                  </a:lnTo>
                  <a:lnTo>
                    <a:pt x="0" y="1296490"/>
                  </a:lnTo>
                  <a:lnTo>
                    <a:pt x="0" y="0"/>
                  </a:lnTo>
                  <a:close/>
                </a:path>
              </a:pathLst>
            </a:custGeom>
            <a:blipFill>
              <a:blip r:embed="rId11"/>
              <a:stretch>
                <a:fillRect/>
              </a:stretch>
            </a:blipFill>
          </p:spPr>
          <p:txBody>
            <a:bodyPr/>
            <a:lstStyle/>
            <a:p>
              <a:endParaRPr lang="en-GB"/>
            </a:p>
          </p:txBody>
        </p:sp>
        <p:sp>
          <p:nvSpPr>
            <p:cNvPr id="42" name="sai">
              <a:extLst>
                <a:ext uri="{FF2B5EF4-FFF2-40B4-BE49-F238E27FC236}">
                  <a16:creationId xmlns:a16="http://schemas.microsoft.com/office/drawing/2014/main" id="{1ADD1EC3-1A6E-0328-9713-A8EC1B49AC19}"/>
                </a:ext>
              </a:extLst>
            </p:cNvPr>
            <p:cNvSpPr txBox="1"/>
            <p:nvPr/>
          </p:nvSpPr>
          <p:spPr>
            <a:xfrm>
              <a:off x="11185838" y="6968986"/>
              <a:ext cx="2808362" cy="714803"/>
            </a:xfrm>
            <a:prstGeom prst="rect">
              <a:avLst/>
            </a:prstGeom>
          </p:spPr>
          <p:txBody>
            <a:bodyPr lIns="0" tIns="0" rIns="0" bIns="0" rtlCol="0" anchor="t">
              <a:spAutoFit/>
            </a:bodyPr>
            <a:lstStyle/>
            <a:p>
              <a:pPr>
                <a:lnSpc>
                  <a:spcPts val="6720"/>
                </a:lnSpc>
              </a:pP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B.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Nhóm</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lệnh</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Hiển</a:t>
              </a:r>
              <a:r>
                <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FFFF"/>
                  </a:solidFill>
                  <a:latin typeface="Tahoma" panose="020B0604030504040204" pitchFamily="34" charset="0"/>
                  <a:ea typeface="Tahoma" panose="020B0604030504040204" pitchFamily="34" charset="0"/>
                  <a:cs typeface="Tahoma" panose="020B0604030504040204" pitchFamily="34" charset="0"/>
                </a:rPr>
                <a:t>thị</a:t>
              </a:r>
              <a:endParaRPr lang="en-US" sz="4000" b="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3" name="negative_beeps-6008">
            <a:hlinkClick r:id="" action="ppaction://media"/>
            <a:extLst>
              <a:ext uri="{FF2B5EF4-FFF2-40B4-BE49-F238E27FC236}">
                <a16:creationId xmlns:a16="http://schemas.microsoft.com/office/drawing/2014/main" id="{19B367DE-F3E0-3863-E731-D3F3E601581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920485" y="2825572"/>
            <a:ext cx="609600" cy="609600"/>
          </a:xfrm>
          <a:prstGeom prst="rect">
            <a:avLst/>
          </a:prstGeom>
        </p:spPr>
      </p:pic>
      <p:pic>
        <p:nvPicPr>
          <p:cNvPr id="44" name="yay-6326">
            <a:hlinkClick r:id="" action="ppaction://media"/>
            <a:extLst>
              <a:ext uri="{FF2B5EF4-FFF2-40B4-BE49-F238E27FC236}">
                <a16:creationId xmlns:a16="http://schemas.microsoft.com/office/drawing/2014/main" id="{27CC1B02-0FF3-34C3-D29A-EC729D705BC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993640" y="3928324"/>
            <a:ext cx="609600" cy="609600"/>
          </a:xfrm>
          <a:prstGeom prst="rect">
            <a:avLst/>
          </a:prstGeom>
        </p:spPr>
      </p:pic>
      <p:pic>
        <p:nvPicPr>
          <p:cNvPr id="45" name="negative_beeps-6008">
            <a:hlinkClick r:id="" action="ppaction://media"/>
            <a:extLst>
              <a:ext uri="{FF2B5EF4-FFF2-40B4-BE49-F238E27FC236}">
                <a16:creationId xmlns:a16="http://schemas.microsoft.com/office/drawing/2014/main" id="{5A640F1C-2896-3715-F7E0-3292EF26131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920485" y="1722820"/>
            <a:ext cx="609600" cy="609600"/>
          </a:xfrm>
          <a:prstGeom prst="rect">
            <a:avLst/>
          </a:prstGeom>
        </p:spPr>
      </p:pic>
      <p:pic>
        <p:nvPicPr>
          <p:cNvPr id="46" name="negative_beeps-6008">
            <a:hlinkClick r:id="" action="ppaction://media"/>
            <a:extLst>
              <a:ext uri="{FF2B5EF4-FFF2-40B4-BE49-F238E27FC236}">
                <a16:creationId xmlns:a16="http://schemas.microsoft.com/office/drawing/2014/main" id="{778E098B-D366-7A8E-3889-CECF3E7D415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9126698" y="5551723"/>
            <a:ext cx="609600" cy="609600"/>
          </a:xfrm>
          <a:prstGeom prst="rect">
            <a:avLst/>
          </a:prstGeom>
        </p:spPr>
      </p:pic>
    </p:spTree>
    <p:extLst>
      <p:ext uri="{BB962C8B-B14F-4D97-AF65-F5344CB8AC3E}">
        <p14:creationId xmlns:p14="http://schemas.microsoft.com/office/powerpoint/2010/main" val="319377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96" fill="hold"/>
                                        <p:tgtEl>
                                          <p:spTgt spid="43"/>
                                        </p:tgtEl>
                                      </p:cBhvr>
                                    </p:cmd>
                                  </p:childTnLst>
                                </p:cTn>
                              </p:par>
                            </p:childTnLst>
                          </p:cTn>
                        </p:par>
                      </p:childTnLst>
                    </p:cTn>
                  </p:par>
                </p:childTnLst>
              </p:cTn>
              <p:nextCondLst>
                <p:cond evt="onClick" delay="0">
                  <p:tgtEl>
                    <p:spTgt spid="33"/>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96" fill="hold"/>
                                        <p:tgtEl>
                                          <p:spTgt spid="45"/>
                                        </p:tgtEl>
                                      </p:cBhvr>
                                    </p:cmd>
                                  </p:childTnLst>
                                </p:cTn>
                              </p:par>
                            </p:childTnLst>
                          </p:cTn>
                        </p:par>
                      </p:childTnLst>
                    </p:cTn>
                  </p:par>
                </p:childTnLst>
              </p:cTn>
              <p:nextCondLst>
                <p:cond evt="onClick" delay="0">
                  <p:tgtEl>
                    <p:spTgt spid="40"/>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96" fill="hold"/>
                                        <p:tgtEl>
                                          <p:spTgt spid="46"/>
                                        </p:tgtEl>
                                      </p:cBhvr>
                                    </p:cmd>
                                  </p:childTnLst>
                                </p:cTn>
                              </p:par>
                            </p:childTnLst>
                          </p:cTn>
                        </p:par>
                      </p:childTnLst>
                    </p:cTn>
                  </p:par>
                </p:childTnLst>
              </p:cTn>
              <p:nextCondLst>
                <p:cond evt="onClick" delay="0">
                  <p:tgtEl>
                    <p:spTgt spid="36"/>
                  </p:tgtEl>
                </p:cond>
              </p:nextCondLst>
            </p:seq>
            <p:audio>
              <p:cMediaNode vol="80000">
                <p:cTn id="22" fill="hold" display="0">
                  <p:stCondLst>
                    <p:cond delay="indefinite"/>
                  </p:stCondLst>
                  <p:endCondLst>
                    <p:cond evt="onStopAudio" delay="0">
                      <p:tgtEl>
                        <p:sldTgt/>
                      </p:tgtEl>
                    </p:cond>
                  </p:endCondLst>
                </p:cTn>
                <p:tgtEl>
                  <p:spTgt spid="43"/>
                </p:tgtEl>
              </p:cMediaNode>
            </p:audio>
            <p:audio>
              <p:cMediaNode vol="80000">
                <p:cTn id="23" fill="hold" display="0">
                  <p:stCondLst>
                    <p:cond delay="indefinite"/>
                  </p:stCondLst>
                  <p:endCondLst>
                    <p:cond evt="onStopAudio" delay="0">
                      <p:tgtEl>
                        <p:sldTgt/>
                      </p:tgtEl>
                    </p:cond>
                  </p:endCondLst>
                </p:cTn>
                <p:tgtEl>
                  <p:spTgt spid="44"/>
                </p:tgtEl>
              </p:cMediaNode>
            </p:audio>
            <p:audio>
              <p:cMediaNode vol="80000">
                <p:cTn id="24" fill="hold" display="0">
                  <p:stCondLst>
                    <p:cond delay="indefinite"/>
                  </p:stCondLst>
                  <p:endCondLst>
                    <p:cond evt="onStopAudio" delay="0">
                      <p:tgtEl>
                        <p:sldTgt/>
                      </p:tgtEl>
                    </p:cond>
                  </p:endCondLst>
                </p:cTn>
                <p:tgtEl>
                  <p:spTgt spid="45"/>
                </p:tgtEl>
              </p:cMediaNode>
            </p:audio>
            <p:audio>
              <p:cMediaNode vol="80000">
                <p:cTn id="25" fill="hold" display="0">
                  <p:stCondLst>
                    <p:cond delay="indefinite"/>
                  </p:stCondLst>
                  <p:endCondLst>
                    <p:cond evt="onStopAudio" delay="0">
                      <p:tgtEl>
                        <p:sldTgt/>
                      </p:tgtEl>
                    </p:cond>
                  </p:endCondLst>
                </p:cTn>
                <p:tgtEl>
                  <p:spTgt spid="4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516</TotalTime>
  <Words>1221</Words>
  <Application>Microsoft Office PowerPoint</Application>
  <PresentationFormat>Custom</PresentationFormat>
  <Paragraphs>159</Paragraphs>
  <Slides>37</Slides>
  <Notes>0</Notes>
  <HiddenSlides>0</HiddenSlides>
  <MMClips>20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Noto Sans Bold</vt:lpstr>
      <vt:lpstr>Bungee</vt:lpstr>
      <vt:lpstr>Tahoma</vt:lpstr>
      <vt:lpstr>Calibri</vt:lpstr>
      <vt:lpstr>Arial</vt:lpstr>
      <vt:lpstr>.VnTime</vt:lpstr>
      <vt:lpstr>Abadi</vt:lpstr>
      <vt:lpstr>Aptos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TGDD</cp:lastModifiedBy>
  <cp:revision>11</cp:revision>
  <dcterms:created xsi:type="dcterms:W3CDTF">2006-08-16T00:00:00Z</dcterms:created>
  <dcterms:modified xsi:type="dcterms:W3CDTF">2024-07-09T19:46:04Z</dcterms:modified>
  <cp:category>9Slide.vn</cp:category>
  <dc:identifier>DAFps1ahjgg</dc:identifier>
</cp:coreProperties>
</file>