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585" r:id="rId2"/>
    <p:sldId id="2007577188" r:id="rId3"/>
    <p:sldId id="414" r:id="rId4"/>
    <p:sldId id="271" r:id="rId5"/>
    <p:sldId id="415" r:id="rId6"/>
    <p:sldId id="274" r:id="rId7"/>
    <p:sldId id="2007577181" r:id="rId8"/>
    <p:sldId id="401" r:id="rId9"/>
    <p:sldId id="580" r:id="rId10"/>
    <p:sldId id="581" r:id="rId11"/>
    <p:sldId id="582" r:id="rId12"/>
    <p:sldId id="402" r:id="rId13"/>
    <p:sldId id="397" r:id="rId14"/>
    <p:sldId id="281" r:id="rId15"/>
    <p:sldId id="385" r:id="rId16"/>
  </p:sldIdLst>
  <p:sldSz cx="12192000" cy="6858000"/>
  <p:notesSz cx="6858000" cy="9144000"/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416"/>
    <a:srgbClr val="00FF00"/>
    <a:srgbClr val="0000FF"/>
    <a:srgbClr val="E6B9B8"/>
    <a:srgbClr val="FF66CC"/>
    <a:srgbClr val="006600"/>
    <a:srgbClr val="FCD5B5"/>
    <a:srgbClr val="F8CBAD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4660"/>
  </p:normalViewPr>
  <p:slideViewPr>
    <p:cSldViewPr snapToGrid="0">
      <p:cViewPr>
        <p:scale>
          <a:sx n="92" d="100"/>
          <a:sy n="92" d="100"/>
        </p:scale>
        <p:origin x="120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55154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21/04/2025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4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21/04/2025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1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78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21/04/2025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42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4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2B8010-E0AB-4D6E-AFB3-92725C46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D0E277-19E8-4D14-867E-44A8AF584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4DC2DE-EA1E-4653-B29F-D8F8BDD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509174-B6AD-495D-A58A-FFBC2297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215B02-CE38-4FB1-998D-55195529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5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21/04/2025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5311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42" r:id="rId6"/>
    <p:sldLayoutId id="2147483768" r:id="rId7"/>
    <p:sldLayoutId id="21474837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ontrol" Target="../activeX/activeX6.xml"/><Relationship Id="rId7" Type="http://schemas.openxmlformats.org/officeDocument/2006/relationships/image" Target="../media/image19.png"/><Relationship Id="rId12" Type="http://schemas.openxmlformats.org/officeDocument/2006/relationships/image" Target="../media/image23.wmf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22.png"/><Relationship Id="rId5" Type="http://schemas.openxmlformats.org/officeDocument/2006/relationships/control" Target="../activeX/activeX8.xml"/><Relationship Id="rId10" Type="http://schemas.openxmlformats.org/officeDocument/2006/relationships/image" Target="../media/image21.png"/><Relationship Id="rId4" Type="http://schemas.openxmlformats.org/officeDocument/2006/relationships/control" Target="../activeX/activeX7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ontrol" Target="../activeX/activeX2.xml"/><Relationship Id="rId7" Type="http://schemas.openxmlformats.org/officeDocument/2006/relationships/image" Target="../media/image19.png"/><Relationship Id="rId12" Type="http://schemas.openxmlformats.org/officeDocument/2006/relationships/image" Target="../media/image2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22.png"/><Relationship Id="rId5" Type="http://schemas.openxmlformats.org/officeDocument/2006/relationships/control" Target="../activeX/activeX4.xml"/><Relationship Id="rId10" Type="http://schemas.openxmlformats.org/officeDocument/2006/relationships/image" Target="../media/image21.png"/><Relationship Id="rId4" Type="http://schemas.openxmlformats.org/officeDocument/2006/relationships/control" Target="../activeX/activeX3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2885953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84:</a:t>
            </a:r>
            <a:r>
              <a:rPr lang="en-US" sz="5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Phép cộng (có nhớ) </a:t>
            </a:r>
            <a:b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trong phạm vi 1000 – Tiết 2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1AC7570-AEEC-4F28-97CC-D60224A0B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E665448F-F907-4607-A232-681E36A7B6F2}"/>
              </a:ext>
            </a:extLst>
          </p:cNvPr>
          <p:cNvSpPr/>
          <p:nvPr/>
        </p:nvSpPr>
        <p:spPr>
          <a:xfrm>
            <a:off x="3197802" y="1807538"/>
            <a:ext cx="1743226" cy="2020598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483388-270F-4557-9BAF-9960BEC71CF1}"/>
              </a:ext>
            </a:extLst>
          </p:cNvPr>
          <p:cNvSpPr txBox="1"/>
          <p:nvPr/>
        </p:nvSpPr>
        <p:spPr>
          <a:xfrm>
            <a:off x="3326990" y="2262336"/>
            <a:ext cx="34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3233298-5FBB-44CC-991F-9B319C4A1309}"/>
              </a:ext>
            </a:extLst>
          </p:cNvPr>
          <p:cNvCxnSpPr/>
          <p:nvPr/>
        </p:nvCxnSpPr>
        <p:spPr>
          <a:xfrm>
            <a:off x="3673679" y="30913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386C82-6626-4D8B-A3E6-A215726866AF}"/>
              </a:ext>
            </a:extLst>
          </p:cNvPr>
          <p:cNvSpPr txBox="1"/>
          <p:nvPr/>
        </p:nvSpPr>
        <p:spPr>
          <a:xfrm>
            <a:off x="4138119" y="1994360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6A3DFC-B7DA-4E2E-8CF2-B96D9C2FA5DF}"/>
              </a:ext>
            </a:extLst>
          </p:cNvPr>
          <p:cNvSpPr txBox="1"/>
          <p:nvPr/>
        </p:nvSpPr>
        <p:spPr>
          <a:xfrm>
            <a:off x="4138117" y="2549195"/>
            <a:ext cx="45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4706942-C673-4365-9E8D-7B081B985562}"/>
              </a:ext>
            </a:extLst>
          </p:cNvPr>
          <p:cNvSpPr txBox="1"/>
          <p:nvPr/>
        </p:nvSpPr>
        <p:spPr>
          <a:xfrm>
            <a:off x="4138119" y="3119274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C511A88-F057-43A2-8012-1490CEE76F9E}"/>
              </a:ext>
            </a:extLst>
          </p:cNvPr>
          <p:cNvSpPr txBox="1"/>
          <p:nvPr/>
        </p:nvSpPr>
        <p:spPr>
          <a:xfrm>
            <a:off x="5634879" y="1776152"/>
            <a:ext cx="6752903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latin typeface="UTM Avo" panose="02040603050506020204" pitchFamily="18" charset="0"/>
              </a:rPr>
              <a:t>6 </a:t>
            </a:r>
            <a:r>
              <a:rPr lang="en-US" sz="2800" b="1" dirty="0" err="1">
                <a:latin typeface="UTM Avo" panose="02040603050506020204" pitchFamily="18" charset="0"/>
              </a:rPr>
              <a:t>cộng</a:t>
            </a:r>
            <a:r>
              <a:rPr lang="en-US" sz="2800" b="1" dirty="0">
                <a:latin typeface="UTM Avo" panose="02040603050506020204" pitchFamily="18" charset="0"/>
              </a:rPr>
              <a:t> 8 </a:t>
            </a:r>
            <a:r>
              <a:rPr lang="en-US" sz="2800" b="1" dirty="0" err="1">
                <a:latin typeface="UTM Avo" panose="02040603050506020204" pitchFamily="18" charset="0"/>
              </a:rPr>
              <a:t>bằng</a:t>
            </a:r>
            <a:r>
              <a:rPr lang="en-US" sz="2800" b="1" dirty="0">
                <a:latin typeface="UTM Avo" panose="02040603050506020204" pitchFamily="18" charset="0"/>
              </a:rPr>
              <a:t> 14, </a:t>
            </a:r>
            <a:r>
              <a:rPr lang="en-US" sz="2800" b="1" dirty="0" err="1">
                <a:latin typeface="UTM Avo" panose="02040603050506020204" pitchFamily="18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</a:rPr>
              <a:t> 4, </a:t>
            </a:r>
            <a:r>
              <a:rPr lang="en-US" sz="2800" b="1" dirty="0" err="1">
                <a:latin typeface="UTM Avo" panose="02040603050506020204" pitchFamily="18" charset="0"/>
              </a:rPr>
              <a:t>nhớ</a:t>
            </a:r>
            <a:r>
              <a:rPr lang="en-US" sz="2800" b="1" dirty="0"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DEDD716-5D34-4B3D-9532-00205C78D8F3}"/>
              </a:ext>
            </a:extLst>
          </p:cNvPr>
          <p:cNvSpPr txBox="1"/>
          <p:nvPr/>
        </p:nvSpPr>
        <p:spPr>
          <a:xfrm>
            <a:off x="3869461" y="1994360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803006E-13C8-4E44-B2DC-4C3B22625210}"/>
              </a:ext>
            </a:extLst>
          </p:cNvPr>
          <p:cNvSpPr txBox="1"/>
          <p:nvPr/>
        </p:nvSpPr>
        <p:spPr>
          <a:xfrm>
            <a:off x="5634879" y="2393531"/>
            <a:ext cx="5381464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latin typeface="UTM Avo" panose="02040603050506020204" pitchFamily="18" charset="0"/>
              </a:rPr>
              <a:t>7 </a:t>
            </a:r>
            <a:r>
              <a:rPr lang="en-US" sz="2800" b="1" dirty="0" err="1">
                <a:latin typeface="UTM Avo" panose="02040603050506020204" pitchFamily="18" charset="0"/>
              </a:rPr>
              <a:t>thêm</a:t>
            </a:r>
            <a:r>
              <a:rPr lang="en-US" sz="2800" b="1" dirty="0">
                <a:latin typeface="UTM Avo" panose="02040603050506020204" pitchFamily="18" charset="0"/>
              </a:rPr>
              <a:t> 1 </a:t>
            </a:r>
            <a:r>
              <a:rPr lang="en-US" sz="2800" b="1" dirty="0" err="1">
                <a:latin typeface="UTM Avo" panose="02040603050506020204" pitchFamily="18" charset="0"/>
              </a:rPr>
              <a:t>bằng</a:t>
            </a:r>
            <a:r>
              <a:rPr lang="en-US" sz="2800" b="1" dirty="0">
                <a:latin typeface="UTM Avo" panose="02040603050506020204" pitchFamily="18" charset="0"/>
              </a:rPr>
              <a:t> 8, </a:t>
            </a:r>
            <a:r>
              <a:rPr lang="en-US" sz="2800" b="1" dirty="0" err="1">
                <a:latin typeface="UTM Avo" panose="02040603050506020204" pitchFamily="18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</a:rPr>
              <a:t> 8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CD92C7D6-E2E4-4362-84FC-B5D521A28E70}"/>
              </a:ext>
            </a:extLst>
          </p:cNvPr>
          <p:cNvSpPr/>
          <p:nvPr/>
        </p:nvSpPr>
        <p:spPr>
          <a:xfrm>
            <a:off x="5414678" y="2064114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5EFF8D02-C7B9-4BC9-A0A8-003567E382A3}"/>
              </a:ext>
            </a:extLst>
          </p:cNvPr>
          <p:cNvSpPr/>
          <p:nvPr/>
        </p:nvSpPr>
        <p:spPr>
          <a:xfrm>
            <a:off x="5414678" y="2685572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8CA711E-8C9E-468F-94D3-D6E893A99FCF}"/>
              </a:ext>
            </a:extLst>
          </p:cNvPr>
          <p:cNvGrpSpPr/>
          <p:nvPr/>
        </p:nvGrpSpPr>
        <p:grpSpPr>
          <a:xfrm>
            <a:off x="3619655" y="4382971"/>
            <a:ext cx="4420924" cy="658835"/>
            <a:chOff x="168284" y="3517256"/>
            <a:chExt cx="3257812" cy="978686"/>
          </a:xfrm>
          <a:solidFill>
            <a:schemeClr val="accent6">
              <a:lumMod val="75000"/>
            </a:schemeClr>
          </a:soli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259360C2-8AB2-4704-B838-719CFE3229A5}"/>
                </a:ext>
              </a:extLst>
            </p:cNvPr>
            <p:cNvSpPr/>
            <p:nvPr/>
          </p:nvSpPr>
          <p:spPr>
            <a:xfrm>
              <a:off x="168284" y="3517256"/>
              <a:ext cx="3257812" cy="97868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0CA43278-2812-49EA-9F97-097BAB9F4A39}"/>
                </a:ext>
              </a:extLst>
            </p:cNvPr>
            <p:cNvSpPr txBox="1"/>
            <p:nvPr/>
          </p:nvSpPr>
          <p:spPr>
            <a:xfrm>
              <a:off x="363327" y="3584820"/>
              <a:ext cx="3039813" cy="86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Vậy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 176 + 8 = 184</a:t>
              </a:r>
              <a:r>
                <a:rPr lang="vi-VN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.</a:t>
              </a:r>
              <a:endParaRPr lang="en-US" sz="32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AA72950E-C67A-4E8D-8681-5946EEE10D93}"/>
              </a:ext>
            </a:extLst>
          </p:cNvPr>
          <p:cNvGrpSpPr/>
          <p:nvPr/>
        </p:nvGrpSpPr>
        <p:grpSpPr>
          <a:xfrm>
            <a:off x="3536993" y="528393"/>
            <a:ext cx="4528384" cy="755245"/>
            <a:chOff x="-3369817" y="382607"/>
            <a:chExt cx="4448227" cy="795412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956D75A5-BD8A-471C-B883-362F9C33AEC9}"/>
                </a:ext>
              </a:extLst>
            </p:cNvPr>
            <p:cNvSpPr/>
            <p:nvPr/>
          </p:nvSpPr>
          <p:spPr>
            <a:xfrm>
              <a:off x="-3369817" y="382607"/>
              <a:ext cx="4448227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FFB145CF-B292-4B16-8E99-C56ED6B29A3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EC53D1A-3F0F-4703-BA02-3F5929132903}"/>
              </a:ext>
            </a:extLst>
          </p:cNvPr>
          <p:cNvSpPr txBox="1"/>
          <p:nvPr/>
        </p:nvSpPr>
        <p:spPr>
          <a:xfrm>
            <a:off x="3869461" y="3119274"/>
            <a:ext cx="531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7B5C791-368E-436A-A67F-EC51CE8BFB91}"/>
              </a:ext>
            </a:extLst>
          </p:cNvPr>
          <p:cNvSpPr txBox="1"/>
          <p:nvPr/>
        </p:nvSpPr>
        <p:spPr>
          <a:xfrm>
            <a:off x="3604917" y="3119274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142BF75-73E5-4993-890A-10B7DE44E391}"/>
              </a:ext>
            </a:extLst>
          </p:cNvPr>
          <p:cNvSpPr txBox="1"/>
          <p:nvPr/>
        </p:nvSpPr>
        <p:spPr>
          <a:xfrm>
            <a:off x="3574738" y="1994360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D0AE6CF-6540-4006-957C-19BC34654442}"/>
              </a:ext>
            </a:extLst>
          </p:cNvPr>
          <p:cNvSpPr txBox="1"/>
          <p:nvPr/>
        </p:nvSpPr>
        <p:spPr>
          <a:xfrm>
            <a:off x="5634879" y="3014989"/>
            <a:ext cx="235939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latin typeface="UTM Avo" panose="02040603050506020204" pitchFamily="18" charset="0"/>
              </a:rPr>
              <a:t>Hạ</a:t>
            </a:r>
            <a:r>
              <a:rPr lang="en-US" sz="2800" b="1" dirty="0">
                <a:latin typeface="UTM Avo" panose="02040603050506020204" pitchFamily="18" charset="0"/>
              </a:rPr>
              <a:t> 1, </a:t>
            </a:r>
            <a:r>
              <a:rPr lang="en-US" sz="2800" b="1" dirty="0" err="1">
                <a:latin typeface="UTM Avo" panose="02040603050506020204" pitchFamily="18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583BA24-3794-4564-A99B-A654741FBE14}"/>
              </a:ext>
            </a:extLst>
          </p:cNvPr>
          <p:cNvSpPr/>
          <p:nvPr/>
        </p:nvSpPr>
        <p:spPr>
          <a:xfrm>
            <a:off x="5414678" y="3307030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0A4CB5C-A92A-4921-AE8D-25912E719F65}"/>
              </a:ext>
            </a:extLst>
          </p:cNvPr>
          <p:cNvSpPr txBox="1"/>
          <p:nvPr/>
        </p:nvSpPr>
        <p:spPr>
          <a:xfrm>
            <a:off x="1963358" y="1734696"/>
            <a:ext cx="117630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5769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6" grpId="0"/>
      <p:bldP spid="20" grpId="0"/>
      <p:bldP spid="20" grpId="1"/>
      <p:bldP spid="25" grpId="0"/>
      <p:bldP spid="26" grpId="0" animBg="1"/>
      <p:bldP spid="27" grpId="0" animBg="1"/>
      <p:bldP spid="39" grpId="0"/>
      <p:bldP spid="40" grpId="0"/>
      <p:bldP spid="28" grpId="0"/>
      <p:bldP spid="28" grpId="1"/>
      <p:bldP spid="30" grpId="0"/>
      <p:bldP spid="31" grpId="0" animBg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1C06E58B-8A36-4017-A4AB-8623BEBAC5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96AA265-8C04-4A82-A800-D94F1E4919A0}"/>
              </a:ext>
            </a:extLst>
          </p:cNvPr>
          <p:cNvSpPr/>
          <p:nvPr/>
        </p:nvSpPr>
        <p:spPr>
          <a:xfrm>
            <a:off x="1396116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45009D3A-6311-4BFF-ABAD-77B7CB210CA8}"/>
              </a:ext>
            </a:extLst>
          </p:cNvPr>
          <p:cNvSpPr/>
          <p:nvPr/>
        </p:nvSpPr>
        <p:spPr>
          <a:xfrm>
            <a:off x="3829569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01779D1B-1FA8-43EE-9328-EEF19A1EC894}"/>
              </a:ext>
            </a:extLst>
          </p:cNvPr>
          <p:cNvSpPr/>
          <p:nvPr/>
        </p:nvSpPr>
        <p:spPr>
          <a:xfrm>
            <a:off x="6331204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39F36830-1C53-40D2-A079-6DF5EBAC1C4E}"/>
              </a:ext>
            </a:extLst>
          </p:cNvPr>
          <p:cNvSpPr/>
          <p:nvPr/>
        </p:nvSpPr>
        <p:spPr>
          <a:xfrm>
            <a:off x="8832839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CA7D0F-E343-44FD-8A56-6E978131A7AD}"/>
              </a:ext>
            </a:extLst>
          </p:cNvPr>
          <p:cNvSpPr txBox="1"/>
          <p:nvPr/>
        </p:nvSpPr>
        <p:spPr>
          <a:xfrm>
            <a:off x="1903767" y="2279724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375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7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90F3BD1-7053-43B4-A558-DD56576BDBD4}"/>
              </a:ext>
            </a:extLst>
          </p:cNvPr>
          <p:cNvCxnSpPr/>
          <p:nvPr/>
        </p:nvCxnSpPr>
        <p:spPr>
          <a:xfrm>
            <a:off x="1882980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8A574D7-0C54-46B9-87D4-E22751B0E753}"/>
              </a:ext>
            </a:extLst>
          </p:cNvPr>
          <p:cNvSpPr txBox="1"/>
          <p:nvPr/>
        </p:nvSpPr>
        <p:spPr>
          <a:xfrm>
            <a:off x="1631062" y="254133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A92D406-BD2F-43A8-98A7-FACB7F60EC1B}"/>
              </a:ext>
            </a:extLst>
          </p:cNvPr>
          <p:cNvSpPr txBox="1"/>
          <p:nvPr/>
        </p:nvSpPr>
        <p:spPr>
          <a:xfrm>
            <a:off x="4371960" y="2279724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576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8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D00D690-3A4A-47F3-BC42-9A2A67538A06}"/>
              </a:ext>
            </a:extLst>
          </p:cNvPr>
          <p:cNvCxnSpPr/>
          <p:nvPr/>
        </p:nvCxnSpPr>
        <p:spPr>
          <a:xfrm>
            <a:off x="4351173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7E5B254-FCF3-4176-AC13-03720E4F2A1C}"/>
              </a:ext>
            </a:extLst>
          </p:cNvPr>
          <p:cNvSpPr txBox="1"/>
          <p:nvPr/>
        </p:nvSpPr>
        <p:spPr>
          <a:xfrm>
            <a:off x="4099255" y="254133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873C6BC-0327-4307-A544-D20362FC0FED}"/>
              </a:ext>
            </a:extLst>
          </p:cNvPr>
          <p:cNvSpPr txBox="1"/>
          <p:nvPr/>
        </p:nvSpPr>
        <p:spPr>
          <a:xfrm>
            <a:off x="6933830" y="2288731"/>
            <a:ext cx="995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439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6913044" y="339423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A951F27-C990-478A-B6DE-9D22CD9DD7EB}"/>
              </a:ext>
            </a:extLst>
          </p:cNvPr>
          <p:cNvSpPr txBox="1"/>
          <p:nvPr/>
        </p:nvSpPr>
        <p:spPr>
          <a:xfrm>
            <a:off x="6661126" y="2550341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A72EEDE-426E-4A4D-A18D-5B4D7A46BD9E}"/>
              </a:ext>
            </a:extLst>
          </p:cNvPr>
          <p:cNvSpPr txBox="1"/>
          <p:nvPr/>
        </p:nvSpPr>
        <p:spPr>
          <a:xfrm>
            <a:off x="9293526" y="2279724"/>
            <a:ext cx="108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806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9D46E90-7EFF-4433-8FB0-B562E031F647}"/>
              </a:ext>
            </a:extLst>
          </p:cNvPr>
          <p:cNvCxnSpPr>
            <a:cxnSpLocks/>
          </p:cNvCxnSpPr>
          <p:nvPr/>
        </p:nvCxnSpPr>
        <p:spPr>
          <a:xfrm>
            <a:off x="9272739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E95E055-5881-4A8D-9459-55691D35BA09}"/>
              </a:ext>
            </a:extLst>
          </p:cNvPr>
          <p:cNvSpPr txBox="1"/>
          <p:nvPr/>
        </p:nvSpPr>
        <p:spPr>
          <a:xfrm>
            <a:off x="9020821" y="254133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31" t="43805" r="79771" b="18395"/>
          <a:stretch/>
        </p:blipFill>
        <p:spPr>
          <a:xfrm>
            <a:off x="2754835" y="3737222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459" t="29862" r="38758" b="17202"/>
          <a:stretch/>
        </p:blipFill>
        <p:spPr>
          <a:xfrm flipH="1">
            <a:off x="7837129" y="3737222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1262" t="47022" r="2690" b="18212"/>
          <a:stretch/>
        </p:blipFill>
        <p:spPr>
          <a:xfrm>
            <a:off x="10350869" y="3804856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932" t="28077" r="19166" b="18134"/>
          <a:stretch/>
        </p:blipFill>
        <p:spPr>
          <a:xfrm>
            <a:off x="5342332" y="3668130"/>
            <a:ext cx="626178" cy="1128252"/>
          </a:xfrm>
          <a:prstGeom prst="rect">
            <a:avLst/>
          </a:prstGeom>
        </p:spPr>
      </p:pic>
      <p:pic>
        <p:nvPicPr>
          <p:cNvPr id="34" name="Google Shape;3052;p29">
            <a:extLst>
              <a:ext uri="{FF2B5EF4-FFF2-40B4-BE49-F238E27FC236}">
                <a16:creationId xmlns:a16="http://schemas.microsoft.com/office/drawing/2014/main" xmlns="" id="{F53BD1D3-E78A-4D8F-AC57-5198358EC025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279358" y="145184"/>
            <a:ext cx="1625656" cy="188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053;p29">
            <a:extLst>
              <a:ext uri="{FF2B5EF4-FFF2-40B4-BE49-F238E27FC236}">
                <a16:creationId xmlns:a16="http://schemas.microsoft.com/office/drawing/2014/main" xmlns="" id="{56A4A5EE-0CB4-4C2F-8A22-1B796EE894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45786" y="4982193"/>
            <a:ext cx="1672602" cy="1403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8A73FCF-A452-4C3A-A368-D215D03DCDD7}"/>
              </a:ext>
            </a:extLst>
          </p:cNvPr>
          <p:cNvGrpSpPr/>
          <p:nvPr/>
        </p:nvGrpSpPr>
        <p:grpSpPr>
          <a:xfrm>
            <a:off x="3509114" y="625722"/>
            <a:ext cx="4528384" cy="755245"/>
            <a:chOff x="-3369817" y="382607"/>
            <a:chExt cx="4448227" cy="795412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8B586366-E0DE-48F4-BF5D-02C7EB6AA182}"/>
                </a:ext>
              </a:extLst>
            </p:cNvPr>
            <p:cNvSpPr/>
            <p:nvPr/>
          </p:nvSpPr>
          <p:spPr>
            <a:xfrm>
              <a:off x="-3369817" y="382607"/>
              <a:ext cx="4448227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B095E956-9F58-4F0F-9BCC-CC9C2C5A94E9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2434" name="TextBox1" r:id="rId2" imgW="961920" imgH="495360"/>
        </mc:Choice>
        <mc:Fallback>
          <p:control name="TextBox1" r:id="rId2" imgW="961920" imgH="49536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84363" y="3476625"/>
                  <a:ext cx="962025" cy="490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435" name="TextBox2" r:id="rId3" imgW="961920" imgH="495360"/>
        </mc:Choice>
        <mc:Fallback>
          <p:control name="TextBox2" r:id="rId3" imgW="961920" imgH="49536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1338" y="3451225"/>
                  <a:ext cx="962025" cy="490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436" name="TextBox3" r:id="rId4" imgW="961920" imgH="495360"/>
        </mc:Choice>
        <mc:Fallback>
          <p:control name="TextBox3" r:id="rId4" imgW="961920" imgH="49536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13563" y="3451225"/>
                  <a:ext cx="962025" cy="490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437" name="TextBox4" r:id="rId5" imgW="961920" imgH="495360"/>
        </mc:Choice>
        <mc:Fallback>
          <p:control name="TextBox4" r:id="rId5" imgW="961920" imgH="49536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97988" y="3451225"/>
                  <a:ext cx="962025" cy="490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311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AF025E7A-2760-4834-B7CF-1EA600784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96AA265-8C04-4A82-A800-D94F1E4919A0}"/>
              </a:ext>
            </a:extLst>
          </p:cNvPr>
          <p:cNvSpPr/>
          <p:nvPr/>
        </p:nvSpPr>
        <p:spPr>
          <a:xfrm>
            <a:off x="1107979" y="272914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45009D3A-6311-4BFF-ABAD-77B7CB210CA8}"/>
              </a:ext>
            </a:extLst>
          </p:cNvPr>
          <p:cNvSpPr/>
          <p:nvPr/>
        </p:nvSpPr>
        <p:spPr>
          <a:xfrm>
            <a:off x="3734441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01779D1B-1FA8-43EE-9328-EEF19A1EC894}"/>
              </a:ext>
            </a:extLst>
          </p:cNvPr>
          <p:cNvSpPr/>
          <p:nvPr/>
        </p:nvSpPr>
        <p:spPr>
          <a:xfrm>
            <a:off x="6462410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39F36830-1C53-40D2-A079-6DF5EBAC1C4E}"/>
              </a:ext>
            </a:extLst>
          </p:cNvPr>
          <p:cNvSpPr/>
          <p:nvPr/>
        </p:nvSpPr>
        <p:spPr>
          <a:xfrm>
            <a:off x="9199062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4159855" y="419414"/>
            <a:ext cx="4099937" cy="713374"/>
            <a:chOff x="-3307054" y="258912"/>
            <a:chExt cx="4027364" cy="87017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3276018" y="258912"/>
              <a:ext cx="3996328" cy="870177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Đặt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615094" cy="7636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CA7D0F-E343-44FD-8A56-6E978131A7AD}"/>
              </a:ext>
            </a:extLst>
          </p:cNvPr>
          <p:cNvSpPr txBox="1"/>
          <p:nvPr/>
        </p:nvSpPr>
        <p:spPr>
          <a:xfrm>
            <a:off x="1645783" y="2921743"/>
            <a:ext cx="912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237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90F3BD1-7053-43B4-A558-DD56576BDBD4}"/>
              </a:ext>
            </a:extLst>
          </p:cNvPr>
          <p:cNvCxnSpPr>
            <a:cxnSpLocks/>
          </p:cNvCxnSpPr>
          <p:nvPr/>
        </p:nvCxnSpPr>
        <p:spPr>
          <a:xfrm flipV="1">
            <a:off x="1392129" y="3977647"/>
            <a:ext cx="1077780" cy="82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8A574D7-0C54-46B9-87D4-E22751B0E753}"/>
              </a:ext>
            </a:extLst>
          </p:cNvPr>
          <p:cNvSpPr txBox="1"/>
          <p:nvPr/>
        </p:nvSpPr>
        <p:spPr>
          <a:xfrm>
            <a:off x="1392129" y="3183353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2552585" y="4323531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7954317" y="4323531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262" t="47022" r="2690" b="18212"/>
          <a:stretch/>
        </p:blipFill>
        <p:spPr>
          <a:xfrm>
            <a:off x="10703074" y="4391165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5233186" y="4254439"/>
            <a:ext cx="626178" cy="1128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D2A383-81AD-4880-A204-DA12F03F83A8}"/>
              </a:ext>
            </a:extLst>
          </p:cNvPr>
          <p:cNvSpPr txBox="1"/>
          <p:nvPr/>
        </p:nvSpPr>
        <p:spPr>
          <a:xfrm>
            <a:off x="1060256" y="1573978"/>
            <a:ext cx="20295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237 + 48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FB4B79E-383A-4F92-8763-7619132660A4}"/>
              </a:ext>
            </a:extLst>
          </p:cNvPr>
          <p:cNvSpPr txBox="1"/>
          <p:nvPr/>
        </p:nvSpPr>
        <p:spPr>
          <a:xfrm>
            <a:off x="3656478" y="1563098"/>
            <a:ext cx="20295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154 + 53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25CC4D5-6F9C-4820-9078-9AFEAC3B197D}"/>
              </a:ext>
            </a:extLst>
          </p:cNvPr>
          <p:cNvSpPr txBox="1"/>
          <p:nvPr/>
        </p:nvSpPr>
        <p:spPr>
          <a:xfrm>
            <a:off x="6219919" y="1563098"/>
            <a:ext cx="20295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265 + 5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98B111B-7450-4632-8631-D03C4C4D6CDB}"/>
              </a:ext>
            </a:extLst>
          </p:cNvPr>
          <p:cNvSpPr txBox="1"/>
          <p:nvPr/>
        </p:nvSpPr>
        <p:spPr>
          <a:xfrm>
            <a:off x="8979154" y="1547555"/>
            <a:ext cx="20295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367 + 9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A13928B-3C1F-4501-BB09-374E70376AC3}"/>
              </a:ext>
            </a:extLst>
          </p:cNvPr>
          <p:cNvSpPr txBox="1"/>
          <p:nvPr/>
        </p:nvSpPr>
        <p:spPr>
          <a:xfrm>
            <a:off x="1652738" y="3432200"/>
            <a:ext cx="912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48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62F71C7-A75A-4841-BA33-947E3D37B1F3}"/>
              </a:ext>
            </a:extLst>
          </p:cNvPr>
          <p:cNvSpPr txBox="1"/>
          <p:nvPr/>
        </p:nvSpPr>
        <p:spPr>
          <a:xfrm>
            <a:off x="1645784" y="4020263"/>
            <a:ext cx="91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285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67B6EAE-1786-469D-A96B-C07B98034CCA}"/>
              </a:ext>
            </a:extLst>
          </p:cNvPr>
          <p:cNvSpPr txBox="1"/>
          <p:nvPr/>
        </p:nvSpPr>
        <p:spPr>
          <a:xfrm>
            <a:off x="4290959" y="2922250"/>
            <a:ext cx="99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154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4179519" y="3988527"/>
            <a:ext cx="889621" cy="674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E5B452D-3C62-40A9-BCF2-398F8E281AD7}"/>
              </a:ext>
            </a:extLst>
          </p:cNvPr>
          <p:cNvSpPr txBox="1"/>
          <p:nvPr/>
        </p:nvSpPr>
        <p:spPr>
          <a:xfrm>
            <a:off x="3997410" y="317109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0C8058A-94DE-4D29-B88B-13B10C409E96}"/>
              </a:ext>
            </a:extLst>
          </p:cNvPr>
          <p:cNvSpPr txBox="1"/>
          <p:nvPr/>
        </p:nvSpPr>
        <p:spPr>
          <a:xfrm>
            <a:off x="4297915" y="3432707"/>
            <a:ext cx="872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53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1952F73-749F-4BF2-A9F8-2D859D9BF6B6}"/>
              </a:ext>
            </a:extLst>
          </p:cNvPr>
          <p:cNvSpPr txBox="1"/>
          <p:nvPr/>
        </p:nvSpPr>
        <p:spPr>
          <a:xfrm>
            <a:off x="4297915" y="3999814"/>
            <a:ext cx="990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3DC3130-73DD-4495-91F9-4A6B5F0D6091}"/>
              </a:ext>
            </a:extLst>
          </p:cNvPr>
          <p:cNvSpPr txBox="1"/>
          <p:nvPr/>
        </p:nvSpPr>
        <p:spPr>
          <a:xfrm>
            <a:off x="6979039" y="2863531"/>
            <a:ext cx="96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265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6864307" y="3958763"/>
            <a:ext cx="89298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C5CE554-40D9-4CC9-98C0-A497CFEF4D58}"/>
              </a:ext>
            </a:extLst>
          </p:cNvPr>
          <p:cNvSpPr txBox="1"/>
          <p:nvPr/>
        </p:nvSpPr>
        <p:spPr>
          <a:xfrm>
            <a:off x="6725384" y="3125141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85DB702-3511-450D-8B2B-2FE0C4257C55}"/>
              </a:ext>
            </a:extLst>
          </p:cNvPr>
          <p:cNvSpPr txBox="1"/>
          <p:nvPr/>
        </p:nvSpPr>
        <p:spPr>
          <a:xfrm>
            <a:off x="6985994" y="3373988"/>
            <a:ext cx="96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2583B12-D786-4728-AD81-8E9AFBF8A323}"/>
              </a:ext>
            </a:extLst>
          </p:cNvPr>
          <p:cNvSpPr txBox="1"/>
          <p:nvPr/>
        </p:nvSpPr>
        <p:spPr>
          <a:xfrm>
            <a:off x="7017139" y="3962051"/>
            <a:ext cx="965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270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03E8CBF-9A94-4AD3-846F-D6CDC4139A16}"/>
              </a:ext>
            </a:extLst>
          </p:cNvPr>
          <p:cNvSpPr txBox="1"/>
          <p:nvPr/>
        </p:nvSpPr>
        <p:spPr>
          <a:xfrm>
            <a:off x="9727267" y="2878131"/>
            <a:ext cx="99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367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544EC921-1590-4C56-8EFE-38200FA313A5}"/>
              </a:ext>
            </a:extLst>
          </p:cNvPr>
          <p:cNvCxnSpPr>
            <a:cxnSpLocks/>
          </p:cNvCxnSpPr>
          <p:nvPr/>
        </p:nvCxnSpPr>
        <p:spPr>
          <a:xfrm>
            <a:off x="9536648" y="3958763"/>
            <a:ext cx="103728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CE356CB-CBBC-4653-86D6-FA6C31DA5FC5}"/>
              </a:ext>
            </a:extLst>
          </p:cNvPr>
          <p:cNvSpPr txBox="1"/>
          <p:nvPr/>
        </p:nvSpPr>
        <p:spPr>
          <a:xfrm>
            <a:off x="9444030" y="3142661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8011DBE-0315-4B76-A79C-6C76EC5C9CCA}"/>
              </a:ext>
            </a:extLst>
          </p:cNvPr>
          <p:cNvSpPr txBox="1"/>
          <p:nvPr/>
        </p:nvSpPr>
        <p:spPr>
          <a:xfrm>
            <a:off x="10153359" y="3385912"/>
            <a:ext cx="584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F4981D3-4F1E-4687-829B-8E1354536FBE}"/>
              </a:ext>
            </a:extLst>
          </p:cNvPr>
          <p:cNvSpPr txBox="1"/>
          <p:nvPr/>
        </p:nvSpPr>
        <p:spPr>
          <a:xfrm>
            <a:off x="9746318" y="3976651"/>
            <a:ext cx="861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76</a:t>
            </a:r>
          </a:p>
        </p:txBody>
      </p:sp>
      <p:pic>
        <p:nvPicPr>
          <p:cNvPr id="63" name="Google Shape;3052;p29">
            <a:extLst>
              <a:ext uri="{FF2B5EF4-FFF2-40B4-BE49-F238E27FC236}">
                <a16:creationId xmlns:a16="http://schemas.microsoft.com/office/drawing/2014/main" xmlns="" id="{15C845CB-4674-4F1C-AD14-92A4D616CF2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0429" y="-84384"/>
            <a:ext cx="1271334" cy="1601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41" grpId="0" animBg="1"/>
      <p:bldP spid="5" grpId="0"/>
      <p:bldP spid="24" grpId="0"/>
      <p:bldP spid="4" grpId="0" animBg="1"/>
      <p:bldP spid="39" grpId="0" animBg="1"/>
      <p:bldP spid="40" grpId="0" animBg="1"/>
      <p:bldP spid="42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60" grpId="0"/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A4C7F9F-E06A-4E19-960C-BAEB20D90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60" b="5060"/>
          <a:stretch/>
        </p:blipFill>
        <p:spPr>
          <a:xfrm>
            <a:off x="1317170" y="1906280"/>
            <a:ext cx="9557656" cy="3411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4360264" y="3857332"/>
            <a:ext cx="3558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4494375" y="4802436"/>
            <a:ext cx="5103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368 + 150 = 518 (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chậu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5126418" y="5317552"/>
            <a:ext cx="4471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518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chậu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vi-VN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C85C448-51B5-42F5-A37B-FE48DEE89901}"/>
              </a:ext>
            </a:extLst>
          </p:cNvPr>
          <p:cNvGrpSpPr/>
          <p:nvPr/>
        </p:nvGrpSpPr>
        <p:grpSpPr>
          <a:xfrm>
            <a:off x="695874" y="388805"/>
            <a:ext cx="11345002" cy="1256846"/>
            <a:chOff x="-440786" y="508823"/>
            <a:chExt cx="10860970" cy="125684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2BBF1A05-7857-4B13-A889-93F547F2E4A8}"/>
                </a:ext>
              </a:extLst>
            </p:cNvPr>
            <p:cNvGrpSpPr/>
            <p:nvPr/>
          </p:nvGrpSpPr>
          <p:grpSpPr>
            <a:xfrm>
              <a:off x="-440786" y="508823"/>
              <a:ext cx="10695225" cy="1241481"/>
              <a:chOff x="-3860704" y="246790"/>
              <a:chExt cx="10632158" cy="151436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A741D734-4E1C-4315-AC7C-E0E885A6794F}"/>
                  </a:ext>
                </a:extLst>
              </p:cNvPr>
              <p:cNvSpPr/>
              <p:nvPr/>
            </p:nvSpPr>
            <p:spPr>
              <a:xfrm>
                <a:off x="-3860704" y="246790"/>
                <a:ext cx="10632158" cy="1514362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Tính</a:t>
                </a:r>
                <a:endPara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A3377098-46BA-4732-A93C-1C8C3F06A8C3}"/>
                  </a:ext>
                </a:extLst>
              </p:cNvPr>
              <p:cNvSpPr/>
              <p:nvPr/>
            </p:nvSpPr>
            <p:spPr>
              <a:xfrm>
                <a:off x="-3860704" y="628030"/>
                <a:ext cx="505791" cy="6343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6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65345BD-8EF1-4813-8492-0EA66AA9EC11}"/>
                </a:ext>
              </a:extLst>
            </p:cNvPr>
            <p:cNvSpPr txBox="1"/>
            <p:nvPr/>
          </p:nvSpPr>
          <p:spPr>
            <a:xfrm>
              <a:off x="224437" y="565340"/>
              <a:ext cx="1019574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Đội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công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mang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vườn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phố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368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chậu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hồng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150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chậu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cúc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đội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công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mang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vườn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tất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cả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chậu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A18C55D-6C28-424F-A315-B65263C007CA}"/>
              </a:ext>
            </a:extLst>
          </p:cNvPr>
          <p:cNvSpPr txBox="1"/>
          <p:nvPr/>
        </p:nvSpPr>
        <p:spPr>
          <a:xfrm>
            <a:off x="1568073" y="4350905"/>
            <a:ext cx="1023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mang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vườn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chậu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502237" y="836674"/>
            <a:ext cx="24106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494818" y="849002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568073" y="1235652"/>
            <a:ext cx="889470" cy="1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737764" y="1237589"/>
            <a:ext cx="32904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00013 -0.134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28C7CD-320A-435D-A1B8-21795C364045}"/>
              </a:ext>
            </a:extLst>
          </p:cNvPr>
          <p:cNvSpPr txBox="1"/>
          <p:nvPr/>
        </p:nvSpPr>
        <p:spPr>
          <a:xfrm>
            <a:off x="2503708" y="3487724"/>
            <a:ext cx="7299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61A97B-D9D8-4CF1-87EE-3F2DD5F0EC9E}"/>
              </a:ext>
            </a:extLst>
          </p:cNvPr>
          <p:cNvSpPr txBox="1"/>
          <p:nvPr/>
        </p:nvSpPr>
        <p:spPr>
          <a:xfrm>
            <a:off x="2654710" y="3429000"/>
            <a:ext cx="7299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9693C2-76AE-459F-9040-D3ADD275D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47726" y="526768"/>
            <a:ext cx="9368472" cy="5804463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xmlns="" id="{8EF36035-1A91-4FD5-84FE-8A29891857D6}"/>
              </a:ext>
            </a:extLst>
          </p:cNvPr>
          <p:cNvSpPr txBox="1"/>
          <p:nvPr/>
        </p:nvSpPr>
        <p:spPr>
          <a:xfrm>
            <a:off x="3104133" y="2443682"/>
            <a:ext cx="545565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E2B959-944F-48F3-A15C-4AEAF5217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xmlns="" id="{ABFD3119-7FB6-4272-AF0C-B2E2E6A29582}"/>
              </a:ext>
            </a:extLst>
          </p:cNvPr>
          <p:cNvSpPr txBox="1"/>
          <p:nvPr/>
        </p:nvSpPr>
        <p:spPr>
          <a:xfrm>
            <a:off x="2449886" y="2942328"/>
            <a:ext cx="7292228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430674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F39D9E-14A6-42CE-AD83-4B4417B28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884" y="16424"/>
            <a:ext cx="6832116" cy="68251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AE2BA20-38FA-4AC9-94EE-510AAD821EA5}"/>
              </a:ext>
            </a:extLst>
          </p:cNvPr>
          <p:cNvGrpSpPr/>
          <p:nvPr/>
        </p:nvGrpSpPr>
        <p:grpSpPr>
          <a:xfrm>
            <a:off x="304138" y="934940"/>
            <a:ext cx="4317358" cy="5573485"/>
            <a:chOff x="255904" y="756125"/>
            <a:chExt cx="4304522" cy="55581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F90036F-0634-4EB4-8E80-C308CDC6F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04" y="756125"/>
              <a:ext cx="4304522" cy="55581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25FF996-4B2F-4FFD-A00B-8C6FEB17865A}"/>
                </a:ext>
              </a:extLst>
            </p:cNvPr>
            <p:cNvSpPr txBox="1"/>
            <p:nvPr/>
          </p:nvSpPr>
          <p:spPr>
            <a:xfrm rot="21208953">
              <a:off x="662695" y="1628506"/>
              <a:ext cx="3229236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Với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đúng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sẽ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bàn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thắng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lưới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thủ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môn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Nếu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sai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thủ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môn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sẽ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bắt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bóng</a:t>
              </a:r>
              <a:r>
                <a:rPr lang="en-US" sz="2800" b="1" i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 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B91659-33C9-44DE-8A81-511CC4B506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6944" y1="50833" x2="36944" y2="50833"/>
                        <a14:foregroundMark x1="43611" y1="51667" x2="43611" y2="51667"/>
                        <a14:foregroundMark x1="55278" y1="55278" x2="55278" y2="55278"/>
                        <a14:foregroundMark x1="58889" y1="53611" x2="58889" y2="53611"/>
                        <a14:foregroundMark x1="55833" y1="47778" x2="55833" y2="47778"/>
                        <a14:foregroundMark x1="53889" y1="45833" x2="53889" y2="45833"/>
                        <a14:foregroundMark x1="51944" y1="51111" x2="51944" y2="51111"/>
                        <a14:foregroundMark x1="51389" y1="53333" x2="51389" y2="53333"/>
                        <a14:foregroundMark x1="65833" y1="50833" x2="65833" y2="50833"/>
                        <a14:foregroundMark x1="63889" y1="49444" x2="63889" y2="49444"/>
                        <a14:foregroundMark x1="62222" y1="45556" x2="62222" y2="45556"/>
                        <a14:foregroundMark x1="64722" y1="41389" x2="64722" y2="41389"/>
                        <a14:foregroundMark x1="42500" y1="60278" x2="42500" y2="60278"/>
                        <a14:foregroundMark x1="40833" y1="60000" x2="40833" y2="60000"/>
                        <a14:foregroundMark x1="38889" y1="58333" x2="38889" y2="58333"/>
                        <a14:foregroundMark x1="34444" y1="48611" x2="34444" y2="48611"/>
                        <a14:foregroundMark x1="35833" y1="46389" x2="35833" y2="46389"/>
                        <a14:foregroundMark x1="39167" y1="47778" x2="39167" y2="47778"/>
                        <a14:foregroundMark x1="44444" y1="48611" x2="44444" y2="4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5" t="27658" r="8397" b="26772"/>
          <a:stretch/>
        </p:blipFill>
        <p:spPr>
          <a:xfrm>
            <a:off x="2671810" y="5173500"/>
            <a:ext cx="2410281" cy="13349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1EAEA4C-D423-44E7-B509-D0170C6D4890}"/>
              </a:ext>
            </a:extLst>
          </p:cNvPr>
          <p:cNvSpPr/>
          <p:nvPr/>
        </p:nvSpPr>
        <p:spPr>
          <a:xfrm>
            <a:off x="503487" y="103897"/>
            <a:ext cx="3918661" cy="983848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FOOTBALL GAME</a:t>
            </a:r>
          </a:p>
        </p:txBody>
      </p:sp>
    </p:spTree>
    <p:extLst>
      <p:ext uri="{BB962C8B-B14F-4D97-AF65-F5344CB8AC3E}">
        <p14:creationId xmlns:p14="http://schemas.microsoft.com/office/powerpoint/2010/main" val="25608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2730386-F77B-4E11-8E44-ACB3D2E0E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6988"/>
            <a:ext cx="12192000" cy="6497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xmlns="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D082092-439F-48AD-9AE2-5E5004048946}"/>
              </a:ext>
            </a:extLst>
          </p:cNvPr>
          <p:cNvGrpSpPr/>
          <p:nvPr/>
        </p:nvGrpSpPr>
        <p:grpSpPr>
          <a:xfrm>
            <a:off x="1492624" y="3765176"/>
            <a:ext cx="3050369" cy="2219064"/>
            <a:chOff x="4541520" y="0"/>
            <a:chExt cx="2702560" cy="944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5A4B85F-A032-41B0-835F-920A861F07DE}"/>
                </a:ext>
              </a:extLst>
            </p:cNvPr>
            <p:cNvSpPr/>
            <p:nvPr/>
          </p:nvSpPr>
          <p:spPr>
            <a:xfrm>
              <a:off x="4541520" y="0"/>
              <a:ext cx="2702560" cy="94488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DA1372A-57C2-41CB-9BD2-72907F918432}"/>
                </a:ext>
              </a:extLst>
            </p:cNvPr>
            <p:cNvSpPr txBox="1"/>
            <p:nvPr/>
          </p:nvSpPr>
          <p:spPr>
            <a:xfrm>
              <a:off x="4792992" y="138258"/>
              <a:ext cx="2199615" cy="668363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endPara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endPara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023600" y="5984240"/>
            <a:ext cx="828558" cy="727850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xmlns="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38" y="5397827"/>
            <a:ext cx="828558" cy="7180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297C0F-7560-4AED-A715-C0ADCBFF3A54}"/>
              </a:ext>
            </a:extLst>
          </p:cNvPr>
          <p:cNvSpPr txBox="1"/>
          <p:nvPr/>
        </p:nvSpPr>
        <p:spPr>
          <a:xfrm>
            <a:off x="5517557" y="46867"/>
            <a:ext cx="1048685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3200" b="1" dirty="0">
              <a:solidFill>
                <a:srgbClr val="FFFF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xmlns="" id="{3C02BAE6-548E-452F-8648-2971661CE788}"/>
              </a:ext>
            </a:extLst>
          </p:cNvPr>
          <p:cNvSpPr/>
          <p:nvPr/>
        </p:nvSpPr>
        <p:spPr>
          <a:xfrm>
            <a:off x="6834075" y="1042634"/>
            <a:ext cx="4298382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xmlns="" id="{4AA47A2E-AB75-441B-A858-E2EA816351FB}"/>
              </a:ext>
            </a:extLst>
          </p:cNvPr>
          <p:cNvSpPr/>
          <p:nvPr/>
        </p:nvSpPr>
        <p:spPr>
          <a:xfrm>
            <a:off x="6834075" y="1042634"/>
            <a:ext cx="4298382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17D2A5C-D943-4B8E-ABD2-445E9E881E36}"/>
              </a:ext>
            </a:extLst>
          </p:cNvPr>
          <p:cNvGrpSpPr/>
          <p:nvPr/>
        </p:nvGrpSpPr>
        <p:grpSpPr>
          <a:xfrm>
            <a:off x="2225989" y="4189671"/>
            <a:ext cx="1447446" cy="1539913"/>
            <a:chOff x="2371023" y="1210896"/>
            <a:chExt cx="1447446" cy="153991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E6A3F80-3EEE-4B67-8686-3CA0881E91B7}"/>
                </a:ext>
              </a:extLst>
            </p:cNvPr>
            <p:cNvSpPr txBox="1"/>
            <p:nvPr/>
          </p:nvSpPr>
          <p:spPr>
            <a:xfrm>
              <a:off x="2639528" y="1210896"/>
              <a:ext cx="11789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109 </a:t>
              </a:r>
            </a:p>
            <a:p>
              <a:r>
                <a:rPr lang="en-US" sz="2800" b="1" dirty="0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251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A1098102-E297-42A1-B6E8-8B023B0501C1}"/>
                </a:ext>
              </a:extLst>
            </p:cNvPr>
            <p:cNvCxnSpPr>
              <a:cxnSpLocks/>
            </p:cNvCxnSpPr>
            <p:nvPr/>
          </p:nvCxnSpPr>
          <p:spPr>
            <a:xfrm>
              <a:off x="2423064" y="2165003"/>
              <a:ext cx="115979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F50BC85-C926-4B3F-86EF-3C74DC122B4E}"/>
                </a:ext>
              </a:extLst>
            </p:cNvPr>
            <p:cNvSpPr txBox="1"/>
            <p:nvPr/>
          </p:nvSpPr>
          <p:spPr>
            <a:xfrm>
              <a:off x="2371023" y="1473773"/>
              <a:ext cx="341349" cy="556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UTM Avo" panose="02040603050506020204" pitchFamily="18" charset="0"/>
                </a:rPr>
                <a:t>+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6FBC93A-8834-4EF3-B692-19D4FF6B18BD}"/>
                </a:ext>
              </a:extLst>
            </p:cNvPr>
            <p:cNvSpPr txBox="1"/>
            <p:nvPr/>
          </p:nvSpPr>
          <p:spPr>
            <a:xfrm>
              <a:off x="2598466" y="2166034"/>
              <a:ext cx="9363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  ?</a:t>
              </a: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1BC14136-8286-4849-AA4D-F31309D4F729}"/>
              </a:ext>
            </a:extLst>
          </p:cNvPr>
          <p:cNvSpPr/>
          <p:nvPr/>
        </p:nvSpPr>
        <p:spPr>
          <a:xfrm>
            <a:off x="8440420" y="3580963"/>
            <a:ext cx="2461260" cy="871585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360</a:t>
            </a:r>
          </a:p>
        </p:txBody>
      </p:sp>
    </p:spTree>
    <p:extLst>
      <p:ext uri="{BB962C8B-B14F-4D97-AF65-F5344CB8AC3E}">
        <p14:creationId xmlns:p14="http://schemas.microsoft.com/office/powerpoint/2010/main" val="1698207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3 -0.49977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-250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6224 -0.08542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4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2.5E-6 2.22222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0.00833 -0.62778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5B41195-74F4-43CB-8926-7FF18F875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6988"/>
            <a:ext cx="12192000" cy="6497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xmlns="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D082092-439F-48AD-9AE2-5E5004048946}"/>
              </a:ext>
            </a:extLst>
          </p:cNvPr>
          <p:cNvGrpSpPr/>
          <p:nvPr/>
        </p:nvGrpSpPr>
        <p:grpSpPr>
          <a:xfrm>
            <a:off x="1290320" y="3708400"/>
            <a:ext cx="3251200" cy="2275840"/>
            <a:chOff x="4541520" y="0"/>
            <a:chExt cx="2702560" cy="944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5A4B85F-A032-41B0-835F-920A861F07DE}"/>
                </a:ext>
              </a:extLst>
            </p:cNvPr>
            <p:cNvSpPr/>
            <p:nvPr/>
          </p:nvSpPr>
          <p:spPr>
            <a:xfrm>
              <a:off x="4541520" y="0"/>
              <a:ext cx="2702560" cy="94488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DA1372A-57C2-41CB-9BD2-72907F918432}"/>
                </a:ext>
              </a:extLst>
            </p:cNvPr>
            <p:cNvSpPr txBox="1"/>
            <p:nvPr/>
          </p:nvSpPr>
          <p:spPr>
            <a:xfrm>
              <a:off x="4826328" y="149136"/>
              <a:ext cx="2199615" cy="651689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endPara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endPara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023600" y="5984240"/>
            <a:ext cx="828558" cy="727850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xmlns="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  <p:sp>
        <p:nvSpPr>
          <p:cNvPr id="9" name="Explosion: 14 Points 8">
            <a:extLst>
              <a:ext uri="{FF2B5EF4-FFF2-40B4-BE49-F238E27FC236}">
                <a16:creationId xmlns:a16="http://schemas.microsoft.com/office/drawing/2014/main" xmlns="" id="{82FCCA5E-E026-4D9A-A09F-49F6011A6150}"/>
              </a:ext>
            </a:extLst>
          </p:cNvPr>
          <p:cNvSpPr/>
          <p:nvPr/>
        </p:nvSpPr>
        <p:spPr>
          <a:xfrm>
            <a:off x="6681675" y="1269590"/>
            <a:ext cx="4508839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xmlns="" id="{E083C3D1-AB36-47B1-9D68-04CC7EDE7DD0}"/>
              </a:ext>
            </a:extLst>
          </p:cNvPr>
          <p:cNvSpPr/>
          <p:nvPr/>
        </p:nvSpPr>
        <p:spPr>
          <a:xfrm>
            <a:off x="6681675" y="1269590"/>
            <a:ext cx="4508839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28D69513-4544-4529-847C-A67932761AED}"/>
              </a:ext>
            </a:extLst>
          </p:cNvPr>
          <p:cNvSpPr/>
          <p:nvPr/>
        </p:nvSpPr>
        <p:spPr>
          <a:xfrm>
            <a:off x="8440420" y="3580963"/>
            <a:ext cx="2461260" cy="871585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938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1AB39A0-5CB2-48CD-96DA-37A37465AD7A}"/>
              </a:ext>
            </a:extLst>
          </p:cNvPr>
          <p:cNvGrpSpPr/>
          <p:nvPr/>
        </p:nvGrpSpPr>
        <p:grpSpPr>
          <a:xfrm>
            <a:off x="2248765" y="4133719"/>
            <a:ext cx="1447446" cy="1539913"/>
            <a:chOff x="2371023" y="1210896"/>
            <a:chExt cx="1447446" cy="15399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B29ECB2-408F-47B0-A683-305D353859BF}"/>
                </a:ext>
              </a:extLst>
            </p:cNvPr>
            <p:cNvSpPr txBox="1"/>
            <p:nvPr/>
          </p:nvSpPr>
          <p:spPr>
            <a:xfrm>
              <a:off x="2639528" y="1210896"/>
              <a:ext cx="11789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756 </a:t>
              </a:r>
            </a:p>
            <a:p>
              <a:r>
                <a:rPr lang="en-US" sz="2800" b="1" dirty="0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182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E3BD344-265C-4447-BBD4-7C53A11036AC}"/>
                </a:ext>
              </a:extLst>
            </p:cNvPr>
            <p:cNvCxnSpPr>
              <a:cxnSpLocks/>
            </p:cNvCxnSpPr>
            <p:nvPr/>
          </p:nvCxnSpPr>
          <p:spPr>
            <a:xfrm>
              <a:off x="2423064" y="2165003"/>
              <a:ext cx="115979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5A4164C-FAD8-4D69-8A37-A4D698A6AA23}"/>
                </a:ext>
              </a:extLst>
            </p:cNvPr>
            <p:cNvSpPr txBox="1"/>
            <p:nvPr/>
          </p:nvSpPr>
          <p:spPr>
            <a:xfrm>
              <a:off x="2371023" y="1473773"/>
              <a:ext cx="341349" cy="556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UTM Avo" panose="02040603050506020204" pitchFamily="18" charset="0"/>
                </a:rPr>
                <a:t>+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70C5953-F45A-4F71-8132-9D1F18C1773A}"/>
                </a:ext>
              </a:extLst>
            </p:cNvPr>
            <p:cNvSpPr txBox="1"/>
            <p:nvPr/>
          </p:nvSpPr>
          <p:spPr>
            <a:xfrm>
              <a:off x="2598466" y="2166034"/>
              <a:ext cx="9363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 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1110A3A-DC6C-4825-9988-3005D4658BCE}"/>
              </a:ext>
            </a:extLst>
          </p:cNvPr>
          <p:cNvSpPr txBox="1"/>
          <p:nvPr/>
        </p:nvSpPr>
        <p:spPr>
          <a:xfrm>
            <a:off x="5517557" y="46867"/>
            <a:ext cx="1048685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3200" b="1" dirty="0">
              <a:solidFill>
                <a:srgbClr val="FFFF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5821 -0.09352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9" y="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2.5E-6 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EC7B598-B1F6-4CCD-81DB-1CEA82652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6988"/>
            <a:ext cx="12192000" cy="6497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CD4035-07A6-43C5-9D8D-0C053D263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25" b="93500" l="10000" r="90000">
                        <a14:foregroundMark x1="24000" y1="88625" x2="24000" y2="88625"/>
                        <a14:foregroundMark x1="25667" y1="82750" x2="25667" y2="82750"/>
                        <a14:foregroundMark x1="26889" y1="81250" x2="26889" y2="81250"/>
                        <a14:foregroundMark x1="20778" y1="88500" x2="20778" y2="88500"/>
                        <a14:foregroundMark x1="19000" y1="92000" x2="19000" y2="92000"/>
                        <a14:foregroundMark x1="26667" y1="90750" x2="26667" y2="90750"/>
                        <a14:foregroundMark x1="51889" y1="7125" x2="51889" y2="7125"/>
                        <a14:backgroundMark x1="60222" y1="19000" x2="60222" y2="19000"/>
                        <a14:backgroundMark x1="61444" y1="20500" x2="61444" y2="20500"/>
                        <a14:backgroundMark x1="61444" y1="24000" x2="61444" y2="24000"/>
                        <a14:backgroundMark x1="66889" y1="26125" x2="66889" y2="26125"/>
                        <a14:backgroundMark x1="70000" y1="28125" x2="70000" y2="28125"/>
                        <a14:backgroundMark x1="69111" y1="28375" x2="69111" y2="28375"/>
                        <a14:backgroundMark x1="66778" y1="43875" x2="66778" y2="43875"/>
                        <a14:backgroundMark x1="64444" y1="42125" x2="64444" y2="42125"/>
                        <a14:backgroundMark x1="62889" y1="40375" x2="62889" y2="40375"/>
                        <a14:backgroundMark x1="62889" y1="39750" x2="62889" y2="39750"/>
                        <a14:backgroundMark x1="60000" y1="43875" x2="60000" y2="43875"/>
                        <a14:backgroundMark x1="63000" y1="52750" x2="63000" y2="52750"/>
                        <a14:backgroundMark x1="62000" y1="49750" x2="62000" y2="49750"/>
                        <a14:backgroundMark x1="69222" y1="66250" x2="69222" y2="66250"/>
                        <a14:backgroundMark x1="65667" y1="58500" x2="65667" y2="58500"/>
                        <a14:backgroundMark x1="64333" y1="56375" x2="64333" y2="56375"/>
                        <a14:backgroundMark x1="60222" y1="40500" x2="60222" y2="40500"/>
                        <a14:backgroundMark x1="61222" y1="75875" x2="61222" y2="75875"/>
                        <a14:backgroundMark x1="62667" y1="77500" x2="62667" y2="77500"/>
                        <a14:backgroundMark x1="64667" y1="80500" x2="64667" y2="80500"/>
                        <a14:backgroundMark x1="66778" y1="90250" x2="66778" y2="90250"/>
                        <a14:backgroundMark x1="65889" y1="90625" x2="65889" y2="90625"/>
                        <a14:backgroundMark x1="68889" y1="92625" x2="68889" y2="92625"/>
                        <a14:backgroundMark x1="68889" y1="92625" x2="68889" y2="92625"/>
                        <a14:backgroundMark x1="68889" y1="92625" x2="77000" y2="96375"/>
                        <a14:backgroundMark x1="77000" y1="96375" x2="74889" y2="94250"/>
                        <a14:backgroundMark x1="74889" y1="94250" x2="74889" y2="94250"/>
                        <a14:backgroundMark x1="78889" y1="90625" x2="78889" y2="90625"/>
                        <a14:backgroundMark x1="77444" y1="87250" x2="77444" y2="87250"/>
                        <a14:backgroundMark x1="35000" y1="49875" x2="35000" y2="49875"/>
                        <a14:backgroundMark x1="35000" y1="42125" x2="35000" y2="42125"/>
                        <a14:backgroundMark x1="27222" y1="63875" x2="27222" y2="63875"/>
                        <a14:backgroundMark x1="27000" y1="67125" x2="27000" y2="67125"/>
                        <a14:backgroundMark x1="25000" y1="72875" x2="25000" y2="72875"/>
                        <a14:backgroundMark x1="35889" y1="71500" x2="35889" y2="71500"/>
                        <a14:backgroundMark x1="29444" y1="90875" x2="29444" y2="90875"/>
                        <a14:backgroundMark x1="30000" y1="82500" x2="30000" y2="82500"/>
                        <a14:backgroundMark x1="22000" y1="81625" x2="22000" y2="81625"/>
                        <a14:backgroundMark x1="53111" y1="5375" x2="53111" y2="5375"/>
                        <a14:backgroundMark x1="52222" y1="5375" x2="52222" y2="5375"/>
                        <a14:backgroundMark x1="48111" y1="4750" x2="48111" y2="4750"/>
                        <a14:backgroundMark x1="38222" y1="11125" x2="38222" y2="11125"/>
                        <a14:backgroundMark x1="35000" y1="24375" x2="35000" y2="24375"/>
                        <a14:backgroundMark x1="32667" y1="26125" x2="32667" y2="26125"/>
                        <a14:backgroundMark x1="30667" y1="28000" x2="30667" y2="28000"/>
                        <a14:backgroundMark x1="59889" y1="14000" x2="59889" y2="14000"/>
                        <a14:backgroundMark x1="21444" y1="35500" x2="21444" y2="35500"/>
                        <a14:backgroundMark x1="79222" y1="38750" x2="79222" y2="38750"/>
                        <a14:backgroundMark x1="78444" y1="38750" x2="78444" y2="38750"/>
                        <a14:backgroundMark x1="77111" y1="37500" x2="77111" y2="37500"/>
                        <a14:backgroundMark x1="76556" y1="33000" x2="76556" y2="33000"/>
                        <a14:backgroundMark x1="76667" y1="31125" x2="76667" y2="31125"/>
                        <a14:backgroundMark x1="42111" y1="6750" x2="42111" y2="6750"/>
                        <a14:backgroundMark x1="71778" y1="74125" x2="71778" y2="74125"/>
                        <a14:backgroundMark x1="71556" y1="73750" x2="71556" y2="73750"/>
                        <a14:backgroundMark x1="71222" y1="73250" x2="71222" y2="73250"/>
                        <a14:backgroundMark x1="73000" y1="80625" x2="73000" y2="80625"/>
                        <a14:backgroundMark x1="73000" y1="79500" x2="73000" y2="79500"/>
                        <a14:backgroundMark x1="59667" y1="69750" x2="59667" y2="69750"/>
                        <a14:backgroundMark x1="60778" y1="71250" x2="60778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8" y="1269590"/>
            <a:ext cx="2251587" cy="2001410"/>
          </a:xfrm>
          <a:prstGeom prst="rect">
            <a:avLst/>
          </a:prstGeom>
        </p:spPr>
      </p:pic>
      <p:pic>
        <p:nvPicPr>
          <p:cNvPr id="10" name="Quả Bóng">
            <a:extLst>
              <a:ext uri="{FF2B5EF4-FFF2-40B4-BE49-F238E27FC236}">
                <a16:creationId xmlns:a16="http://schemas.microsoft.com/office/drawing/2014/main" xmlns="" id="{091D35D0-59E6-44FC-A31E-909E8BD4FD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370543"/>
            <a:ext cx="828558" cy="718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D082092-439F-48AD-9AE2-5E5004048946}"/>
              </a:ext>
            </a:extLst>
          </p:cNvPr>
          <p:cNvGrpSpPr/>
          <p:nvPr/>
        </p:nvGrpSpPr>
        <p:grpSpPr>
          <a:xfrm>
            <a:off x="1206500" y="3644900"/>
            <a:ext cx="3335020" cy="2339340"/>
            <a:chOff x="4541520" y="0"/>
            <a:chExt cx="2702560" cy="9448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55A4B85F-A032-41B0-835F-920A861F07DE}"/>
                </a:ext>
              </a:extLst>
            </p:cNvPr>
            <p:cNvSpPr/>
            <p:nvPr/>
          </p:nvSpPr>
          <p:spPr>
            <a:xfrm>
              <a:off x="4541520" y="0"/>
              <a:ext cx="2702560" cy="94488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DA1372A-57C2-41CB-9BD2-72907F918432}"/>
                </a:ext>
              </a:extLst>
            </p:cNvPr>
            <p:cNvSpPr txBox="1"/>
            <p:nvPr/>
          </p:nvSpPr>
          <p:spPr>
            <a:xfrm>
              <a:off x="4826328" y="149136"/>
              <a:ext cx="2199615" cy="633999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endPara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endPara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2970AF4-4012-44D8-910C-E001B7E7C2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1111" y1="47500" x2="41111" y2="47500"/>
                        <a14:foregroundMark x1="37778" y1="46389" x2="37778" y2="46389"/>
                        <a14:foregroundMark x1="46944" y1="39722" x2="46944" y2="39722"/>
                        <a14:foregroundMark x1="39167" y1="39444" x2="39167" y2="39444"/>
                        <a14:foregroundMark x1="39167" y1="35278" x2="39167" y2="35278"/>
                        <a14:foregroundMark x1="33889" y1="37778" x2="33889" y2="37778"/>
                        <a14:foregroundMark x1="61944" y1="65833" x2="61944" y2="65833"/>
                        <a14:foregroundMark x1="67500" y1="58333" x2="67500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2" t="24667" r="18000" b="19633"/>
          <a:stretch/>
        </p:blipFill>
        <p:spPr>
          <a:xfrm>
            <a:off x="11023600" y="5984240"/>
            <a:ext cx="828558" cy="727850"/>
          </a:xfrm>
          <a:prstGeom prst="rect">
            <a:avLst/>
          </a:prstGeom>
        </p:spPr>
      </p:pic>
      <p:pic>
        <p:nvPicPr>
          <p:cNvPr id="13" name="Quả Bóng">
            <a:extLst>
              <a:ext uri="{FF2B5EF4-FFF2-40B4-BE49-F238E27FC236}">
                <a16:creationId xmlns:a16="http://schemas.microsoft.com/office/drawing/2014/main" xmlns="" id="{2D486102-E822-4746-A638-6096D807C0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68" y="5562600"/>
            <a:ext cx="828558" cy="718083"/>
          </a:xfrm>
          <a:prstGeom prst="rect">
            <a:avLst/>
          </a:prstGeom>
        </p:spPr>
      </p:pic>
      <p:sp>
        <p:nvSpPr>
          <p:cNvPr id="9" name="Explosion: 14 Points 8">
            <a:extLst>
              <a:ext uri="{FF2B5EF4-FFF2-40B4-BE49-F238E27FC236}">
                <a16:creationId xmlns:a16="http://schemas.microsoft.com/office/drawing/2014/main" xmlns="" id="{82FCCA5E-E026-4D9A-A09F-49F6011A6150}"/>
              </a:ext>
            </a:extLst>
          </p:cNvPr>
          <p:cNvSpPr/>
          <p:nvPr/>
        </p:nvSpPr>
        <p:spPr>
          <a:xfrm>
            <a:off x="6681675" y="1269590"/>
            <a:ext cx="46975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xmlns="" id="{E083C3D1-AB36-47B1-9D68-04CC7EDE7DD0}"/>
              </a:ext>
            </a:extLst>
          </p:cNvPr>
          <p:cNvSpPr/>
          <p:nvPr/>
        </p:nvSpPr>
        <p:spPr>
          <a:xfrm>
            <a:off x="6686097" y="1260356"/>
            <a:ext cx="4697525" cy="190376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!!!..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63CB3D2-8CC7-418E-B4D4-D1502844D22B}"/>
              </a:ext>
            </a:extLst>
          </p:cNvPr>
          <p:cNvGrpSpPr/>
          <p:nvPr/>
        </p:nvGrpSpPr>
        <p:grpSpPr>
          <a:xfrm>
            <a:off x="2096811" y="4002364"/>
            <a:ext cx="1447446" cy="1539913"/>
            <a:chOff x="2371023" y="1210896"/>
            <a:chExt cx="1447446" cy="153991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8818563-A502-4ADD-B3CF-66E4C52A9396}"/>
                </a:ext>
              </a:extLst>
            </p:cNvPr>
            <p:cNvSpPr txBox="1"/>
            <p:nvPr/>
          </p:nvSpPr>
          <p:spPr>
            <a:xfrm>
              <a:off x="2639528" y="1210896"/>
              <a:ext cx="11789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4 7 3</a:t>
              </a:r>
            </a:p>
            <a:p>
              <a:r>
                <a:rPr lang="en-US" sz="2800" b="1" dirty="0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1 9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76CCFE21-4883-49A4-B8D5-4FEDAD6123E5}"/>
                </a:ext>
              </a:extLst>
            </p:cNvPr>
            <p:cNvCxnSpPr>
              <a:cxnSpLocks/>
            </p:cNvCxnSpPr>
            <p:nvPr/>
          </p:nvCxnSpPr>
          <p:spPr>
            <a:xfrm>
              <a:off x="2435764" y="2114203"/>
              <a:ext cx="115979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BC2AFC0-4220-42E7-8282-33F16C7AD01E}"/>
                </a:ext>
              </a:extLst>
            </p:cNvPr>
            <p:cNvSpPr txBox="1"/>
            <p:nvPr/>
          </p:nvSpPr>
          <p:spPr>
            <a:xfrm>
              <a:off x="2371023" y="1473773"/>
              <a:ext cx="341349" cy="556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UTM Avo" panose="02040603050506020204" pitchFamily="18" charset="0"/>
                </a:rPr>
                <a:t>+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0177ED0-9896-4373-9718-64A37D1063DE}"/>
                </a:ext>
              </a:extLst>
            </p:cNvPr>
            <p:cNvSpPr txBox="1"/>
            <p:nvPr/>
          </p:nvSpPr>
          <p:spPr>
            <a:xfrm>
              <a:off x="2598466" y="2166034"/>
              <a:ext cx="12200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UTM Avo" panose="02040603050506020204" pitchFamily="18" charset="0"/>
                </a:rPr>
                <a:t>4    2</a:t>
              </a: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A02F9478-A994-4207-AE5F-649B8F32A9F4}"/>
              </a:ext>
            </a:extLst>
          </p:cNvPr>
          <p:cNvSpPr/>
          <p:nvPr/>
        </p:nvSpPr>
        <p:spPr>
          <a:xfrm>
            <a:off x="2729104" y="4995257"/>
            <a:ext cx="295835" cy="512063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B3CE976F-4CDC-4773-885D-FEB90A0B5789}"/>
              </a:ext>
            </a:extLst>
          </p:cNvPr>
          <p:cNvSpPr/>
          <p:nvPr/>
        </p:nvSpPr>
        <p:spPr>
          <a:xfrm>
            <a:off x="8172781" y="3704365"/>
            <a:ext cx="2461260" cy="871585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B421C69-A7F1-4521-BB1A-D3E4D36B0E1D}"/>
              </a:ext>
            </a:extLst>
          </p:cNvPr>
          <p:cNvSpPr txBox="1"/>
          <p:nvPr/>
        </p:nvSpPr>
        <p:spPr>
          <a:xfrm>
            <a:off x="5517557" y="46867"/>
            <a:ext cx="1048685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3200" b="1" dirty="0">
              <a:solidFill>
                <a:srgbClr val="FFFF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494 -0.6132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067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122 -0.4997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2502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263 0.00463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-0.49977 L 0.55287 -0.0854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76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2.5E-6 2.22222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00833 -0.62778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38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1" grpId="0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5614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xmlns="" id="{33B59181-BBA9-491F-89B4-61067621488D}"/>
              </a:ext>
            </a:extLst>
          </p:cNvPr>
          <p:cNvSpPr txBox="1"/>
          <p:nvPr/>
        </p:nvSpPr>
        <p:spPr>
          <a:xfrm>
            <a:off x="3479800" y="2400300"/>
            <a:ext cx="79029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5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8FCBB8-5411-4858-BF4D-D61DCD6EB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E665448F-F907-4607-A232-681E36A7B6F2}"/>
              </a:ext>
            </a:extLst>
          </p:cNvPr>
          <p:cNvSpPr/>
          <p:nvPr/>
        </p:nvSpPr>
        <p:spPr>
          <a:xfrm>
            <a:off x="2369127" y="1855163"/>
            <a:ext cx="1743226" cy="2020598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483388-270F-4557-9BAF-9960BEC71CF1}"/>
              </a:ext>
            </a:extLst>
          </p:cNvPr>
          <p:cNvSpPr txBox="1"/>
          <p:nvPr/>
        </p:nvSpPr>
        <p:spPr>
          <a:xfrm>
            <a:off x="2498315" y="2309961"/>
            <a:ext cx="34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3233298-5FBB-44CC-991F-9B319C4A1309}"/>
              </a:ext>
            </a:extLst>
          </p:cNvPr>
          <p:cNvCxnSpPr/>
          <p:nvPr/>
        </p:nvCxnSpPr>
        <p:spPr>
          <a:xfrm>
            <a:off x="2845004" y="3138949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386C82-6626-4D8B-A3E6-A215726866AF}"/>
              </a:ext>
            </a:extLst>
          </p:cNvPr>
          <p:cNvSpPr txBox="1"/>
          <p:nvPr/>
        </p:nvSpPr>
        <p:spPr>
          <a:xfrm>
            <a:off x="3309444" y="2041985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6A3DFC-B7DA-4E2E-8CF2-B96D9C2FA5DF}"/>
              </a:ext>
            </a:extLst>
          </p:cNvPr>
          <p:cNvSpPr txBox="1"/>
          <p:nvPr/>
        </p:nvSpPr>
        <p:spPr>
          <a:xfrm>
            <a:off x="3309442" y="2596820"/>
            <a:ext cx="45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4706942-C673-4365-9E8D-7B081B985562}"/>
              </a:ext>
            </a:extLst>
          </p:cNvPr>
          <p:cNvSpPr txBox="1"/>
          <p:nvPr/>
        </p:nvSpPr>
        <p:spPr>
          <a:xfrm>
            <a:off x="3309444" y="3166899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C511A88-F057-43A2-8012-1490CEE76F9E}"/>
              </a:ext>
            </a:extLst>
          </p:cNvPr>
          <p:cNvSpPr txBox="1"/>
          <p:nvPr/>
        </p:nvSpPr>
        <p:spPr>
          <a:xfrm>
            <a:off x="4659562" y="1823777"/>
            <a:ext cx="6251113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latin typeface="UTM Avo" panose="02040603050506020204" pitchFamily="18" charset="0"/>
              </a:rPr>
              <a:t>7 </a:t>
            </a:r>
            <a:r>
              <a:rPr lang="en-US" sz="2800" b="1" dirty="0" err="1">
                <a:latin typeface="UTM Avo" panose="02040603050506020204" pitchFamily="18" charset="0"/>
              </a:rPr>
              <a:t>cộng</a:t>
            </a:r>
            <a:r>
              <a:rPr lang="en-US" sz="2800" b="1" dirty="0">
                <a:latin typeface="UTM Avo" panose="02040603050506020204" pitchFamily="18" charset="0"/>
              </a:rPr>
              <a:t> 5 </a:t>
            </a:r>
            <a:r>
              <a:rPr lang="en-US" sz="2800" b="1" dirty="0" err="1">
                <a:latin typeface="UTM Avo" panose="02040603050506020204" pitchFamily="18" charset="0"/>
              </a:rPr>
              <a:t>bằng</a:t>
            </a:r>
            <a:r>
              <a:rPr lang="en-US" sz="2800" b="1" dirty="0">
                <a:latin typeface="UTM Avo" panose="02040603050506020204" pitchFamily="18" charset="0"/>
              </a:rPr>
              <a:t> 12, </a:t>
            </a:r>
            <a:r>
              <a:rPr lang="en-US" sz="2800" b="1" dirty="0" err="1">
                <a:latin typeface="UTM Avo" panose="02040603050506020204" pitchFamily="18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</a:rPr>
              <a:t> 2, </a:t>
            </a:r>
            <a:r>
              <a:rPr lang="en-US" sz="2800" b="1" dirty="0" err="1">
                <a:latin typeface="UTM Avo" panose="02040603050506020204" pitchFamily="18" charset="0"/>
              </a:rPr>
              <a:t>nhớ</a:t>
            </a:r>
            <a:r>
              <a:rPr lang="en-US" sz="2800" b="1" dirty="0"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DEDD716-5D34-4B3D-9532-00205C78D8F3}"/>
              </a:ext>
            </a:extLst>
          </p:cNvPr>
          <p:cNvSpPr txBox="1"/>
          <p:nvPr/>
        </p:nvSpPr>
        <p:spPr>
          <a:xfrm>
            <a:off x="3040786" y="2041985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803006E-13C8-4E44-B2DC-4C3B22625210}"/>
              </a:ext>
            </a:extLst>
          </p:cNvPr>
          <p:cNvSpPr txBox="1"/>
          <p:nvPr/>
        </p:nvSpPr>
        <p:spPr>
          <a:xfrm>
            <a:off x="4659562" y="2441156"/>
            <a:ext cx="762874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latin typeface="UTM Avo" panose="02040603050506020204" pitchFamily="18" charset="0"/>
              </a:rPr>
              <a:t>6 </a:t>
            </a:r>
            <a:r>
              <a:rPr lang="en-US" sz="2800" b="1" dirty="0" err="1">
                <a:latin typeface="UTM Avo" panose="02040603050506020204" pitchFamily="18" charset="0"/>
              </a:rPr>
              <a:t>cộng</a:t>
            </a:r>
            <a:r>
              <a:rPr lang="en-US" sz="2800" b="1" dirty="0">
                <a:latin typeface="UTM Avo" panose="02040603050506020204" pitchFamily="18" charset="0"/>
              </a:rPr>
              <a:t> 2 </a:t>
            </a:r>
            <a:r>
              <a:rPr lang="en-US" sz="2800" b="1" dirty="0" err="1">
                <a:latin typeface="UTM Avo" panose="02040603050506020204" pitchFamily="18" charset="0"/>
              </a:rPr>
              <a:t>bằng</a:t>
            </a:r>
            <a:r>
              <a:rPr lang="en-US" sz="2800" b="1" dirty="0">
                <a:latin typeface="UTM Avo" panose="02040603050506020204" pitchFamily="18" charset="0"/>
              </a:rPr>
              <a:t> 8, </a:t>
            </a:r>
            <a:r>
              <a:rPr lang="en-US" sz="2800" b="1" dirty="0" err="1">
                <a:latin typeface="UTM Avo" panose="02040603050506020204" pitchFamily="18" charset="0"/>
              </a:rPr>
              <a:t>thêm</a:t>
            </a:r>
            <a:r>
              <a:rPr lang="en-US" sz="2800" b="1" dirty="0">
                <a:latin typeface="UTM Avo" panose="02040603050506020204" pitchFamily="18" charset="0"/>
              </a:rPr>
              <a:t> 1 </a:t>
            </a:r>
            <a:r>
              <a:rPr lang="en-US" sz="2800" b="1" dirty="0" err="1">
                <a:latin typeface="UTM Avo" panose="02040603050506020204" pitchFamily="18" charset="0"/>
              </a:rPr>
              <a:t>bằng</a:t>
            </a:r>
            <a:r>
              <a:rPr lang="en-US" sz="2800" b="1" dirty="0">
                <a:latin typeface="UTM Avo" panose="02040603050506020204" pitchFamily="18" charset="0"/>
              </a:rPr>
              <a:t> 9, </a:t>
            </a:r>
            <a:r>
              <a:rPr lang="en-US" sz="2800" b="1" dirty="0" err="1">
                <a:latin typeface="UTM Avo" panose="02040603050506020204" pitchFamily="18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</a:rPr>
              <a:t> 9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CD92C7D6-E2E4-4362-84FC-B5D521A28E70}"/>
              </a:ext>
            </a:extLst>
          </p:cNvPr>
          <p:cNvSpPr/>
          <p:nvPr/>
        </p:nvSpPr>
        <p:spPr>
          <a:xfrm>
            <a:off x="4439361" y="2111739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5EFF8D02-C7B9-4BC9-A0A8-003567E382A3}"/>
              </a:ext>
            </a:extLst>
          </p:cNvPr>
          <p:cNvSpPr/>
          <p:nvPr/>
        </p:nvSpPr>
        <p:spPr>
          <a:xfrm>
            <a:off x="4439361" y="2733197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8CA711E-8C9E-468F-94D3-D6E893A99FCF}"/>
              </a:ext>
            </a:extLst>
          </p:cNvPr>
          <p:cNvGrpSpPr/>
          <p:nvPr/>
        </p:nvGrpSpPr>
        <p:grpSpPr>
          <a:xfrm>
            <a:off x="3601252" y="4387949"/>
            <a:ext cx="4740491" cy="658835"/>
            <a:chOff x="168284" y="3517256"/>
            <a:chExt cx="3257812" cy="978686"/>
          </a:xfrm>
          <a:solidFill>
            <a:schemeClr val="accent6">
              <a:lumMod val="75000"/>
            </a:schemeClr>
          </a:soli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259360C2-8AB2-4704-B838-719CFE3229A5}"/>
                </a:ext>
              </a:extLst>
            </p:cNvPr>
            <p:cNvSpPr/>
            <p:nvPr/>
          </p:nvSpPr>
          <p:spPr>
            <a:xfrm>
              <a:off x="168284" y="3517256"/>
              <a:ext cx="3257812" cy="97868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0CA43278-2812-49EA-9F97-097BAB9F4A39}"/>
                </a:ext>
              </a:extLst>
            </p:cNvPr>
            <p:cNvSpPr txBox="1"/>
            <p:nvPr/>
          </p:nvSpPr>
          <p:spPr>
            <a:xfrm>
              <a:off x="363327" y="3584820"/>
              <a:ext cx="3039813" cy="86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Vậy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: 367 + 25 = 392</a:t>
              </a:r>
              <a:r>
                <a:rPr lang="vi-VN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.</a:t>
              </a:r>
              <a:endParaRPr lang="en-US" sz="32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AA72950E-C67A-4E8D-8681-5946EEE10D93}"/>
              </a:ext>
            </a:extLst>
          </p:cNvPr>
          <p:cNvGrpSpPr/>
          <p:nvPr/>
        </p:nvGrpSpPr>
        <p:grpSpPr>
          <a:xfrm>
            <a:off x="3536993" y="528393"/>
            <a:ext cx="4528384" cy="755245"/>
            <a:chOff x="-3369817" y="382607"/>
            <a:chExt cx="4448227" cy="795412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956D75A5-BD8A-471C-B883-362F9C33AEC9}"/>
                </a:ext>
              </a:extLst>
            </p:cNvPr>
            <p:cNvSpPr/>
            <p:nvPr/>
          </p:nvSpPr>
          <p:spPr>
            <a:xfrm>
              <a:off x="-3369817" y="382607"/>
              <a:ext cx="4448227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FFB145CF-B292-4B16-8E99-C56ED6B29A3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EC53D1A-3F0F-4703-BA02-3F5929132903}"/>
              </a:ext>
            </a:extLst>
          </p:cNvPr>
          <p:cNvSpPr txBox="1"/>
          <p:nvPr/>
        </p:nvSpPr>
        <p:spPr>
          <a:xfrm>
            <a:off x="3040786" y="3166899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7B5C791-368E-436A-A67F-EC51CE8BFB91}"/>
              </a:ext>
            </a:extLst>
          </p:cNvPr>
          <p:cNvSpPr txBox="1"/>
          <p:nvPr/>
        </p:nvSpPr>
        <p:spPr>
          <a:xfrm>
            <a:off x="2776242" y="3166899"/>
            <a:ext cx="424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142BF75-73E5-4993-890A-10B7DE44E391}"/>
              </a:ext>
            </a:extLst>
          </p:cNvPr>
          <p:cNvSpPr txBox="1"/>
          <p:nvPr/>
        </p:nvSpPr>
        <p:spPr>
          <a:xfrm>
            <a:off x="2746063" y="2041985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6DC5156-C4A0-4D47-8BC6-E0C163A4392F}"/>
              </a:ext>
            </a:extLst>
          </p:cNvPr>
          <p:cNvSpPr txBox="1"/>
          <p:nvPr/>
        </p:nvSpPr>
        <p:spPr>
          <a:xfrm>
            <a:off x="3037675" y="2593240"/>
            <a:ext cx="45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D0AE6CF-6540-4006-957C-19BC34654442}"/>
              </a:ext>
            </a:extLst>
          </p:cNvPr>
          <p:cNvSpPr txBox="1"/>
          <p:nvPr/>
        </p:nvSpPr>
        <p:spPr>
          <a:xfrm>
            <a:off x="4659562" y="3062614"/>
            <a:ext cx="762874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latin typeface="UTM Avo" panose="02040603050506020204" pitchFamily="18" charset="0"/>
              </a:rPr>
              <a:t>Hạ</a:t>
            </a:r>
            <a:r>
              <a:rPr lang="en-US" sz="2800" b="1" dirty="0">
                <a:latin typeface="UTM Avo" panose="02040603050506020204" pitchFamily="18" charset="0"/>
              </a:rPr>
              <a:t> 3, </a:t>
            </a:r>
            <a:r>
              <a:rPr lang="en-US" sz="2800" b="1" dirty="0" err="1">
                <a:latin typeface="UTM Avo" panose="02040603050506020204" pitchFamily="18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</a:rPr>
              <a:t> 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583BA24-3794-4564-A99B-A654741FBE14}"/>
              </a:ext>
            </a:extLst>
          </p:cNvPr>
          <p:cNvSpPr/>
          <p:nvPr/>
        </p:nvSpPr>
        <p:spPr>
          <a:xfrm>
            <a:off x="4439361" y="3354655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0A4CB5C-A92A-4921-AE8D-25912E719F65}"/>
              </a:ext>
            </a:extLst>
          </p:cNvPr>
          <p:cNvSpPr txBox="1"/>
          <p:nvPr/>
        </p:nvSpPr>
        <p:spPr>
          <a:xfrm>
            <a:off x="1134683" y="1782321"/>
            <a:ext cx="117630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6309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6" grpId="0"/>
      <p:bldP spid="20" grpId="0"/>
      <p:bldP spid="20" grpId="1"/>
      <p:bldP spid="25" grpId="0"/>
      <p:bldP spid="26" grpId="0" animBg="1"/>
      <p:bldP spid="27" grpId="0" animBg="1"/>
      <p:bldP spid="39" grpId="0"/>
      <p:bldP spid="40" grpId="0"/>
      <p:bldP spid="28" grpId="0"/>
      <p:bldP spid="28" grpId="1"/>
      <p:bldP spid="29" grpId="0"/>
      <p:bldP spid="29" grpId="1"/>
      <p:bldP spid="30" grpId="0"/>
      <p:bldP spid="31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B8D48DBE-B16A-4986-B47D-4D5A533B0C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96AA265-8C04-4A82-A800-D94F1E4919A0}"/>
              </a:ext>
            </a:extLst>
          </p:cNvPr>
          <p:cNvSpPr/>
          <p:nvPr/>
        </p:nvSpPr>
        <p:spPr>
          <a:xfrm>
            <a:off x="1396116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45009D3A-6311-4BFF-ABAD-77B7CB210CA8}"/>
              </a:ext>
            </a:extLst>
          </p:cNvPr>
          <p:cNvSpPr/>
          <p:nvPr/>
        </p:nvSpPr>
        <p:spPr>
          <a:xfrm>
            <a:off x="3829569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01779D1B-1FA8-43EE-9328-EEF19A1EC894}"/>
              </a:ext>
            </a:extLst>
          </p:cNvPr>
          <p:cNvSpPr/>
          <p:nvPr/>
        </p:nvSpPr>
        <p:spPr>
          <a:xfrm>
            <a:off x="6331204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39F36830-1C53-40D2-A079-6DF5EBAC1C4E}"/>
              </a:ext>
            </a:extLst>
          </p:cNvPr>
          <p:cNvSpPr/>
          <p:nvPr/>
        </p:nvSpPr>
        <p:spPr>
          <a:xfrm>
            <a:off x="8832839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CA7D0F-E343-44FD-8A56-6E978131A7AD}"/>
              </a:ext>
            </a:extLst>
          </p:cNvPr>
          <p:cNvSpPr txBox="1"/>
          <p:nvPr/>
        </p:nvSpPr>
        <p:spPr>
          <a:xfrm>
            <a:off x="1903767" y="2279724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635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27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90F3BD1-7053-43B4-A558-DD56576BDBD4}"/>
              </a:ext>
            </a:extLst>
          </p:cNvPr>
          <p:cNvCxnSpPr/>
          <p:nvPr/>
        </p:nvCxnSpPr>
        <p:spPr>
          <a:xfrm>
            <a:off x="1882980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8A574D7-0C54-46B9-87D4-E22751B0E753}"/>
              </a:ext>
            </a:extLst>
          </p:cNvPr>
          <p:cNvSpPr txBox="1"/>
          <p:nvPr/>
        </p:nvSpPr>
        <p:spPr>
          <a:xfrm>
            <a:off x="1631062" y="254133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A92D406-BD2F-43A8-98A7-FACB7F60EC1B}"/>
              </a:ext>
            </a:extLst>
          </p:cNvPr>
          <p:cNvSpPr txBox="1"/>
          <p:nvPr/>
        </p:nvSpPr>
        <p:spPr>
          <a:xfrm>
            <a:off x="4371960" y="2279724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367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52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D00D690-3A4A-47F3-BC42-9A2A67538A06}"/>
              </a:ext>
            </a:extLst>
          </p:cNvPr>
          <p:cNvCxnSpPr/>
          <p:nvPr/>
        </p:nvCxnSpPr>
        <p:spPr>
          <a:xfrm>
            <a:off x="4351173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7E5B254-FCF3-4176-AC13-03720E4F2A1C}"/>
              </a:ext>
            </a:extLst>
          </p:cNvPr>
          <p:cNvSpPr txBox="1"/>
          <p:nvPr/>
        </p:nvSpPr>
        <p:spPr>
          <a:xfrm>
            <a:off x="4099255" y="254133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873C6BC-0327-4307-A544-D20362FC0FED}"/>
              </a:ext>
            </a:extLst>
          </p:cNvPr>
          <p:cNvSpPr txBox="1"/>
          <p:nvPr/>
        </p:nvSpPr>
        <p:spPr>
          <a:xfrm>
            <a:off x="6933830" y="2288731"/>
            <a:ext cx="995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116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52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6913044" y="339423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A951F27-C990-478A-B6DE-9D22CD9DD7EB}"/>
              </a:ext>
            </a:extLst>
          </p:cNvPr>
          <p:cNvSpPr txBox="1"/>
          <p:nvPr/>
        </p:nvSpPr>
        <p:spPr>
          <a:xfrm>
            <a:off x="6661126" y="2550341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A72EEDE-426E-4A4D-A18D-5B4D7A46BD9E}"/>
              </a:ext>
            </a:extLst>
          </p:cNvPr>
          <p:cNvSpPr txBox="1"/>
          <p:nvPr/>
        </p:nvSpPr>
        <p:spPr>
          <a:xfrm>
            <a:off x="9293526" y="2279724"/>
            <a:ext cx="108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292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85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9D46E90-7EFF-4433-8FB0-B562E031F647}"/>
              </a:ext>
            </a:extLst>
          </p:cNvPr>
          <p:cNvCxnSpPr>
            <a:cxnSpLocks/>
          </p:cNvCxnSpPr>
          <p:nvPr/>
        </p:nvCxnSpPr>
        <p:spPr>
          <a:xfrm>
            <a:off x="9272739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E95E055-5881-4A8D-9459-55691D35BA09}"/>
              </a:ext>
            </a:extLst>
          </p:cNvPr>
          <p:cNvSpPr txBox="1"/>
          <p:nvPr/>
        </p:nvSpPr>
        <p:spPr>
          <a:xfrm>
            <a:off x="9020821" y="254133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31" t="43805" r="79771" b="18395"/>
          <a:stretch/>
        </p:blipFill>
        <p:spPr>
          <a:xfrm>
            <a:off x="2754835" y="3737222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459" t="29862" r="38758" b="17202"/>
          <a:stretch/>
        </p:blipFill>
        <p:spPr>
          <a:xfrm flipH="1">
            <a:off x="7837129" y="3737222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1262" t="47022" r="2690" b="18212"/>
          <a:stretch/>
        </p:blipFill>
        <p:spPr>
          <a:xfrm>
            <a:off x="10350869" y="3804856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932" t="28077" r="19166" b="18134"/>
          <a:stretch/>
        </p:blipFill>
        <p:spPr>
          <a:xfrm>
            <a:off x="5342332" y="3668130"/>
            <a:ext cx="626178" cy="1128252"/>
          </a:xfrm>
          <a:prstGeom prst="rect">
            <a:avLst/>
          </a:prstGeom>
        </p:spPr>
      </p:pic>
      <p:pic>
        <p:nvPicPr>
          <p:cNvPr id="34" name="Google Shape;3052;p29">
            <a:extLst>
              <a:ext uri="{FF2B5EF4-FFF2-40B4-BE49-F238E27FC236}">
                <a16:creationId xmlns:a16="http://schemas.microsoft.com/office/drawing/2014/main" xmlns="" id="{F53BD1D3-E78A-4D8F-AC57-5198358EC025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279358" y="145184"/>
            <a:ext cx="1625656" cy="188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053;p29">
            <a:extLst>
              <a:ext uri="{FF2B5EF4-FFF2-40B4-BE49-F238E27FC236}">
                <a16:creationId xmlns:a16="http://schemas.microsoft.com/office/drawing/2014/main" xmlns="" id="{56A4A5EE-0CB4-4C2F-8A22-1B796EE894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45786" y="4982193"/>
            <a:ext cx="1672602" cy="1403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8A73FCF-A452-4C3A-A368-D215D03DCDD7}"/>
              </a:ext>
            </a:extLst>
          </p:cNvPr>
          <p:cNvGrpSpPr/>
          <p:nvPr/>
        </p:nvGrpSpPr>
        <p:grpSpPr>
          <a:xfrm>
            <a:off x="3509114" y="625722"/>
            <a:ext cx="4528384" cy="755245"/>
            <a:chOff x="-3369817" y="382607"/>
            <a:chExt cx="4448227" cy="795412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8B586366-E0DE-48F4-BF5D-02C7EB6AA182}"/>
                </a:ext>
              </a:extLst>
            </p:cNvPr>
            <p:cNvSpPr/>
            <p:nvPr/>
          </p:nvSpPr>
          <p:spPr>
            <a:xfrm>
              <a:off x="-3369817" y="382607"/>
              <a:ext cx="4448227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B095E956-9F58-4F0F-9BCC-CC9C2C5A94E9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1422" name="TextBox1" r:id="rId2" imgW="961920" imgH="495360"/>
        </mc:Choice>
        <mc:Fallback>
          <p:control name="TextBox1" r:id="rId2" imgW="961920" imgH="49536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84363" y="3476625"/>
                  <a:ext cx="962025" cy="490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3" name="TextBox2" r:id="rId3" imgW="961920" imgH="495360"/>
        </mc:Choice>
        <mc:Fallback>
          <p:control name="TextBox2" r:id="rId3" imgW="961920" imgH="49536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9275" y="3452813"/>
                  <a:ext cx="962025" cy="490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4" name="TextBox3" r:id="rId4" imgW="961920" imgH="495360"/>
        </mc:Choice>
        <mc:Fallback>
          <p:control name="TextBox3" r:id="rId4" imgW="961920" imgH="49536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50075" y="3446463"/>
                  <a:ext cx="962025" cy="490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25" name="TextBox4" r:id="rId5" imgW="961920" imgH="495360"/>
        </mc:Choice>
        <mc:Fallback>
          <p:control name="TextBox4" r:id="rId5" imgW="961920" imgH="49536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72588" y="3446463"/>
                  <a:ext cx="962025" cy="490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004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435033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4596</TotalTime>
  <Words>381</Words>
  <Application>Microsoft Office PowerPoint</Application>
  <PresentationFormat>Custom</PresentationFormat>
  <Paragraphs>127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Tuần 30 Bài 84: Phép cộng (có nhớ)  trong phạm vi 1000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711</cp:revision>
  <dcterms:created xsi:type="dcterms:W3CDTF">2021-02-20T02:56:00Z</dcterms:created>
  <dcterms:modified xsi:type="dcterms:W3CDTF">2025-04-21T15:00:05Z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