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3" r:id="rId8"/>
    <p:sldId id="264" r:id="rId9"/>
    <p:sldId id="265" r:id="rId10"/>
    <p:sldId id="270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0DE2-30F4-426D-9D44-ED28A08D8355}" type="datetimeFigureOut">
              <a:rPr lang="en-US" smtClean="0"/>
              <a:pPr/>
              <a:t>09/04/2025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2CD0-7099-4DD8-84BB-688C80D86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1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0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245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7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31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8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4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1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1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05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73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1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49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1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7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+mn-cs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65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543834"/>
            <a:ext cx="11691257" cy="55565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9F0E3A6-A08B-45CE-8249-2747E34118C5}"/>
              </a:ext>
            </a:extLst>
          </p:cNvPr>
          <p:cNvSpPr/>
          <p:nvPr/>
        </p:nvSpPr>
        <p:spPr>
          <a:xfrm>
            <a:off x="1097186" y="3355942"/>
            <a:ext cx="797602" cy="105334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9521493"/>
      </p:ext>
    </p:extLst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400769264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1309"/>
            <a:ext cx="12191999" cy="60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vườn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59844"/>
      </p:ext>
    </p:extLst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67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6-Point Star 38"/>
          <p:cNvSpPr/>
          <p:nvPr/>
        </p:nvSpPr>
        <p:spPr>
          <a:xfrm>
            <a:off x="919434" y="94072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854119" y="2386557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1" name="6-Point Star 40"/>
          <p:cNvSpPr/>
          <p:nvPr/>
        </p:nvSpPr>
        <p:spPr>
          <a:xfrm>
            <a:off x="906370" y="5354212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4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EA35-D1D0-4BD9-9E73-E4E523CD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D7D8-BA46-435E-B4BF-861F94FD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2FE4E-5D6D-46C1-8B59-CD396872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9287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86CEFE2-64AD-48BE-A226-42E05AAB64F2}"/>
              </a:ext>
            </a:extLst>
          </p:cNvPr>
          <p:cNvSpPr/>
          <p:nvPr/>
        </p:nvSpPr>
        <p:spPr>
          <a:xfrm>
            <a:off x="688158" y="3940404"/>
            <a:ext cx="684091" cy="102752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DE17BE-6AB6-44E3-A24E-F482A575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28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82963-D229-455D-9415-9E3B52825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9955"/>
            <a:ext cx="12192000" cy="35680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DB0ECB6-2150-48B9-9DC5-2BC78CCDF3E0}"/>
              </a:ext>
            </a:extLst>
          </p:cNvPr>
          <p:cNvSpPr/>
          <p:nvPr/>
        </p:nvSpPr>
        <p:spPr>
          <a:xfrm>
            <a:off x="503298" y="2227164"/>
            <a:ext cx="684091" cy="102752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37</Words>
  <Application>Microsoft Office PowerPoint</Application>
  <PresentationFormat>Widescreen</PresentationFormat>
  <Paragraphs>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SimSun</vt:lpstr>
      <vt:lpstr>.VnAvant</vt:lpstr>
      <vt:lpstr>Arial</vt:lpstr>
      <vt:lpstr>Calibri</vt:lpstr>
      <vt:lpstr>Calibri Light</vt:lpstr>
      <vt:lpstr>HP001 4 hàng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2021-01-19T04:31:00Z</dcterms:created>
  <dcterms:modified xsi:type="dcterms:W3CDTF">2025-04-09T03:31:02Z</dcterms:modified>
</cp:coreProperties>
</file>