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5" r:id="rId4"/>
  </p:sldMasterIdLst>
  <p:sldIdLst>
    <p:sldId id="267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58" r:id="rId13"/>
    <p:sldId id="259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microsoft.com/office/2007/relationships/media" Target="../media/media2.mp3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6" Type="http://schemas.microsoft.com/office/2007/relationships/media" Target="../media/media4.mp3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microsoft.com/office/2007/relationships/media" Target="../media/media1.mp3"/><Relationship Id="rId5" Type="http://schemas.openxmlformats.org/officeDocument/2006/relationships/image" Target="../media/image2.png"/><Relationship Id="rId1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gif"/><Relationship Id="rId1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media" Target="../media/media1.mp3"/><Relationship Id="rId2" Type="http://schemas.openxmlformats.org/officeDocument/2006/relationships/slideLayout" Target="../slideLayouts/slideLayout12.xml"/><Relationship Id="rId16" Type="http://schemas.microsoft.com/office/2007/relationships/media" Target="../media/media3.mp3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9.gi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microsoft.com/office/2007/relationships/media" Target="../media/media1.mp3"/><Relationship Id="rId2" Type="http://schemas.openxmlformats.org/officeDocument/2006/relationships/slideLayout" Target="../slideLayouts/slideLayout12.xml"/><Relationship Id="rId16" Type="http://schemas.microsoft.com/office/2007/relationships/media" Target="../media/media3.mp3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9.gi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microsoft.com/office/2007/relationships/media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media" Target="../media/media1.mp3"/><Relationship Id="rId2" Type="http://schemas.openxmlformats.org/officeDocument/2006/relationships/slideLayout" Target="../slideLayouts/slideLayout12.xml"/><Relationship Id="rId16" Type="http://schemas.microsoft.com/office/2007/relationships/media" Target="../media/media3.mp3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9.gi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microsoft.com/office/2007/relationships/media" Target="../media/media1.mp3"/><Relationship Id="rId2" Type="http://schemas.openxmlformats.org/officeDocument/2006/relationships/slideLayout" Target="../slideLayouts/slideLayout12.xml"/><Relationship Id="rId16" Type="http://schemas.microsoft.com/office/2007/relationships/media" Target="../media/media3.mp3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9.gi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0"/>
            <a:ext cx="12091035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16005"/>
            <a:ext cx="7162800" cy="11055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em!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85" y="1318260"/>
            <a:ext cx="10294620" cy="400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1639570" y="4664075"/>
            <a:ext cx="739140" cy="73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" name="Rectangles 3"/>
          <p:cNvSpPr/>
          <p:nvPr/>
        </p:nvSpPr>
        <p:spPr>
          <a:xfrm>
            <a:off x="3625850" y="4709795"/>
            <a:ext cx="739140" cy="73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5" name="Rectangles 4"/>
          <p:cNvSpPr/>
          <p:nvPr/>
        </p:nvSpPr>
        <p:spPr>
          <a:xfrm>
            <a:off x="5529580" y="4648835"/>
            <a:ext cx="739140" cy="73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6" name="Rectangles 5"/>
          <p:cNvSpPr/>
          <p:nvPr/>
        </p:nvSpPr>
        <p:spPr>
          <a:xfrm>
            <a:off x="7463155" y="4587875"/>
            <a:ext cx="739140" cy="73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1569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98900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980430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45502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12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119630" y="4620260"/>
            <a:ext cx="4204970" cy="8966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977130" y="4619625"/>
            <a:ext cx="4334510" cy="10039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 flipV="1">
            <a:off x="1428116" y="4526279"/>
            <a:ext cx="5262245" cy="10788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4312921" y="4528184"/>
            <a:ext cx="5208905" cy="10191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281"/>
            <a:ext cx="12192000" cy="576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1">
                  <p14:trim st="440.000000" end="15675.000000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96730" y="4637594"/>
            <a:ext cx="2157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 PHẨM CỦA TRỢ GIẢNG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0925" y="4896030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by Vo Van Xin Em</a:t>
            </a:r>
          </a:p>
        </p:txBody>
      </p:sp>
      <p:pic>
        <p:nvPicPr>
          <p:cNvPr id="12" name="Bike_Rid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video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5" grpId="0" bldLvl="0" animBg="1"/>
      <p:bldP spid="26" grpId="0"/>
      <p:bldP spid="10" grpId="0"/>
      <p:bldP spid="19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1643" y="812776"/>
            <a:ext cx="839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thích hợp cho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 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 bài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702" y="1296102"/>
            <a:ext cx="1027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trò chơi : </a:t>
            </a:r>
          </a:p>
          <a:p>
            <a:pPr algn="ctr"/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trả lời đúng thì đ</a:t>
            </a:r>
            <a:r>
              <a:rPr lang="vi-VN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 còn không trả lời đúng thì ng</a:t>
            </a:r>
            <a:r>
              <a:rPr lang="vi-VN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lại.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1027" y="3476441"/>
            <a:ext cx="6664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1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</a:t>
            </a:r>
            <a:r>
              <a:rPr lang="vi-V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ra đáp án sau khi học sinh trả lời xong.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1028" y="4040680"/>
            <a:ext cx="4559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2A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đúng thì bấm vào</a:t>
            </a:r>
          </a:p>
        </p:txBody>
      </p:sp>
      <p:sp>
        <p:nvSpPr>
          <p:cNvPr id="9" name="Arrow: Pentagon 8"/>
          <p:cNvSpPr/>
          <p:nvPr/>
        </p:nvSpPr>
        <p:spPr>
          <a:xfrm flipH="1">
            <a:off x="5936798" y="393146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r>
              <a:rPr lang="en-US" sz="1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/ĐÚNG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0297" y="4040680"/>
            <a:ext cx="228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mời học sinh lên xe.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928" y="2199289"/>
            <a:ext cx="4621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Thao tác ch</a:t>
            </a:r>
            <a:r>
              <a:rPr lang="vi-VN" sz="540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ơ</a:t>
            </a:r>
            <a:r>
              <a:rPr lang="en-US" sz="540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1027" y="4758258"/>
            <a:ext cx="4342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2B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sai thì bấm vào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8942" y="4758258"/>
            <a:ext cx="2735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không đ</a:t>
            </a:r>
            <a:r>
              <a:rPr lang="vi-VN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xe.</a:t>
            </a:r>
          </a:p>
        </p:txBody>
      </p:sp>
      <p:sp>
        <p:nvSpPr>
          <p:cNvPr id="15" name="Arrow: Pentagon 14"/>
          <p:cNvSpPr/>
          <p:nvPr/>
        </p:nvSpPr>
        <p:spPr>
          <a:xfrm>
            <a:off x="5785090" y="4649043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  <a:r>
              <a:rPr lang="en-US" sz="1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1027" y="5475837"/>
            <a:ext cx="5046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6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3 : 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để qua câu hỏi tiếp theo.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6912" y="6180069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>
                  <p14:trim st="440.000000" end="15675.000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 + 3 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vide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>
                  <p14:trim st="440.000000" end="15675.000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62 + 4 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>
                  <p14:trim st="440.000000" end="15675.000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25 + 5 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>
                  <p14:trim st="440.000000" end="15675.000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+ 12 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13170" y="3219271"/>
              <a:ext cx="5417344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trừ dạng 39 - 15</a:t>
              </a:r>
            </a:p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tiết)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219</Words>
  <Application>WPS Presentation</Application>
  <PresentationFormat>Custom</PresentationFormat>
  <Paragraphs>57</Paragraphs>
  <Slides>16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1_Office Theme</vt:lpstr>
      <vt:lpstr>2_Office Theme</vt:lpstr>
      <vt:lpstr>3_Office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TT</cp:lastModifiedBy>
  <cp:revision>10</cp:revision>
  <dcterms:created xsi:type="dcterms:W3CDTF">2020-10-02T08:14:00Z</dcterms:created>
  <dcterms:modified xsi:type="dcterms:W3CDTF">2021-04-12T02:15:14Z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