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55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69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51308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9013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9355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2263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6144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6980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374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5942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728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21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6984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849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7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67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22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12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40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31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13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5717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330200"/>
            <a:ext cx="121920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625A4-C3C5-492B-9CDD-DE291EE57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540EB6C-E7FE-4BA1-81C9-4067EAE2859B}"/>
              </a:ext>
            </a:extLst>
          </p:cNvPr>
          <p:cNvSpPr/>
          <p:nvPr/>
        </p:nvSpPr>
        <p:spPr>
          <a:xfrm>
            <a:off x="308525" y="1094295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767FD9-5840-41CD-A9C0-586A6031A31F}"/>
              </a:ext>
            </a:extLst>
          </p:cNvPr>
          <p:cNvSpPr/>
          <p:nvPr/>
        </p:nvSpPr>
        <p:spPr>
          <a:xfrm>
            <a:off x="308525" y="1650477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8442C3-2625-4E36-9401-5C40119F7E61}"/>
              </a:ext>
            </a:extLst>
          </p:cNvPr>
          <p:cNvSpPr/>
          <p:nvPr/>
        </p:nvSpPr>
        <p:spPr>
          <a:xfrm>
            <a:off x="2627519" y="1944847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B46EC7-D7D7-46E4-AF95-96C2D8D6F6AE}"/>
              </a:ext>
            </a:extLst>
          </p:cNvPr>
          <p:cNvSpPr/>
          <p:nvPr/>
        </p:nvSpPr>
        <p:spPr>
          <a:xfrm>
            <a:off x="6662191" y="1944847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3789CC-60E2-4086-B180-97816F84D2BA}"/>
              </a:ext>
            </a:extLst>
          </p:cNvPr>
          <p:cNvSpPr/>
          <p:nvPr/>
        </p:nvSpPr>
        <p:spPr>
          <a:xfrm>
            <a:off x="0" y="2482960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60EEC2-6371-4FA2-8101-FF2C5E3450A5}"/>
              </a:ext>
            </a:extLst>
          </p:cNvPr>
          <p:cNvSpPr/>
          <p:nvPr/>
        </p:nvSpPr>
        <p:spPr>
          <a:xfrm>
            <a:off x="308525" y="3251909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059D02-5B5C-4247-9F2B-722170374833}"/>
              </a:ext>
            </a:extLst>
          </p:cNvPr>
          <p:cNvSpPr/>
          <p:nvPr/>
        </p:nvSpPr>
        <p:spPr>
          <a:xfrm>
            <a:off x="308525" y="3730210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B00036-AD7C-4C75-B787-8F8CD96070E0}"/>
              </a:ext>
            </a:extLst>
          </p:cNvPr>
          <p:cNvSpPr/>
          <p:nvPr/>
        </p:nvSpPr>
        <p:spPr>
          <a:xfrm>
            <a:off x="-53673" y="4020858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D2A22D-72AC-453E-9677-1499E85640EB}"/>
              </a:ext>
            </a:extLst>
          </p:cNvPr>
          <p:cNvSpPr/>
          <p:nvPr/>
        </p:nvSpPr>
        <p:spPr>
          <a:xfrm>
            <a:off x="5521839" y="4084392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601ECA-53A3-40BA-BAED-8AAC67A15FD4}"/>
              </a:ext>
            </a:extLst>
          </p:cNvPr>
          <p:cNvSpPr/>
          <p:nvPr/>
        </p:nvSpPr>
        <p:spPr>
          <a:xfrm>
            <a:off x="6351105" y="4558972"/>
            <a:ext cx="502181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6971B8-B344-4D99-95DF-45E55A8C7AAC}"/>
              </a:ext>
            </a:extLst>
          </p:cNvPr>
          <p:cNvSpPr/>
          <p:nvPr/>
        </p:nvSpPr>
        <p:spPr>
          <a:xfrm>
            <a:off x="207936" y="5814199"/>
            <a:ext cx="502181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E082D8-C601-42EA-AC64-B5A93418715D}"/>
              </a:ext>
            </a:extLst>
          </p:cNvPr>
          <p:cNvSpPr/>
          <p:nvPr/>
        </p:nvSpPr>
        <p:spPr>
          <a:xfrm>
            <a:off x="207935" y="6390576"/>
            <a:ext cx="502181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9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B4766-6311-4B02-A7AD-5580D732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3CD26B-84DC-46C1-B1D9-E0AD906800B5}"/>
              </a:ext>
            </a:extLst>
          </p:cNvPr>
          <p:cNvCxnSpPr>
            <a:cxnSpLocks/>
          </p:cNvCxnSpPr>
          <p:nvPr/>
        </p:nvCxnSpPr>
        <p:spPr>
          <a:xfrm>
            <a:off x="3044858" y="2300143"/>
            <a:ext cx="3883843" cy="1385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8D6BE0-CA4C-4A9A-B358-FBA4C2A541A6}"/>
              </a:ext>
            </a:extLst>
          </p:cNvPr>
          <p:cNvCxnSpPr>
            <a:cxnSpLocks/>
          </p:cNvCxnSpPr>
          <p:nvPr/>
        </p:nvCxnSpPr>
        <p:spPr>
          <a:xfrm>
            <a:off x="2969443" y="4025248"/>
            <a:ext cx="4053526" cy="1819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671FF4-ABB9-4E9B-AE1C-A6E028CEC1AF}"/>
              </a:ext>
            </a:extLst>
          </p:cNvPr>
          <p:cNvCxnSpPr>
            <a:cxnSpLocks/>
          </p:cNvCxnSpPr>
          <p:nvPr/>
        </p:nvCxnSpPr>
        <p:spPr>
          <a:xfrm flipV="1">
            <a:off x="4006392" y="1800520"/>
            <a:ext cx="2922309" cy="4741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49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4C565-FA60-4D2C-9CD4-580D9948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ED283EE-B9A7-457A-85EB-DBFC31715450}"/>
              </a:ext>
            </a:extLst>
          </p:cNvPr>
          <p:cNvSpPr/>
          <p:nvPr/>
        </p:nvSpPr>
        <p:spPr>
          <a:xfrm>
            <a:off x="377073" y="4383464"/>
            <a:ext cx="684091" cy="1027522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3B1578-DAB9-458A-90B3-ACE1367D5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6BD4BD-3FFC-407B-8B4A-AA5E62E0396C}"/>
              </a:ext>
            </a:extLst>
          </p:cNvPr>
          <p:cNvSpPr txBox="1"/>
          <p:nvPr/>
        </p:nvSpPr>
        <p:spPr>
          <a:xfrm>
            <a:off x="1583703" y="1112362"/>
            <a:ext cx="183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khí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cầu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3DC84-643A-4E5D-931F-F1B2CC6E90C6}"/>
              </a:ext>
            </a:extLst>
          </p:cNvPr>
          <p:cNvSpPr txBox="1"/>
          <p:nvPr/>
        </p:nvSpPr>
        <p:spPr>
          <a:xfrm>
            <a:off x="9418948" y="1112361"/>
            <a:ext cx="183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trụ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DB24C-2B18-4828-922C-5F5796E36366}"/>
              </a:ext>
            </a:extLst>
          </p:cNvPr>
          <p:cNvSpPr txBox="1"/>
          <p:nvPr/>
        </p:nvSpPr>
        <p:spPr>
          <a:xfrm>
            <a:off x="1396738" y="2809499"/>
            <a:ext cx="183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  <a:r>
              <a:rPr lang="vi-VN" sz="3200" b="1" dirty="0">
                <a:solidFill>
                  <a:srgbClr val="FF0000"/>
                </a:solidFill>
              </a:rPr>
              <a:t>ơ</a:t>
            </a:r>
            <a:r>
              <a:rPr lang="en-US" sz="3200" b="1" dirty="0" err="1">
                <a:solidFill>
                  <a:srgbClr val="FF0000"/>
                </a:solidFill>
              </a:rPr>
              <a:t>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9F6BA-920B-4DD9-88B9-10F4E105A30D}"/>
              </a:ext>
            </a:extLst>
          </p:cNvPr>
          <p:cNvSpPr txBox="1"/>
          <p:nvPr/>
        </p:nvSpPr>
        <p:spPr>
          <a:xfrm>
            <a:off x="10097678" y="2809497"/>
            <a:ext cx="183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lặn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CA762-D46B-4F1E-9BD9-65D0A49D1272}"/>
              </a:ext>
            </a:extLst>
          </p:cNvPr>
          <p:cNvSpPr txBox="1"/>
          <p:nvPr/>
        </p:nvSpPr>
        <p:spPr>
          <a:xfrm>
            <a:off x="2410119" y="3838279"/>
            <a:ext cx="183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thuyền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0AB3B-436E-4DEF-80AE-2BE02EF347AC}"/>
              </a:ext>
            </a:extLst>
          </p:cNvPr>
          <p:cNvSpPr txBox="1"/>
          <p:nvPr/>
        </p:nvSpPr>
        <p:spPr>
          <a:xfrm>
            <a:off x="7147089" y="3838279"/>
            <a:ext cx="183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tàu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73DFA3-9F5A-42C3-8B38-26AD7D6A8584}"/>
              </a:ext>
            </a:extLst>
          </p:cNvPr>
          <p:cNvSpPr txBox="1"/>
          <p:nvPr/>
        </p:nvSpPr>
        <p:spPr>
          <a:xfrm>
            <a:off x="1198775" y="5160863"/>
            <a:ext cx="183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ván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3864F9-76C8-4807-A953-1F5C95B99967}"/>
              </a:ext>
            </a:extLst>
          </p:cNvPr>
          <p:cNvSpPr txBox="1"/>
          <p:nvPr/>
        </p:nvSpPr>
        <p:spPr>
          <a:xfrm>
            <a:off x="10574517" y="5044911"/>
            <a:ext cx="183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lửa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C3EDF-DC13-4B64-B007-D4E9D0A2B810}"/>
              </a:ext>
            </a:extLst>
          </p:cNvPr>
          <p:cNvSpPr txBox="1"/>
          <p:nvPr/>
        </p:nvSpPr>
        <p:spPr>
          <a:xfrm>
            <a:off x="1858652" y="6273225"/>
            <a:ext cx="183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lều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17456D-8118-410A-A8A8-3F1ED66E0C0D}"/>
              </a:ext>
            </a:extLst>
          </p:cNvPr>
          <p:cNvSpPr txBox="1"/>
          <p:nvPr/>
        </p:nvSpPr>
        <p:spPr>
          <a:xfrm>
            <a:off x="9418948" y="6203769"/>
            <a:ext cx="183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nhà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14D3CE-0FBF-48B8-8187-E70F2428DCC7}"/>
              </a:ext>
            </a:extLst>
          </p:cNvPr>
          <p:cNvCxnSpPr>
            <a:cxnSpLocks/>
          </p:cNvCxnSpPr>
          <p:nvPr/>
        </p:nvCxnSpPr>
        <p:spPr>
          <a:xfrm>
            <a:off x="3037002" y="1027522"/>
            <a:ext cx="65987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42366D-4F85-4F65-887E-471D414A3BE3}"/>
              </a:ext>
            </a:extLst>
          </p:cNvPr>
          <p:cNvCxnSpPr>
            <a:cxnSpLocks/>
          </p:cNvCxnSpPr>
          <p:nvPr/>
        </p:nvCxnSpPr>
        <p:spPr>
          <a:xfrm flipH="1">
            <a:off x="8314441" y="735291"/>
            <a:ext cx="6708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EA4787-3C45-4B75-8655-FE635CDA9D9D}"/>
              </a:ext>
            </a:extLst>
          </p:cNvPr>
          <p:cNvCxnSpPr>
            <a:cxnSpLocks/>
          </p:cNvCxnSpPr>
          <p:nvPr/>
        </p:nvCxnSpPr>
        <p:spPr>
          <a:xfrm>
            <a:off x="2922309" y="2743200"/>
            <a:ext cx="95210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6FF251B-8117-4A8B-91E5-A38E1537879F}"/>
              </a:ext>
            </a:extLst>
          </p:cNvPr>
          <p:cNvCxnSpPr>
            <a:cxnSpLocks/>
          </p:cNvCxnSpPr>
          <p:nvPr/>
        </p:nvCxnSpPr>
        <p:spPr>
          <a:xfrm flipV="1">
            <a:off x="3987538" y="2922310"/>
            <a:ext cx="1057374" cy="754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3034FAA-1E5C-400F-BEB5-2214D3D90300}"/>
              </a:ext>
            </a:extLst>
          </p:cNvPr>
          <p:cNvCxnSpPr>
            <a:cxnSpLocks/>
          </p:cNvCxnSpPr>
          <p:nvPr/>
        </p:nvCxnSpPr>
        <p:spPr>
          <a:xfrm flipH="1" flipV="1">
            <a:off x="5967168" y="2922310"/>
            <a:ext cx="348791" cy="754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B2C3099-CCF8-44FD-A963-EC776A2828C4}"/>
              </a:ext>
            </a:extLst>
          </p:cNvPr>
          <p:cNvCxnSpPr>
            <a:cxnSpLocks/>
          </p:cNvCxnSpPr>
          <p:nvPr/>
        </p:nvCxnSpPr>
        <p:spPr>
          <a:xfrm flipH="1" flipV="1">
            <a:off x="8766928" y="2582944"/>
            <a:ext cx="652021" cy="226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B5BCE2-04E3-444E-A035-4EF5CC13C5CF}"/>
              </a:ext>
            </a:extLst>
          </p:cNvPr>
          <p:cNvCxnSpPr>
            <a:cxnSpLocks/>
          </p:cNvCxnSpPr>
          <p:nvPr/>
        </p:nvCxnSpPr>
        <p:spPr>
          <a:xfrm flipV="1">
            <a:off x="2922309" y="2922310"/>
            <a:ext cx="2667786" cy="1781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E5C49D-1481-4F26-B645-4C7B53C0A8DF}"/>
              </a:ext>
            </a:extLst>
          </p:cNvPr>
          <p:cNvCxnSpPr>
            <a:cxnSpLocks/>
          </p:cNvCxnSpPr>
          <p:nvPr/>
        </p:nvCxnSpPr>
        <p:spPr>
          <a:xfrm flipV="1">
            <a:off x="3037002" y="5458120"/>
            <a:ext cx="837414" cy="8151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45B1C16-3B1D-4B50-A421-B08D59751B1F}"/>
              </a:ext>
            </a:extLst>
          </p:cNvPr>
          <p:cNvCxnSpPr>
            <a:cxnSpLocks/>
          </p:cNvCxnSpPr>
          <p:nvPr/>
        </p:nvCxnSpPr>
        <p:spPr>
          <a:xfrm flipV="1">
            <a:off x="4920792" y="5458120"/>
            <a:ext cx="0" cy="650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75E9F6-9050-4E9A-BA64-1A458E66EE30}"/>
              </a:ext>
            </a:extLst>
          </p:cNvPr>
          <p:cNvCxnSpPr>
            <a:cxnSpLocks/>
          </p:cNvCxnSpPr>
          <p:nvPr/>
        </p:nvCxnSpPr>
        <p:spPr>
          <a:xfrm flipH="1" flipV="1">
            <a:off x="8597245" y="5044911"/>
            <a:ext cx="129147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842373-4F1D-4501-9BCB-1E0FA36048C5}"/>
              </a:ext>
            </a:extLst>
          </p:cNvPr>
          <p:cNvCxnSpPr>
            <a:cxnSpLocks/>
          </p:cNvCxnSpPr>
          <p:nvPr/>
        </p:nvCxnSpPr>
        <p:spPr>
          <a:xfrm flipH="1" flipV="1">
            <a:off x="7833674" y="5458120"/>
            <a:ext cx="829559" cy="650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0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26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</cp:revision>
  <dcterms:created xsi:type="dcterms:W3CDTF">2021-01-19T04:09:51Z</dcterms:created>
  <dcterms:modified xsi:type="dcterms:W3CDTF">2025-04-09T01:08:31Z</dcterms:modified>
</cp:coreProperties>
</file>