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80" r:id="rId2"/>
  </p:sldMasterIdLst>
  <p:notesMasterIdLst>
    <p:notesMasterId r:id="rId21"/>
  </p:notesMasterIdLst>
  <p:sldIdLst>
    <p:sldId id="272" r:id="rId3"/>
    <p:sldId id="448" r:id="rId4"/>
    <p:sldId id="449" r:id="rId5"/>
    <p:sldId id="450" r:id="rId6"/>
    <p:sldId id="451" r:id="rId7"/>
    <p:sldId id="452" r:id="rId8"/>
    <p:sldId id="256" r:id="rId9"/>
    <p:sldId id="273" r:id="rId10"/>
    <p:sldId id="9465" r:id="rId11"/>
    <p:sldId id="9494" r:id="rId12"/>
    <p:sldId id="9500" r:id="rId13"/>
    <p:sldId id="9501" r:id="rId14"/>
    <p:sldId id="9496" r:id="rId15"/>
    <p:sldId id="9499" r:id="rId16"/>
    <p:sldId id="9502" r:id="rId17"/>
    <p:sldId id="9503" r:id="rId18"/>
    <p:sldId id="279" r:id="rId19"/>
    <p:sldId id="271"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2CA0"/>
    <a:srgbClr val="F47C06"/>
    <a:srgbClr val="002795"/>
    <a:srgbClr val="417A58"/>
    <a:srgbClr val="CCFFFF"/>
    <a:srgbClr val="536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184" autoAdjust="0"/>
  </p:normalViewPr>
  <p:slideViewPr>
    <p:cSldViewPr snapToGrid="0">
      <p:cViewPr>
        <p:scale>
          <a:sx n="41" d="100"/>
          <a:sy n="41" d="100"/>
        </p:scale>
        <p:origin x="1860" y="7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869C50-9BA3-4B46-871F-E1758F6F28B2}"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EB3D6-1F82-4281-BEB3-96A363339B09}" type="slidenum">
              <a:rPr lang="en-US" smtClean="0"/>
              <a:t>‹#›</a:t>
            </a:fld>
            <a:endParaRPr lang="en-US"/>
          </a:p>
        </p:txBody>
      </p:sp>
    </p:spTree>
    <p:extLst>
      <p:ext uri="{BB962C8B-B14F-4D97-AF65-F5344CB8AC3E}">
        <p14:creationId xmlns:p14="http://schemas.microsoft.com/office/powerpoint/2010/main" val="2615947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70752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096731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6307585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0679147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40272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0231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7289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2887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758D-7818-F4D0-2584-B09307A785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0D404-D226-B0B2-F74F-1C3F8FF66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DDC2D0-3287-8018-2A41-BAF6A4E0DCE3}"/>
              </a:ext>
            </a:extLst>
          </p:cNvPr>
          <p:cNvSpPr>
            <a:spLocks noGrp="1"/>
          </p:cNvSpPr>
          <p:nvPr>
            <p:ph type="dt" sz="half" idx="10"/>
          </p:nvPr>
        </p:nvSpPr>
        <p:spPr/>
        <p:txBody>
          <a:bodyPr/>
          <a:lstStyle/>
          <a:p>
            <a:fld id="{C172614B-EF9F-4C0F-B23D-32708343E0CA}" type="datetimeFigureOut">
              <a:rPr lang="en-US" smtClean="0"/>
              <a:t>3/17/2025</a:t>
            </a:fld>
            <a:endParaRPr lang="en-US"/>
          </a:p>
        </p:txBody>
      </p:sp>
      <p:sp>
        <p:nvSpPr>
          <p:cNvPr id="5" name="Footer Placeholder 4">
            <a:extLst>
              <a:ext uri="{FF2B5EF4-FFF2-40B4-BE49-F238E27FC236}">
                <a16:creationId xmlns:a16="http://schemas.microsoft.com/office/drawing/2014/main" id="{036CEA42-C5F3-76B0-FF25-2809DFC83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9CB3A-D78A-552C-5029-9471279D5FE0}"/>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1035096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p:txBody>
          <a:bodyPr/>
          <a:lstStyle/>
          <a:p>
            <a:fld id="{C172614B-EF9F-4C0F-B23D-32708343E0CA}" type="datetimeFigureOut">
              <a:rPr lang="en-US" smtClean="0"/>
              <a:t>3/17/2025</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2983100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p:txBody>
          <a:bodyPr/>
          <a:lstStyle/>
          <a:p>
            <a:fld id="{C172614B-EF9F-4C0F-B23D-32708343E0CA}" type="datetimeFigureOut">
              <a:rPr lang="en-US" smtClean="0"/>
              <a:t>3/17/2025</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8" name="Picture 8">
            <a:extLst>
              <a:ext uri="{FF2B5EF4-FFF2-40B4-BE49-F238E27FC236}">
                <a16:creationId xmlns:a16="http://schemas.microsoft.com/office/drawing/2014/main" id="{DD1F555B-5765-61C0-C770-95B1A9E2424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7623"/>
          </a:xfrm>
          <a:prstGeom prst="rect">
            <a:avLst/>
          </a:prstGeom>
        </p:spPr>
      </p:pic>
    </p:spTree>
    <p:extLst>
      <p:ext uri="{BB962C8B-B14F-4D97-AF65-F5344CB8AC3E}">
        <p14:creationId xmlns:p14="http://schemas.microsoft.com/office/powerpoint/2010/main" val="1336422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p:txBody>
          <a:bodyPr/>
          <a:lstStyle/>
          <a:p>
            <a:fld id="{C172614B-EF9F-4C0F-B23D-32708343E0CA}" type="datetimeFigureOut">
              <a:rPr lang="en-US" smtClean="0"/>
              <a:t>3/17/2025</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819512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7067999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p:txBody>
          <a:bodyPr/>
          <a:lstStyle/>
          <a:p>
            <a:fld id="{C172614B-EF9F-4C0F-B23D-32708343E0CA}" type="datetimeFigureOut">
              <a:rPr lang="en-US" smtClean="0"/>
              <a:t>3/17/2025</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989493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p:txBody>
          <a:bodyPr/>
          <a:lstStyle/>
          <a:p>
            <a:fld id="{C172614B-EF9F-4C0F-B23D-32708343E0CA}" type="datetimeFigureOut">
              <a:rPr lang="en-US" smtClean="0"/>
              <a:t>3/17/2025</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6" name="Picture 2">
            <a:extLst>
              <a:ext uri="{FF2B5EF4-FFF2-40B4-BE49-F238E27FC236}">
                <a16:creationId xmlns:a16="http://schemas.microsoft.com/office/drawing/2014/main" id="{4FFF8A25-754F-204D-AA7A-D0C2DF37F0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1"/>
          </a:xfrm>
          <a:prstGeom prst="rect">
            <a:avLst/>
          </a:prstGeom>
        </p:spPr>
      </p:pic>
    </p:spTree>
    <p:extLst>
      <p:ext uri="{BB962C8B-B14F-4D97-AF65-F5344CB8AC3E}">
        <p14:creationId xmlns:p14="http://schemas.microsoft.com/office/powerpoint/2010/main" val="3166294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p:txBody>
          <a:bodyPr/>
          <a:lstStyle/>
          <a:p>
            <a:fld id="{C172614B-EF9F-4C0F-B23D-32708343E0CA}" type="datetimeFigureOut">
              <a:rPr lang="en-US" smtClean="0"/>
              <a:t>3/17/2025</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4136193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p:txBody>
          <a:bodyPr/>
          <a:lstStyle/>
          <a:p>
            <a:fld id="{C172614B-EF9F-4C0F-B23D-32708343E0CA}" type="datetimeFigureOut">
              <a:rPr lang="en-US" smtClean="0"/>
              <a:t>3/17/2025</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053232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p:txBody>
          <a:bodyPr/>
          <a:lstStyle/>
          <a:p>
            <a:fld id="{C172614B-EF9F-4C0F-B23D-32708343E0CA}" type="datetimeFigureOut">
              <a:rPr lang="en-US" smtClean="0"/>
              <a:t>3/17/2025</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642801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p:txBody>
          <a:bodyPr/>
          <a:lstStyle/>
          <a:p>
            <a:fld id="{C172614B-EF9F-4C0F-B23D-32708343E0CA}" type="datetimeFigureOut">
              <a:rPr lang="en-US" smtClean="0"/>
              <a:t>3/17/2025</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707406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p:txBody>
          <a:bodyPr/>
          <a:lstStyle/>
          <a:p>
            <a:fld id="{C172614B-EF9F-4C0F-B23D-32708343E0CA}" type="datetimeFigureOut">
              <a:rPr lang="en-US" smtClean="0"/>
              <a:t>3/17/2025</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176775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8203391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948722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38493493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0796178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024640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6285858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624466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61064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61" r:id="rId12"/>
    <p:sldLayoutId id="2147483663" r:id="rId13"/>
    <p:sldLayoutId id="2147483664" r:id="rId14"/>
    <p:sldLayoutId id="2147483665" r:id="rId1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59830E3-4942-509A-5B9F-78DC95CD9BD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30E1E2A-4D2D-2F2A-218C-42732423E7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903C9C-6847-2704-EF48-B4D7C04CD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976341-651B-9A4A-3C51-71CC682AAD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2614B-EF9F-4C0F-B23D-32708343E0CA}" type="datetimeFigureOut">
              <a:rPr lang="en-US" smtClean="0"/>
              <a:t>3/17/2025</a:t>
            </a:fld>
            <a:endParaRPr lang="en-US"/>
          </a:p>
        </p:txBody>
      </p:sp>
      <p:sp>
        <p:nvSpPr>
          <p:cNvPr id="5" name="Footer Placeholder 4">
            <a:extLst>
              <a:ext uri="{FF2B5EF4-FFF2-40B4-BE49-F238E27FC236}">
                <a16:creationId xmlns:a16="http://schemas.microsoft.com/office/drawing/2014/main" id="{0BB0508E-CFCB-8CAF-E253-6B8B0AABBD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26D54A-EB7A-2A32-382F-40E37D7F0E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7EE0D-802A-434D-8D75-AC80DDB8141B}" type="slidenum">
              <a:rPr lang="en-US" smtClean="0"/>
              <a:t>‹#›</a:t>
            </a:fld>
            <a:endParaRPr lang="en-US"/>
          </a:p>
        </p:txBody>
      </p:sp>
    </p:spTree>
    <p:extLst>
      <p:ext uri="{BB962C8B-B14F-4D97-AF65-F5344CB8AC3E}">
        <p14:creationId xmlns:p14="http://schemas.microsoft.com/office/powerpoint/2010/main" val="308880197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28.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0.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18" Type="http://schemas.openxmlformats.org/officeDocument/2006/relationships/image" Target="../media/image16.png"/><Relationship Id="rId3" Type="http://schemas.openxmlformats.org/officeDocument/2006/relationships/slideLayout" Target="../slideLayouts/slideLayout17.xml"/><Relationship Id="rId7" Type="http://schemas.microsoft.com/office/2007/relationships/hdphoto" Target="../media/hdphoto1.wdp"/><Relationship Id="rId12" Type="http://schemas.openxmlformats.org/officeDocument/2006/relationships/image" Target="../media/image12.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jpeg"/><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audio" Target="../media/audio1.wav"/><Relationship Id="rId9" Type="http://schemas.microsoft.com/office/2007/relationships/hdphoto" Target="../media/hdphoto2.wdp"/><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18" Type="http://schemas.openxmlformats.org/officeDocument/2006/relationships/image" Target="../media/image13.png"/><Relationship Id="rId3" Type="http://schemas.openxmlformats.org/officeDocument/2006/relationships/slideLayout" Target="../slideLayouts/slideLayout17.xml"/><Relationship Id="rId7" Type="http://schemas.microsoft.com/office/2007/relationships/hdphoto" Target="../media/hdphoto1.wdp"/><Relationship Id="rId12"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audio" Target="../media/media1.mp3"/><Relationship Id="rId16" Type="http://schemas.microsoft.com/office/2007/relationships/hdphoto" Target="../media/hdphoto5.wdp"/><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jpe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audio" Target="../media/audio1.wav"/><Relationship Id="rId9" Type="http://schemas.microsoft.com/office/2007/relationships/hdphoto" Target="../media/hdphoto2.wdp"/><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18" Type="http://schemas.openxmlformats.org/officeDocument/2006/relationships/image" Target="../media/image16.png"/><Relationship Id="rId3" Type="http://schemas.openxmlformats.org/officeDocument/2006/relationships/slideLayout" Target="../slideLayouts/slideLayout17.xml"/><Relationship Id="rId7" Type="http://schemas.microsoft.com/office/2007/relationships/hdphoto" Target="../media/hdphoto1.wdp"/><Relationship Id="rId12" Type="http://schemas.openxmlformats.org/officeDocument/2006/relationships/image" Target="../media/image12.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jpeg"/><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audio" Target="../media/audio1.wav"/><Relationship Id="rId9" Type="http://schemas.microsoft.com/office/2007/relationships/hdphoto" Target="../media/hdphoto2.wdp"/><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18" Type="http://schemas.openxmlformats.org/officeDocument/2006/relationships/image" Target="../media/image16.png"/><Relationship Id="rId3" Type="http://schemas.openxmlformats.org/officeDocument/2006/relationships/slideLayout" Target="../slideLayouts/slideLayout17.xml"/><Relationship Id="rId7" Type="http://schemas.microsoft.com/office/2007/relationships/hdphoto" Target="../media/hdphoto1.wdp"/><Relationship Id="rId12" Type="http://schemas.openxmlformats.org/officeDocument/2006/relationships/image" Target="../media/image12.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jpeg"/><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audio" Target="../media/audio1.wav"/><Relationship Id="rId9" Type="http://schemas.microsoft.com/office/2007/relationships/hdphoto" Target="../media/hdphoto2.wdp"/><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18" Type="http://schemas.openxmlformats.org/officeDocument/2006/relationships/image" Target="../media/image16.png"/><Relationship Id="rId3" Type="http://schemas.openxmlformats.org/officeDocument/2006/relationships/slideLayout" Target="../slideLayouts/slideLayout17.xml"/><Relationship Id="rId7" Type="http://schemas.microsoft.com/office/2007/relationships/hdphoto" Target="../media/hdphoto1.wdp"/><Relationship Id="rId12" Type="http://schemas.openxmlformats.org/officeDocument/2006/relationships/image" Target="../media/image12.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jpeg"/><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audio" Target="../media/audio1.wav"/><Relationship Id="rId9" Type="http://schemas.microsoft.com/office/2007/relationships/hdphoto" Target="../media/hdphoto2.wdp"/><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grpSp>
        <p:nvGrpSpPr>
          <p:cNvPr id="4" name="Group 3">
            <a:extLst>
              <a:ext uri="{FF2B5EF4-FFF2-40B4-BE49-F238E27FC236}">
                <a16:creationId xmlns:a16="http://schemas.microsoft.com/office/drawing/2014/main" id="{74EF2E3A-88EE-4188-BA0A-41745225ADC2}"/>
              </a:ext>
            </a:extLst>
          </p:cNvPr>
          <p:cNvGrpSpPr/>
          <p:nvPr/>
        </p:nvGrpSpPr>
        <p:grpSpPr>
          <a:xfrm>
            <a:off x="2854452" y="903579"/>
            <a:ext cx="6483096" cy="4339650"/>
            <a:chOff x="4184904" y="2624977"/>
            <a:chExt cx="6483096" cy="4339650"/>
          </a:xfrm>
        </p:grpSpPr>
        <p:sp>
          <p:nvSpPr>
            <p:cNvPr id="6" name="TextBox 5">
              <a:extLst>
                <a:ext uri="{FF2B5EF4-FFF2-40B4-BE49-F238E27FC236}">
                  <a16:creationId xmlns:a16="http://schemas.microsoft.com/office/drawing/2014/main" id="{7E0EF08D-9431-44C3-A00F-BA2CAE02BFE6}"/>
                </a:ext>
              </a:extLst>
            </p:cNvPr>
            <p:cNvSpPr txBox="1"/>
            <p:nvPr/>
          </p:nvSpPr>
          <p:spPr>
            <a:xfrm flipH="1">
              <a:off x="4184904" y="2624977"/>
              <a:ext cx="6483096" cy="4339650"/>
            </a:xfrm>
            <a:prstGeom prst="rect">
              <a:avLst/>
            </a:prstGeom>
            <a:noFill/>
          </p:spPr>
          <p:txBody>
            <a:bodyPr wrap="square" rtlCol="0">
              <a:spAutoFit/>
            </a:bodyPr>
            <a:lstStyle/>
            <a:p>
              <a:pPr algn="ctr"/>
              <a:r>
                <a:rPr lang="en-GB" sz="13800">
                  <a:ln w="546100">
                    <a:solidFill>
                      <a:schemeClr val="bg1"/>
                    </a:solidFill>
                  </a:ln>
                  <a:effectLst>
                    <a:outerShdw dist="38100" dir="2700000" algn="tl" rotWithShape="0">
                      <a:srgbClr val="FFC000"/>
                    </a:outerShdw>
                  </a:effectLst>
                  <a:latin typeface="SVN-Ziclets" panose="02000603000000000000" pitchFamily="2" charset="0"/>
                </a:rPr>
                <a:t>khởi động</a:t>
              </a:r>
              <a:endParaRPr lang="en-GB" sz="13800" dirty="0">
                <a:ln w="546100">
                  <a:solidFill>
                    <a:schemeClr val="bg1"/>
                  </a:solidFill>
                </a:ln>
                <a:effectLst>
                  <a:outerShdw dist="38100" dir="2700000" algn="tl" rotWithShape="0">
                    <a:srgbClr val="FFC000"/>
                  </a:outerShdw>
                </a:effectLst>
                <a:latin typeface="SVN-Ziclets" panose="02000603000000000000" pitchFamily="2" charset="0"/>
              </a:endParaRPr>
            </a:p>
          </p:txBody>
        </p:sp>
        <p:sp>
          <p:nvSpPr>
            <p:cNvPr id="7" name="TextBox 6">
              <a:extLst>
                <a:ext uri="{FF2B5EF4-FFF2-40B4-BE49-F238E27FC236}">
                  <a16:creationId xmlns:a16="http://schemas.microsoft.com/office/drawing/2014/main" id="{250D123E-9C03-45D4-A87F-2C2F8D967421}"/>
                </a:ext>
              </a:extLst>
            </p:cNvPr>
            <p:cNvSpPr txBox="1"/>
            <p:nvPr/>
          </p:nvSpPr>
          <p:spPr>
            <a:xfrm flipH="1">
              <a:off x="4184904" y="2624977"/>
              <a:ext cx="6483096" cy="4339650"/>
            </a:xfrm>
            <a:prstGeom prst="rect">
              <a:avLst/>
            </a:prstGeom>
            <a:noFill/>
          </p:spPr>
          <p:txBody>
            <a:bodyPr wrap="square" rtlCol="0">
              <a:spAutoFit/>
            </a:bodyPr>
            <a:lstStyle/>
            <a:p>
              <a:pPr algn="ctr"/>
              <a:r>
                <a:rPr lang="en-GB" sz="13800">
                  <a:gradFill>
                    <a:gsLst>
                      <a:gs pos="60000">
                        <a:srgbClr val="59B3E7"/>
                      </a:gs>
                      <a:gs pos="60000">
                        <a:srgbClr val="F08E22"/>
                      </a:gs>
                    </a:gsLst>
                    <a:lin ang="5400000" scaled="1"/>
                  </a:gradFill>
                  <a:latin typeface="SVN-Ziclets" panose="02000603000000000000" pitchFamily="2" charset="0"/>
                </a:rPr>
                <a:t>khởi động</a:t>
              </a:r>
              <a:endParaRPr lang="vi-VN" sz="13800" dirty="0">
                <a:gradFill>
                  <a:gsLst>
                    <a:gs pos="60000">
                      <a:srgbClr val="59B3E7"/>
                    </a:gs>
                    <a:gs pos="60000">
                      <a:srgbClr val="F08E22"/>
                    </a:gs>
                  </a:gsLst>
                  <a:lin ang="5400000" scaled="1"/>
                </a:gradFill>
              </a:endParaRPr>
            </a:p>
          </p:txBody>
        </p:sp>
      </p:grpSp>
    </p:spTree>
    <p:extLst>
      <p:ext uri="{BB962C8B-B14F-4D97-AF65-F5344CB8AC3E}">
        <p14:creationId xmlns:p14="http://schemas.microsoft.com/office/powerpoint/2010/main" val="1641775227"/>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115D07D3-9244-425E-8DCD-E06E1ECB7225}"/>
              </a:ext>
            </a:extLst>
          </p:cNvPr>
          <p:cNvSpPr/>
          <p:nvPr/>
        </p:nvSpPr>
        <p:spPr>
          <a:xfrm>
            <a:off x="320862" y="356181"/>
            <a:ext cx="11550276" cy="6143605"/>
          </a:xfrm>
          <a:prstGeom prst="roundRect">
            <a:avLst>
              <a:gd name="adj" fmla="val 12309"/>
            </a:avLst>
          </a:prstGeom>
          <a:solidFill>
            <a:schemeClr val="bg1"/>
          </a:solidFill>
          <a:ln>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565DB811-11F2-785A-93BB-0DC1515EBAA8}"/>
              </a:ext>
            </a:extLst>
          </p:cNvPr>
          <p:cNvPicPr>
            <a:picLocks noChangeAspect="1"/>
          </p:cNvPicPr>
          <p:nvPr/>
        </p:nvPicPr>
        <p:blipFill>
          <a:blip r:embed="rId3"/>
          <a:stretch>
            <a:fillRect/>
          </a:stretch>
        </p:blipFill>
        <p:spPr>
          <a:xfrm>
            <a:off x="2179775" y="874023"/>
            <a:ext cx="7157571" cy="4860856"/>
          </a:xfrm>
          <a:prstGeom prst="rect">
            <a:avLst/>
          </a:prstGeom>
        </p:spPr>
      </p:pic>
      <p:sp>
        <p:nvSpPr>
          <p:cNvPr id="8" name="Rectangle: Rounded Corners 7">
            <a:extLst>
              <a:ext uri="{FF2B5EF4-FFF2-40B4-BE49-F238E27FC236}">
                <a16:creationId xmlns:a16="http://schemas.microsoft.com/office/drawing/2014/main" id="{05A90278-73FF-5C15-FC69-56CA6C33F9AB}"/>
              </a:ext>
            </a:extLst>
          </p:cNvPr>
          <p:cNvSpPr/>
          <p:nvPr/>
        </p:nvSpPr>
        <p:spPr>
          <a:xfrm>
            <a:off x="4104862" y="987951"/>
            <a:ext cx="4184374" cy="116884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Cambria" panose="02040503050406030204" pitchFamily="18" charset="0"/>
                <a:ea typeface="Cambria" panose="02040503050406030204" pitchFamily="18" charset="0"/>
              </a:rPr>
              <a:t>Châu Á</a:t>
            </a:r>
          </a:p>
          <a:p>
            <a:pPr algn="ctr"/>
            <a:r>
              <a:rPr lang="en-US" sz="2400" dirty="0">
                <a:solidFill>
                  <a:schemeClr val="bg1"/>
                </a:solidFill>
                <a:latin typeface="Cambria" panose="02040503050406030204" pitchFamily="18" charset="0"/>
                <a:ea typeface="Cambria" panose="02040503050406030204" pitchFamily="18" charset="0"/>
              </a:rPr>
              <a:t>D. Hi-ma-lay-a, </a:t>
            </a:r>
            <a:r>
              <a:rPr lang="en-US" sz="2400" dirty="0" err="1">
                <a:solidFill>
                  <a:schemeClr val="bg1"/>
                </a:solidFill>
                <a:latin typeface="Cambria" panose="02040503050406030204" pitchFamily="18" charset="0"/>
                <a:ea typeface="Cambria" panose="02040503050406030204" pitchFamily="18" charset="0"/>
              </a:rPr>
              <a:t>Đb</a:t>
            </a:r>
            <a:r>
              <a:rPr lang="en-US" sz="2400" dirty="0">
                <a:solidFill>
                  <a:schemeClr val="bg1"/>
                </a:solidFill>
                <a:latin typeface="Cambria" panose="02040503050406030204" pitchFamily="18" charset="0"/>
                <a:ea typeface="Cambria" panose="02040503050406030204" pitchFamily="18" charset="0"/>
              </a:rPr>
              <a:t>. </a:t>
            </a:r>
            <a:r>
              <a:rPr lang="en-US" sz="2400" b="0" i="0" dirty="0" err="1">
                <a:solidFill>
                  <a:schemeClr val="bg1"/>
                </a:solidFill>
                <a:effectLst/>
                <a:latin typeface="Cambria" panose="02040503050406030204" pitchFamily="18" charset="0"/>
                <a:ea typeface="Cambria" panose="02040503050406030204" pitchFamily="18" charset="0"/>
              </a:rPr>
              <a:t>Tây</a:t>
            </a:r>
            <a:r>
              <a:rPr lang="en-US" sz="2400" b="0" i="0" dirty="0">
                <a:solidFill>
                  <a:schemeClr val="bg1"/>
                </a:solidFill>
                <a:effectLst/>
                <a:latin typeface="Cambria" panose="02040503050406030204" pitchFamily="18" charset="0"/>
                <a:ea typeface="Cambria" panose="02040503050406030204" pitchFamily="18" charset="0"/>
              </a:rPr>
              <a:t> Xi-</a:t>
            </a:r>
            <a:r>
              <a:rPr lang="en-US" sz="2400" b="0" i="0" dirty="0" err="1">
                <a:solidFill>
                  <a:schemeClr val="bg1"/>
                </a:solidFill>
                <a:effectLst/>
                <a:latin typeface="Cambria" panose="02040503050406030204" pitchFamily="18" charset="0"/>
                <a:ea typeface="Cambria" panose="02040503050406030204" pitchFamily="18" charset="0"/>
              </a:rPr>
              <a:t>bia</a:t>
            </a:r>
            <a:r>
              <a:rPr lang="en-US" sz="2400" b="0" i="0" dirty="0">
                <a:solidFill>
                  <a:schemeClr val="bg1"/>
                </a:solidFill>
                <a:effectLst/>
                <a:latin typeface="Cambria" panose="02040503050406030204" pitchFamily="18" charset="0"/>
                <a:ea typeface="Cambria" panose="02040503050406030204" pitchFamily="18" charset="0"/>
              </a:rPr>
              <a:t>, </a:t>
            </a:r>
            <a:r>
              <a:rPr lang="en-US" sz="2400" b="0" i="0" dirty="0" err="1">
                <a:solidFill>
                  <a:schemeClr val="bg1"/>
                </a:solidFill>
                <a:effectLst/>
                <a:latin typeface="Cambria" panose="02040503050406030204" pitchFamily="18" charset="0"/>
                <a:ea typeface="Cambria" panose="02040503050406030204" pitchFamily="18" charset="0"/>
              </a:rPr>
              <a:t>Đb</a:t>
            </a:r>
            <a:r>
              <a:rPr lang="en-US" sz="2400" b="0" i="0" dirty="0">
                <a:solidFill>
                  <a:schemeClr val="bg1"/>
                </a:solidFill>
                <a:effectLst/>
                <a:latin typeface="Cambria" panose="02040503050406030204" pitchFamily="18" charset="0"/>
                <a:ea typeface="Cambria" panose="02040503050406030204" pitchFamily="18" charset="0"/>
              </a:rPr>
              <a:t>. </a:t>
            </a:r>
            <a:r>
              <a:rPr lang="en-US" sz="2400" b="0" i="0" dirty="0" err="1">
                <a:solidFill>
                  <a:schemeClr val="bg1"/>
                </a:solidFill>
                <a:effectLst/>
                <a:latin typeface="Cambria" panose="02040503050406030204" pitchFamily="18" charset="0"/>
                <a:ea typeface="Cambria" panose="02040503050406030204" pitchFamily="18" charset="0"/>
              </a:rPr>
              <a:t>Ấn</a:t>
            </a:r>
            <a:r>
              <a:rPr lang="en-US" sz="2400" b="0" i="0" dirty="0">
                <a:solidFill>
                  <a:schemeClr val="bg1"/>
                </a:solidFill>
                <a:effectLst/>
                <a:latin typeface="Cambria" panose="02040503050406030204" pitchFamily="18" charset="0"/>
                <a:ea typeface="Cambria" panose="02040503050406030204" pitchFamily="18" charset="0"/>
              </a:rPr>
              <a:t> </a:t>
            </a:r>
            <a:r>
              <a:rPr lang="en-US" sz="2400" b="0" i="0" dirty="0" err="1">
                <a:solidFill>
                  <a:schemeClr val="bg1"/>
                </a:solidFill>
                <a:effectLst/>
                <a:latin typeface="Cambria" panose="02040503050406030204" pitchFamily="18" charset="0"/>
                <a:ea typeface="Cambria" panose="02040503050406030204" pitchFamily="18" charset="0"/>
              </a:rPr>
              <a:t>Hằng</a:t>
            </a:r>
            <a:r>
              <a:rPr lang="en-US" sz="2400" b="0" i="0" dirty="0">
                <a:solidFill>
                  <a:schemeClr val="bg1"/>
                </a:solidFill>
                <a:effectLst/>
                <a:latin typeface="Cambria" panose="02040503050406030204" pitchFamily="18" charset="0"/>
                <a:ea typeface="Cambria" panose="02040503050406030204" pitchFamily="18" charset="0"/>
              </a:rPr>
              <a:t>, Sn. </a:t>
            </a:r>
            <a:r>
              <a:rPr lang="en-US" sz="2400" b="0" i="0" dirty="0" err="1">
                <a:solidFill>
                  <a:schemeClr val="bg1"/>
                </a:solidFill>
                <a:effectLst/>
                <a:latin typeface="Cambria" panose="02040503050406030204" pitchFamily="18" charset="0"/>
                <a:ea typeface="Cambria" panose="02040503050406030204" pitchFamily="18" charset="0"/>
              </a:rPr>
              <a:t>Tây</a:t>
            </a:r>
            <a:r>
              <a:rPr lang="en-US" sz="2400" b="0" i="0" dirty="0">
                <a:solidFill>
                  <a:schemeClr val="bg1"/>
                </a:solidFill>
                <a:effectLst/>
                <a:latin typeface="Cambria" panose="02040503050406030204" pitchFamily="18" charset="0"/>
                <a:ea typeface="Cambria" panose="02040503050406030204" pitchFamily="18" charset="0"/>
              </a:rPr>
              <a:t> </a:t>
            </a:r>
            <a:r>
              <a:rPr lang="en-US" sz="2400" b="0" i="0" dirty="0" err="1">
                <a:solidFill>
                  <a:schemeClr val="bg1"/>
                </a:solidFill>
                <a:effectLst/>
                <a:latin typeface="Cambria" panose="02040503050406030204" pitchFamily="18" charset="0"/>
                <a:ea typeface="Cambria" panose="02040503050406030204" pitchFamily="18" charset="0"/>
              </a:rPr>
              <a:t>Tạng</a:t>
            </a:r>
            <a:endParaRPr lang="en-US" sz="2400" dirty="0">
              <a:solidFill>
                <a:schemeClr val="bg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FB52901-B91A-CA15-41B1-4F1E3686CA83}"/>
              </a:ext>
            </a:extLst>
          </p:cNvPr>
          <p:cNvSpPr/>
          <p:nvPr/>
        </p:nvSpPr>
        <p:spPr>
          <a:xfrm>
            <a:off x="6689036" y="2478821"/>
            <a:ext cx="4184374" cy="1168840"/>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Cambria" panose="02040503050406030204" pitchFamily="18" charset="0"/>
                <a:ea typeface="Cambria" panose="02040503050406030204" pitchFamily="18" charset="0"/>
              </a:rPr>
              <a:t>Châu </a:t>
            </a:r>
            <a:r>
              <a:rPr lang="en-US" sz="2400" dirty="0" err="1">
                <a:solidFill>
                  <a:schemeClr val="bg1"/>
                </a:solidFill>
                <a:latin typeface="Cambria" panose="02040503050406030204" pitchFamily="18" charset="0"/>
                <a:ea typeface="Cambria" panose="02040503050406030204" pitchFamily="18" charset="0"/>
              </a:rPr>
              <a:t>Âu</a:t>
            </a:r>
            <a:endParaRPr lang="en-US" sz="2400" dirty="0">
              <a:solidFill>
                <a:schemeClr val="bg1"/>
              </a:solidFill>
              <a:latin typeface="Cambria" panose="02040503050406030204" pitchFamily="18" charset="0"/>
              <a:ea typeface="Cambria" panose="02040503050406030204" pitchFamily="18" charset="0"/>
            </a:endParaRPr>
          </a:p>
          <a:p>
            <a:pPr algn="ctr"/>
            <a:r>
              <a:rPr lang="en-US" sz="2400" dirty="0">
                <a:solidFill>
                  <a:schemeClr val="bg1"/>
                </a:solidFill>
                <a:latin typeface="Cambria" panose="02040503050406030204" pitchFamily="18" charset="0"/>
                <a:ea typeface="Cambria" panose="02040503050406030204" pitchFamily="18" charset="0"/>
              </a:rPr>
              <a:t>D. An-</a:t>
            </a:r>
            <a:r>
              <a:rPr lang="en-US" sz="2400" dirty="0" err="1">
                <a:solidFill>
                  <a:schemeClr val="bg1"/>
                </a:solidFill>
                <a:latin typeface="Cambria" panose="02040503050406030204" pitchFamily="18" charset="0"/>
                <a:ea typeface="Cambria" panose="02040503050406030204" pitchFamily="18" charset="0"/>
              </a:rPr>
              <a:t>pơ</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Đb</a:t>
            </a:r>
            <a:r>
              <a:rPr lang="en-US" sz="2400" dirty="0">
                <a:solidFill>
                  <a:schemeClr val="bg1"/>
                </a:solidFill>
                <a:latin typeface="Cambria" panose="02040503050406030204" pitchFamily="18" charset="0"/>
                <a:ea typeface="Cambria" panose="02040503050406030204" pitchFamily="18" charset="0"/>
              </a:rPr>
              <a:t> Trung </a:t>
            </a:r>
            <a:r>
              <a:rPr lang="en-US" sz="2400" dirty="0" err="1">
                <a:solidFill>
                  <a:schemeClr val="bg1"/>
                </a:solidFill>
                <a:latin typeface="Cambria" panose="02040503050406030204" pitchFamily="18" charset="0"/>
                <a:ea typeface="Cambria" panose="02040503050406030204" pitchFamily="18" charset="0"/>
              </a:rPr>
              <a:t>Âu</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Đb</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Đông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Âu</a:t>
            </a:r>
            <a:endParaRPr lang="en-US" sz="2400" dirty="0">
              <a:solidFill>
                <a:schemeClr val="bg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71F6094C-B6E0-5DA0-8234-F18D902E8220}"/>
              </a:ext>
            </a:extLst>
          </p:cNvPr>
          <p:cNvSpPr/>
          <p:nvPr/>
        </p:nvSpPr>
        <p:spPr>
          <a:xfrm>
            <a:off x="6450496" y="4347377"/>
            <a:ext cx="4184374" cy="116884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ambria" panose="02040503050406030204" pitchFamily="18" charset="0"/>
                <a:ea typeface="Cambria" panose="02040503050406030204" pitchFamily="18" charset="0"/>
              </a:rPr>
              <a:t>Châu </a:t>
            </a:r>
            <a:r>
              <a:rPr lang="en-US" sz="2400" dirty="0" err="1">
                <a:solidFill>
                  <a:srgbClr val="002060"/>
                </a:solidFill>
                <a:latin typeface="Cambria" panose="02040503050406030204" pitchFamily="18" charset="0"/>
                <a:ea typeface="Cambria" panose="02040503050406030204" pitchFamily="18" charset="0"/>
              </a:rPr>
              <a:t>Mỹ</a:t>
            </a:r>
            <a:endParaRPr lang="en-US" sz="2400" dirty="0">
              <a:solidFill>
                <a:srgbClr val="002060"/>
              </a:solidFill>
              <a:latin typeface="Cambria" panose="02040503050406030204" pitchFamily="18" charset="0"/>
              <a:ea typeface="Cambria" panose="02040503050406030204" pitchFamily="18" charset="0"/>
            </a:endParaRPr>
          </a:p>
          <a:p>
            <a:pPr algn="ctr"/>
            <a:r>
              <a:rPr lang="en-US" sz="2400" dirty="0">
                <a:solidFill>
                  <a:srgbClr val="002060"/>
                </a:solidFill>
                <a:latin typeface="Cambria" panose="02040503050406030204" pitchFamily="18" charset="0"/>
                <a:ea typeface="Cambria" panose="02040503050406030204" pitchFamily="18" charset="0"/>
              </a:rPr>
              <a:t>D. </a:t>
            </a:r>
            <a:r>
              <a:rPr lang="en-US" sz="2400" dirty="0" err="1">
                <a:solidFill>
                  <a:srgbClr val="002060"/>
                </a:solidFill>
                <a:latin typeface="Cambria" panose="02040503050406030204" pitchFamily="18" charset="0"/>
                <a:ea typeface="Cambria" panose="02040503050406030204" pitchFamily="18" charset="0"/>
              </a:rPr>
              <a:t>Coóc</a:t>
            </a:r>
            <a:r>
              <a:rPr lang="en-US" sz="2400" dirty="0">
                <a:solidFill>
                  <a:srgbClr val="002060"/>
                </a:solidFill>
                <a:latin typeface="Cambria" panose="02040503050406030204" pitchFamily="18" charset="0"/>
                <a:ea typeface="Cambria" panose="02040503050406030204" pitchFamily="18" charset="0"/>
              </a:rPr>
              <a:t>-</a:t>
            </a:r>
            <a:r>
              <a:rPr lang="en-US" sz="2400" dirty="0" err="1">
                <a:solidFill>
                  <a:srgbClr val="002060"/>
                </a:solidFill>
                <a:latin typeface="Cambria" panose="02040503050406030204" pitchFamily="18" charset="0"/>
                <a:ea typeface="Cambria" panose="02040503050406030204" pitchFamily="18" charset="0"/>
              </a:rPr>
              <a:t>đi</a:t>
            </a:r>
            <a:r>
              <a:rPr lang="en-US" sz="2400" dirty="0">
                <a:solidFill>
                  <a:srgbClr val="002060"/>
                </a:solidFill>
                <a:latin typeface="Cambria" panose="02040503050406030204" pitchFamily="18" charset="0"/>
                <a:ea typeface="Cambria" panose="02040503050406030204" pitchFamily="18" charset="0"/>
              </a:rPr>
              <a:t>-e, D. An-</a:t>
            </a:r>
            <a:r>
              <a:rPr lang="en-US" sz="2400" dirty="0" err="1">
                <a:solidFill>
                  <a:srgbClr val="002060"/>
                </a:solidFill>
                <a:latin typeface="Cambria" panose="02040503050406030204" pitchFamily="18" charset="0"/>
                <a:ea typeface="Cambria" panose="02040503050406030204" pitchFamily="18" charset="0"/>
              </a:rPr>
              <a:t>đét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Đb</a:t>
            </a:r>
            <a:r>
              <a:rPr lang="en-US" sz="2400" dirty="0">
                <a:solidFill>
                  <a:srgbClr val="002060"/>
                </a:solidFill>
                <a:latin typeface="Cambria" panose="02040503050406030204" pitchFamily="18" charset="0"/>
                <a:ea typeface="Cambria" panose="02040503050406030204" pitchFamily="18" charset="0"/>
              </a:rPr>
              <a:t>. Trung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Đb</a:t>
            </a:r>
            <a:r>
              <a:rPr lang="en-US" sz="2400" dirty="0">
                <a:solidFill>
                  <a:srgbClr val="002060"/>
                </a:solidFill>
                <a:latin typeface="Cambria" panose="02040503050406030204" pitchFamily="18" charset="0"/>
                <a:ea typeface="Cambria" panose="02040503050406030204" pitchFamily="18" charset="0"/>
              </a:rPr>
              <a:t> Amazon</a:t>
            </a:r>
          </a:p>
        </p:txBody>
      </p:sp>
      <p:sp>
        <p:nvSpPr>
          <p:cNvPr id="13" name="Rectangle: Rounded Corners 12">
            <a:extLst>
              <a:ext uri="{FF2B5EF4-FFF2-40B4-BE49-F238E27FC236}">
                <a16:creationId xmlns:a16="http://schemas.microsoft.com/office/drawing/2014/main" id="{2D980876-D6A9-3DD0-01E5-E9A62C4622CF}"/>
              </a:ext>
            </a:extLst>
          </p:cNvPr>
          <p:cNvSpPr/>
          <p:nvPr/>
        </p:nvSpPr>
        <p:spPr>
          <a:xfrm>
            <a:off x="1818861" y="4317560"/>
            <a:ext cx="4184374" cy="1168840"/>
          </a:xfrm>
          <a:prstGeom prst="roundRect">
            <a:avLst/>
          </a:prstGeom>
          <a:solidFill>
            <a:srgbClr val="EF2C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Cambria" panose="02040503050406030204" pitchFamily="18" charset="0"/>
                <a:ea typeface="Cambria" panose="02040503050406030204" pitchFamily="18" charset="0"/>
              </a:rPr>
              <a:t>Châu Phi</a:t>
            </a:r>
          </a:p>
          <a:p>
            <a:pPr algn="ctr"/>
            <a:r>
              <a:rPr lang="en-US" sz="2400" dirty="0">
                <a:solidFill>
                  <a:schemeClr val="bg1"/>
                </a:solidFill>
                <a:latin typeface="Cambria" panose="02040503050406030204" pitchFamily="18" charset="0"/>
                <a:ea typeface="Cambria" panose="02040503050406030204" pitchFamily="18" charset="0"/>
              </a:rPr>
              <a:t>Sn. Ê-</a:t>
            </a:r>
            <a:r>
              <a:rPr lang="en-US" sz="2400" dirty="0" err="1">
                <a:solidFill>
                  <a:schemeClr val="bg1"/>
                </a:solidFill>
                <a:latin typeface="Cambria" panose="02040503050406030204" pitchFamily="18" charset="0"/>
                <a:ea typeface="Cambria" panose="02040503050406030204" pitchFamily="18" charset="0"/>
              </a:rPr>
              <a:t>ti</a:t>
            </a:r>
            <a:r>
              <a:rPr lang="en-US" sz="2400" dirty="0">
                <a:solidFill>
                  <a:schemeClr val="bg1"/>
                </a:solidFill>
                <a:latin typeface="Cambria" panose="02040503050406030204" pitchFamily="18" charset="0"/>
                <a:ea typeface="Cambria" panose="02040503050406030204" pitchFamily="18" charset="0"/>
              </a:rPr>
              <a:t>-ô-pi-a, Sn </a:t>
            </a:r>
            <a:r>
              <a:rPr lang="en-US" sz="2400" dirty="0" err="1">
                <a:solidFill>
                  <a:schemeClr val="bg1"/>
                </a:solidFill>
                <a:latin typeface="Cambria" panose="02040503050406030204" pitchFamily="18" charset="0"/>
                <a:ea typeface="Cambria" panose="02040503050406030204" pitchFamily="18" charset="0"/>
              </a:rPr>
              <a:t>Đông</a:t>
            </a:r>
            <a:r>
              <a:rPr lang="en-US" sz="2400" dirty="0">
                <a:solidFill>
                  <a:schemeClr val="bg1"/>
                </a:solidFill>
                <a:latin typeface="Cambria" panose="02040503050406030204" pitchFamily="18" charset="0"/>
                <a:ea typeface="Cambria" panose="02040503050406030204" pitchFamily="18" charset="0"/>
              </a:rPr>
              <a:t> Phi</a:t>
            </a:r>
          </a:p>
        </p:txBody>
      </p:sp>
      <p:sp>
        <p:nvSpPr>
          <p:cNvPr id="14" name="Rectangle: Rounded Corners 13">
            <a:extLst>
              <a:ext uri="{FF2B5EF4-FFF2-40B4-BE49-F238E27FC236}">
                <a16:creationId xmlns:a16="http://schemas.microsoft.com/office/drawing/2014/main" id="{326AD0FD-B87D-5608-A938-0860E7ED5199}"/>
              </a:ext>
            </a:extLst>
          </p:cNvPr>
          <p:cNvSpPr/>
          <p:nvPr/>
        </p:nvSpPr>
        <p:spPr>
          <a:xfrm>
            <a:off x="1679713" y="2449003"/>
            <a:ext cx="4184374" cy="116884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Cambria" panose="02040503050406030204" pitchFamily="18" charset="0"/>
                <a:ea typeface="Cambria" panose="02040503050406030204" pitchFamily="18" charset="0"/>
              </a:rPr>
              <a:t>Châu </a:t>
            </a:r>
            <a:r>
              <a:rPr lang="en-US" sz="2400" dirty="0" err="1">
                <a:solidFill>
                  <a:schemeClr val="bg1"/>
                </a:solidFill>
                <a:latin typeface="Cambria" panose="02040503050406030204" pitchFamily="18" charset="0"/>
                <a:ea typeface="Cambria" panose="02040503050406030204" pitchFamily="18" charset="0"/>
              </a:rPr>
              <a:t>Đại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Dương</a:t>
            </a:r>
            <a:endParaRPr lang="en-US" sz="2400" dirty="0">
              <a:solidFill>
                <a:schemeClr val="bg1"/>
              </a:solidFill>
              <a:latin typeface="Cambria" panose="02040503050406030204" pitchFamily="18" charset="0"/>
              <a:ea typeface="Cambria" panose="02040503050406030204" pitchFamily="18" charset="0"/>
            </a:endParaRPr>
          </a:p>
          <a:p>
            <a:pPr algn="ctr"/>
            <a:r>
              <a:rPr lang="en-US" sz="2400" dirty="0">
                <a:solidFill>
                  <a:schemeClr val="bg1"/>
                </a:solidFill>
                <a:latin typeface="Cambria" panose="02040503050406030204" pitchFamily="18" charset="0"/>
                <a:ea typeface="Cambria" panose="02040503050406030204" pitchFamily="18" charset="0"/>
              </a:rPr>
              <a:t>D. </a:t>
            </a:r>
            <a:r>
              <a:rPr lang="vi-VN" sz="2400" dirty="0">
                <a:solidFill>
                  <a:schemeClr val="bg1"/>
                </a:solidFill>
                <a:latin typeface="Cambria" panose="02040503050406030204" pitchFamily="18" charset="0"/>
                <a:ea typeface="Cambria" panose="02040503050406030204" pitchFamily="18" charset="0"/>
              </a:rPr>
              <a:t>Trường Sơn Ô-xtrây-li-a.</a:t>
            </a:r>
            <a:endParaRPr lang="en-US" sz="2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5073794"/>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115D07D3-9244-425E-8DCD-E06E1ECB7225}"/>
              </a:ext>
            </a:extLst>
          </p:cNvPr>
          <p:cNvSpPr/>
          <p:nvPr/>
        </p:nvSpPr>
        <p:spPr>
          <a:xfrm>
            <a:off x="320862" y="356181"/>
            <a:ext cx="11550276" cy="6143605"/>
          </a:xfrm>
          <a:prstGeom prst="roundRect">
            <a:avLst>
              <a:gd name="adj" fmla="val 12309"/>
            </a:avLst>
          </a:prstGeom>
          <a:solidFill>
            <a:schemeClr val="bg1"/>
          </a:solidFill>
          <a:ln>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59号-创粗黑"/>
              <a:cs typeface="+mn-cs"/>
            </a:endParaRPr>
          </a:p>
        </p:txBody>
      </p:sp>
      <p:sp>
        <p:nvSpPr>
          <p:cNvPr id="2" name="TextBox 1">
            <a:extLst>
              <a:ext uri="{FF2B5EF4-FFF2-40B4-BE49-F238E27FC236}">
                <a16:creationId xmlns:a16="http://schemas.microsoft.com/office/drawing/2014/main" id="{2DBC8135-E38D-069E-F26B-880830DBA282}"/>
              </a:ext>
            </a:extLst>
          </p:cNvPr>
          <p:cNvSpPr txBox="1"/>
          <p:nvPr/>
        </p:nvSpPr>
        <p:spPr>
          <a:xfrm>
            <a:off x="1013791" y="695739"/>
            <a:ext cx="10177670"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2. </a:t>
            </a:r>
            <a:r>
              <a:rPr lang="vi-VN" sz="2800" dirty="0">
                <a:latin typeface="Cambria" panose="02040503050406030204" pitchFamily="18" charset="0"/>
                <a:ea typeface="Cambria" panose="02040503050406030204" pitchFamily="18" charset="0"/>
              </a:rPr>
              <a:t>Hoàn thành bảng theo mẫu gợi ý dưới đây vào vở ghi để so sánh một số đặc điểm tự nhiên của các châu lục.</a:t>
            </a:r>
            <a:endParaRPr lang="en-US" sz="28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E1541A7-903A-BF45-A082-F9B8FF87745D}"/>
              </a:ext>
            </a:extLst>
          </p:cNvPr>
          <p:cNvPicPr>
            <a:picLocks noChangeAspect="1"/>
          </p:cNvPicPr>
          <p:nvPr/>
        </p:nvPicPr>
        <p:blipFill>
          <a:blip r:embed="rId3"/>
          <a:stretch>
            <a:fillRect/>
          </a:stretch>
        </p:blipFill>
        <p:spPr>
          <a:xfrm>
            <a:off x="976104" y="2224915"/>
            <a:ext cx="10598641" cy="2734711"/>
          </a:xfrm>
          <a:prstGeom prst="rect">
            <a:avLst/>
          </a:prstGeom>
        </p:spPr>
      </p:pic>
    </p:spTree>
    <p:extLst>
      <p:ext uri="{BB962C8B-B14F-4D97-AF65-F5344CB8AC3E}">
        <p14:creationId xmlns:p14="http://schemas.microsoft.com/office/powerpoint/2010/main" val="417112793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115D07D3-9244-425E-8DCD-E06E1ECB7225}"/>
              </a:ext>
            </a:extLst>
          </p:cNvPr>
          <p:cNvSpPr/>
          <p:nvPr/>
        </p:nvSpPr>
        <p:spPr>
          <a:xfrm>
            <a:off x="320862" y="356181"/>
            <a:ext cx="11550276" cy="6143605"/>
          </a:xfrm>
          <a:prstGeom prst="roundRect">
            <a:avLst>
              <a:gd name="adj" fmla="val 12309"/>
            </a:avLst>
          </a:prstGeom>
          <a:solidFill>
            <a:schemeClr val="bg1"/>
          </a:solidFill>
          <a:ln>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59号-创粗黑"/>
              <a:cs typeface="+mn-cs"/>
            </a:endParaRPr>
          </a:p>
        </p:txBody>
      </p:sp>
      <p:pic>
        <p:nvPicPr>
          <p:cNvPr id="1026" name="Picture 2" descr="Lịch Sử và Địa Lí lớp 5 Cánh diều Bài 20: Các châu lục và đại dương trên thế giới">
            <a:extLst>
              <a:ext uri="{FF2B5EF4-FFF2-40B4-BE49-F238E27FC236}">
                <a16:creationId xmlns:a16="http://schemas.microsoft.com/office/drawing/2014/main" id="{B6605187-7CF1-A1A8-C8CE-D901ED5BF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05" y="669857"/>
            <a:ext cx="10831198" cy="538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95473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5D9FBDEA-700C-0F05-32D8-A9B5EAA3BF0C}"/>
              </a:ext>
            </a:extLst>
          </p:cNvPr>
          <p:cNvPicPr>
            <a:picLocks noChangeAspect="1"/>
          </p:cNvPicPr>
          <p:nvPr/>
        </p:nvPicPr>
        <p:blipFill>
          <a:blip r:embed="rId3"/>
          <a:stretch>
            <a:fillRect/>
          </a:stretch>
        </p:blipFill>
        <p:spPr>
          <a:xfrm>
            <a:off x="2816067" y="1017823"/>
            <a:ext cx="6559865" cy="4822354"/>
          </a:xfrm>
          <a:prstGeom prst="rect">
            <a:avLst/>
          </a:prstGeom>
        </p:spPr>
      </p:pic>
    </p:spTree>
    <p:extLst>
      <p:ext uri="{BB962C8B-B14F-4D97-AF65-F5344CB8AC3E}">
        <p14:creationId xmlns:p14="http://schemas.microsoft.com/office/powerpoint/2010/main" val="256879773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51CDB7B1-BE1A-EFE6-5B07-0967701FCF9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840" b="93048" l="8665" r="89913">
                        <a14:foregroundMark x1="46039" y1="30598" x2="50501" y2="44503"/>
                        <a14:foregroundMark x1="59166" y1="23201" x2="59877" y2="33872"/>
                        <a14:foregroundMark x1="43938" y1="5578" x2="53702" y2="10065"/>
                        <a14:foregroundMark x1="49628" y1="3880" x2="29195" y2="9539"/>
                        <a14:foregroundMark x1="29195" y1="9539" x2="27255" y2="12813"/>
                        <a14:foregroundMark x1="8697" y1="54123" x2="10443" y2="55942"/>
                        <a14:foregroundMark x1="77077" y1="20089" x2="78565" y2="34640"/>
                        <a14:foregroundMark x1="82283" y1="16087" x2="73489" y2="32619"/>
                        <a14:foregroundMark x1="79049" y1="17623" x2="70643" y2="26839"/>
                        <a14:foregroundMark x1="70643" y1="26839" x2="70514" y2="27365"/>
                        <a14:foregroundMark x1="74491" y1="19806" x2="70902" y2="25505"/>
                        <a14:foregroundMark x1="82412" y1="20412" x2="89686" y2="36176"/>
                        <a14:foregroundMark x1="59263" y1="33872" x2="53088" y2="40178"/>
                        <a14:foregroundMark x1="53346" y1="32781" x2="56191" y2="37874"/>
                        <a14:foregroundMark x1="54219" y1="44220" x2="50404" y2="61318"/>
                        <a14:foregroundMark x1="50404" y1="61318" x2="51859" y2="64753"/>
                        <a14:foregroundMark x1="54704" y1="48545" x2="55318" y2="55497"/>
                        <a14:foregroundMark x1="47042" y1="56103" x2="48885" y2="63703"/>
                        <a14:foregroundMark x1="48141" y1="83791" x2="50857" y2="93048"/>
                        <a14:foregroundMark x1="50857" y1="93048" x2="50986" y2="92926"/>
                        <a14:foregroundMark x1="46169" y1="66613" x2="51730" y2="84883"/>
                        <a14:foregroundMark x1="35661" y1="80073" x2="49014" y2="82377"/>
                        <a14:foregroundMark x1="26738" y1="14390" x2="25154" y2="21504"/>
                        <a14:foregroundMark x1="27126" y1="11762" x2="23537" y2="19806"/>
                        <a14:foregroundMark x1="25283" y1="14673" x2="21791" y2="21342"/>
                        <a14:foregroundMark x1="19075" y1="19321" x2="20951" y2="26880"/>
                        <a14:foregroundMark x1="13514" y1="27688" x2="20336" y2="28456"/>
                        <a14:backgroundMark x1="65814" y1="9157" x2="66047" y2="15552"/>
                        <a14:backgroundMark x1="85349" y1="61773" x2="80233" y2="71512"/>
                        <a14:backgroundMark x1="79884" y1="72384" x2="70698" y2="96512"/>
                        <a14:backgroundMark x1="79651" y1="70930" x2="79651" y2="72093"/>
                        <a14:backgroundMark x1="78256" y1="70930" x2="78256" y2="70930"/>
                        <a14:backgroundMark x1="78953" y1="69767" x2="78023" y2="72529"/>
                        <a14:backgroundMark x1="75814" y1="80378" x2="73140" y2="84302"/>
                        <a14:backgroundMark x1="73140" y1="75436" x2="73140" y2="75436"/>
                        <a14:backgroundMark x1="38023" y1="91715" x2="28256" y2="84302"/>
                        <a14:backgroundMark x1="28953" y1="66134" x2="26047" y2="75872"/>
                        <a14:backgroundMark x1="37558" y1="62355" x2="30233" y2="68750"/>
                      </a14:backgroundRemoval>
                    </a14:imgEffect>
                  </a14:imgLayer>
                </a14:imgProps>
              </a:ext>
              <a:ext uri="{28A0092B-C50C-407E-A947-70E740481C1C}">
                <a14:useLocalDpi xmlns:a14="http://schemas.microsoft.com/office/drawing/2010/main" val="0"/>
              </a:ext>
            </a:extLst>
          </a:blip>
          <a:stretch>
            <a:fillRect/>
          </a:stretch>
        </p:blipFill>
        <p:spPr>
          <a:xfrm flipH="1">
            <a:off x="7874356" y="3117395"/>
            <a:ext cx="4675980" cy="3740605"/>
          </a:xfrm>
          <a:prstGeom prst="rect">
            <a:avLst/>
          </a:prstGeom>
        </p:spPr>
      </p:pic>
      <p:grpSp>
        <p:nvGrpSpPr>
          <p:cNvPr id="7" name="Group 6">
            <a:extLst>
              <a:ext uri="{FF2B5EF4-FFF2-40B4-BE49-F238E27FC236}">
                <a16:creationId xmlns:a16="http://schemas.microsoft.com/office/drawing/2014/main" id="{4BC028E8-9A1D-485D-BF02-064EDE7CC506}"/>
              </a:ext>
            </a:extLst>
          </p:cNvPr>
          <p:cNvGrpSpPr/>
          <p:nvPr/>
        </p:nvGrpSpPr>
        <p:grpSpPr>
          <a:xfrm>
            <a:off x="231697" y="1464215"/>
            <a:ext cx="7886700" cy="4906499"/>
            <a:chOff x="660400" y="2159859"/>
            <a:chExt cx="7683499" cy="3971523"/>
          </a:xfrm>
        </p:grpSpPr>
        <p:pic>
          <p:nvPicPr>
            <p:cNvPr id="8" name="Picture 32">
              <a:extLst>
                <a:ext uri="{FF2B5EF4-FFF2-40B4-BE49-F238E27FC236}">
                  <a16:creationId xmlns:a16="http://schemas.microsoft.com/office/drawing/2014/main" id="{A1BF6206-719F-42AB-9C86-353156F75BD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0400" y="2159859"/>
              <a:ext cx="7683499" cy="3971523"/>
            </a:xfrm>
            <a:prstGeom prst="rect">
              <a:avLst/>
            </a:prstGeom>
          </p:spPr>
        </p:pic>
        <p:sp>
          <p:nvSpPr>
            <p:cNvPr id="9" name="TextBox 8">
              <a:extLst>
                <a:ext uri="{FF2B5EF4-FFF2-40B4-BE49-F238E27FC236}">
                  <a16:creationId xmlns:a16="http://schemas.microsoft.com/office/drawing/2014/main" id="{B2D8E2AD-BCF2-4F42-999A-B58B3E39AF77}"/>
                </a:ext>
              </a:extLst>
            </p:cNvPr>
            <p:cNvSpPr txBox="1"/>
            <p:nvPr/>
          </p:nvSpPr>
          <p:spPr>
            <a:xfrm>
              <a:off x="828189" y="2874359"/>
              <a:ext cx="7188199" cy="276531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1. Nếu được đi du lịch, em mong muốn đến châu lục nào? Vì sao?</a:t>
              </a:r>
            </a:p>
            <a:p>
              <a:pPr algn="just"/>
              <a:r>
                <a:rPr lang="vi-VN" sz="3600" b="1" dirty="0">
                  <a:solidFill>
                    <a:srgbClr val="0070C0"/>
                  </a:solidFill>
                  <a:latin typeface="Cambria" panose="02040503050406030204" pitchFamily="18" charset="0"/>
                  <a:ea typeface="Cambria" panose="02040503050406030204" pitchFamily="18" charset="0"/>
                </a:rPr>
                <a:t>2. Hãy sưu tầm tư liệu và giới thiệu về một đại dương theo gợi ý: tên, vị trí địa lí, diện tích, độ sâu trung bình,...</a:t>
              </a:r>
              <a:endParaRPr lang="en-US" sz="3600" b="1" dirty="0">
                <a:solidFill>
                  <a:srgbClr val="0070C0"/>
                </a:solidFill>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id="{9FC7063C-185D-4EC9-A279-8286D8478760}"/>
              </a:ext>
            </a:extLst>
          </p:cNvPr>
          <p:cNvSpPr txBox="1"/>
          <p:nvPr/>
        </p:nvSpPr>
        <p:spPr>
          <a:xfrm>
            <a:off x="2952950" y="37461"/>
            <a:ext cx="6794500" cy="1200329"/>
          </a:xfrm>
          <a:prstGeom prst="rect">
            <a:avLst/>
          </a:prstGeom>
          <a:noFill/>
        </p:spPr>
        <p:txBody>
          <a:bodyPr wrap="square">
            <a:spAutoFit/>
          </a:bodyPr>
          <a:lstStyle/>
          <a:p>
            <a:pPr algn="ctr">
              <a:defRPr/>
            </a:pPr>
            <a:r>
              <a:rPr lang="vi-VN" altLang="zh-CN" sz="3600" b="1" spc="-300" dirty="0">
                <a:solidFill>
                  <a:srgbClr val="F47C06"/>
                </a:solidFill>
                <a:latin typeface="Cambria" panose="02040503050406030204" pitchFamily="18" charset="0"/>
                <a:ea typeface="Cambria" panose="02040503050406030204" pitchFamily="18" charset="0"/>
                <a:cs typeface="Open Sans Light" pitchFamily="34" charset="0"/>
                <a:sym typeface="+mn-lt"/>
              </a:rPr>
              <a:t>Lựa chọn và thực hiện một trong hai nhiệm vụ dưới đây:</a:t>
            </a:r>
            <a:endParaRPr lang="zh-CN" altLang="en-US" sz="3600" b="1" spc="-300" dirty="0">
              <a:solidFill>
                <a:srgbClr val="F47C06"/>
              </a:solidFill>
              <a:latin typeface="Cambria" panose="02040503050406030204" pitchFamily="18" charset="0"/>
              <a:ea typeface="字魂189号-星岩乐黑体" panose="00000500000000000000" charset="-122"/>
              <a:cs typeface="Open Sans Light" pitchFamily="34" charset="0"/>
              <a:sym typeface="+mn-lt"/>
            </a:endParaRPr>
          </a:p>
        </p:txBody>
      </p:sp>
    </p:spTree>
    <p:extLst>
      <p:ext uri="{BB962C8B-B14F-4D97-AF65-F5344CB8AC3E}">
        <p14:creationId xmlns:p14="http://schemas.microsoft.com/office/powerpoint/2010/main" val="146284517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115D07D3-9244-425E-8DCD-E06E1ECB7225}"/>
              </a:ext>
            </a:extLst>
          </p:cNvPr>
          <p:cNvSpPr/>
          <p:nvPr/>
        </p:nvSpPr>
        <p:spPr>
          <a:xfrm>
            <a:off x="320862" y="356181"/>
            <a:ext cx="11550276" cy="6143605"/>
          </a:xfrm>
          <a:prstGeom prst="roundRect">
            <a:avLst>
              <a:gd name="adj" fmla="val 12309"/>
            </a:avLst>
          </a:prstGeom>
          <a:solidFill>
            <a:schemeClr val="bg1"/>
          </a:solidFill>
          <a:ln>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59号-创粗黑"/>
              <a:cs typeface="+mn-cs"/>
            </a:endParaRPr>
          </a:p>
        </p:txBody>
      </p:sp>
      <p:sp>
        <p:nvSpPr>
          <p:cNvPr id="2" name="TextBox 1">
            <a:extLst>
              <a:ext uri="{FF2B5EF4-FFF2-40B4-BE49-F238E27FC236}">
                <a16:creationId xmlns:a16="http://schemas.microsoft.com/office/drawing/2014/main" id="{6563CF1A-C398-7389-305D-FD983FD39968}"/>
              </a:ext>
            </a:extLst>
          </p:cNvPr>
          <p:cNvSpPr txBox="1"/>
          <p:nvPr/>
        </p:nvSpPr>
        <p:spPr>
          <a:xfrm>
            <a:off x="646042" y="685801"/>
            <a:ext cx="6410741" cy="6001643"/>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 Trong các châu lục đã học, em muốn đặt chân đến khám phá châu Âu. Bởi vì:</a:t>
            </a:r>
          </a:p>
          <a:p>
            <a:pPr algn="just"/>
            <a:r>
              <a:rPr lang="vi-VN" sz="2400" b="0" i="0" dirty="0">
                <a:solidFill>
                  <a:srgbClr val="000000"/>
                </a:solidFill>
                <a:effectLst/>
                <a:latin typeface="Cambria" panose="02040503050406030204" pitchFamily="18" charset="0"/>
                <a:ea typeface="Cambria" panose="02040503050406030204" pitchFamily="18" charset="0"/>
              </a:rPr>
              <a:t>+ Phần lớn các nước tại Châu Âu thuộc vùng ôn đới nên khí hậu sẽ mát mẻ và dễ chịu vào mùa hè nên có thể thăm thú và khám phá được nhiều cảnh quan.</a:t>
            </a:r>
          </a:p>
          <a:p>
            <a:pPr algn="just"/>
            <a:r>
              <a:rPr lang="vi-VN" sz="2400" b="0" i="0" dirty="0">
                <a:solidFill>
                  <a:srgbClr val="000000"/>
                </a:solidFill>
                <a:effectLst/>
                <a:latin typeface="Cambria" panose="02040503050406030204" pitchFamily="18" charset="0"/>
                <a:ea typeface="Cambria" panose="02040503050406030204" pitchFamily="18" charset="0"/>
              </a:rPr>
              <a:t>+ Châu Âu là nơi có nhiều địa danh lịch sử và văn hóa, bao gồm Tháp Eiffel ở Pháp, Đấu trường La Mã ở Ý và Acropolis ở Hy Lạp. Châu Âu cũng là nơi có nhiều nền văn hóa và ẩm thực đa dạng.</a:t>
            </a:r>
          </a:p>
          <a:p>
            <a:pPr algn="just"/>
            <a:r>
              <a:rPr lang="vi-VN" sz="2400" b="0" i="0" dirty="0">
                <a:solidFill>
                  <a:srgbClr val="000000"/>
                </a:solidFill>
                <a:effectLst/>
                <a:latin typeface="Cambria" panose="02040503050406030204" pitchFamily="18" charset="0"/>
                <a:ea typeface="Cambria" panose="02040503050406030204" pitchFamily="18" charset="0"/>
              </a:rPr>
              <a:t>+ Châu Âu có rất nhiều các nước phát triển, cho nên cơ sở hạ tầng cũng như hệ thống phương tiện di chuyển công cộng của họ rất tốt, tạo điều kiện thuận lợi cho việc di chuyển.</a:t>
            </a:r>
          </a:p>
          <a:p>
            <a:endParaRPr lang="en-US" sz="2400" dirty="0">
              <a:latin typeface="Cambria" panose="02040503050406030204" pitchFamily="18" charset="0"/>
              <a:ea typeface="Cambria" panose="02040503050406030204" pitchFamily="18" charset="0"/>
            </a:endParaRPr>
          </a:p>
        </p:txBody>
      </p:sp>
      <p:pic>
        <p:nvPicPr>
          <p:cNvPr id="2050" name="Picture 2" descr="Châu Âu có những nước nào? Danh sách các quốc gia châu Âu">
            <a:extLst>
              <a:ext uri="{FF2B5EF4-FFF2-40B4-BE49-F238E27FC236}">
                <a16:creationId xmlns:a16="http://schemas.microsoft.com/office/drawing/2014/main" id="{9366F752-3F82-FB0C-14ED-A4E749DE8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592" y="1801468"/>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6101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115D07D3-9244-425E-8DCD-E06E1ECB7225}"/>
              </a:ext>
            </a:extLst>
          </p:cNvPr>
          <p:cNvSpPr/>
          <p:nvPr/>
        </p:nvSpPr>
        <p:spPr>
          <a:xfrm>
            <a:off x="320862" y="356181"/>
            <a:ext cx="11550276" cy="6143605"/>
          </a:xfrm>
          <a:prstGeom prst="roundRect">
            <a:avLst>
              <a:gd name="adj" fmla="val 12309"/>
            </a:avLst>
          </a:prstGeom>
          <a:solidFill>
            <a:schemeClr val="bg1"/>
          </a:solidFill>
          <a:ln>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59号-创粗黑"/>
              <a:cs typeface="+mn-cs"/>
            </a:endParaRPr>
          </a:p>
        </p:txBody>
      </p:sp>
      <p:sp>
        <p:nvSpPr>
          <p:cNvPr id="2" name="TextBox 1">
            <a:extLst>
              <a:ext uri="{FF2B5EF4-FFF2-40B4-BE49-F238E27FC236}">
                <a16:creationId xmlns:a16="http://schemas.microsoft.com/office/drawing/2014/main" id="{6563CF1A-C398-7389-305D-FD983FD39968}"/>
              </a:ext>
            </a:extLst>
          </p:cNvPr>
          <p:cNvSpPr txBox="1"/>
          <p:nvPr/>
        </p:nvSpPr>
        <p:spPr>
          <a:xfrm>
            <a:off x="646042" y="685801"/>
            <a:ext cx="6410741" cy="5632311"/>
          </a:xfrm>
          <a:prstGeom prst="rect">
            <a:avLst/>
          </a:prstGeom>
          <a:noFill/>
        </p:spPr>
        <p:txBody>
          <a:bodyPr wrap="square" rtlCol="0">
            <a:spAutoFit/>
          </a:bodyPr>
          <a:lstStyle/>
          <a:p>
            <a:pPr lvl="0" algn="just"/>
            <a:r>
              <a:rPr lang="vi-VN" sz="2400" dirty="0">
                <a:solidFill>
                  <a:srgbClr val="000000"/>
                </a:solidFill>
                <a:latin typeface="Cambria" panose="02040503050406030204" pitchFamily="18" charset="0"/>
                <a:ea typeface="Cambria" panose="02040503050406030204" pitchFamily="18" charset="0"/>
              </a:rPr>
              <a:t>- Thái Bình Dương là một khối nước lớn nhất và sâu nhất trên thế giới, kéo dài gần như là một nửa địa cầu, nó bao phủ gần như là 180 triệu km2-gần bằng kích thước của Đại Tây Dương và Ấn Độ Dương cộng lại.</a:t>
            </a:r>
          </a:p>
          <a:p>
            <a:pPr lvl="0" algn="just"/>
            <a:r>
              <a:rPr lang="vi-VN" sz="2400" dirty="0">
                <a:solidFill>
                  <a:srgbClr val="000000"/>
                </a:solidFill>
                <a:latin typeface="Cambria" panose="02040503050406030204" pitchFamily="18" charset="0"/>
                <a:ea typeface="Cambria" panose="02040503050406030204" pitchFamily="18" charset="0"/>
              </a:rPr>
              <a:t>- Kéo dài từ Bắc Cực ở phía bắc đến Nam Đại Dương ở phía nam. Được bao bọc bởi các lục địa: Châu Á và châu Đại Dương ở phía tây; Châu Mỹ ở phía đông.</a:t>
            </a:r>
          </a:p>
          <a:p>
            <a:pPr lvl="0" algn="just"/>
            <a:r>
              <a:rPr lang="vi-VN" sz="2400" dirty="0">
                <a:solidFill>
                  <a:srgbClr val="000000"/>
                </a:solidFill>
                <a:latin typeface="Cambria" panose="02040503050406030204" pitchFamily="18" charset="0"/>
                <a:ea typeface="Cambria" panose="02040503050406030204" pitchFamily="18" charset="0"/>
              </a:rPr>
              <a:t>- Đáy biển Thái Bình Dương, có độ sâu trung bình 4.000m, được các rãnh bao quanh.</a:t>
            </a:r>
          </a:p>
          <a:p>
            <a:pPr lvl="0" algn="just"/>
            <a:r>
              <a:rPr lang="vi-VN" sz="2400" dirty="0">
                <a:solidFill>
                  <a:srgbClr val="000000"/>
                </a:solidFill>
                <a:latin typeface="Cambria" panose="02040503050406030204" pitchFamily="18" charset="0"/>
                <a:ea typeface="Cambria" panose="02040503050406030204" pitchFamily="18" charset="0"/>
              </a:rPr>
              <a:t>- Thái Bình Dương có nguồn tài nguyên thiên nhiên phong phú. Ngành công nghiệp đánh bắt của nó đáp ứng 3/5 nhu cầu của thế giới, đặc biệt có nhiều cá hồi và cá ngừ. </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74" name="Picture 2" descr="Thái Bình Dương là gì? Nằm ở đâu? Rộng và sâu bao nhiêu?">
            <a:extLst>
              <a:ext uri="{FF2B5EF4-FFF2-40B4-BE49-F238E27FC236}">
                <a16:creationId xmlns:a16="http://schemas.microsoft.com/office/drawing/2014/main" id="{340ED65A-5D13-83A7-28B2-F30206265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132" y="1958008"/>
            <a:ext cx="4465982" cy="334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27756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DE6EC945-F61A-9EBF-EB0A-5E52C82E467E}"/>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CD7B25E-B6A4-4BA2-8F36-E3B823C2C403}"/>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3CD85716-9700-F294-824E-057674A1220B}"/>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8" name="TextBox 7">
            <a:extLst>
              <a:ext uri="{FF2B5EF4-FFF2-40B4-BE49-F238E27FC236}">
                <a16:creationId xmlns:a16="http://schemas.microsoft.com/office/drawing/2014/main" id="{9B8EE909-AFF0-53EE-D740-0B08C3C8C93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9" name="Picture 8">
            <a:extLst>
              <a:ext uri="{FF2B5EF4-FFF2-40B4-BE49-F238E27FC236}">
                <a16:creationId xmlns:a16="http://schemas.microsoft.com/office/drawing/2014/main" id="{81518808-DD7A-AC55-4F14-EABBEEA25A7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0" name="TextBox 9">
            <a:extLst>
              <a:ext uri="{FF2B5EF4-FFF2-40B4-BE49-F238E27FC236}">
                <a16:creationId xmlns:a16="http://schemas.microsoft.com/office/drawing/2014/main" id="{9071C4F0-6E95-4721-B51F-D0231F238811}"/>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EC6CB19A-BFA3-D5AA-E488-4D5BDD949AA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2" name="TextBox 11">
            <a:extLst>
              <a:ext uri="{FF2B5EF4-FFF2-40B4-BE49-F238E27FC236}">
                <a16:creationId xmlns:a16="http://schemas.microsoft.com/office/drawing/2014/main" id="{8D631A3A-8A34-E4B1-235E-F164C849BCD7}"/>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86DEA082-EB24-DE99-44BD-1910627F4D68}"/>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17" name="Graphic 15">
            <a:extLst>
              <a:ext uri="{FF2B5EF4-FFF2-40B4-BE49-F238E27FC236}">
                <a16:creationId xmlns:a16="http://schemas.microsoft.com/office/drawing/2014/main" id="{97D6FA53-62D3-A120-37C9-1B234B82539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367258" y="46681"/>
            <a:ext cx="1738467" cy="1857928"/>
          </a:xfrm>
          <a:prstGeom prst="rect">
            <a:avLst/>
          </a:prstGeom>
        </p:spPr>
      </p:pic>
      <p:pic>
        <p:nvPicPr>
          <p:cNvPr id="2" name="Picture 1">
            <a:extLst>
              <a:ext uri="{FF2B5EF4-FFF2-40B4-BE49-F238E27FC236}">
                <a16:creationId xmlns:a16="http://schemas.microsoft.com/office/drawing/2014/main" id="{D7932B2F-6CF0-4684-2B9E-7C19483DE43A}"/>
              </a:ext>
            </a:extLst>
          </p:cNvPr>
          <p:cNvPicPr>
            <a:picLocks noChangeAspect="1"/>
          </p:cNvPicPr>
          <p:nvPr/>
        </p:nvPicPr>
        <p:blipFill>
          <a:blip r:embed="rId6"/>
          <a:stretch>
            <a:fillRect/>
          </a:stretch>
        </p:blipFill>
        <p:spPr>
          <a:xfrm>
            <a:off x="3608616" y="368612"/>
            <a:ext cx="4974767" cy="1469263"/>
          </a:xfrm>
          <a:prstGeom prst="rect">
            <a:avLst/>
          </a:prstGeom>
        </p:spPr>
      </p:pic>
    </p:spTree>
    <p:extLst>
      <p:ext uri="{BB962C8B-B14F-4D97-AF65-F5344CB8AC3E}">
        <p14:creationId xmlns:p14="http://schemas.microsoft.com/office/powerpoint/2010/main" val="3565294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500"/>
                                        <p:tgtEl>
                                          <p:spTgt spid="8">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left)">
                                      <p:cBhvr>
                                        <p:cTn id="33" dur="500"/>
                                        <p:tgtEl>
                                          <p:spTgt spid="10">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left)">
                                      <p:cBhvr>
                                        <p:cTn id="4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uiExpand="1" build="p"/>
      <p:bldP spid="10" grpId="0" uiExpand="1" build="p"/>
      <p:bldP spid="1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784E-A023-422A-426B-698524A1C499}"/>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B0960688-DE31-930F-6AD4-0F0185C7A1A4}"/>
              </a:ext>
            </a:extLst>
          </p:cNvPr>
          <p:cNvSpPr>
            <a:spLocks noGrp="1"/>
          </p:cNvSpPr>
          <p:nvPr>
            <p:ph type="subTitle" idx="1"/>
          </p:nvPr>
        </p:nvSpPr>
        <p:spPr/>
        <p:txBody>
          <a:bodyPr/>
          <a:lstStyle/>
          <a:p>
            <a:endParaRPr lang="vi-VN" dirty="0"/>
          </a:p>
        </p:txBody>
      </p:sp>
      <p:pic>
        <p:nvPicPr>
          <p:cNvPr id="5" name="Picture 4" descr="A cartoon child reading a book&#10;&#10;Description automatically generated">
            <a:extLst>
              <a:ext uri="{FF2B5EF4-FFF2-40B4-BE49-F238E27FC236}">
                <a16:creationId xmlns:a16="http://schemas.microsoft.com/office/drawing/2014/main" id="{323A571A-2DA1-0B89-865D-3A43E53D9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1EF0719-40F6-B2D0-AF89-0EE41EC25104}"/>
              </a:ext>
            </a:extLst>
          </p:cNvPr>
          <p:cNvPicPr>
            <a:picLocks noChangeAspect="1"/>
          </p:cNvPicPr>
          <p:nvPr/>
        </p:nvPicPr>
        <p:blipFill>
          <a:blip r:embed="rId3"/>
          <a:stretch>
            <a:fillRect/>
          </a:stretch>
        </p:blipFill>
        <p:spPr>
          <a:xfrm>
            <a:off x="1085088" y="1763557"/>
            <a:ext cx="7334246" cy="2984809"/>
          </a:xfrm>
          <a:prstGeom prst="rect">
            <a:avLst/>
          </a:prstGeom>
        </p:spPr>
      </p:pic>
    </p:spTree>
    <p:extLst>
      <p:ext uri="{BB962C8B-B14F-4D97-AF65-F5344CB8AC3E}">
        <p14:creationId xmlns:p14="http://schemas.microsoft.com/office/powerpoint/2010/main" val="83425395"/>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CAC3C7-7B0B-4E29-B309-27F0B6B9050A}"/>
              </a:ext>
            </a:extLst>
          </p:cNvPr>
          <p:cNvSpPr/>
          <p:nvPr/>
        </p:nvSpPr>
        <p:spPr>
          <a:xfrm>
            <a:off x="201385" y="195943"/>
            <a:ext cx="11789229" cy="6488844"/>
          </a:xfrm>
          <a:prstGeom prst="roundRect">
            <a:avLst>
              <a:gd name="adj" fmla="val 76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6112E8BC-6363-49D2-BFE9-BB816FF73030}"/>
              </a:ext>
            </a:extLst>
          </p:cNvPr>
          <p:cNvGrpSpPr/>
          <p:nvPr/>
        </p:nvGrpSpPr>
        <p:grpSpPr>
          <a:xfrm>
            <a:off x="8683" y="2080755"/>
            <a:ext cx="5696923" cy="2162013"/>
            <a:chOff x="1553733" y="2103049"/>
            <a:chExt cx="7628654" cy="1737939"/>
          </a:xfrm>
        </p:grpSpPr>
        <p:pic>
          <p:nvPicPr>
            <p:cNvPr id="19" name="Picture 18" descr="1456.png">
              <a:extLst>
                <a:ext uri="{FF2B5EF4-FFF2-40B4-BE49-F238E27FC236}">
                  <a16:creationId xmlns:a16="http://schemas.microsoft.com/office/drawing/2014/main" id="{5CFB91BD-14D6-4833-862F-DB3DC482F10E}"/>
                </a:ext>
              </a:extLst>
            </p:cNvPr>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794194" cy="1226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0B12DFF-B795-4568-BC9C-1A8F98593B49}"/>
                </a:ext>
              </a:extLst>
            </p:cNvPr>
            <p:cNvSpPr txBox="1"/>
            <p:nvPr/>
          </p:nvSpPr>
          <p:spPr>
            <a:xfrm>
              <a:off x="3831907" y="2678176"/>
              <a:ext cx="3947217" cy="1162812"/>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Ấn Độ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1" name="Picture 20" descr="Shape&#10;&#10;Description automatically generated">
              <a:extLst>
                <a:ext uri="{FF2B5EF4-FFF2-40B4-BE49-F238E27FC236}">
                  <a16:creationId xmlns:a16="http://schemas.microsoft.com/office/drawing/2014/main" id="{308BCA1B-7693-4433-A40B-F776F6EBF6A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22" name="Group 21">
            <a:extLst>
              <a:ext uri="{FF2B5EF4-FFF2-40B4-BE49-F238E27FC236}">
                <a16:creationId xmlns:a16="http://schemas.microsoft.com/office/drawing/2014/main" id="{DDF5D247-5E91-4CFA-8236-371914E85AF3}"/>
              </a:ext>
            </a:extLst>
          </p:cNvPr>
          <p:cNvGrpSpPr/>
          <p:nvPr/>
        </p:nvGrpSpPr>
        <p:grpSpPr>
          <a:xfrm>
            <a:off x="368102" y="4422214"/>
            <a:ext cx="5337504" cy="2073162"/>
            <a:chOff x="2373128" y="2324752"/>
            <a:chExt cx="7000683" cy="1498617"/>
          </a:xfrm>
        </p:grpSpPr>
        <p:pic>
          <p:nvPicPr>
            <p:cNvPr id="23" name="Picture 22" descr="1456.png">
              <a:extLst>
                <a:ext uri="{FF2B5EF4-FFF2-40B4-BE49-F238E27FC236}">
                  <a16:creationId xmlns:a16="http://schemas.microsoft.com/office/drawing/2014/main" id="{4EDFAE08-E05F-4FE2-8875-BEEFD4ED8D5B}"/>
                </a:ext>
              </a:extLst>
            </p:cNvPr>
            <p:cNvPicPr>
              <a:picLocks noChangeAspect="1"/>
            </p:cNvPicPr>
            <p:nvPr/>
          </p:nvPicPr>
          <p:blipFill>
            <a:blip r:embed="rId6" cstate="print">
              <a:duotone>
                <a:prstClr val="black"/>
                <a:schemeClr val="accent4">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677557" y="2566929"/>
              <a:ext cx="6696254" cy="1208788"/>
            </a:xfrm>
            <a:prstGeom prst="roundRect">
              <a:avLst>
                <a:gd name="adj" fmla="val 8594"/>
              </a:avLst>
            </a:prstGeom>
            <a:solidFill>
              <a:srgbClr val="A6ACF4"/>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2686FEB5-A337-41D6-BCEA-ADFED24D1FCC}"/>
                </a:ext>
              </a:extLst>
            </p:cNvPr>
            <p:cNvSpPr txBox="1"/>
            <p:nvPr/>
          </p:nvSpPr>
          <p:spPr>
            <a:xfrm>
              <a:off x="3790015" y="2692753"/>
              <a:ext cx="4686065" cy="1045661"/>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Bắc Băng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5" name="Picture 24" descr="Shape&#10;&#10;Description automatically generated">
              <a:extLst>
                <a:ext uri="{FF2B5EF4-FFF2-40B4-BE49-F238E27FC236}">
                  <a16:creationId xmlns:a16="http://schemas.microsoft.com/office/drawing/2014/main" id="{E8BB0EDF-1756-45C6-A5A4-489E3E4DC2E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26" name="Group 25">
            <a:extLst>
              <a:ext uri="{FF2B5EF4-FFF2-40B4-BE49-F238E27FC236}">
                <a16:creationId xmlns:a16="http://schemas.microsoft.com/office/drawing/2014/main" id="{B471BD9A-F4D6-43F7-AFD8-731A200B894C}"/>
              </a:ext>
            </a:extLst>
          </p:cNvPr>
          <p:cNvGrpSpPr/>
          <p:nvPr/>
        </p:nvGrpSpPr>
        <p:grpSpPr>
          <a:xfrm>
            <a:off x="6557450" y="2548140"/>
            <a:ext cx="5027757" cy="1910909"/>
            <a:chOff x="2351861" y="2483491"/>
            <a:chExt cx="6732586" cy="1540837"/>
          </a:xfrm>
        </p:grpSpPr>
        <p:pic>
          <p:nvPicPr>
            <p:cNvPr id="36" name="Picture 35" descr="1456.png">
              <a:extLst>
                <a:ext uri="{FF2B5EF4-FFF2-40B4-BE49-F238E27FC236}">
                  <a16:creationId xmlns:a16="http://schemas.microsoft.com/office/drawing/2014/main" id="{DF66AD16-E265-4677-BB7D-4760B7D9CCB7}"/>
                </a:ext>
              </a:extLst>
            </p:cNvPr>
            <p:cNvPicPr>
              <a:picLocks noChangeAspect="1"/>
            </p:cNvPicPr>
            <p:nvPr/>
          </p:nvPicPr>
          <p:blipFill>
            <a:blip r:embed="rId6" cstate="print">
              <a:duotone>
                <a:prstClr val="black"/>
                <a:srgbClr val="A4CA88">
                  <a:tint val="45000"/>
                  <a:satMod val="400000"/>
                </a:srgb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Box 36">
              <a:extLst>
                <a:ext uri="{FF2B5EF4-FFF2-40B4-BE49-F238E27FC236}">
                  <a16:creationId xmlns:a16="http://schemas.microsoft.com/office/drawing/2014/main" id="{4135913F-08CC-4431-BC1F-A076491C7980}"/>
                </a:ext>
              </a:extLst>
            </p:cNvPr>
            <p:cNvSpPr txBox="1"/>
            <p:nvPr/>
          </p:nvSpPr>
          <p:spPr>
            <a:xfrm>
              <a:off x="3624866" y="2619723"/>
              <a:ext cx="4814107" cy="1166407"/>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Thái Bình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8" name="Picture 37" descr="Shape&#10;&#10;Description automatically generated">
              <a:extLst>
                <a:ext uri="{FF2B5EF4-FFF2-40B4-BE49-F238E27FC236}">
                  <a16:creationId xmlns:a16="http://schemas.microsoft.com/office/drawing/2014/main" id="{B1FE8584-D909-4DDA-A00B-1DF981FCEAA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39" name="Picture 38">
            <a:extLst>
              <a:ext uri="{FF2B5EF4-FFF2-40B4-BE49-F238E27FC236}">
                <a16:creationId xmlns:a16="http://schemas.microsoft.com/office/drawing/2014/main" id="{AEEED906-DF31-4574-B20B-841248CFCFF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21951" y="2796219"/>
            <a:ext cx="1153064" cy="983502"/>
          </a:xfrm>
          <a:prstGeom prst="rect">
            <a:avLst/>
          </a:prstGeom>
        </p:spPr>
      </p:pic>
      <p:pic>
        <p:nvPicPr>
          <p:cNvPr id="40" name="Picture 39">
            <a:extLst>
              <a:ext uri="{FF2B5EF4-FFF2-40B4-BE49-F238E27FC236}">
                <a16:creationId xmlns:a16="http://schemas.microsoft.com/office/drawing/2014/main" id="{0DA7FF65-B1D3-42A4-9A82-B23FA607142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49720" y="5261760"/>
            <a:ext cx="790905" cy="785632"/>
          </a:xfrm>
          <a:prstGeom prst="rect">
            <a:avLst/>
          </a:prstGeom>
        </p:spPr>
      </p:pic>
      <p:grpSp>
        <p:nvGrpSpPr>
          <p:cNvPr id="41" name="Group 40">
            <a:extLst>
              <a:ext uri="{FF2B5EF4-FFF2-40B4-BE49-F238E27FC236}">
                <a16:creationId xmlns:a16="http://schemas.microsoft.com/office/drawing/2014/main" id="{CA37316A-3B9F-4F08-8AED-332770FBEAAE}"/>
              </a:ext>
            </a:extLst>
          </p:cNvPr>
          <p:cNvGrpSpPr/>
          <p:nvPr/>
        </p:nvGrpSpPr>
        <p:grpSpPr>
          <a:xfrm>
            <a:off x="6561862" y="4688786"/>
            <a:ext cx="5000625" cy="1861584"/>
            <a:chOff x="2388193" y="2525841"/>
            <a:chExt cx="6696254" cy="1498617"/>
          </a:xfrm>
        </p:grpSpPr>
        <p:pic>
          <p:nvPicPr>
            <p:cNvPr id="42" name="Picture 41" descr="1456.png">
              <a:extLst>
                <a:ext uri="{FF2B5EF4-FFF2-40B4-BE49-F238E27FC236}">
                  <a16:creationId xmlns:a16="http://schemas.microsoft.com/office/drawing/2014/main" id="{BCC99D6B-1CD0-4F44-8CBF-B68F82B2B2E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TextBox 42">
              <a:extLst>
                <a:ext uri="{FF2B5EF4-FFF2-40B4-BE49-F238E27FC236}">
                  <a16:creationId xmlns:a16="http://schemas.microsoft.com/office/drawing/2014/main" id="{81B22E04-07FF-47AA-BB45-343265F36686}"/>
                </a:ext>
              </a:extLst>
            </p:cNvPr>
            <p:cNvSpPr txBox="1"/>
            <p:nvPr/>
          </p:nvSpPr>
          <p:spPr>
            <a:xfrm>
              <a:off x="3653442" y="2634444"/>
              <a:ext cx="4704930" cy="1164505"/>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Nam Đại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5" name="Picture 44" descr="Shape&#10;&#10;Description automatically generated">
              <a:extLst>
                <a:ext uri="{FF2B5EF4-FFF2-40B4-BE49-F238E27FC236}">
                  <a16:creationId xmlns:a16="http://schemas.microsoft.com/office/drawing/2014/main" id="{F2F2332E-4200-4DE6-8A52-7D9351F41D8A}"/>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46" name="Picture 45">
            <a:extLst>
              <a:ext uri="{FF2B5EF4-FFF2-40B4-BE49-F238E27FC236}">
                <a16:creationId xmlns:a16="http://schemas.microsoft.com/office/drawing/2014/main" id="{7E0A7EC1-BB23-40C9-B078-CC69C064710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21157" y="3188850"/>
            <a:ext cx="823312" cy="817823"/>
          </a:xfrm>
          <a:prstGeom prst="rect">
            <a:avLst/>
          </a:prstGeom>
        </p:spPr>
      </p:pic>
      <p:pic>
        <p:nvPicPr>
          <p:cNvPr id="47" name="Picture 46">
            <a:extLst>
              <a:ext uri="{FF2B5EF4-FFF2-40B4-BE49-F238E27FC236}">
                <a16:creationId xmlns:a16="http://schemas.microsoft.com/office/drawing/2014/main" id="{9098614D-A01F-486A-8E6E-F43C29C465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42098" y="5166297"/>
            <a:ext cx="841720" cy="836109"/>
          </a:xfrm>
          <a:prstGeom prst="rect">
            <a:avLst/>
          </a:prstGeom>
        </p:spPr>
      </p:pic>
      <p:pic>
        <p:nvPicPr>
          <p:cNvPr id="48" name="Tieng-tinh-tinh-www_tiengdong_com">
            <a:hlinkClick r:id="" action="ppaction://media"/>
            <a:extLst>
              <a:ext uri="{FF2B5EF4-FFF2-40B4-BE49-F238E27FC236}">
                <a16:creationId xmlns:a16="http://schemas.microsoft.com/office/drawing/2014/main" id="{09245083-CFCC-4590-8361-25A9BEC5DD6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540133" y="4766672"/>
            <a:ext cx="829865" cy="829865"/>
          </a:xfrm>
          <a:prstGeom prst="rect">
            <a:avLst/>
          </a:prstGeom>
        </p:spPr>
      </p:pic>
      <p:grpSp>
        <p:nvGrpSpPr>
          <p:cNvPr id="4" name="Group 3">
            <a:extLst>
              <a:ext uri="{FF2B5EF4-FFF2-40B4-BE49-F238E27FC236}">
                <a16:creationId xmlns:a16="http://schemas.microsoft.com/office/drawing/2014/main" id="{368BA29F-78C1-4620-85BA-D9557F6DD0C6}"/>
              </a:ext>
            </a:extLst>
          </p:cNvPr>
          <p:cNvGrpSpPr/>
          <p:nvPr/>
        </p:nvGrpSpPr>
        <p:grpSpPr>
          <a:xfrm>
            <a:off x="496267" y="583642"/>
            <a:ext cx="11376160" cy="1628092"/>
            <a:chOff x="725416" y="494155"/>
            <a:chExt cx="11376160" cy="1628092"/>
          </a:xfrm>
        </p:grpSpPr>
        <p:sp>
          <p:nvSpPr>
            <p:cNvPr id="3" name="Rectangle: Rounded Corners 2">
              <a:extLst>
                <a:ext uri="{FF2B5EF4-FFF2-40B4-BE49-F238E27FC236}">
                  <a16:creationId xmlns:a16="http://schemas.microsoft.com/office/drawing/2014/main" id="{A13581FD-9787-47F7-8FE8-A480657DD92F}"/>
                </a:ext>
              </a:extLst>
            </p:cNvPr>
            <p:cNvSpPr/>
            <p:nvPr/>
          </p:nvSpPr>
          <p:spPr>
            <a:xfrm>
              <a:off x="725416" y="494155"/>
              <a:ext cx="11175001" cy="162809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8B58A4D-1EA3-4F7D-B926-AC8CFFC92F04}"/>
                </a:ext>
              </a:extLst>
            </p:cNvPr>
            <p:cNvSpPr txBox="1"/>
            <p:nvPr/>
          </p:nvSpPr>
          <p:spPr>
            <a:xfrm>
              <a:off x="967250" y="546295"/>
              <a:ext cx="1113432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Câu 1 :</a:t>
              </a:r>
              <a:r>
                <a:rPr kumimoji="0" lang="en-US"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Đại dương nào tiếp giáp châu Phi ở phía đông và châu Đại Dương ở phía tây?</a:t>
              </a:r>
              <a:endParaRPr kumimoji="0" lang="en-US" sz="40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3266529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par>
                                <p:cTn id="34" presetID="1" presetClass="mediacall" presetSubtype="0" fill="hold" nodeType="withEffect">
                                  <p:stCondLst>
                                    <p:cond delay="0"/>
                                  </p:stCondLst>
                                  <p:childTnLst>
                                    <p:cmd type="call" cmd="playFrom(0.0)">
                                      <p:cBhvr>
                                        <p:cTn id="35" dur="3448" fill="hold"/>
                                        <p:tgtEl>
                                          <p:spTgt spid="48"/>
                                        </p:tgtEl>
                                      </p:cBhvr>
                                    </p:cmd>
                                  </p:childTnLst>
                                </p:cTn>
                              </p:par>
                            </p:childTnLst>
                          </p:cTn>
                        </p:par>
                      </p:childTnLst>
                    </p:cTn>
                  </p:par>
                </p:childTnLst>
              </p:cTn>
              <p:nextCondLst>
                <p:cond evt="onClick" delay="0">
                  <p:tgtEl>
                    <p:spTgt spid="18"/>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subTnLst>
                                    <p:audio>
                                      <p:cMediaNode>
                                        <p:cTn display="0" masterRel="sameClick">
                                          <p:stCondLst>
                                            <p:cond evt="begin" delay="0">
                                              <p:tn val="3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6"/>
                  </p:tgtEl>
                </p:cond>
              </p:nextCondLst>
            </p:seq>
            <p:seq concurrent="1" nextAc="seek">
              <p:cTn id="52" restart="whenNotActive" fill="hold" evtFilter="cancelBubble" nodeType="interactiveSeq">
                <p:stCondLst>
                  <p:cond evt="onClick" delay="0">
                    <p:tgtEl>
                      <p:spTgt spid="41"/>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fltVal val="0"/>
                                          </p:val>
                                        </p:tav>
                                        <p:tav tm="100000">
                                          <p:val>
                                            <p:strVal val="#ppt_w"/>
                                          </p:val>
                                        </p:tav>
                                      </p:tavLst>
                                    </p:anim>
                                    <p:anim calcmode="lin" valueType="num">
                                      <p:cBhvr>
                                        <p:cTn id="58" dur="500" fill="hold"/>
                                        <p:tgtEl>
                                          <p:spTgt spid="47"/>
                                        </p:tgtEl>
                                        <p:attrNameLst>
                                          <p:attrName>ppt_h</p:attrName>
                                        </p:attrNameLst>
                                      </p:cBhvr>
                                      <p:tavLst>
                                        <p:tav tm="0">
                                          <p:val>
                                            <p:fltVal val="0"/>
                                          </p:val>
                                        </p:tav>
                                        <p:tav tm="100000">
                                          <p:val>
                                            <p:strVal val="#ppt_h"/>
                                          </p:val>
                                        </p:tav>
                                      </p:tavLst>
                                    </p:anim>
                                    <p:animEffect transition="in" filter="fade">
                                      <p:cBhvr>
                                        <p:cTn id="59" dur="500"/>
                                        <p:tgtEl>
                                          <p:spTgt spid="47"/>
                                        </p:tgtEl>
                                      </p:cBhvr>
                                    </p:animEffect>
                                  </p:childTnLst>
                                  <p:subTnLst>
                                    <p:audio>
                                      <p:cMediaNode>
                                        <p:cTn display="0" masterRel="sameClick">
                                          <p:stCondLst>
                                            <p:cond evt="begin" delay="0">
                                              <p:tn val="5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1"/>
                  </p:tgtEl>
                </p:cond>
              </p:nextCondLst>
            </p:seq>
            <p:audio>
              <p:cMediaNode vol="80000">
                <p:cTn id="60" fill="hold" display="0">
                  <p:stCondLst>
                    <p:cond delay="indefinite"/>
                  </p:stCondLst>
                  <p:endCondLst>
                    <p:cond evt="onStopAudio" delay="0">
                      <p:tgtEl>
                        <p:sldTgt/>
                      </p:tgtEl>
                    </p:cond>
                  </p:endCondLst>
                </p:cTn>
                <p:tgtEl>
                  <p:spTgt spid="4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CAC3C7-7B0B-4E29-B309-27F0B6B9050A}"/>
              </a:ext>
            </a:extLst>
          </p:cNvPr>
          <p:cNvSpPr/>
          <p:nvPr/>
        </p:nvSpPr>
        <p:spPr>
          <a:xfrm>
            <a:off x="201385" y="195943"/>
            <a:ext cx="11789229" cy="6488844"/>
          </a:xfrm>
          <a:prstGeom prst="roundRect">
            <a:avLst>
              <a:gd name="adj" fmla="val 76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6112E8BC-6363-49D2-BFE9-BB816FF73030}"/>
              </a:ext>
            </a:extLst>
          </p:cNvPr>
          <p:cNvGrpSpPr/>
          <p:nvPr/>
        </p:nvGrpSpPr>
        <p:grpSpPr>
          <a:xfrm>
            <a:off x="58201" y="2010495"/>
            <a:ext cx="5696923" cy="2152049"/>
            <a:chOff x="1553733" y="2103049"/>
            <a:chExt cx="7628654" cy="1729929"/>
          </a:xfrm>
        </p:grpSpPr>
        <p:pic>
          <p:nvPicPr>
            <p:cNvPr id="19" name="Picture 18" descr="1456.png">
              <a:extLst>
                <a:ext uri="{FF2B5EF4-FFF2-40B4-BE49-F238E27FC236}">
                  <a16:creationId xmlns:a16="http://schemas.microsoft.com/office/drawing/2014/main" id="{5CFB91BD-14D6-4833-862F-DB3DC482F10E}"/>
                </a:ext>
              </a:extLst>
            </p:cNvPr>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794194" cy="1226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0B12DFF-B795-4568-BC9C-1A8F98593B49}"/>
                </a:ext>
              </a:extLst>
            </p:cNvPr>
            <p:cNvSpPr txBox="1"/>
            <p:nvPr/>
          </p:nvSpPr>
          <p:spPr>
            <a:xfrm>
              <a:off x="3829434" y="2670165"/>
              <a:ext cx="3768626" cy="1162812"/>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Đại Tây Dương</a:t>
              </a:r>
              <a:endParaRPr kumimoji="0" lang="en-US" sz="5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1" name="Picture 20" descr="Shape&#10;&#10;Description automatically generated">
              <a:extLst>
                <a:ext uri="{FF2B5EF4-FFF2-40B4-BE49-F238E27FC236}">
                  <a16:creationId xmlns:a16="http://schemas.microsoft.com/office/drawing/2014/main" id="{308BCA1B-7693-4433-A40B-F776F6EBF6A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22" name="Group 21">
            <a:extLst>
              <a:ext uri="{FF2B5EF4-FFF2-40B4-BE49-F238E27FC236}">
                <a16:creationId xmlns:a16="http://schemas.microsoft.com/office/drawing/2014/main" id="{DDF5D247-5E91-4CFA-8236-371914E85AF3}"/>
              </a:ext>
            </a:extLst>
          </p:cNvPr>
          <p:cNvGrpSpPr/>
          <p:nvPr/>
        </p:nvGrpSpPr>
        <p:grpSpPr>
          <a:xfrm>
            <a:off x="567869" y="4276802"/>
            <a:ext cx="5116885" cy="2073163"/>
            <a:chOff x="2373128" y="2324752"/>
            <a:chExt cx="6711319" cy="1498617"/>
          </a:xfrm>
        </p:grpSpPr>
        <p:pic>
          <p:nvPicPr>
            <p:cNvPr id="23" name="Picture 22" descr="1456.png">
              <a:extLst>
                <a:ext uri="{FF2B5EF4-FFF2-40B4-BE49-F238E27FC236}">
                  <a16:creationId xmlns:a16="http://schemas.microsoft.com/office/drawing/2014/main" id="{4EDFAE08-E05F-4FE2-8875-BEEFD4ED8D5B}"/>
                </a:ext>
              </a:extLst>
            </p:cNvPr>
            <p:cNvPicPr>
              <a:picLocks noChangeAspect="1"/>
            </p:cNvPicPr>
            <p:nvPr/>
          </p:nvPicPr>
          <p:blipFill>
            <a:blip r:embed="rId6" cstate="print">
              <a:duotone>
                <a:prstClr val="black"/>
                <a:schemeClr val="accent4">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A6ACF4"/>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2686FEB5-A337-41D6-BCEA-ADFED24D1FCC}"/>
                </a:ext>
              </a:extLst>
            </p:cNvPr>
            <p:cNvSpPr txBox="1"/>
            <p:nvPr/>
          </p:nvSpPr>
          <p:spPr>
            <a:xfrm>
              <a:off x="3534078" y="2620358"/>
              <a:ext cx="4686066" cy="1156901"/>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Nam Đại Dương</a:t>
              </a:r>
              <a:endParaRPr kumimoji="0" lang="en-US" sz="5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5" name="Picture 24" descr="Shape&#10;&#10;Description automatically generated">
              <a:extLst>
                <a:ext uri="{FF2B5EF4-FFF2-40B4-BE49-F238E27FC236}">
                  <a16:creationId xmlns:a16="http://schemas.microsoft.com/office/drawing/2014/main" id="{E8BB0EDF-1756-45C6-A5A4-489E3E4DC2E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26" name="Group 25">
            <a:extLst>
              <a:ext uri="{FF2B5EF4-FFF2-40B4-BE49-F238E27FC236}">
                <a16:creationId xmlns:a16="http://schemas.microsoft.com/office/drawing/2014/main" id="{B471BD9A-F4D6-43F7-AFD8-731A200B894C}"/>
              </a:ext>
            </a:extLst>
          </p:cNvPr>
          <p:cNvGrpSpPr/>
          <p:nvPr/>
        </p:nvGrpSpPr>
        <p:grpSpPr>
          <a:xfrm>
            <a:off x="6351502" y="2527880"/>
            <a:ext cx="5027757" cy="1910909"/>
            <a:chOff x="2351861" y="2483491"/>
            <a:chExt cx="6732586" cy="1540837"/>
          </a:xfrm>
        </p:grpSpPr>
        <p:pic>
          <p:nvPicPr>
            <p:cNvPr id="36" name="Picture 35" descr="1456.png">
              <a:extLst>
                <a:ext uri="{FF2B5EF4-FFF2-40B4-BE49-F238E27FC236}">
                  <a16:creationId xmlns:a16="http://schemas.microsoft.com/office/drawing/2014/main" id="{DF66AD16-E265-4677-BB7D-4760B7D9CCB7}"/>
                </a:ext>
              </a:extLst>
            </p:cNvPr>
            <p:cNvPicPr>
              <a:picLocks noChangeAspect="1"/>
            </p:cNvPicPr>
            <p:nvPr/>
          </p:nvPicPr>
          <p:blipFill>
            <a:blip r:embed="rId6" cstate="print">
              <a:duotone>
                <a:prstClr val="black"/>
                <a:srgbClr val="A4CA88">
                  <a:tint val="45000"/>
                  <a:satMod val="400000"/>
                </a:srgb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Box 36">
              <a:extLst>
                <a:ext uri="{FF2B5EF4-FFF2-40B4-BE49-F238E27FC236}">
                  <a16:creationId xmlns:a16="http://schemas.microsoft.com/office/drawing/2014/main" id="{4135913F-08CC-4431-BC1F-A076491C7980}"/>
                </a:ext>
              </a:extLst>
            </p:cNvPr>
            <p:cNvSpPr txBox="1"/>
            <p:nvPr/>
          </p:nvSpPr>
          <p:spPr>
            <a:xfrm>
              <a:off x="4192475" y="2656096"/>
              <a:ext cx="3931939" cy="1166407"/>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Ấn Độ Dương</a:t>
              </a:r>
              <a:endParaRPr kumimoji="0" lang="en-US" sz="5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8" name="Picture 37" descr="Shape&#10;&#10;Description automatically generated">
              <a:extLst>
                <a:ext uri="{FF2B5EF4-FFF2-40B4-BE49-F238E27FC236}">
                  <a16:creationId xmlns:a16="http://schemas.microsoft.com/office/drawing/2014/main" id="{B1FE8584-D909-4DDA-A00B-1DF981FCEAA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40" name="Picture 39">
            <a:extLst>
              <a:ext uri="{FF2B5EF4-FFF2-40B4-BE49-F238E27FC236}">
                <a16:creationId xmlns:a16="http://schemas.microsoft.com/office/drawing/2014/main" id="{0DA7FF65-B1D3-42A4-9A82-B23FA607142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73090" y="5164731"/>
            <a:ext cx="790905" cy="785632"/>
          </a:xfrm>
          <a:prstGeom prst="rect">
            <a:avLst/>
          </a:prstGeom>
        </p:spPr>
      </p:pic>
      <p:grpSp>
        <p:nvGrpSpPr>
          <p:cNvPr id="41" name="Group 40">
            <a:extLst>
              <a:ext uri="{FF2B5EF4-FFF2-40B4-BE49-F238E27FC236}">
                <a16:creationId xmlns:a16="http://schemas.microsoft.com/office/drawing/2014/main" id="{CA37316A-3B9F-4F08-8AED-332770FBEAAE}"/>
              </a:ext>
            </a:extLst>
          </p:cNvPr>
          <p:cNvGrpSpPr/>
          <p:nvPr/>
        </p:nvGrpSpPr>
        <p:grpSpPr>
          <a:xfrm>
            <a:off x="6558601" y="4571899"/>
            <a:ext cx="5000625" cy="1861584"/>
            <a:chOff x="2388193" y="2525841"/>
            <a:chExt cx="6696254" cy="1498617"/>
          </a:xfrm>
        </p:grpSpPr>
        <p:pic>
          <p:nvPicPr>
            <p:cNvPr id="42" name="Picture 41" descr="1456.png">
              <a:extLst>
                <a:ext uri="{FF2B5EF4-FFF2-40B4-BE49-F238E27FC236}">
                  <a16:creationId xmlns:a16="http://schemas.microsoft.com/office/drawing/2014/main" id="{BCC99D6B-1CD0-4F44-8CBF-B68F82B2B2E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TextBox 42">
              <a:extLst>
                <a:ext uri="{FF2B5EF4-FFF2-40B4-BE49-F238E27FC236}">
                  <a16:creationId xmlns:a16="http://schemas.microsoft.com/office/drawing/2014/main" id="{81B22E04-07FF-47AA-BB45-343265F36686}"/>
                </a:ext>
              </a:extLst>
            </p:cNvPr>
            <p:cNvSpPr txBox="1"/>
            <p:nvPr/>
          </p:nvSpPr>
          <p:spPr>
            <a:xfrm>
              <a:off x="3564990" y="2666862"/>
              <a:ext cx="4704930" cy="1164505"/>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Thái Bình Dương.</a:t>
              </a:r>
              <a:endParaRPr kumimoji="0" lang="en-US" sz="5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5" name="Picture 44" descr="Shape&#10;&#10;Description automatically generated">
              <a:extLst>
                <a:ext uri="{FF2B5EF4-FFF2-40B4-BE49-F238E27FC236}">
                  <a16:creationId xmlns:a16="http://schemas.microsoft.com/office/drawing/2014/main" id="{F2F2332E-4200-4DE6-8A52-7D9351F41D8A}"/>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46" name="Picture 45">
            <a:extLst>
              <a:ext uri="{FF2B5EF4-FFF2-40B4-BE49-F238E27FC236}">
                <a16:creationId xmlns:a16="http://schemas.microsoft.com/office/drawing/2014/main" id="{7E0A7EC1-BB23-40C9-B078-CC69C064710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23352" y="3042307"/>
            <a:ext cx="823312" cy="817823"/>
          </a:xfrm>
          <a:prstGeom prst="rect">
            <a:avLst/>
          </a:prstGeom>
        </p:spPr>
      </p:pic>
      <p:pic>
        <p:nvPicPr>
          <p:cNvPr id="47" name="Picture 46">
            <a:extLst>
              <a:ext uri="{FF2B5EF4-FFF2-40B4-BE49-F238E27FC236}">
                <a16:creationId xmlns:a16="http://schemas.microsoft.com/office/drawing/2014/main" id="{9098614D-A01F-486A-8E6E-F43C29C465D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7888" y="3058671"/>
            <a:ext cx="841720" cy="836109"/>
          </a:xfrm>
          <a:prstGeom prst="rect">
            <a:avLst/>
          </a:prstGeom>
        </p:spPr>
      </p:pic>
      <p:pic>
        <p:nvPicPr>
          <p:cNvPr id="48" name="Tieng-tinh-tinh-www_tiengdong_com">
            <a:hlinkClick r:id="" action="ppaction://media"/>
            <a:extLst>
              <a:ext uri="{FF2B5EF4-FFF2-40B4-BE49-F238E27FC236}">
                <a16:creationId xmlns:a16="http://schemas.microsoft.com/office/drawing/2014/main" id="{09245083-CFCC-4590-8361-25A9BEC5DD64}"/>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40133" y="4766672"/>
            <a:ext cx="829865" cy="829865"/>
          </a:xfrm>
          <a:prstGeom prst="rect">
            <a:avLst/>
          </a:prstGeom>
        </p:spPr>
      </p:pic>
      <p:pic>
        <p:nvPicPr>
          <p:cNvPr id="39" name="Picture 38">
            <a:extLst>
              <a:ext uri="{FF2B5EF4-FFF2-40B4-BE49-F238E27FC236}">
                <a16:creationId xmlns:a16="http://schemas.microsoft.com/office/drawing/2014/main" id="{AEEED906-DF31-4574-B20B-841248CFCFF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21856" y="4942267"/>
            <a:ext cx="1153064" cy="983502"/>
          </a:xfrm>
          <a:prstGeom prst="rect">
            <a:avLst/>
          </a:prstGeom>
        </p:spPr>
      </p:pic>
      <p:grpSp>
        <p:nvGrpSpPr>
          <p:cNvPr id="30" name="Group 29">
            <a:extLst>
              <a:ext uri="{FF2B5EF4-FFF2-40B4-BE49-F238E27FC236}">
                <a16:creationId xmlns:a16="http://schemas.microsoft.com/office/drawing/2014/main" id="{2979FF1E-D4E3-4B84-96CC-6DC5B3FE8044}"/>
              </a:ext>
            </a:extLst>
          </p:cNvPr>
          <p:cNvGrpSpPr/>
          <p:nvPr/>
        </p:nvGrpSpPr>
        <p:grpSpPr>
          <a:xfrm>
            <a:off x="501594" y="571823"/>
            <a:ext cx="11303495" cy="1448861"/>
            <a:chOff x="596922" y="494154"/>
            <a:chExt cx="11303495" cy="1448861"/>
          </a:xfrm>
        </p:grpSpPr>
        <p:sp>
          <p:nvSpPr>
            <p:cNvPr id="31" name="Rectangle: Rounded Corners 30">
              <a:extLst>
                <a:ext uri="{FF2B5EF4-FFF2-40B4-BE49-F238E27FC236}">
                  <a16:creationId xmlns:a16="http://schemas.microsoft.com/office/drawing/2014/main" id="{89306781-0812-441A-9552-6E165CD7DDC2}"/>
                </a:ext>
              </a:extLst>
            </p:cNvPr>
            <p:cNvSpPr/>
            <p:nvPr/>
          </p:nvSpPr>
          <p:spPr>
            <a:xfrm>
              <a:off x="596922" y="494154"/>
              <a:ext cx="11303495" cy="144886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210F7D45-A48C-4493-9F3D-A335EA95E05E}"/>
                </a:ext>
              </a:extLst>
            </p:cNvPr>
            <p:cNvSpPr txBox="1"/>
            <p:nvPr/>
          </p:nvSpPr>
          <p:spPr>
            <a:xfrm>
              <a:off x="813486" y="783532"/>
              <a:ext cx="109794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Câu 2 : </a:t>
              </a:r>
              <a:r>
                <a:rPr kumimoji="0" lang="vi-VN" sz="4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Đại dương nào có diện tích lớn nhất?</a:t>
              </a:r>
            </a:p>
          </p:txBody>
        </p:sp>
      </p:grpSp>
    </p:spTree>
    <p:extLst>
      <p:ext uri="{BB962C8B-B14F-4D97-AF65-F5344CB8AC3E}">
        <p14:creationId xmlns:p14="http://schemas.microsoft.com/office/powerpoint/2010/main" val="34273840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Effect transition="in" filter="fade">
                                      <p:cBhvr>
                                        <p:cTn id="33" dur="500"/>
                                        <p:tgtEl>
                                          <p:spTgt spid="47"/>
                                        </p:tgtEl>
                                      </p:cBhvr>
                                    </p:animEffect>
                                  </p:childTnLst>
                                  <p:subTnLst>
                                    <p:audio>
                                      <p:cMediaNode>
                                        <p:cTn display="0" masterRel="sameClick">
                                          <p:stCondLst>
                                            <p:cond evt="begin" delay="0">
                                              <p:tn val="2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22"/>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Effect transition="in" filter="fade">
                                      <p:cBhvr>
                                        <p:cTn id="41" dur="500"/>
                                        <p:tgtEl>
                                          <p:spTgt spid="40"/>
                                        </p:tgtEl>
                                      </p:cBhvr>
                                    </p:animEffect>
                                  </p:childTnLst>
                                  <p:subTnLst>
                                    <p:audio>
                                      <p:cMediaNode>
                                        <p:cTn display="0" masterRel="sameClick">
                                          <p:stCondLst>
                                            <p:cond evt="begin" delay="0">
                                              <p:tn val="3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p:cTn id="47" dur="500" fill="hold"/>
                                        <p:tgtEl>
                                          <p:spTgt spid="46"/>
                                        </p:tgtEl>
                                        <p:attrNameLst>
                                          <p:attrName>ppt_w</p:attrName>
                                        </p:attrNameLst>
                                      </p:cBhvr>
                                      <p:tavLst>
                                        <p:tav tm="0">
                                          <p:val>
                                            <p:fltVal val="0"/>
                                          </p:val>
                                        </p:tav>
                                        <p:tav tm="100000">
                                          <p:val>
                                            <p:strVal val="#ppt_w"/>
                                          </p:val>
                                        </p:tav>
                                      </p:tavLst>
                                    </p:anim>
                                    <p:anim calcmode="lin" valueType="num">
                                      <p:cBhvr>
                                        <p:cTn id="48" dur="500" fill="hold"/>
                                        <p:tgtEl>
                                          <p:spTgt spid="46"/>
                                        </p:tgtEl>
                                        <p:attrNameLst>
                                          <p:attrName>ppt_h</p:attrName>
                                        </p:attrNameLst>
                                      </p:cBhvr>
                                      <p:tavLst>
                                        <p:tav tm="0">
                                          <p:val>
                                            <p:fltVal val="0"/>
                                          </p:val>
                                        </p:tav>
                                        <p:tav tm="100000">
                                          <p:val>
                                            <p:strVal val="#ppt_h"/>
                                          </p:val>
                                        </p:tav>
                                      </p:tavLst>
                                    </p:anim>
                                    <p:animEffect transition="in" filter="fade">
                                      <p:cBhvr>
                                        <p:cTn id="49" dur="500"/>
                                        <p:tgtEl>
                                          <p:spTgt spid="46"/>
                                        </p:tgtEl>
                                      </p:cBhvr>
                                    </p:animEffect>
                                  </p:childTnLst>
                                  <p:subTnLst>
                                    <p:audio>
                                      <p:cMediaNode>
                                        <p:cTn display="0" masterRel="sameClick">
                                          <p:stCondLst>
                                            <p:cond evt="begin" delay="0">
                                              <p:tn val="4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4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500" fill="hold"/>
                                        <p:tgtEl>
                                          <p:spTgt spid="39"/>
                                        </p:tgtEl>
                                        <p:attrNameLst>
                                          <p:attrName>ppt_w</p:attrName>
                                        </p:attrNameLst>
                                      </p:cBhvr>
                                      <p:tavLst>
                                        <p:tav tm="0">
                                          <p:val>
                                            <p:fltVal val="0"/>
                                          </p:val>
                                        </p:tav>
                                        <p:tav tm="100000">
                                          <p:val>
                                            <p:strVal val="#ppt_w"/>
                                          </p:val>
                                        </p:tav>
                                      </p:tavLst>
                                    </p:anim>
                                    <p:anim calcmode="lin" valueType="num">
                                      <p:cBhvr>
                                        <p:cTn id="56" dur="500" fill="hold"/>
                                        <p:tgtEl>
                                          <p:spTgt spid="39"/>
                                        </p:tgtEl>
                                        <p:attrNameLst>
                                          <p:attrName>ppt_h</p:attrName>
                                        </p:attrNameLst>
                                      </p:cBhvr>
                                      <p:tavLst>
                                        <p:tav tm="0">
                                          <p:val>
                                            <p:fltVal val="0"/>
                                          </p:val>
                                        </p:tav>
                                        <p:tav tm="100000">
                                          <p:val>
                                            <p:strVal val="#ppt_h"/>
                                          </p:val>
                                        </p:tav>
                                      </p:tavLst>
                                    </p:anim>
                                    <p:animEffect transition="in" filter="fade">
                                      <p:cBhvr>
                                        <p:cTn id="57" dur="500"/>
                                        <p:tgtEl>
                                          <p:spTgt spid="39"/>
                                        </p:tgtEl>
                                      </p:cBhvr>
                                    </p:animEffect>
                                  </p:childTnLst>
                                </p:cTn>
                              </p:par>
                              <p:par>
                                <p:cTn id="58" presetID="1" presetClass="mediacall" presetSubtype="0" fill="hold" nodeType="withEffect">
                                  <p:stCondLst>
                                    <p:cond delay="0"/>
                                  </p:stCondLst>
                                  <p:childTnLst>
                                    <p:cmd type="call" cmd="playFrom(0.0)">
                                      <p:cBhvr>
                                        <p:cTn id="59" dur="3448" fill="hold"/>
                                        <p:tgtEl>
                                          <p:spTgt spid="48"/>
                                        </p:tgtEl>
                                      </p:cBhvr>
                                    </p:cmd>
                                  </p:childTnLst>
                                </p:cTn>
                              </p:par>
                            </p:childTnLst>
                          </p:cTn>
                        </p:par>
                      </p:childTnLst>
                    </p:cTn>
                  </p:par>
                </p:childTnLst>
              </p:cTn>
              <p:nextCondLst>
                <p:cond evt="onClick" delay="0">
                  <p:tgtEl>
                    <p:spTgt spid="41"/>
                  </p:tgtEl>
                </p:cond>
              </p:nextCondLst>
            </p:seq>
            <p:audio>
              <p:cMediaNode vol="80000">
                <p:cTn id="60"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CAC3C7-7B0B-4E29-B309-27F0B6B9050A}"/>
              </a:ext>
            </a:extLst>
          </p:cNvPr>
          <p:cNvSpPr/>
          <p:nvPr/>
        </p:nvSpPr>
        <p:spPr>
          <a:xfrm>
            <a:off x="201385" y="195943"/>
            <a:ext cx="11789229" cy="6488844"/>
          </a:xfrm>
          <a:prstGeom prst="roundRect">
            <a:avLst>
              <a:gd name="adj" fmla="val 76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6112E8BC-6363-49D2-BFE9-BB816FF73030}"/>
              </a:ext>
            </a:extLst>
          </p:cNvPr>
          <p:cNvGrpSpPr/>
          <p:nvPr/>
        </p:nvGrpSpPr>
        <p:grpSpPr>
          <a:xfrm>
            <a:off x="8683" y="2080755"/>
            <a:ext cx="5696923" cy="2162013"/>
            <a:chOff x="1553733" y="2103049"/>
            <a:chExt cx="7628654" cy="1737939"/>
          </a:xfrm>
        </p:grpSpPr>
        <p:pic>
          <p:nvPicPr>
            <p:cNvPr id="19" name="Picture 18" descr="1456.png">
              <a:extLst>
                <a:ext uri="{FF2B5EF4-FFF2-40B4-BE49-F238E27FC236}">
                  <a16:creationId xmlns:a16="http://schemas.microsoft.com/office/drawing/2014/main" id="{5CFB91BD-14D6-4833-862F-DB3DC482F10E}"/>
                </a:ext>
              </a:extLst>
            </p:cNvPr>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794194" cy="1226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0B12DFF-B795-4568-BC9C-1A8F98593B49}"/>
                </a:ext>
              </a:extLst>
            </p:cNvPr>
            <p:cNvSpPr txBox="1"/>
            <p:nvPr/>
          </p:nvSpPr>
          <p:spPr>
            <a:xfrm>
              <a:off x="3831907" y="2678176"/>
              <a:ext cx="3947217" cy="1162812"/>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Ấn Độ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1" name="Picture 20" descr="Shape&#10;&#10;Description automatically generated">
              <a:extLst>
                <a:ext uri="{FF2B5EF4-FFF2-40B4-BE49-F238E27FC236}">
                  <a16:creationId xmlns:a16="http://schemas.microsoft.com/office/drawing/2014/main" id="{308BCA1B-7693-4433-A40B-F776F6EBF6A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22" name="Group 21">
            <a:extLst>
              <a:ext uri="{FF2B5EF4-FFF2-40B4-BE49-F238E27FC236}">
                <a16:creationId xmlns:a16="http://schemas.microsoft.com/office/drawing/2014/main" id="{DDF5D247-5E91-4CFA-8236-371914E85AF3}"/>
              </a:ext>
            </a:extLst>
          </p:cNvPr>
          <p:cNvGrpSpPr/>
          <p:nvPr/>
        </p:nvGrpSpPr>
        <p:grpSpPr>
          <a:xfrm>
            <a:off x="368102" y="4422214"/>
            <a:ext cx="5337504" cy="2073162"/>
            <a:chOff x="2373128" y="2324752"/>
            <a:chExt cx="7000683" cy="1498617"/>
          </a:xfrm>
        </p:grpSpPr>
        <p:pic>
          <p:nvPicPr>
            <p:cNvPr id="23" name="Picture 22" descr="1456.png">
              <a:extLst>
                <a:ext uri="{FF2B5EF4-FFF2-40B4-BE49-F238E27FC236}">
                  <a16:creationId xmlns:a16="http://schemas.microsoft.com/office/drawing/2014/main" id="{4EDFAE08-E05F-4FE2-8875-BEEFD4ED8D5B}"/>
                </a:ext>
              </a:extLst>
            </p:cNvPr>
            <p:cNvPicPr>
              <a:picLocks noChangeAspect="1"/>
            </p:cNvPicPr>
            <p:nvPr/>
          </p:nvPicPr>
          <p:blipFill>
            <a:blip r:embed="rId6" cstate="print">
              <a:duotone>
                <a:prstClr val="black"/>
                <a:schemeClr val="accent4">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677557" y="2566929"/>
              <a:ext cx="6696254" cy="1208788"/>
            </a:xfrm>
            <a:prstGeom prst="roundRect">
              <a:avLst>
                <a:gd name="adj" fmla="val 8594"/>
              </a:avLst>
            </a:prstGeom>
            <a:solidFill>
              <a:srgbClr val="A6ACF4"/>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2686FEB5-A337-41D6-BCEA-ADFED24D1FCC}"/>
                </a:ext>
              </a:extLst>
            </p:cNvPr>
            <p:cNvSpPr txBox="1"/>
            <p:nvPr/>
          </p:nvSpPr>
          <p:spPr>
            <a:xfrm>
              <a:off x="3790015" y="2692753"/>
              <a:ext cx="4686065" cy="1045661"/>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Bắc Băng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5" name="Picture 24" descr="Shape&#10;&#10;Description automatically generated">
              <a:extLst>
                <a:ext uri="{FF2B5EF4-FFF2-40B4-BE49-F238E27FC236}">
                  <a16:creationId xmlns:a16="http://schemas.microsoft.com/office/drawing/2014/main" id="{E8BB0EDF-1756-45C6-A5A4-489E3E4DC2E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26" name="Group 25">
            <a:extLst>
              <a:ext uri="{FF2B5EF4-FFF2-40B4-BE49-F238E27FC236}">
                <a16:creationId xmlns:a16="http://schemas.microsoft.com/office/drawing/2014/main" id="{B471BD9A-F4D6-43F7-AFD8-731A200B894C}"/>
              </a:ext>
            </a:extLst>
          </p:cNvPr>
          <p:cNvGrpSpPr/>
          <p:nvPr/>
        </p:nvGrpSpPr>
        <p:grpSpPr>
          <a:xfrm>
            <a:off x="6557450" y="2548140"/>
            <a:ext cx="5027757" cy="1910909"/>
            <a:chOff x="2351861" y="2483491"/>
            <a:chExt cx="6732586" cy="1540837"/>
          </a:xfrm>
        </p:grpSpPr>
        <p:pic>
          <p:nvPicPr>
            <p:cNvPr id="36" name="Picture 35" descr="1456.png">
              <a:extLst>
                <a:ext uri="{FF2B5EF4-FFF2-40B4-BE49-F238E27FC236}">
                  <a16:creationId xmlns:a16="http://schemas.microsoft.com/office/drawing/2014/main" id="{DF66AD16-E265-4677-BB7D-4760B7D9CCB7}"/>
                </a:ext>
              </a:extLst>
            </p:cNvPr>
            <p:cNvPicPr>
              <a:picLocks noChangeAspect="1"/>
            </p:cNvPicPr>
            <p:nvPr/>
          </p:nvPicPr>
          <p:blipFill>
            <a:blip r:embed="rId6" cstate="print">
              <a:duotone>
                <a:prstClr val="black"/>
                <a:srgbClr val="A4CA88">
                  <a:tint val="45000"/>
                  <a:satMod val="400000"/>
                </a:srgb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Box 36">
              <a:extLst>
                <a:ext uri="{FF2B5EF4-FFF2-40B4-BE49-F238E27FC236}">
                  <a16:creationId xmlns:a16="http://schemas.microsoft.com/office/drawing/2014/main" id="{4135913F-08CC-4431-BC1F-A076491C7980}"/>
                </a:ext>
              </a:extLst>
            </p:cNvPr>
            <p:cNvSpPr txBox="1"/>
            <p:nvPr/>
          </p:nvSpPr>
          <p:spPr>
            <a:xfrm>
              <a:off x="4085125" y="2651717"/>
              <a:ext cx="3841556" cy="1166407"/>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Đại Tây Dương</a:t>
              </a:r>
            </a:p>
          </p:txBody>
        </p:sp>
        <p:pic>
          <p:nvPicPr>
            <p:cNvPr id="38" name="Picture 37" descr="Shape&#10;&#10;Description automatically generated">
              <a:extLst>
                <a:ext uri="{FF2B5EF4-FFF2-40B4-BE49-F238E27FC236}">
                  <a16:creationId xmlns:a16="http://schemas.microsoft.com/office/drawing/2014/main" id="{B1FE8584-D909-4DDA-A00B-1DF981FCEAA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39" name="Picture 38">
            <a:extLst>
              <a:ext uri="{FF2B5EF4-FFF2-40B4-BE49-F238E27FC236}">
                <a16:creationId xmlns:a16="http://schemas.microsoft.com/office/drawing/2014/main" id="{AEEED906-DF31-4574-B20B-841248CFCFF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82209" y="4987163"/>
            <a:ext cx="1153064" cy="983502"/>
          </a:xfrm>
          <a:prstGeom prst="rect">
            <a:avLst/>
          </a:prstGeom>
        </p:spPr>
      </p:pic>
      <p:pic>
        <p:nvPicPr>
          <p:cNvPr id="40" name="Picture 39">
            <a:extLst>
              <a:ext uri="{FF2B5EF4-FFF2-40B4-BE49-F238E27FC236}">
                <a16:creationId xmlns:a16="http://schemas.microsoft.com/office/drawing/2014/main" id="{0DA7FF65-B1D3-42A4-9A82-B23FA607142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43490" y="3102976"/>
            <a:ext cx="790905" cy="785632"/>
          </a:xfrm>
          <a:prstGeom prst="rect">
            <a:avLst/>
          </a:prstGeom>
        </p:spPr>
      </p:pic>
      <p:grpSp>
        <p:nvGrpSpPr>
          <p:cNvPr id="41" name="Group 40">
            <a:extLst>
              <a:ext uri="{FF2B5EF4-FFF2-40B4-BE49-F238E27FC236}">
                <a16:creationId xmlns:a16="http://schemas.microsoft.com/office/drawing/2014/main" id="{CA37316A-3B9F-4F08-8AED-332770FBEAAE}"/>
              </a:ext>
            </a:extLst>
          </p:cNvPr>
          <p:cNvGrpSpPr/>
          <p:nvPr/>
        </p:nvGrpSpPr>
        <p:grpSpPr>
          <a:xfrm>
            <a:off x="6561862" y="4688786"/>
            <a:ext cx="5000625" cy="1861584"/>
            <a:chOff x="2388193" y="2525841"/>
            <a:chExt cx="6696254" cy="1498617"/>
          </a:xfrm>
        </p:grpSpPr>
        <p:pic>
          <p:nvPicPr>
            <p:cNvPr id="42" name="Picture 41" descr="1456.png">
              <a:extLst>
                <a:ext uri="{FF2B5EF4-FFF2-40B4-BE49-F238E27FC236}">
                  <a16:creationId xmlns:a16="http://schemas.microsoft.com/office/drawing/2014/main" id="{BCC99D6B-1CD0-4F44-8CBF-B68F82B2B2E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TextBox 42">
              <a:extLst>
                <a:ext uri="{FF2B5EF4-FFF2-40B4-BE49-F238E27FC236}">
                  <a16:creationId xmlns:a16="http://schemas.microsoft.com/office/drawing/2014/main" id="{81B22E04-07FF-47AA-BB45-343265F36686}"/>
                </a:ext>
              </a:extLst>
            </p:cNvPr>
            <p:cNvSpPr txBox="1"/>
            <p:nvPr/>
          </p:nvSpPr>
          <p:spPr>
            <a:xfrm>
              <a:off x="3653442" y="2634444"/>
              <a:ext cx="4704930" cy="1164505"/>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Nam Đại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5" name="Picture 44" descr="Shape&#10;&#10;Description automatically generated">
              <a:extLst>
                <a:ext uri="{FF2B5EF4-FFF2-40B4-BE49-F238E27FC236}">
                  <a16:creationId xmlns:a16="http://schemas.microsoft.com/office/drawing/2014/main" id="{F2F2332E-4200-4DE6-8A52-7D9351F41D8A}"/>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46" name="Picture 45">
            <a:extLst>
              <a:ext uri="{FF2B5EF4-FFF2-40B4-BE49-F238E27FC236}">
                <a16:creationId xmlns:a16="http://schemas.microsoft.com/office/drawing/2014/main" id="{7E0A7EC1-BB23-40C9-B078-CC69C064710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13743" y="3031453"/>
            <a:ext cx="823312" cy="817823"/>
          </a:xfrm>
          <a:prstGeom prst="rect">
            <a:avLst/>
          </a:prstGeom>
        </p:spPr>
      </p:pic>
      <p:pic>
        <p:nvPicPr>
          <p:cNvPr id="47" name="Picture 46">
            <a:extLst>
              <a:ext uri="{FF2B5EF4-FFF2-40B4-BE49-F238E27FC236}">
                <a16:creationId xmlns:a16="http://schemas.microsoft.com/office/drawing/2014/main" id="{9098614D-A01F-486A-8E6E-F43C29C465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65826" y="5163343"/>
            <a:ext cx="841720" cy="836109"/>
          </a:xfrm>
          <a:prstGeom prst="rect">
            <a:avLst/>
          </a:prstGeom>
        </p:spPr>
      </p:pic>
      <p:pic>
        <p:nvPicPr>
          <p:cNvPr id="48" name="Tieng-tinh-tinh-www_tiengdong_com">
            <a:hlinkClick r:id="" action="ppaction://media"/>
            <a:extLst>
              <a:ext uri="{FF2B5EF4-FFF2-40B4-BE49-F238E27FC236}">
                <a16:creationId xmlns:a16="http://schemas.microsoft.com/office/drawing/2014/main" id="{09245083-CFCC-4590-8361-25A9BEC5DD6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540133" y="4766672"/>
            <a:ext cx="829865" cy="829865"/>
          </a:xfrm>
          <a:prstGeom prst="rect">
            <a:avLst/>
          </a:prstGeom>
        </p:spPr>
      </p:pic>
      <p:grpSp>
        <p:nvGrpSpPr>
          <p:cNvPr id="4" name="Group 3">
            <a:extLst>
              <a:ext uri="{FF2B5EF4-FFF2-40B4-BE49-F238E27FC236}">
                <a16:creationId xmlns:a16="http://schemas.microsoft.com/office/drawing/2014/main" id="{368BA29F-78C1-4620-85BA-D9557F6DD0C6}"/>
              </a:ext>
            </a:extLst>
          </p:cNvPr>
          <p:cNvGrpSpPr/>
          <p:nvPr/>
        </p:nvGrpSpPr>
        <p:grpSpPr>
          <a:xfrm>
            <a:off x="496267" y="583642"/>
            <a:ext cx="11376160" cy="1628092"/>
            <a:chOff x="725416" y="494155"/>
            <a:chExt cx="11376160" cy="1628092"/>
          </a:xfrm>
        </p:grpSpPr>
        <p:sp>
          <p:nvSpPr>
            <p:cNvPr id="3" name="Rectangle: Rounded Corners 2">
              <a:extLst>
                <a:ext uri="{FF2B5EF4-FFF2-40B4-BE49-F238E27FC236}">
                  <a16:creationId xmlns:a16="http://schemas.microsoft.com/office/drawing/2014/main" id="{A13581FD-9787-47F7-8FE8-A480657DD92F}"/>
                </a:ext>
              </a:extLst>
            </p:cNvPr>
            <p:cNvSpPr/>
            <p:nvPr/>
          </p:nvSpPr>
          <p:spPr>
            <a:xfrm>
              <a:off x="725416" y="494155"/>
              <a:ext cx="11175001" cy="162809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8B58A4D-1EA3-4F7D-B926-AC8CFFC92F04}"/>
                </a:ext>
              </a:extLst>
            </p:cNvPr>
            <p:cNvSpPr txBox="1"/>
            <p:nvPr/>
          </p:nvSpPr>
          <p:spPr>
            <a:xfrm>
              <a:off x="967250" y="546295"/>
              <a:ext cx="1113432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Câu 3:</a:t>
              </a:r>
              <a:r>
                <a:rPr kumimoji="0" lang="en-US"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Đại dương nào tiếp giáp châu Mỹ, châu Âu và châu Á ở phía bắc?</a:t>
              </a:r>
              <a:endParaRPr kumimoji="0" lang="en-US" sz="40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3235602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Effect transition="in" filter="fade">
                                      <p:cBhvr>
                                        <p:cTn id="33" dur="500"/>
                                        <p:tgtEl>
                                          <p:spTgt spid="40"/>
                                        </p:tgtEl>
                                      </p:cBhvr>
                                    </p:animEffect>
                                  </p:childTnLst>
                                  <p:subTnLst>
                                    <p:audio>
                                      <p:cMediaNode>
                                        <p:cTn display="0" masterRel="sameClick">
                                          <p:stCondLst>
                                            <p:cond evt="begin" delay="0">
                                              <p:tn val="2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22"/>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par>
                                <p:cTn id="42" presetID="1" presetClass="mediacall" presetSubtype="0" fill="hold" nodeType="withEffect">
                                  <p:stCondLst>
                                    <p:cond delay="0"/>
                                  </p:stCondLst>
                                  <p:childTnLst>
                                    <p:cmd type="call" cmd="playFrom(0.0)">
                                      <p:cBhvr>
                                        <p:cTn id="43" dur="3448" fill="hold"/>
                                        <p:tgtEl>
                                          <p:spTgt spid="48"/>
                                        </p:tgtEl>
                                      </p:cBhvr>
                                    </p:cmd>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6"/>
                  </p:tgtEl>
                </p:cond>
              </p:nextCondLst>
            </p:seq>
            <p:seq concurrent="1" nextAc="seek">
              <p:cTn id="52" restart="whenNotActive" fill="hold" evtFilter="cancelBubble" nodeType="interactiveSeq">
                <p:stCondLst>
                  <p:cond evt="onClick" delay="0">
                    <p:tgtEl>
                      <p:spTgt spid="41"/>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fltVal val="0"/>
                                          </p:val>
                                        </p:tav>
                                        <p:tav tm="100000">
                                          <p:val>
                                            <p:strVal val="#ppt_w"/>
                                          </p:val>
                                        </p:tav>
                                      </p:tavLst>
                                    </p:anim>
                                    <p:anim calcmode="lin" valueType="num">
                                      <p:cBhvr>
                                        <p:cTn id="58" dur="500" fill="hold"/>
                                        <p:tgtEl>
                                          <p:spTgt spid="47"/>
                                        </p:tgtEl>
                                        <p:attrNameLst>
                                          <p:attrName>ppt_h</p:attrName>
                                        </p:attrNameLst>
                                      </p:cBhvr>
                                      <p:tavLst>
                                        <p:tav tm="0">
                                          <p:val>
                                            <p:fltVal val="0"/>
                                          </p:val>
                                        </p:tav>
                                        <p:tav tm="100000">
                                          <p:val>
                                            <p:strVal val="#ppt_h"/>
                                          </p:val>
                                        </p:tav>
                                      </p:tavLst>
                                    </p:anim>
                                    <p:animEffect transition="in" filter="fade">
                                      <p:cBhvr>
                                        <p:cTn id="59" dur="500"/>
                                        <p:tgtEl>
                                          <p:spTgt spid="47"/>
                                        </p:tgtEl>
                                      </p:cBhvr>
                                    </p:animEffect>
                                  </p:childTnLst>
                                  <p:subTnLst>
                                    <p:audio>
                                      <p:cMediaNode>
                                        <p:cTn display="0" masterRel="sameClick">
                                          <p:stCondLst>
                                            <p:cond evt="begin" delay="0">
                                              <p:tn val="5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1"/>
                  </p:tgtEl>
                </p:cond>
              </p:nextCondLst>
            </p:seq>
            <p:audio>
              <p:cMediaNode vol="80000">
                <p:cTn id="60" fill="hold" display="0">
                  <p:stCondLst>
                    <p:cond delay="indefinite"/>
                  </p:stCondLst>
                  <p:endCondLst>
                    <p:cond evt="onStopAudio" delay="0">
                      <p:tgtEl>
                        <p:sldTgt/>
                      </p:tgtEl>
                    </p:cond>
                  </p:endCondLst>
                </p:cTn>
                <p:tgtEl>
                  <p:spTgt spid="4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CAC3C7-7B0B-4E29-B309-27F0B6B9050A}"/>
              </a:ext>
            </a:extLst>
          </p:cNvPr>
          <p:cNvSpPr/>
          <p:nvPr/>
        </p:nvSpPr>
        <p:spPr>
          <a:xfrm>
            <a:off x="201385" y="195943"/>
            <a:ext cx="11789229" cy="6488844"/>
          </a:xfrm>
          <a:prstGeom prst="roundRect">
            <a:avLst>
              <a:gd name="adj" fmla="val 76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6112E8BC-6363-49D2-BFE9-BB816FF73030}"/>
              </a:ext>
            </a:extLst>
          </p:cNvPr>
          <p:cNvGrpSpPr/>
          <p:nvPr/>
        </p:nvGrpSpPr>
        <p:grpSpPr>
          <a:xfrm>
            <a:off x="8683" y="2080755"/>
            <a:ext cx="5696923" cy="2620359"/>
            <a:chOff x="1553733" y="2103049"/>
            <a:chExt cx="7628654" cy="2106382"/>
          </a:xfrm>
        </p:grpSpPr>
        <p:pic>
          <p:nvPicPr>
            <p:cNvPr id="19" name="Picture 18" descr="1456.png">
              <a:extLst>
                <a:ext uri="{FF2B5EF4-FFF2-40B4-BE49-F238E27FC236}">
                  <a16:creationId xmlns:a16="http://schemas.microsoft.com/office/drawing/2014/main" id="{5CFB91BD-14D6-4833-862F-DB3DC482F10E}"/>
                </a:ext>
              </a:extLst>
            </p:cNvPr>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794194" cy="1226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0B12DFF-B795-4568-BC9C-1A8F98593B49}"/>
                </a:ext>
              </a:extLst>
            </p:cNvPr>
            <p:cNvSpPr txBox="1"/>
            <p:nvPr/>
          </p:nvSpPr>
          <p:spPr>
            <a:xfrm>
              <a:off x="3597145" y="2650768"/>
              <a:ext cx="5255331" cy="1558663"/>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Thái Bình Dương và Đại Tây Dương.</a:t>
              </a:r>
              <a:endPar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1" name="Picture 20" descr="Shape&#10;&#10;Description automatically generated">
              <a:extLst>
                <a:ext uri="{FF2B5EF4-FFF2-40B4-BE49-F238E27FC236}">
                  <a16:creationId xmlns:a16="http://schemas.microsoft.com/office/drawing/2014/main" id="{308BCA1B-7693-4433-A40B-F776F6EBF6A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22" name="Group 21">
            <a:extLst>
              <a:ext uri="{FF2B5EF4-FFF2-40B4-BE49-F238E27FC236}">
                <a16:creationId xmlns:a16="http://schemas.microsoft.com/office/drawing/2014/main" id="{DDF5D247-5E91-4CFA-8236-371914E85AF3}"/>
              </a:ext>
            </a:extLst>
          </p:cNvPr>
          <p:cNvGrpSpPr/>
          <p:nvPr/>
        </p:nvGrpSpPr>
        <p:grpSpPr>
          <a:xfrm>
            <a:off x="368102" y="4422215"/>
            <a:ext cx="5337504" cy="2511207"/>
            <a:chOff x="2373128" y="2324752"/>
            <a:chExt cx="7000683" cy="1815264"/>
          </a:xfrm>
        </p:grpSpPr>
        <p:pic>
          <p:nvPicPr>
            <p:cNvPr id="23" name="Picture 22" descr="1456.png">
              <a:extLst>
                <a:ext uri="{FF2B5EF4-FFF2-40B4-BE49-F238E27FC236}">
                  <a16:creationId xmlns:a16="http://schemas.microsoft.com/office/drawing/2014/main" id="{4EDFAE08-E05F-4FE2-8875-BEEFD4ED8D5B}"/>
                </a:ext>
              </a:extLst>
            </p:cNvPr>
            <p:cNvPicPr>
              <a:picLocks noChangeAspect="1"/>
            </p:cNvPicPr>
            <p:nvPr/>
          </p:nvPicPr>
          <p:blipFill>
            <a:blip r:embed="rId6" cstate="print">
              <a:duotone>
                <a:prstClr val="black"/>
                <a:schemeClr val="accent4">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677557" y="2566929"/>
              <a:ext cx="6696254" cy="1208788"/>
            </a:xfrm>
            <a:prstGeom prst="roundRect">
              <a:avLst>
                <a:gd name="adj" fmla="val 8594"/>
              </a:avLst>
            </a:prstGeom>
            <a:solidFill>
              <a:srgbClr val="A6ACF4"/>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2686FEB5-A337-41D6-BCEA-ADFED24D1FCC}"/>
                </a:ext>
              </a:extLst>
            </p:cNvPr>
            <p:cNvSpPr txBox="1"/>
            <p:nvPr/>
          </p:nvSpPr>
          <p:spPr>
            <a:xfrm>
              <a:off x="3587017" y="2738387"/>
              <a:ext cx="5617097" cy="1401629"/>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Thái Bình Dương</a:t>
              </a:r>
              <a:r>
                <a:rPr kumimoji="0" lang="en-US"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và Bắc Băng Dương</a:t>
              </a:r>
              <a:endPar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5" name="Picture 24" descr="Shape&#10;&#10;Description automatically generated">
              <a:extLst>
                <a:ext uri="{FF2B5EF4-FFF2-40B4-BE49-F238E27FC236}">
                  <a16:creationId xmlns:a16="http://schemas.microsoft.com/office/drawing/2014/main" id="{E8BB0EDF-1756-45C6-A5A4-489E3E4DC2E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26" name="Group 25">
            <a:extLst>
              <a:ext uri="{FF2B5EF4-FFF2-40B4-BE49-F238E27FC236}">
                <a16:creationId xmlns:a16="http://schemas.microsoft.com/office/drawing/2014/main" id="{B471BD9A-F4D6-43F7-AFD8-731A200B894C}"/>
              </a:ext>
            </a:extLst>
          </p:cNvPr>
          <p:cNvGrpSpPr/>
          <p:nvPr/>
        </p:nvGrpSpPr>
        <p:grpSpPr>
          <a:xfrm>
            <a:off x="6557450" y="2548140"/>
            <a:ext cx="5027757" cy="2215574"/>
            <a:chOff x="2351861" y="2483491"/>
            <a:chExt cx="6732586" cy="1786500"/>
          </a:xfrm>
        </p:grpSpPr>
        <p:pic>
          <p:nvPicPr>
            <p:cNvPr id="36" name="Picture 35" descr="1456.png">
              <a:extLst>
                <a:ext uri="{FF2B5EF4-FFF2-40B4-BE49-F238E27FC236}">
                  <a16:creationId xmlns:a16="http://schemas.microsoft.com/office/drawing/2014/main" id="{DF66AD16-E265-4677-BB7D-4760B7D9CCB7}"/>
                </a:ext>
              </a:extLst>
            </p:cNvPr>
            <p:cNvPicPr>
              <a:picLocks noChangeAspect="1"/>
            </p:cNvPicPr>
            <p:nvPr/>
          </p:nvPicPr>
          <p:blipFill>
            <a:blip r:embed="rId6" cstate="print">
              <a:duotone>
                <a:prstClr val="black"/>
                <a:srgbClr val="A4CA88">
                  <a:tint val="45000"/>
                  <a:satMod val="400000"/>
                </a:srgb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Box 36">
              <a:extLst>
                <a:ext uri="{FF2B5EF4-FFF2-40B4-BE49-F238E27FC236}">
                  <a16:creationId xmlns:a16="http://schemas.microsoft.com/office/drawing/2014/main" id="{4135913F-08CC-4431-BC1F-A076491C7980}"/>
                </a:ext>
              </a:extLst>
            </p:cNvPr>
            <p:cNvSpPr txBox="1"/>
            <p:nvPr/>
          </p:nvSpPr>
          <p:spPr>
            <a:xfrm>
              <a:off x="3394779" y="2706510"/>
              <a:ext cx="5540191" cy="1563481"/>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Nam Đại Dương</a:t>
              </a:r>
              <a:r>
                <a:rPr kumimoji="0" lang="en-US"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và Bắc Băng Dương</a:t>
              </a:r>
              <a:endPar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8" name="Picture 37" descr="Shape&#10;&#10;Description automatically generated">
              <a:extLst>
                <a:ext uri="{FF2B5EF4-FFF2-40B4-BE49-F238E27FC236}">
                  <a16:creationId xmlns:a16="http://schemas.microsoft.com/office/drawing/2014/main" id="{B1FE8584-D909-4DDA-A00B-1DF981FCEAA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39" name="Picture 38">
            <a:extLst>
              <a:ext uri="{FF2B5EF4-FFF2-40B4-BE49-F238E27FC236}">
                <a16:creationId xmlns:a16="http://schemas.microsoft.com/office/drawing/2014/main" id="{AEEED906-DF31-4574-B20B-841248CFCFF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00414" y="2801341"/>
            <a:ext cx="1153064" cy="983502"/>
          </a:xfrm>
          <a:prstGeom prst="rect">
            <a:avLst/>
          </a:prstGeom>
        </p:spPr>
      </p:pic>
      <p:pic>
        <p:nvPicPr>
          <p:cNvPr id="40" name="Picture 39">
            <a:extLst>
              <a:ext uri="{FF2B5EF4-FFF2-40B4-BE49-F238E27FC236}">
                <a16:creationId xmlns:a16="http://schemas.microsoft.com/office/drawing/2014/main" id="{0DA7FF65-B1D3-42A4-9A82-B23FA607142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02855" y="5306804"/>
            <a:ext cx="790905" cy="785632"/>
          </a:xfrm>
          <a:prstGeom prst="rect">
            <a:avLst/>
          </a:prstGeom>
        </p:spPr>
      </p:pic>
      <p:grpSp>
        <p:nvGrpSpPr>
          <p:cNvPr id="41" name="Group 40">
            <a:extLst>
              <a:ext uri="{FF2B5EF4-FFF2-40B4-BE49-F238E27FC236}">
                <a16:creationId xmlns:a16="http://schemas.microsoft.com/office/drawing/2014/main" id="{CA37316A-3B9F-4F08-8AED-332770FBEAAE}"/>
              </a:ext>
            </a:extLst>
          </p:cNvPr>
          <p:cNvGrpSpPr/>
          <p:nvPr/>
        </p:nvGrpSpPr>
        <p:grpSpPr>
          <a:xfrm>
            <a:off x="6561862" y="4671571"/>
            <a:ext cx="5000625" cy="1861583"/>
            <a:chOff x="2388193" y="2525841"/>
            <a:chExt cx="6696254" cy="1498617"/>
          </a:xfrm>
        </p:grpSpPr>
        <p:pic>
          <p:nvPicPr>
            <p:cNvPr id="42" name="Picture 41" descr="1456.png">
              <a:extLst>
                <a:ext uri="{FF2B5EF4-FFF2-40B4-BE49-F238E27FC236}">
                  <a16:creationId xmlns:a16="http://schemas.microsoft.com/office/drawing/2014/main" id="{BCC99D6B-1CD0-4F44-8CBF-B68F82B2B2E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TextBox 42">
              <a:extLst>
                <a:ext uri="{FF2B5EF4-FFF2-40B4-BE49-F238E27FC236}">
                  <a16:creationId xmlns:a16="http://schemas.microsoft.com/office/drawing/2014/main" id="{81B22E04-07FF-47AA-BB45-343265F36686}"/>
                </a:ext>
              </a:extLst>
            </p:cNvPr>
            <p:cNvSpPr txBox="1"/>
            <p:nvPr/>
          </p:nvSpPr>
          <p:spPr>
            <a:xfrm>
              <a:off x="3479798" y="2695357"/>
              <a:ext cx="5431005" cy="1065398"/>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Đại Tây Dương</a:t>
              </a:r>
              <a:r>
                <a:rPr kumimoji="0" lang="en-US"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và Nam Đại Dương</a:t>
              </a:r>
              <a:endPar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5" name="Picture 44" descr="Shape&#10;&#10;Description automatically generated">
              <a:extLst>
                <a:ext uri="{FF2B5EF4-FFF2-40B4-BE49-F238E27FC236}">
                  <a16:creationId xmlns:a16="http://schemas.microsoft.com/office/drawing/2014/main" id="{F2F2332E-4200-4DE6-8A52-7D9351F41D8A}"/>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46" name="Picture 45">
            <a:extLst>
              <a:ext uri="{FF2B5EF4-FFF2-40B4-BE49-F238E27FC236}">
                <a16:creationId xmlns:a16="http://schemas.microsoft.com/office/drawing/2014/main" id="{7E0A7EC1-BB23-40C9-B078-CC69C064710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86124" y="3105543"/>
            <a:ext cx="823312" cy="817823"/>
          </a:xfrm>
          <a:prstGeom prst="rect">
            <a:avLst/>
          </a:prstGeom>
        </p:spPr>
      </p:pic>
      <p:pic>
        <p:nvPicPr>
          <p:cNvPr id="47" name="Picture 46">
            <a:extLst>
              <a:ext uri="{FF2B5EF4-FFF2-40B4-BE49-F238E27FC236}">
                <a16:creationId xmlns:a16="http://schemas.microsoft.com/office/drawing/2014/main" id="{9098614D-A01F-486A-8E6E-F43C29C465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95640" y="5204641"/>
            <a:ext cx="841720" cy="836109"/>
          </a:xfrm>
          <a:prstGeom prst="rect">
            <a:avLst/>
          </a:prstGeom>
        </p:spPr>
      </p:pic>
      <p:pic>
        <p:nvPicPr>
          <p:cNvPr id="48" name="Tieng-tinh-tinh-www_tiengdong_com">
            <a:hlinkClick r:id="" action="ppaction://media"/>
            <a:extLst>
              <a:ext uri="{FF2B5EF4-FFF2-40B4-BE49-F238E27FC236}">
                <a16:creationId xmlns:a16="http://schemas.microsoft.com/office/drawing/2014/main" id="{09245083-CFCC-4590-8361-25A9BEC5DD6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540133" y="4766672"/>
            <a:ext cx="829865" cy="829865"/>
          </a:xfrm>
          <a:prstGeom prst="rect">
            <a:avLst/>
          </a:prstGeom>
        </p:spPr>
      </p:pic>
      <p:grpSp>
        <p:nvGrpSpPr>
          <p:cNvPr id="4" name="Group 3">
            <a:extLst>
              <a:ext uri="{FF2B5EF4-FFF2-40B4-BE49-F238E27FC236}">
                <a16:creationId xmlns:a16="http://schemas.microsoft.com/office/drawing/2014/main" id="{368BA29F-78C1-4620-85BA-D9557F6DD0C6}"/>
              </a:ext>
            </a:extLst>
          </p:cNvPr>
          <p:cNvGrpSpPr/>
          <p:nvPr/>
        </p:nvGrpSpPr>
        <p:grpSpPr>
          <a:xfrm>
            <a:off x="496267" y="583642"/>
            <a:ext cx="11175001" cy="1628092"/>
            <a:chOff x="725416" y="494155"/>
            <a:chExt cx="11175001" cy="1628092"/>
          </a:xfrm>
        </p:grpSpPr>
        <p:sp>
          <p:nvSpPr>
            <p:cNvPr id="3" name="Rectangle: Rounded Corners 2">
              <a:extLst>
                <a:ext uri="{FF2B5EF4-FFF2-40B4-BE49-F238E27FC236}">
                  <a16:creationId xmlns:a16="http://schemas.microsoft.com/office/drawing/2014/main" id="{A13581FD-9787-47F7-8FE8-A480657DD92F}"/>
                </a:ext>
              </a:extLst>
            </p:cNvPr>
            <p:cNvSpPr/>
            <p:nvPr/>
          </p:nvSpPr>
          <p:spPr>
            <a:xfrm>
              <a:off x="725416" y="494155"/>
              <a:ext cx="11175001" cy="162809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8B58A4D-1EA3-4F7D-B926-AC8CFFC92F04}"/>
                </a:ext>
              </a:extLst>
            </p:cNvPr>
            <p:cNvSpPr txBox="1"/>
            <p:nvPr/>
          </p:nvSpPr>
          <p:spPr>
            <a:xfrm>
              <a:off x="1223149" y="579136"/>
              <a:ext cx="10203997"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Câu 4 :</a:t>
              </a:r>
              <a:r>
                <a:rPr kumimoji="0" lang="en-US"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Các đại dương nào có diện tích lớn hơn Ấn Độ Dương</a:t>
              </a:r>
              <a:r>
                <a:rPr kumimoji="0" lang="en-US"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5538618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par>
                                <p:cTn id="34" presetID="1" presetClass="mediacall" presetSubtype="0" fill="hold" nodeType="withEffect">
                                  <p:stCondLst>
                                    <p:cond delay="0"/>
                                  </p:stCondLst>
                                  <p:childTnLst>
                                    <p:cmd type="call" cmd="playFrom(0.0)">
                                      <p:cBhvr>
                                        <p:cTn id="35" dur="3448" fill="hold"/>
                                        <p:tgtEl>
                                          <p:spTgt spid="48"/>
                                        </p:tgtEl>
                                      </p:cBhvr>
                                    </p:cmd>
                                  </p:childTnLst>
                                </p:cTn>
                              </p:par>
                            </p:childTnLst>
                          </p:cTn>
                        </p:par>
                      </p:childTnLst>
                    </p:cTn>
                  </p:par>
                </p:childTnLst>
              </p:cTn>
              <p:nextCondLst>
                <p:cond evt="onClick" delay="0">
                  <p:tgtEl>
                    <p:spTgt spid="18"/>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subTnLst>
                                    <p:audio>
                                      <p:cMediaNode>
                                        <p:cTn display="0" masterRel="sameClick">
                                          <p:stCondLst>
                                            <p:cond evt="begin" delay="0">
                                              <p:tn val="3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6"/>
                  </p:tgtEl>
                </p:cond>
              </p:nextCondLst>
            </p:seq>
            <p:seq concurrent="1" nextAc="seek">
              <p:cTn id="52" restart="whenNotActive" fill="hold" evtFilter="cancelBubble" nodeType="interactiveSeq">
                <p:stCondLst>
                  <p:cond evt="onClick" delay="0">
                    <p:tgtEl>
                      <p:spTgt spid="41"/>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fltVal val="0"/>
                                          </p:val>
                                        </p:tav>
                                        <p:tav tm="100000">
                                          <p:val>
                                            <p:strVal val="#ppt_w"/>
                                          </p:val>
                                        </p:tav>
                                      </p:tavLst>
                                    </p:anim>
                                    <p:anim calcmode="lin" valueType="num">
                                      <p:cBhvr>
                                        <p:cTn id="58" dur="500" fill="hold"/>
                                        <p:tgtEl>
                                          <p:spTgt spid="47"/>
                                        </p:tgtEl>
                                        <p:attrNameLst>
                                          <p:attrName>ppt_h</p:attrName>
                                        </p:attrNameLst>
                                      </p:cBhvr>
                                      <p:tavLst>
                                        <p:tav tm="0">
                                          <p:val>
                                            <p:fltVal val="0"/>
                                          </p:val>
                                        </p:tav>
                                        <p:tav tm="100000">
                                          <p:val>
                                            <p:strVal val="#ppt_h"/>
                                          </p:val>
                                        </p:tav>
                                      </p:tavLst>
                                    </p:anim>
                                    <p:animEffect transition="in" filter="fade">
                                      <p:cBhvr>
                                        <p:cTn id="59" dur="500"/>
                                        <p:tgtEl>
                                          <p:spTgt spid="47"/>
                                        </p:tgtEl>
                                      </p:cBhvr>
                                    </p:animEffect>
                                  </p:childTnLst>
                                  <p:subTnLst>
                                    <p:audio>
                                      <p:cMediaNode>
                                        <p:cTn display="0" masterRel="sameClick">
                                          <p:stCondLst>
                                            <p:cond evt="begin" delay="0">
                                              <p:tn val="5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1"/>
                  </p:tgtEl>
                </p:cond>
              </p:nextCondLst>
            </p:seq>
            <p:audio>
              <p:cMediaNode vol="80000">
                <p:cTn id="60" fill="hold" display="0">
                  <p:stCondLst>
                    <p:cond delay="indefinite"/>
                  </p:stCondLst>
                  <p:endCondLst>
                    <p:cond evt="onStopAudio" delay="0">
                      <p:tgtEl>
                        <p:sldTgt/>
                      </p:tgtEl>
                    </p:cond>
                  </p:endCondLst>
                </p:cTn>
                <p:tgtEl>
                  <p:spTgt spid="4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CAC3C7-7B0B-4E29-B309-27F0B6B9050A}"/>
              </a:ext>
            </a:extLst>
          </p:cNvPr>
          <p:cNvSpPr/>
          <p:nvPr/>
        </p:nvSpPr>
        <p:spPr>
          <a:xfrm>
            <a:off x="201385" y="195943"/>
            <a:ext cx="11789229" cy="6488844"/>
          </a:xfrm>
          <a:prstGeom prst="roundRect">
            <a:avLst>
              <a:gd name="adj" fmla="val 76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6112E8BC-6363-49D2-BFE9-BB816FF73030}"/>
              </a:ext>
            </a:extLst>
          </p:cNvPr>
          <p:cNvGrpSpPr/>
          <p:nvPr/>
        </p:nvGrpSpPr>
        <p:grpSpPr>
          <a:xfrm>
            <a:off x="8683" y="2080755"/>
            <a:ext cx="5696923" cy="2162013"/>
            <a:chOff x="1553733" y="2103049"/>
            <a:chExt cx="7628654" cy="1737939"/>
          </a:xfrm>
        </p:grpSpPr>
        <p:pic>
          <p:nvPicPr>
            <p:cNvPr id="19" name="Picture 18" descr="1456.png">
              <a:extLst>
                <a:ext uri="{FF2B5EF4-FFF2-40B4-BE49-F238E27FC236}">
                  <a16:creationId xmlns:a16="http://schemas.microsoft.com/office/drawing/2014/main" id="{5CFB91BD-14D6-4833-862F-DB3DC482F10E}"/>
                </a:ext>
              </a:extLst>
            </p:cNvPr>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794194" cy="1226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0B12DFF-B795-4568-BC9C-1A8F98593B49}"/>
                </a:ext>
              </a:extLst>
            </p:cNvPr>
            <p:cNvSpPr txBox="1"/>
            <p:nvPr/>
          </p:nvSpPr>
          <p:spPr>
            <a:xfrm>
              <a:off x="3831907" y="2678176"/>
              <a:ext cx="3947217" cy="1162812"/>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Đại Tây Dương</a:t>
              </a:r>
            </a:p>
          </p:txBody>
        </p:sp>
        <p:pic>
          <p:nvPicPr>
            <p:cNvPr id="21" name="Picture 20" descr="Shape&#10;&#10;Description automatically generated">
              <a:extLst>
                <a:ext uri="{FF2B5EF4-FFF2-40B4-BE49-F238E27FC236}">
                  <a16:creationId xmlns:a16="http://schemas.microsoft.com/office/drawing/2014/main" id="{308BCA1B-7693-4433-A40B-F776F6EBF6A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22" name="Group 21">
            <a:extLst>
              <a:ext uri="{FF2B5EF4-FFF2-40B4-BE49-F238E27FC236}">
                <a16:creationId xmlns:a16="http://schemas.microsoft.com/office/drawing/2014/main" id="{DDF5D247-5E91-4CFA-8236-371914E85AF3}"/>
              </a:ext>
            </a:extLst>
          </p:cNvPr>
          <p:cNvGrpSpPr/>
          <p:nvPr/>
        </p:nvGrpSpPr>
        <p:grpSpPr>
          <a:xfrm>
            <a:off x="368102" y="4422214"/>
            <a:ext cx="5337504" cy="2073162"/>
            <a:chOff x="2373128" y="2324752"/>
            <a:chExt cx="7000683" cy="1498617"/>
          </a:xfrm>
        </p:grpSpPr>
        <p:pic>
          <p:nvPicPr>
            <p:cNvPr id="23" name="Picture 22" descr="1456.png">
              <a:extLst>
                <a:ext uri="{FF2B5EF4-FFF2-40B4-BE49-F238E27FC236}">
                  <a16:creationId xmlns:a16="http://schemas.microsoft.com/office/drawing/2014/main" id="{4EDFAE08-E05F-4FE2-8875-BEEFD4ED8D5B}"/>
                </a:ext>
              </a:extLst>
            </p:cNvPr>
            <p:cNvPicPr>
              <a:picLocks noChangeAspect="1"/>
            </p:cNvPicPr>
            <p:nvPr/>
          </p:nvPicPr>
          <p:blipFill>
            <a:blip r:embed="rId6" cstate="print">
              <a:duotone>
                <a:prstClr val="black"/>
                <a:schemeClr val="accent4">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677557" y="2566929"/>
              <a:ext cx="6696254" cy="1208788"/>
            </a:xfrm>
            <a:prstGeom prst="roundRect">
              <a:avLst>
                <a:gd name="adj" fmla="val 8594"/>
              </a:avLst>
            </a:prstGeom>
            <a:solidFill>
              <a:srgbClr val="A6ACF4"/>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2686FEB5-A337-41D6-BCEA-ADFED24D1FCC}"/>
                </a:ext>
              </a:extLst>
            </p:cNvPr>
            <p:cNvSpPr txBox="1"/>
            <p:nvPr/>
          </p:nvSpPr>
          <p:spPr>
            <a:xfrm>
              <a:off x="3790015" y="2692753"/>
              <a:ext cx="4686065" cy="1045661"/>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Bắc Băng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5" name="Picture 24" descr="Shape&#10;&#10;Description automatically generated">
              <a:extLst>
                <a:ext uri="{FF2B5EF4-FFF2-40B4-BE49-F238E27FC236}">
                  <a16:creationId xmlns:a16="http://schemas.microsoft.com/office/drawing/2014/main" id="{E8BB0EDF-1756-45C6-A5A4-489E3E4DC2E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26" name="Group 25">
            <a:extLst>
              <a:ext uri="{FF2B5EF4-FFF2-40B4-BE49-F238E27FC236}">
                <a16:creationId xmlns:a16="http://schemas.microsoft.com/office/drawing/2014/main" id="{B471BD9A-F4D6-43F7-AFD8-731A200B894C}"/>
              </a:ext>
            </a:extLst>
          </p:cNvPr>
          <p:cNvGrpSpPr/>
          <p:nvPr/>
        </p:nvGrpSpPr>
        <p:grpSpPr>
          <a:xfrm>
            <a:off x="6557450" y="2548140"/>
            <a:ext cx="5027757" cy="1910909"/>
            <a:chOff x="2351861" y="2483491"/>
            <a:chExt cx="6732586" cy="1540837"/>
          </a:xfrm>
        </p:grpSpPr>
        <p:pic>
          <p:nvPicPr>
            <p:cNvPr id="36" name="Picture 35" descr="1456.png">
              <a:extLst>
                <a:ext uri="{FF2B5EF4-FFF2-40B4-BE49-F238E27FC236}">
                  <a16:creationId xmlns:a16="http://schemas.microsoft.com/office/drawing/2014/main" id="{DF66AD16-E265-4677-BB7D-4760B7D9CCB7}"/>
                </a:ext>
              </a:extLst>
            </p:cNvPr>
            <p:cNvPicPr>
              <a:picLocks noChangeAspect="1"/>
            </p:cNvPicPr>
            <p:nvPr/>
          </p:nvPicPr>
          <p:blipFill>
            <a:blip r:embed="rId6" cstate="print">
              <a:duotone>
                <a:prstClr val="black"/>
                <a:srgbClr val="A4CA88">
                  <a:tint val="45000"/>
                  <a:satMod val="400000"/>
                </a:srgb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Box 36">
              <a:extLst>
                <a:ext uri="{FF2B5EF4-FFF2-40B4-BE49-F238E27FC236}">
                  <a16:creationId xmlns:a16="http://schemas.microsoft.com/office/drawing/2014/main" id="{4135913F-08CC-4431-BC1F-A076491C7980}"/>
                </a:ext>
              </a:extLst>
            </p:cNvPr>
            <p:cNvSpPr txBox="1"/>
            <p:nvPr/>
          </p:nvSpPr>
          <p:spPr>
            <a:xfrm>
              <a:off x="3624866" y="2619723"/>
              <a:ext cx="4814107" cy="1166407"/>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Thái Bình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8" name="Picture 37" descr="Shape&#10;&#10;Description automatically generated">
              <a:extLst>
                <a:ext uri="{FF2B5EF4-FFF2-40B4-BE49-F238E27FC236}">
                  <a16:creationId xmlns:a16="http://schemas.microsoft.com/office/drawing/2014/main" id="{B1FE8584-D909-4DDA-A00B-1DF981FCEAA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39" name="Picture 38">
            <a:extLst>
              <a:ext uri="{FF2B5EF4-FFF2-40B4-BE49-F238E27FC236}">
                <a16:creationId xmlns:a16="http://schemas.microsoft.com/office/drawing/2014/main" id="{AEEED906-DF31-4574-B20B-841248CFCFF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82209" y="4987163"/>
            <a:ext cx="1153064" cy="983502"/>
          </a:xfrm>
          <a:prstGeom prst="rect">
            <a:avLst/>
          </a:prstGeom>
        </p:spPr>
      </p:pic>
      <p:pic>
        <p:nvPicPr>
          <p:cNvPr id="40" name="Picture 39">
            <a:extLst>
              <a:ext uri="{FF2B5EF4-FFF2-40B4-BE49-F238E27FC236}">
                <a16:creationId xmlns:a16="http://schemas.microsoft.com/office/drawing/2014/main" id="{0DA7FF65-B1D3-42A4-9A82-B23FA607142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43490" y="3102976"/>
            <a:ext cx="790905" cy="785632"/>
          </a:xfrm>
          <a:prstGeom prst="rect">
            <a:avLst/>
          </a:prstGeom>
        </p:spPr>
      </p:pic>
      <p:grpSp>
        <p:nvGrpSpPr>
          <p:cNvPr id="41" name="Group 40">
            <a:extLst>
              <a:ext uri="{FF2B5EF4-FFF2-40B4-BE49-F238E27FC236}">
                <a16:creationId xmlns:a16="http://schemas.microsoft.com/office/drawing/2014/main" id="{CA37316A-3B9F-4F08-8AED-332770FBEAAE}"/>
              </a:ext>
            </a:extLst>
          </p:cNvPr>
          <p:cNvGrpSpPr/>
          <p:nvPr/>
        </p:nvGrpSpPr>
        <p:grpSpPr>
          <a:xfrm>
            <a:off x="6561862" y="4688786"/>
            <a:ext cx="5000625" cy="1861584"/>
            <a:chOff x="2388193" y="2525841"/>
            <a:chExt cx="6696254" cy="1498617"/>
          </a:xfrm>
        </p:grpSpPr>
        <p:pic>
          <p:nvPicPr>
            <p:cNvPr id="42" name="Picture 41" descr="1456.png">
              <a:extLst>
                <a:ext uri="{FF2B5EF4-FFF2-40B4-BE49-F238E27FC236}">
                  <a16:creationId xmlns:a16="http://schemas.microsoft.com/office/drawing/2014/main" id="{BCC99D6B-1CD0-4F44-8CBF-B68F82B2B2E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TextBox 42">
              <a:extLst>
                <a:ext uri="{FF2B5EF4-FFF2-40B4-BE49-F238E27FC236}">
                  <a16:creationId xmlns:a16="http://schemas.microsoft.com/office/drawing/2014/main" id="{81B22E04-07FF-47AA-BB45-343265F36686}"/>
                </a:ext>
              </a:extLst>
            </p:cNvPr>
            <p:cNvSpPr txBox="1"/>
            <p:nvPr/>
          </p:nvSpPr>
          <p:spPr>
            <a:xfrm>
              <a:off x="3653442" y="2634444"/>
              <a:ext cx="4704930" cy="1164505"/>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Nam Đại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5" name="Picture 44" descr="Shape&#10;&#10;Description automatically generated">
              <a:extLst>
                <a:ext uri="{FF2B5EF4-FFF2-40B4-BE49-F238E27FC236}">
                  <a16:creationId xmlns:a16="http://schemas.microsoft.com/office/drawing/2014/main" id="{F2F2332E-4200-4DE6-8A52-7D9351F41D8A}"/>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46" name="Picture 45">
            <a:extLst>
              <a:ext uri="{FF2B5EF4-FFF2-40B4-BE49-F238E27FC236}">
                <a16:creationId xmlns:a16="http://schemas.microsoft.com/office/drawing/2014/main" id="{7E0A7EC1-BB23-40C9-B078-CC69C064710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13743" y="3031453"/>
            <a:ext cx="823312" cy="817823"/>
          </a:xfrm>
          <a:prstGeom prst="rect">
            <a:avLst/>
          </a:prstGeom>
        </p:spPr>
      </p:pic>
      <p:pic>
        <p:nvPicPr>
          <p:cNvPr id="47" name="Picture 46">
            <a:extLst>
              <a:ext uri="{FF2B5EF4-FFF2-40B4-BE49-F238E27FC236}">
                <a16:creationId xmlns:a16="http://schemas.microsoft.com/office/drawing/2014/main" id="{9098614D-A01F-486A-8E6E-F43C29C465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65826" y="5163343"/>
            <a:ext cx="841720" cy="836109"/>
          </a:xfrm>
          <a:prstGeom prst="rect">
            <a:avLst/>
          </a:prstGeom>
        </p:spPr>
      </p:pic>
      <p:pic>
        <p:nvPicPr>
          <p:cNvPr id="48" name="Tieng-tinh-tinh-www_tiengdong_com">
            <a:hlinkClick r:id="" action="ppaction://media"/>
            <a:extLst>
              <a:ext uri="{FF2B5EF4-FFF2-40B4-BE49-F238E27FC236}">
                <a16:creationId xmlns:a16="http://schemas.microsoft.com/office/drawing/2014/main" id="{09245083-CFCC-4590-8361-25A9BEC5DD6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540133" y="4766672"/>
            <a:ext cx="829865" cy="829865"/>
          </a:xfrm>
          <a:prstGeom prst="rect">
            <a:avLst/>
          </a:prstGeom>
        </p:spPr>
      </p:pic>
      <p:grpSp>
        <p:nvGrpSpPr>
          <p:cNvPr id="4" name="Group 3">
            <a:extLst>
              <a:ext uri="{FF2B5EF4-FFF2-40B4-BE49-F238E27FC236}">
                <a16:creationId xmlns:a16="http://schemas.microsoft.com/office/drawing/2014/main" id="{368BA29F-78C1-4620-85BA-D9557F6DD0C6}"/>
              </a:ext>
            </a:extLst>
          </p:cNvPr>
          <p:cNvGrpSpPr/>
          <p:nvPr/>
        </p:nvGrpSpPr>
        <p:grpSpPr>
          <a:xfrm>
            <a:off x="600207" y="575492"/>
            <a:ext cx="10881028" cy="1548005"/>
            <a:chOff x="1019389" y="361370"/>
            <a:chExt cx="10881028" cy="1548005"/>
          </a:xfrm>
        </p:grpSpPr>
        <p:sp>
          <p:nvSpPr>
            <p:cNvPr id="3" name="Rectangle: Rounded Corners 2">
              <a:extLst>
                <a:ext uri="{FF2B5EF4-FFF2-40B4-BE49-F238E27FC236}">
                  <a16:creationId xmlns:a16="http://schemas.microsoft.com/office/drawing/2014/main" id="{A13581FD-9787-47F7-8FE8-A480657DD92F}"/>
                </a:ext>
              </a:extLst>
            </p:cNvPr>
            <p:cNvSpPr/>
            <p:nvPr/>
          </p:nvSpPr>
          <p:spPr>
            <a:xfrm>
              <a:off x="1019389" y="361370"/>
              <a:ext cx="10881028" cy="150810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8B58A4D-1EA3-4F7D-B926-AC8CFFC92F04}"/>
                </a:ext>
              </a:extLst>
            </p:cNvPr>
            <p:cNvSpPr txBox="1"/>
            <p:nvPr/>
          </p:nvSpPr>
          <p:spPr>
            <a:xfrm>
              <a:off x="1344888" y="401270"/>
              <a:ext cx="10230029"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Câu 5:</a:t>
              </a: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Đại dương nào có độ sâu trung bình nhỏ nhất</a:t>
              </a: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623596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Effect transition="in" filter="fade">
                                      <p:cBhvr>
                                        <p:cTn id="33" dur="500"/>
                                        <p:tgtEl>
                                          <p:spTgt spid="40"/>
                                        </p:tgtEl>
                                      </p:cBhvr>
                                    </p:animEffect>
                                  </p:childTnLst>
                                  <p:subTnLst>
                                    <p:audio>
                                      <p:cMediaNode>
                                        <p:cTn display="0" masterRel="sameClick">
                                          <p:stCondLst>
                                            <p:cond evt="begin" delay="0">
                                              <p:tn val="2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22"/>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par>
                                <p:cTn id="42" presetID="1" presetClass="mediacall" presetSubtype="0" fill="hold" nodeType="withEffect">
                                  <p:stCondLst>
                                    <p:cond delay="0"/>
                                  </p:stCondLst>
                                  <p:childTnLst>
                                    <p:cmd type="call" cmd="playFrom(0.0)">
                                      <p:cBhvr>
                                        <p:cTn id="43" dur="3448" fill="hold"/>
                                        <p:tgtEl>
                                          <p:spTgt spid="48"/>
                                        </p:tgtEl>
                                      </p:cBhvr>
                                    </p:cmd>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6"/>
                  </p:tgtEl>
                </p:cond>
              </p:nextCondLst>
            </p:seq>
            <p:seq concurrent="1" nextAc="seek">
              <p:cTn id="52" restart="whenNotActive" fill="hold" evtFilter="cancelBubble" nodeType="interactiveSeq">
                <p:stCondLst>
                  <p:cond evt="onClick" delay="0">
                    <p:tgtEl>
                      <p:spTgt spid="41"/>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fltVal val="0"/>
                                          </p:val>
                                        </p:tav>
                                        <p:tav tm="100000">
                                          <p:val>
                                            <p:strVal val="#ppt_w"/>
                                          </p:val>
                                        </p:tav>
                                      </p:tavLst>
                                    </p:anim>
                                    <p:anim calcmode="lin" valueType="num">
                                      <p:cBhvr>
                                        <p:cTn id="58" dur="500" fill="hold"/>
                                        <p:tgtEl>
                                          <p:spTgt spid="47"/>
                                        </p:tgtEl>
                                        <p:attrNameLst>
                                          <p:attrName>ppt_h</p:attrName>
                                        </p:attrNameLst>
                                      </p:cBhvr>
                                      <p:tavLst>
                                        <p:tav tm="0">
                                          <p:val>
                                            <p:fltVal val="0"/>
                                          </p:val>
                                        </p:tav>
                                        <p:tav tm="100000">
                                          <p:val>
                                            <p:strVal val="#ppt_h"/>
                                          </p:val>
                                        </p:tav>
                                      </p:tavLst>
                                    </p:anim>
                                    <p:animEffect transition="in" filter="fade">
                                      <p:cBhvr>
                                        <p:cTn id="59" dur="500"/>
                                        <p:tgtEl>
                                          <p:spTgt spid="47"/>
                                        </p:tgtEl>
                                      </p:cBhvr>
                                    </p:animEffect>
                                  </p:childTnLst>
                                  <p:subTnLst>
                                    <p:audio>
                                      <p:cMediaNode>
                                        <p:cTn display="0" masterRel="sameClick">
                                          <p:stCondLst>
                                            <p:cond evt="begin" delay="0">
                                              <p:tn val="5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1"/>
                  </p:tgtEl>
                </p:cond>
              </p:nextCondLst>
            </p:seq>
            <p:audio>
              <p:cMediaNode vol="80000">
                <p:cTn id="60" fill="hold" display="0">
                  <p:stCondLst>
                    <p:cond delay="indefinite"/>
                  </p:stCondLst>
                  <p:endCondLst>
                    <p:cond evt="onStopAudio" delay="0">
                      <p:tgtEl>
                        <p:sldTgt/>
                      </p:tgtEl>
                    </p:cond>
                  </p:endCondLst>
                </p:cTn>
                <p:tgtEl>
                  <p:spTgt spid="4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784E-A023-422A-426B-698524A1C499}"/>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B0960688-DE31-930F-6AD4-0F0185C7A1A4}"/>
              </a:ext>
            </a:extLst>
          </p:cNvPr>
          <p:cNvSpPr>
            <a:spLocks noGrp="1"/>
          </p:cNvSpPr>
          <p:nvPr>
            <p:ph type="subTitle" idx="1"/>
          </p:nvPr>
        </p:nvSpPr>
        <p:spPr/>
        <p:txBody>
          <a:bodyPr/>
          <a:lstStyle/>
          <a:p>
            <a:endParaRPr lang="vi-VN" dirty="0"/>
          </a:p>
        </p:txBody>
      </p:sp>
      <p:pic>
        <p:nvPicPr>
          <p:cNvPr id="5" name="Picture 4" descr="A cartoon child reading a book&#10;&#10;Description automatically generated">
            <a:extLst>
              <a:ext uri="{FF2B5EF4-FFF2-40B4-BE49-F238E27FC236}">
                <a16:creationId xmlns:a16="http://schemas.microsoft.com/office/drawing/2014/main" id="{323A571A-2DA1-0B89-865D-3A43E53D9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9"/>
            <a:ext cx="12192000" cy="6858000"/>
          </a:xfrm>
          <a:prstGeom prst="rect">
            <a:avLst/>
          </a:prstGeom>
        </p:spPr>
      </p:pic>
      <p:pic>
        <p:nvPicPr>
          <p:cNvPr id="8" name="Picture 7">
            <a:extLst>
              <a:ext uri="{FF2B5EF4-FFF2-40B4-BE49-F238E27FC236}">
                <a16:creationId xmlns:a16="http://schemas.microsoft.com/office/drawing/2014/main" id="{3C07C4FF-96D8-5E36-7C44-527DA453529B}"/>
              </a:ext>
            </a:extLst>
          </p:cNvPr>
          <p:cNvPicPr>
            <a:picLocks noChangeAspect="1"/>
          </p:cNvPicPr>
          <p:nvPr/>
        </p:nvPicPr>
        <p:blipFill>
          <a:blip r:embed="rId3"/>
          <a:stretch>
            <a:fillRect/>
          </a:stretch>
        </p:blipFill>
        <p:spPr>
          <a:xfrm>
            <a:off x="1432314" y="995507"/>
            <a:ext cx="8266892" cy="3346994"/>
          </a:xfrm>
          <a:prstGeom prst="rect">
            <a:avLst/>
          </a:prstGeom>
        </p:spPr>
      </p:pic>
      <p:pic>
        <p:nvPicPr>
          <p:cNvPr id="7" name="Picture 6">
            <a:extLst>
              <a:ext uri="{FF2B5EF4-FFF2-40B4-BE49-F238E27FC236}">
                <a16:creationId xmlns:a16="http://schemas.microsoft.com/office/drawing/2014/main" id="{4B3C1595-607B-E9BC-2C01-9A7166AF158F}"/>
              </a:ext>
            </a:extLst>
          </p:cNvPr>
          <p:cNvPicPr>
            <a:picLocks noChangeAspect="1"/>
          </p:cNvPicPr>
          <p:nvPr/>
        </p:nvPicPr>
        <p:blipFill>
          <a:blip r:embed="rId4"/>
          <a:stretch>
            <a:fillRect/>
          </a:stretch>
        </p:blipFill>
        <p:spPr>
          <a:xfrm>
            <a:off x="4759658" y="4204470"/>
            <a:ext cx="2871465" cy="1072989"/>
          </a:xfrm>
          <a:prstGeom prst="rect">
            <a:avLst/>
          </a:prstGeom>
        </p:spPr>
      </p:pic>
    </p:spTree>
    <p:extLst>
      <p:ext uri="{BB962C8B-B14F-4D97-AF65-F5344CB8AC3E}">
        <p14:creationId xmlns:p14="http://schemas.microsoft.com/office/powerpoint/2010/main" val="274278345"/>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descr="A pink and purple text&#10;&#10;AI-generated content may be incorrect.">
            <a:extLst>
              <a:ext uri="{FF2B5EF4-FFF2-40B4-BE49-F238E27FC236}">
                <a16:creationId xmlns:a16="http://schemas.microsoft.com/office/drawing/2014/main" id="{E5177ADD-8762-89B1-079C-537AC9CB9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9292" y="1540566"/>
            <a:ext cx="6325785" cy="4326837"/>
          </a:xfrm>
          <a:prstGeom prst="rect">
            <a:avLst/>
          </a:prstGeom>
        </p:spPr>
      </p:pic>
    </p:spTree>
    <p:extLst>
      <p:ext uri="{BB962C8B-B14F-4D97-AF65-F5344CB8AC3E}">
        <p14:creationId xmlns:p14="http://schemas.microsoft.com/office/powerpoint/2010/main" val="2694793824"/>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094D28D-913C-0F99-09B4-5CB453C2D893}"/>
              </a:ext>
            </a:extLst>
          </p:cNvPr>
          <p:cNvSpPr/>
          <p:nvPr/>
        </p:nvSpPr>
        <p:spPr>
          <a:xfrm>
            <a:off x="438912" y="1719074"/>
            <a:ext cx="8046719" cy="4005865"/>
          </a:xfrm>
          <a:prstGeom prst="wedgeRoundRectCallout">
            <a:avLst>
              <a:gd name="adj1" fmla="val 59654"/>
              <a:gd name="adj2" fmla="val 32851"/>
              <a:gd name="adj3" fmla="val 16667"/>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73D1B72-DE50-756A-EEA8-AAE664DBCD4C}"/>
              </a:ext>
            </a:extLst>
          </p:cNvPr>
          <p:cNvSpPr txBox="1"/>
          <p:nvPr/>
        </p:nvSpPr>
        <p:spPr>
          <a:xfrm>
            <a:off x="684920" y="1800544"/>
            <a:ext cx="7554702" cy="3539430"/>
          </a:xfrm>
          <a:prstGeom prst="rect">
            <a:avLst/>
          </a:prstGeom>
          <a:noFill/>
        </p:spPr>
        <p:txBody>
          <a:bodyPr wrap="square" rtlCol="0">
            <a:spAutoFit/>
          </a:bodyPr>
          <a:lstStyle/>
          <a:p>
            <a:pPr lvl="0" algn="just"/>
            <a:r>
              <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rPr>
              <a:t>Dán các thẻ chữ hoặc viết tên các dãy núi, đồng bằng, sơn nguyên vào sơ đồ theo gợi ý dưới đây.</a:t>
            </a:r>
          </a:p>
          <a:p>
            <a:pPr lvl="0" algn="just"/>
            <a:r>
              <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rPr>
              <a:t>- Dãy núi: Hi-ma-lay-a, An-pơ, Coóc-đi-e, An-đét, Trường Sơn Ô-xtrây-li-a</a:t>
            </a:r>
            <a:r>
              <a:rPr lang="en-US" sz="2800" b="1" dirty="0">
                <a:solidFill>
                  <a:srgbClr val="0070C0"/>
                </a:solidFill>
                <a:latin typeface="Cambria" panose="02040503050406030204" pitchFamily="18" charset="0"/>
                <a:ea typeface="Cambria" panose="02040503050406030204" pitchFamily="18" charset="0"/>
                <a:cs typeface="Calibri" panose="020F0502020204030204" pitchFamily="34" charset="0"/>
              </a:rPr>
              <a:t>.</a:t>
            </a:r>
            <a:endPar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rPr>
              <a:t>- Đồng bằng: Tây Xi-bia, Ấn-Hằng, Trung Âu, Đông Âu, Trung Tâm, A-ma-dôn.</a:t>
            </a:r>
          </a:p>
          <a:p>
            <a:pPr lvl="0" algn="just"/>
            <a:r>
              <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rPr>
              <a:t>- Sơn nguyên: Tây Tạng, Ê-ti-ô-pi-a, Đông Phi.</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4" descr="Cute boy cartoon Images | Free Vectors, Stock Photos &amp; PSD">
            <a:extLst>
              <a:ext uri="{FF2B5EF4-FFF2-40B4-BE49-F238E27FC236}">
                <a16:creationId xmlns:a16="http://schemas.microsoft.com/office/drawing/2014/main" id="{C8AD3CD1-AF7D-CC94-2423-A911FA06687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028" b="90972" l="10000" r="90000">
                        <a14:foregroundMark x1="43056" y1="71875" x2="53333" y2="71875"/>
                        <a14:foregroundMark x1="47500" y1="67361" x2="39722" y2="72569"/>
                        <a14:foregroundMark x1="46944" y1="91319" x2="46944" y2="91319"/>
                        <a14:foregroundMark x1="54167" y1="90972" x2="54167" y2="90972"/>
                        <a14:foregroundMark x1="42222" y1="10417" x2="54167" y2="11458"/>
                        <a14:foregroundMark x1="46944" y1="9028" x2="46944" y2="9028"/>
                        <a14:backgroundMark x1="27500" y1="15278" x2="16667" y2="27083"/>
                        <a14:backgroundMark x1="16667" y1="27083" x2="15278" y2="40278"/>
                        <a14:backgroundMark x1="76111" y1="31250" x2="78889" y2="46528"/>
                        <a14:backgroundMark x1="69444" y1="16319" x2="75556" y2="45486"/>
                        <a14:backgroundMark x1="75556" y1="45486" x2="74722" y2="54861"/>
                        <a14:backgroundMark x1="78889" y1="20486" x2="92500" y2="52431"/>
                        <a14:backgroundMark x1="92500" y1="52431" x2="92778" y2="54167"/>
                        <a14:backgroundMark x1="79444" y1="35764" x2="82222" y2="78819"/>
                        <a14:backgroundMark x1="75833" y1="53819" x2="71944" y2="87153"/>
                        <a14:backgroundMark x1="68056" y1="51736" x2="67222" y2="95486"/>
                        <a14:backgroundMark x1="67222" y1="95486" x2="67778" y2="96528"/>
                        <a14:backgroundMark x1="61944" y1="61458" x2="65278" y2="79167"/>
                        <a14:backgroundMark x1="19167" y1="56944" x2="28611" y2="88542"/>
                        <a14:backgroundMark x1="13333" y1="38542" x2="17500" y2="62847"/>
                        <a14:backgroundMark x1="25278" y1="73264" x2="32778" y2="80556"/>
                        <a14:backgroundMark x1="30000" y1="69444" x2="35000" y2="72569"/>
                      </a14:backgroundRemoval>
                    </a14:imgEffect>
                  </a14:imgLayer>
                </a14:imgProps>
              </a:ext>
              <a:ext uri="{28A0092B-C50C-407E-A947-70E740481C1C}">
                <a14:useLocalDpi xmlns:a14="http://schemas.microsoft.com/office/drawing/2010/main" val="0"/>
              </a:ext>
            </a:extLst>
          </a:blip>
          <a:srcRect/>
          <a:stretch>
            <a:fillRect/>
          </a:stretch>
        </p:blipFill>
        <p:spPr bwMode="auto">
          <a:xfrm>
            <a:off x="7790688" y="2008458"/>
            <a:ext cx="6061929" cy="4849542"/>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41">
            <a:extLst>
              <a:ext uri="{FF2B5EF4-FFF2-40B4-BE49-F238E27FC236}">
                <a16:creationId xmlns:a16="http://schemas.microsoft.com/office/drawing/2014/main" id="{9555E00B-5493-472B-A3AC-F48388F62692}"/>
              </a:ext>
            </a:extLst>
          </p:cNvPr>
          <p:cNvSpPr txBox="1"/>
          <p:nvPr/>
        </p:nvSpPr>
        <p:spPr>
          <a:xfrm>
            <a:off x="786259" y="528741"/>
            <a:ext cx="10619481" cy="769441"/>
          </a:xfrm>
          <a:prstGeom prst="rect">
            <a:avLst/>
          </a:prstGeom>
          <a:noFill/>
          <a:ln w="28575" cap="flat" cmpd="sng" algn="ctr">
            <a:solidFill>
              <a:srgbClr val="FF0000"/>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4400"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1. </a:t>
            </a:r>
            <a:r>
              <a:rPr lang="en-US" sz="4400" dirty="0" err="1">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Trò</a:t>
            </a:r>
            <a:r>
              <a:rPr lang="en-US" sz="4400"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chơi</a:t>
            </a:r>
            <a:r>
              <a:rPr lang="en-US" sz="4400"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Tiếp</a:t>
            </a:r>
            <a:r>
              <a:rPr lang="en-US" sz="4400"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sức</a:t>
            </a:r>
            <a:endParaRPr lang="en-US" sz="4400"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462492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par>
                          <p:cTn id="20" fill="hold">
                            <p:stCondLst>
                              <p:cond delay="1500"/>
                            </p:stCondLst>
                            <p:childTnLst>
                              <p:par>
                                <p:cTn id="21" presetID="16" presetClass="entr" presetSubtype="21" fill="hold"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par>
                          <p:cTn id="24" fill="hold">
                            <p:stCondLst>
                              <p:cond delay="2000"/>
                            </p:stCondLst>
                            <p:childTnLst>
                              <p:par>
                                <p:cTn id="25" presetID="16" presetClass="entr" presetSubtype="21" fill="hold" nodeType="after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arn(inVertical)">
                                      <p:cBhvr>
                                        <p:cTn id="27" dur="500"/>
                                        <p:tgtEl>
                                          <p:spTgt spid="8">
                                            <p:txEl>
                                              <p:pRg st="1" end="1"/>
                                            </p:txEl>
                                          </p:spTgt>
                                        </p:tgtEl>
                                      </p:cBhvr>
                                    </p:animEffect>
                                  </p:childTnLst>
                                </p:cTn>
                              </p:par>
                            </p:childTnLst>
                          </p:cTn>
                        </p:par>
                        <p:par>
                          <p:cTn id="28" fill="hold">
                            <p:stCondLst>
                              <p:cond delay="2500"/>
                            </p:stCondLst>
                            <p:childTnLst>
                              <p:par>
                                <p:cTn id="29" presetID="16" presetClass="entr" presetSubtype="21" fill="hold" nodeType="after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barn(inVertical)">
                                      <p:cBhvr>
                                        <p:cTn id="31" dur="500"/>
                                        <p:tgtEl>
                                          <p:spTgt spid="8">
                                            <p:txEl>
                                              <p:pRg st="2" end="2"/>
                                            </p:txEl>
                                          </p:spTgt>
                                        </p:tgtEl>
                                      </p:cBhvr>
                                    </p:animEffect>
                                  </p:childTnLst>
                                </p:cTn>
                              </p:par>
                            </p:childTnLst>
                          </p:cTn>
                        </p:par>
                        <p:par>
                          <p:cTn id="32" fill="hold">
                            <p:stCondLst>
                              <p:cond delay="3000"/>
                            </p:stCondLst>
                            <p:childTnLst>
                              <p:par>
                                <p:cTn id="33" presetID="16" presetClass="entr" presetSubtype="21" fill="hold" nodeType="after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barn(inVertical)">
                                      <p:cBhvr>
                                        <p:cTn id="3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320</TotalTime>
  <Words>574</Words>
  <Application>Microsoft Office PowerPoint</Application>
  <PresentationFormat>Widescreen</PresentationFormat>
  <Paragraphs>59</Paragraphs>
  <Slides>18</Slides>
  <Notes>1</Notes>
  <HiddenSlides>0</HiddenSlides>
  <MMClips>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Arial</vt:lpstr>
      <vt:lpstr>Calibri</vt:lpstr>
      <vt:lpstr>Calibri Light</vt:lpstr>
      <vt:lpstr>Cambria</vt:lpstr>
      <vt:lpstr>等线</vt:lpstr>
      <vt:lpstr>Open Sans Light</vt:lpstr>
      <vt:lpstr>SVN-Ziclets</vt:lpstr>
      <vt:lpstr>Times New Roman</vt:lpstr>
      <vt:lpstr>字魂189号-星岩乐黑体</vt:lpstr>
      <vt:lpstr>字魂59号-创粗黑</vt:lpstr>
      <vt:lpstr>1_Office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description>9Slide.vn</dc:description>
  <cp:lastModifiedBy>hien tran 0353095025</cp:lastModifiedBy>
  <cp:revision>1</cp:revision>
  <dcterms:created xsi:type="dcterms:W3CDTF">2024-09-15T16:26:11Z</dcterms:created>
  <dcterms:modified xsi:type="dcterms:W3CDTF">2025-03-17T12:25:20Z</dcterms:modified>
  <cp:category>9Slide.vn</cp:category>
</cp:coreProperties>
</file>