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61" r:id="rId2"/>
    <p:sldId id="463" r:id="rId3"/>
    <p:sldId id="462" r:id="rId4"/>
    <p:sldId id="457" r:id="rId5"/>
    <p:sldId id="464" r:id="rId6"/>
    <p:sldId id="465" r:id="rId7"/>
    <p:sldId id="456" r:id="rId8"/>
    <p:sldId id="445" r:id="rId9"/>
    <p:sldId id="287" r:id="rId10"/>
  </p:sldIdLst>
  <p:sldSz cx="12192000" cy="6858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6600FF"/>
    <a:srgbClr val="CE229D"/>
    <a:srgbClr val="BEF488"/>
    <a:srgbClr val="FF99CC"/>
    <a:srgbClr val="CBF9C5"/>
    <a:srgbClr val="DAE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4" autoAdjust="0"/>
    <p:restoredTop sz="85063" autoAdjust="0"/>
  </p:normalViewPr>
  <p:slideViewPr>
    <p:cSldViewPr>
      <p:cViewPr varScale="1">
        <p:scale>
          <a:sx n="54" d="100"/>
          <a:sy n="54" d="100"/>
        </p:scale>
        <p:origin x="376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6A80E74-5C63-4567-9E1D-85990305E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16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84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66D1A-5C4E-855C-A57D-E51C307B7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8E99AD-BBCD-D7C4-9F30-EB85623E9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2C92A5-59F0-30E7-BF6A-D293EF059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E4B42-7DE3-4AF9-3303-FD9B75300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333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5A43D-4DAE-E211-F884-E397BAD33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EC18C9-3617-C403-4A63-9EDC4ED042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7982FB-A5CA-02E9-1DD1-D29BC264E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28A9C-C41A-55C8-CD17-B84BC81972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60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94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182D5-9A57-4D41-8004-71D48B91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13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42696-76AD-4910-A61C-3CE08A8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2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77251-FB86-4650-828E-17A56F22E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08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EDF99-D713-483D-B8D5-55E056F88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9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3958-85A8-4553-BC98-7A311689E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37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35E1B-FAE3-42FB-B73C-249FC76A0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0F60A-B2C2-4E61-93F5-1F7E1FE20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5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C414E-8818-47C0-B21F-C4A253DB2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58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F29E7-4A63-4BC8-9C79-6DB6766CB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59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C1B41-189D-461C-B5D3-0D02BCB04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12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9C9A-42F9-4C34-8C3D-8412EB6BE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7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6E5-8B6A-48A2-893E-41C249D68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68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5F10DE5D-6CB7-436A-8139-AD8DFE82AB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GIh3MsqHuZ0?si=Z42xee9HT0ngBA1D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HÌNH THỨC KHỞI ĐỘNG BÀI HỌC HAY VÀ HẤP DẪN">
            <a:extLst>
              <a:ext uri="{FF2B5EF4-FFF2-40B4-BE49-F238E27FC236}">
                <a16:creationId xmlns:a16="http://schemas.microsoft.com/office/drawing/2014/main" id="{7B33AFBF-A955-EA59-2E3D-E83C17E5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69" y="1628800"/>
            <a:ext cx="7736062" cy="450263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8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45CAAD-3E41-5164-DA50-7E48FFBE3A02}"/>
              </a:ext>
            </a:extLst>
          </p:cNvPr>
          <p:cNvSpPr txBox="1"/>
          <p:nvPr/>
        </p:nvSpPr>
        <p:spPr>
          <a:xfrm>
            <a:off x="2192485" y="2890391"/>
            <a:ext cx="98404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https://youtu.be/GIh3MsqHuZ0?si=Z42xee9HT0ngBA1D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2050" name="Picture 2" descr="Hình ảnh Khởi động, Thiết Kế mẫu, Hình ảnh PNG, ảnh và Nền - Lovepik">
            <a:extLst>
              <a:ext uri="{FF2B5EF4-FFF2-40B4-BE49-F238E27FC236}">
                <a16:creationId xmlns:a16="http://schemas.microsoft.com/office/drawing/2014/main" id="{FC4F9A3E-4D42-C529-B535-BA9FAC617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61"/>
          <a:stretch/>
        </p:blipFill>
        <p:spPr bwMode="auto">
          <a:xfrm>
            <a:off x="26823" y="2132856"/>
            <a:ext cx="2281510" cy="20633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85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"/>
            <a:ext cx="121920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7343FE20-CCED-4429-D608-EDFC2D4C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42" y="2571594"/>
            <a:ext cx="12192000" cy="175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 1:</a:t>
            </a: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Trả</a:t>
            </a: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bài</a:t>
            </a: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viết</a:t>
            </a: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kể</a:t>
            </a: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chuyện</a:t>
            </a: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sáng</a:t>
            </a: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tạo</a:t>
            </a:r>
            <a:endParaRPr lang="en-US" sz="5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alic" panose="020B0609050302020204" pitchFamily="49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621" y="4571333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3002" y="-113391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ACA080E-F0CF-2992-9618-9A62FEF2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9" y="47403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77C5A749-7440-1C90-9D5A-8487F965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599617"/>
            <a:ext cx="1866546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POINSET2">
            <a:extLst>
              <a:ext uri="{FF2B5EF4-FFF2-40B4-BE49-F238E27FC236}">
                <a16:creationId xmlns:a16="http://schemas.microsoft.com/office/drawing/2014/main" id="{1A6D274C-1A33-761B-475D-091A88CF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19216" y="-174519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4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2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charRg st="12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charRg st="12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6C06915-00B4-3157-859A-38D74DA48676}"/>
              </a:ext>
            </a:extLst>
          </p:cNvPr>
          <p:cNvSpPr txBox="1"/>
          <p:nvPr/>
        </p:nvSpPr>
        <p:spPr>
          <a:xfrm>
            <a:off x="1077033" y="2492896"/>
            <a:ext cx="9865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viết</a:t>
            </a:r>
            <a:endParaRPr lang="en-US" sz="3600" b="1" dirty="0">
              <a:solidFill>
                <a:srgbClr val="FF0000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Thông báo đăng ký danh sách xét công nhận đạt tiêu chuẩn chức danh GS, PGS  năm 2024">
            <a:extLst>
              <a:ext uri="{FF2B5EF4-FFF2-40B4-BE49-F238E27FC236}">
                <a16:creationId xmlns:a16="http://schemas.microsoft.com/office/drawing/2014/main" id="{A4A216A9-346B-783E-3A0C-45C7C9D4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9" y="3139227"/>
            <a:ext cx="1997368" cy="199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5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10EE0-FFF4-1238-1DA5-30F95874F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09C16E0-9DA5-3C34-7A33-F87359A686EA}"/>
              </a:ext>
            </a:extLst>
          </p:cNvPr>
          <p:cNvSpPr txBox="1"/>
          <p:nvPr/>
        </p:nvSpPr>
        <p:spPr>
          <a:xfrm>
            <a:off x="1077033" y="2492896"/>
            <a:ext cx="9865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Sửa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9975" y="3428999"/>
            <a:ext cx="4872051" cy="255434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306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9FA41-4137-0D30-4495-ADB4D9302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FB17EBC-A6DE-40A5-2358-08A4D9AEFB52}"/>
              </a:ext>
            </a:extLst>
          </p:cNvPr>
          <p:cNvSpPr txBox="1"/>
          <p:nvPr/>
        </p:nvSpPr>
        <p:spPr>
          <a:xfrm>
            <a:off x="1077033" y="2492896"/>
            <a:ext cx="9865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sửa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văn</a:t>
            </a:r>
            <a:endParaRPr lang="en-US" sz="3600" b="1" dirty="0">
              <a:solidFill>
                <a:srgbClr val="FF0000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Hình ảnh Bài Tập Về Nhà Ngày Lễ Viết Bài Tập Về Nhà Bài Tập ...">
            <a:extLst>
              <a:ext uri="{FF2B5EF4-FFF2-40B4-BE49-F238E27FC236}">
                <a16:creationId xmlns:a16="http://schemas.microsoft.com/office/drawing/2014/main" id="{D4A168CB-7B76-7902-90F8-3DD0AD770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06" y="3645024"/>
            <a:ext cx="2201788" cy="21622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64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CE1F58C-7701-8FCA-BBC9-7D2F8B68F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33" y="3135420"/>
            <a:ext cx="11856640" cy="3675526"/>
          </a:xfrm>
          <a:prstGeom prst="rect">
            <a:avLst/>
          </a:prstGeom>
          <a:noFill/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B4FC1B9C-4FF3-AE66-7126-FCE1BF1F2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-81327"/>
            <a:ext cx="1803639" cy="180363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D203E15-AF1D-5BCA-E6AC-32B1A30842C2}"/>
              </a:ext>
            </a:extLst>
          </p:cNvPr>
          <p:cNvGrpSpPr/>
          <p:nvPr/>
        </p:nvGrpSpPr>
        <p:grpSpPr>
          <a:xfrm>
            <a:off x="2571047" y="3135420"/>
            <a:ext cx="6624736" cy="2088232"/>
            <a:chOff x="2639616" y="1844824"/>
            <a:chExt cx="6624736" cy="2088232"/>
          </a:xfrm>
        </p:grpSpPr>
        <p:pic>
          <p:nvPicPr>
            <p:cNvPr id="10" name="图片 1">
              <a:extLst>
                <a:ext uri="{FF2B5EF4-FFF2-40B4-BE49-F238E27FC236}">
                  <a16:creationId xmlns:a16="http://schemas.microsoft.com/office/drawing/2014/main" id="{53AD1E6C-D47A-6045-6115-EC703692C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2" r="14112"/>
            <a:stretch/>
          </p:blipFill>
          <p:spPr>
            <a:xfrm>
              <a:off x="2639616" y="1844824"/>
              <a:ext cx="6624736" cy="2088232"/>
            </a:xfrm>
            <a:prstGeom prst="rect">
              <a:avLst/>
            </a:prstGeom>
          </p:spPr>
        </p:pic>
        <p:sp>
          <p:nvSpPr>
            <p:cNvPr id="12" name="文本框 4">
              <a:extLst>
                <a:ext uri="{FF2B5EF4-FFF2-40B4-BE49-F238E27FC236}">
                  <a16:creationId xmlns:a16="http://schemas.microsoft.com/office/drawing/2014/main" id="{50AB523D-5253-C05E-826B-EE492F7B8D8E}"/>
                </a:ext>
              </a:extLst>
            </p:cNvPr>
            <p:cNvSpPr txBox="1"/>
            <p:nvPr/>
          </p:nvSpPr>
          <p:spPr>
            <a:xfrm rot="21360030">
              <a:off x="3264394" y="2950417"/>
              <a:ext cx="5838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8947">
                <a:defRPr/>
              </a:pPr>
              <a:r>
                <a:rPr lang="en-US" altLang="zh-CN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 VIỆC NHÓM ĐÔI</a:t>
              </a:r>
              <a:endPara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775C77E-C302-CB6B-3593-B62EB4D681D3}"/>
              </a:ext>
            </a:extLst>
          </p:cNvPr>
          <p:cNvSpPr txBox="1"/>
          <p:nvPr/>
        </p:nvSpPr>
        <p:spPr>
          <a:xfrm>
            <a:off x="839416" y="1954843"/>
            <a:ext cx="10441160" cy="511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315">
              <a:lnSpc>
                <a:spcPct val="107000"/>
              </a:lnSpc>
              <a:spcBef>
                <a:spcPts val="200"/>
              </a:spcBef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sửa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lỗi</a:t>
            </a:r>
            <a:endParaRPr lang="en-US" sz="20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3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335360" y="3743655"/>
            <a:ext cx="11449272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36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kern="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kern="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kern="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kern="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kern="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kern="100" dirty="0">
              <a:solidFill>
                <a:srgbClr val="FF0000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96A5E519-13EB-3A41-DEFE-1C63B70E4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478" y="2015463"/>
            <a:ext cx="8576441" cy="146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Vận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dụng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767408" y="2321005"/>
            <a:ext cx="11084605" cy="221599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Chúc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các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em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học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tốt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8527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76&quot;&gt;&lt;property id=&quot;20148&quot; value=&quot;5&quot;/&gt;&lt;property id=&quot;20300&quot; value=&quot;Slide 1&quot;/&gt;&lt;property id=&quot;20307&quot; value=&quot;284&quot;/&gt;&lt;/object&gt;&lt;object type=&quot;3&quot; unique_id=&quot;10077&quot;&gt;&lt;property id=&quot;20148&quot; value=&quot;5&quot;/&gt;&lt;property id=&quot;20300&quot; value=&quot;Slide 2&quot;/&gt;&lt;property id=&quot;20307&quot; value=&quot;271&quot;/&gt;&lt;/object&gt;&lt;object type=&quot;3&quot; unique_id=&quot;10078&quot;&gt;&lt;property id=&quot;20148&quot; value=&quot;5&quot;/&gt;&lt;property id=&quot;20300&quot; value=&quot;Slide 3&quot;/&gt;&lt;property id=&quot;20307&quot; value=&quot;279&quot;/&gt;&lt;/object&gt;&lt;object type=&quot;3&quot; unique_id=&quot;10079&quot;&gt;&lt;property id=&quot;20148&quot; value=&quot;5&quot;/&gt;&lt;property id=&quot;20300&quot; value=&quot;Slide 4&quot;/&gt;&lt;property id=&quot;20307&quot; value=&quot;281&quot;/&gt;&lt;/object&gt;&lt;object type=&quot;3&quot; unique_id=&quot;10080&quot;&gt;&lt;property id=&quot;20148&quot; value=&quot;5&quot;/&gt;&lt;property id=&quot;20300&quot; value=&quot;Slide 5&quot;/&gt;&lt;property id=&quot;20307&quot; value=&quot;272&quot;/&gt;&lt;/object&gt;&lt;object type=&quot;3&quot; unique_id=&quot;10081&quot;&gt;&lt;property id=&quot;20148&quot; value=&quot;5&quot;/&gt;&lt;property id=&quot;20300&quot; value=&quot;Slide 6&quot;/&gt;&lt;property id=&quot;20307&quot; value=&quot;288&quot;/&gt;&lt;/object&gt;&lt;object type=&quot;3&quot; unique_id=&quot;10082&quot;&gt;&lt;property id=&quot;20148&quot; value=&quot;5&quot;/&gt;&lt;property id=&quot;20300&quot; value=&quot;Slide 7&quot;/&gt;&lt;property id=&quot;20307&quot; value=&quot;273&quot;/&gt;&lt;/object&gt;&lt;object type=&quot;3&quot; unique_id=&quot;10083&quot;&gt;&lt;property id=&quot;20148&quot; value=&quot;5&quot;/&gt;&lt;property id=&quot;20300&quot; value=&quot;Slide 8 - &amp;quot;Trao đổi, thực hành&amp;quot;&quot;/&gt;&lt;property id=&quot;20307&quot; value=&quot;278&quot;/&gt;&lt;/object&gt;&lt;object type=&quot;3&quot; unique_id=&quot;10084&quot;&gt;&lt;property id=&quot;20148&quot; value=&quot;5&quot;/&gt;&lt;property id=&quot;20300&quot; value=&quot;Slide 9&quot;/&gt;&lt;property id=&quot;20307&quot; value=&quot;286&quot;/&gt;&lt;/object&gt;&lt;object type=&quot;3&quot; unique_id=&quot;10085&quot;&gt;&lt;property id=&quot;20148&quot; value=&quot;5&quot;/&gt;&lt;property id=&quot;20300&quot; value=&quot;Slide 10&quot;/&gt;&lt;property id=&quot;20307&quot; value=&quot;282&quot;/&gt;&lt;/object&gt;&lt;object type=&quot;3&quot; unique_id=&quot;10086&quot;&gt;&lt;property id=&quot;20148&quot; value=&quot;5&quot;/&gt;&lt;property id=&quot;20300&quot; value=&quot;Slide 11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3803</TotalTime>
  <Words>92</Words>
  <Application>Microsoft Office PowerPoint</Application>
  <PresentationFormat>Widescreen</PresentationFormat>
  <Paragraphs>15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Italic</vt:lpstr>
      <vt:lpstr>Tahoma</vt:lpstr>
      <vt:lpstr>Times New Roman</vt:lpstr>
      <vt:lpstr>UTM Avo</vt:lpstr>
      <vt:lpstr>UTM LinotypeZapfino KT</vt:lpstr>
      <vt:lpstr>UTM Showcard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XP-PRO-2011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Chuyen de GDNSTLVM</dc:title>
  <dc:creator>quyennt0412</dc:creator>
  <cp:lastModifiedBy>WIN 10</cp:lastModifiedBy>
  <cp:revision>244</cp:revision>
  <dcterms:created xsi:type="dcterms:W3CDTF">2013-10-28T09:13:32Z</dcterms:created>
  <dcterms:modified xsi:type="dcterms:W3CDTF">2025-02-11T00:50:06Z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