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583" r:id="rId2"/>
    <p:sldId id="397" r:id="rId3"/>
    <p:sldId id="398" r:id="rId4"/>
    <p:sldId id="399" r:id="rId5"/>
    <p:sldId id="400" r:id="rId6"/>
    <p:sldId id="401" r:id="rId7"/>
    <p:sldId id="402" r:id="rId8"/>
    <p:sldId id="403" r:id="rId9"/>
    <p:sldId id="405" r:id="rId10"/>
    <p:sldId id="407" r:id="rId11"/>
    <p:sldId id="408" r:id="rId12"/>
    <p:sldId id="409" r:id="rId13"/>
    <p:sldId id="410" r:id="rId14"/>
    <p:sldId id="411" r:id="rId15"/>
  </p:sldIdLst>
  <p:sldSz cx="12192000" cy="6858000"/>
  <p:notesSz cx="6858000" cy="9144000"/>
  <p:embeddedFontLst>
    <p:embeddedFont>
      <p:font typeface="Cambria Math" pitchFamily="18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SimSun" pitchFamily="2" charset="-122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E59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>
        <p:scale>
          <a:sx n="75" d="100"/>
          <a:sy n="75" d="100"/>
        </p:scale>
        <p:origin x="-48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43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Thầy cô bấm vào từng chậu hoa để chuyển đến slide nhiệm vụ</a:t>
            </a:r>
          </a:p>
          <a:p>
            <a:pPr marL="171450" indent="-171450">
              <a:buFontTx/>
              <a:buChar char="-"/>
            </a:pPr>
            <a:r>
              <a:rPr lang="vi-VN" dirty="0"/>
              <a:t>HS hoàn thành được các nhiệm vụ, bấm vào “mặt trời” để quay trở về slide chính</a:t>
            </a:r>
          </a:p>
          <a:p>
            <a:pPr marL="171450" indent="-171450">
              <a:buFontTx/>
              <a:buChar char="-"/>
            </a:pPr>
            <a:r>
              <a:rPr lang="vi-VN" dirty="0"/>
              <a:t>Sau khi hoàn thành 5 nhiệm vụ, bấm vào “đám mây” để chuyển đến slide bài 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4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266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2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2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2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7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0.png"/><Relationship Id="rId5" Type="http://schemas.openxmlformats.org/officeDocument/2006/relationships/slide" Target="slide9.xml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0.png"/><Relationship Id="rId5" Type="http://schemas.openxmlformats.org/officeDocument/2006/relationships/slide" Target="slide9.xm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0.png"/><Relationship Id="rId5" Type="http://schemas.openxmlformats.org/officeDocument/2006/relationships/slide" Target="slide9.xml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0.png"/><Relationship Id="rId5" Type="http://schemas.openxmlformats.org/officeDocument/2006/relationships/slide" Target="slide9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0.png"/><Relationship Id="rId5" Type="http://schemas.openxmlformats.org/officeDocument/2006/relationships/slide" Target="slide9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file:///C:\Users\Ziczac\Desktop\H&#7857;ng\L&#7899;p%201\To&#225;n\To&#225;n%201%20-%20Tu&#7847;n%2025\I7QO6ndTUNRmZvFauUhmtXp6fpoNHiSK.mp4" TargetMode="External"/><Relationship Id="rId1" Type="http://schemas.openxmlformats.org/officeDocument/2006/relationships/video" Target="NUL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34.png"/><Relationship Id="rId3" Type="http://schemas.openxmlformats.org/officeDocument/2006/relationships/image" Target="../media/image27.emf"/><Relationship Id="rId21" Type="http://schemas.openxmlformats.org/officeDocument/2006/relationships/image" Target="../media/image36.png"/><Relationship Id="rId7" Type="http://schemas.openxmlformats.org/officeDocument/2006/relationships/image" Target="../media/image29.png"/><Relationship Id="rId12" Type="http://schemas.openxmlformats.org/officeDocument/2006/relationships/image" Target="../media/image31.png"/><Relationship Id="rId17" Type="http://schemas.microsoft.com/office/2007/relationships/hdphoto" Target="../media/hdphoto5.wdp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11" Type="http://schemas.openxmlformats.org/officeDocument/2006/relationships/slide" Target="slide11.xml"/><Relationship Id="rId24" Type="http://schemas.openxmlformats.org/officeDocument/2006/relationships/image" Target="../media/image38.png"/><Relationship Id="rId5" Type="http://schemas.microsoft.com/office/2007/relationships/hdphoto" Target="../media/hdphoto1.wdp"/><Relationship Id="rId15" Type="http://schemas.openxmlformats.org/officeDocument/2006/relationships/slide" Target="slide13.xml"/><Relationship Id="rId23" Type="http://schemas.openxmlformats.org/officeDocument/2006/relationships/image" Target="../media/image37.png"/><Relationship Id="rId10" Type="http://schemas.microsoft.com/office/2007/relationships/hdphoto" Target="../media/hdphoto3.wdp"/><Relationship Id="rId19" Type="http://schemas.openxmlformats.org/officeDocument/2006/relationships/slide" Target="slide12.xml"/><Relationship Id="rId4" Type="http://schemas.openxmlformats.org/officeDocument/2006/relationships/image" Target="../media/image28.png"/><Relationship Id="rId9" Type="http://schemas.openxmlformats.org/officeDocument/2006/relationships/image" Target="../media/image30.png"/><Relationship Id="rId14" Type="http://schemas.openxmlformats.org/officeDocument/2006/relationships/image" Target="../media/image32.png"/><Relationship Id="rId22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xmlns="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90884" y="1635982"/>
            <a:ext cx="1201023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25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55: Em vui học Toán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/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5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2" name="PA_图片 11">
            <a:hlinkClick r:id="rId5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/>
          <p:cNvGrpSpPr/>
          <p:nvPr>
            <p:custDataLst>
              <p:tags r:id="rId2"/>
            </p:custDataLst>
          </p:nvPr>
        </p:nvGrpSpPr>
        <p:grpSpPr>
          <a:xfrm>
            <a:off x="2414646" y="865563"/>
            <a:ext cx="8183245" cy="2146759"/>
            <a:chOff x="1874329" y="2452708"/>
            <a:chExt cx="1534600" cy="761826"/>
          </a:xfrm>
        </p:grpSpPr>
        <p:sp>
          <p:nvSpPr>
            <p:cNvPr id="9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  <a:gd name="connsiteX0-61" fmla="*/ 920229 w 1891187"/>
                <a:gd name="connsiteY0-62" fmla="*/ 80158 h 828882"/>
                <a:gd name="connsiteX1-63" fmla="*/ 1760230 w 1891187"/>
                <a:gd name="connsiteY1-64" fmla="*/ 70373 h 828882"/>
                <a:gd name="connsiteX2-65" fmla="*/ 1867806 w 1891187"/>
                <a:gd name="connsiteY2-66" fmla="*/ 801892 h 828882"/>
                <a:gd name="connsiteX3-67" fmla="*/ 60522 w 1891187"/>
                <a:gd name="connsiteY3-68" fmla="*/ 769620 h 828882"/>
                <a:gd name="connsiteX4-69" fmla="*/ 28249 w 1891187"/>
                <a:gd name="connsiteY4-70" fmla="*/ 102646 h 828882"/>
                <a:gd name="connsiteX0-71" fmla="*/ 953754 w 2038657"/>
                <a:gd name="connsiteY0-72" fmla="*/ 80158 h 875087"/>
                <a:gd name="connsiteX1-73" fmla="*/ 1793755 w 2038657"/>
                <a:gd name="connsiteY1-74" fmla="*/ 70373 h 875087"/>
                <a:gd name="connsiteX2-75" fmla="*/ 1901331 w 2038657"/>
                <a:gd name="connsiteY2-76" fmla="*/ 801892 h 875087"/>
                <a:gd name="connsiteX3-77" fmla="*/ 37845 w 2038657"/>
                <a:gd name="connsiteY3-78" fmla="*/ 792108 h 875087"/>
                <a:gd name="connsiteX4-79" fmla="*/ 61774 w 2038657"/>
                <a:gd name="connsiteY4-80" fmla="*/ 102646 h 875087"/>
                <a:gd name="connsiteX0-81" fmla="*/ 984916 w 2069819"/>
                <a:gd name="connsiteY0-82" fmla="*/ 80158 h 887366"/>
                <a:gd name="connsiteX1-83" fmla="*/ 1824917 w 2069819"/>
                <a:gd name="connsiteY1-84" fmla="*/ 70373 h 887366"/>
                <a:gd name="connsiteX2-85" fmla="*/ 1932493 w 2069819"/>
                <a:gd name="connsiteY2-86" fmla="*/ 801892 h 887366"/>
                <a:gd name="connsiteX3-87" fmla="*/ 69007 w 2069819"/>
                <a:gd name="connsiteY3-88" fmla="*/ 792108 h 887366"/>
                <a:gd name="connsiteX4-89" fmla="*/ 389999 w 2069819"/>
                <a:gd name="connsiteY4-90" fmla="*/ 80159 h 887366"/>
                <a:gd name="connsiteX0-91" fmla="*/ 1007612 w 2092515"/>
                <a:gd name="connsiteY0-92" fmla="*/ 80158 h 887365"/>
                <a:gd name="connsiteX1-93" fmla="*/ 1847613 w 2092515"/>
                <a:gd name="connsiteY1-94" fmla="*/ 70373 h 887365"/>
                <a:gd name="connsiteX2-95" fmla="*/ 1955189 w 2092515"/>
                <a:gd name="connsiteY2-96" fmla="*/ 801892 h 887365"/>
                <a:gd name="connsiteX3-97" fmla="*/ 91703 w 2092515"/>
                <a:gd name="connsiteY3-98" fmla="*/ 792108 h 887365"/>
                <a:gd name="connsiteX4-99" fmla="*/ 412695 w 2092515"/>
                <a:gd name="connsiteY4-100" fmla="*/ 80159 h 887365"/>
                <a:gd name="connsiteX0-101" fmla="*/ 1087979 w 2172882"/>
                <a:gd name="connsiteY0-102" fmla="*/ 80158 h 865313"/>
                <a:gd name="connsiteX1-103" fmla="*/ 1927980 w 2172882"/>
                <a:gd name="connsiteY1-104" fmla="*/ 70373 h 865313"/>
                <a:gd name="connsiteX2-105" fmla="*/ 2035556 w 2172882"/>
                <a:gd name="connsiteY2-106" fmla="*/ 801892 h 865313"/>
                <a:gd name="connsiteX3-107" fmla="*/ 172070 w 2172882"/>
                <a:gd name="connsiteY3-108" fmla="*/ 792108 h 865313"/>
                <a:gd name="connsiteX4-109" fmla="*/ 244170 w 2172882"/>
                <a:gd name="connsiteY4-110" fmla="*/ 492446 h 865313"/>
                <a:gd name="connsiteX0-111" fmla="*/ 1043749 w 2128652"/>
                <a:gd name="connsiteY0-112" fmla="*/ 80158 h 865313"/>
                <a:gd name="connsiteX1-113" fmla="*/ 1883750 w 2128652"/>
                <a:gd name="connsiteY1-114" fmla="*/ 70373 h 865313"/>
                <a:gd name="connsiteX2-115" fmla="*/ 1991326 w 2128652"/>
                <a:gd name="connsiteY2-116" fmla="*/ 801892 h 865313"/>
                <a:gd name="connsiteX3-117" fmla="*/ 127840 w 2128652"/>
                <a:gd name="connsiteY3-118" fmla="*/ 792108 h 865313"/>
                <a:gd name="connsiteX4-119" fmla="*/ 199940 w 2128652"/>
                <a:gd name="connsiteY4-120" fmla="*/ 492446 h 865313"/>
                <a:gd name="connsiteX0-121" fmla="*/ 1078008 w 2162911"/>
                <a:gd name="connsiteY0-122" fmla="*/ 80158 h 865313"/>
                <a:gd name="connsiteX1-123" fmla="*/ 1918009 w 2162911"/>
                <a:gd name="connsiteY1-124" fmla="*/ 70373 h 865313"/>
                <a:gd name="connsiteX2-125" fmla="*/ 2025585 w 2162911"/>
                <a:gd name="connsiteY2-126" fmla="*/ 801892 h 865313"/>
                <a:gd name="connsiteX3-127" fmla="*/ 162099 w 2162911"/>
                <a:gd name="connsiteY3-128" fmla="*/ 792108 h 865313"/>
                <a:gd name="connsiteX4-129" fmla="*/ 137854 w 2162911"/>
                <a:gd name="connsiteY4-130" fmla="*/ 492446 h 865313"/>
                <a:gd name="connsiteX0-131" fmla="*/ 1042572 w 2127475"/>
                <a:gd name="connsiteY0-132" fmla="*/ 80158 h 865313"/>
                <a:gd name="connsiteX1-133" fmla="*/ 1882573 w 2127475"/>
                <a:gd name="connsiteY1-134" fmla="*/ 70373 h 865313"/>
                <a:gd name="connsiteX2-135" fmla="*/ 1990149 w 2127475"/>
                <a:gd name="connsiteY2-136" fmla="*/ 801892 h 865313"/>
                <a:gd name="connsiteX3-137" fmla="*/ 126663 w 2127475"/>
                <a:gd name="connsiteY3-138" fmla="*/ 792108 h 865313"/>
                <a:gd name="connsiteX4-139" fmla="*/ 102418 w 2127475"/>
                <a:gd name="connsiteY4-140" fmla="*/ 492446 h 865313"/>
                <a:gd name="connsiteX0-141" fmla="*/ 971813 w 2049582"/>
                <a:gd name="connsiteY0-142" fmla="*/ 80158 h 878885"/>
                <a:gd name="connsiteX1-143" fmla="*/ 1811814 w 2049582"/>
                <a:gd name="connsiteY1-144" fmla="*/ 70373 h 878885"/>
                <a:gd name="connsiteX2-145" fmla="*/ 1919390 w 2049582"/>
                <a:gd name="connsiteY2-146" fmla="*/ 801892 h 878885"/>
                <a:gd name="connsiteX3-147" fmla="*/ 152249 w 2049582"/>
                <a:gd name="connsiteY3-148" fmla="*/ 822093 h 878885"/>
                <a:gd name="connsiteX4-149" fmla="*/ 31659 w 2049582"/>
                <a:gd name="connsiteY4-150" fmla="*/ 492446 h 878885"/>
                <a:gd name="connsiteX0-151" fmla="*/ 1009140 w 2086909"/>
                <a:gd name="connsiteY0-152" fmla="*/ 80158 h 878885"/>
                <a:gd name="connsiteX1-153" fmla="*/ 1849141 w 2086909"/>
                <a:gd name="connsiteY1-154" fmla="*/ 70373 h 878885"/>
                <a:gd name="connsiteX2-155" fmla="*/ 1956717 w 2086909"/>
                <a:gd name="connsiteY2-156" fmla="*/ 801892 h 878885"/>
                <a:gd name="connsiteX3-157" fmla="*/ 189576 w 2086909"/>
                <a:gd name="connsiteY3-158" fmla="*/ 822093 h 878885"/>
                <a:gd name="connsiteX4-159" fmla="*/ 68986 w 2086909"/>
                <a:gd name="connsiteY4-160" fmla="*/ 492446 h 878885"/>
                <a:gd name="connsiteX0-161" fmla="*/ 1041174 w 2118943"/>
                <a:gd name="connsiteY0-162" fmla="*/ 80158 h 872392"/>
                <a:gd name="connsiteX1-163" fmla="*/ 1881175 w 2118943"/>
                <a:gd name="connsiteY1-164" fmla="*/ 70373 h 872392"/>
                <a:gd name="connsiteX2-165" fmla="*/ 1988751 w 2118943"/>
                <a:gd name="connsiteY2-166" fmla="*/ 801892 h 872392"/>
                <a:gd name="connsiteX3-167" fmla="*/ 221610 w 2118943"/>
                <a:gd name="connsiteY3-168" fmla="*/ 822093 h 872392"/>
                <a:gd name="connsiteX4-169" fmla="*/ 44818 w 2118943"/>
                <a:gd name="connsiteY4-170" fmla="*/ 612383 h 872392"/>
                <a:gd name="connsiteX0-171" fmla="*/ 1010281 w 2088050"/>
                <a:gd name="connsiteY0-172" fmla="*/ 80158 h 872392"/>
                <a:gd name="connsiteX1-173" fmla="*/ 1850282 w 2088050"/>
                <a:gd name="connsiteY1-174" fmla="*/ 70373 h 872392"/>
                <a:gd name="connsiteX2-175" fmla="*/ 1957858 w 2088050"/>
                <a:gd name="connsiteY2-176" fmla="*/ 801892 h 872392"/>
                <a:gd name="connsiteX3-177" fmla="*/ 190717 w 2088050"/>
                <a:gd name="connsiteY3-178" fmla="*/ 822093 h 872392"/>
                <a:gd name="connsiteX4-179" fmla="*/ 13925 w 2088050"/>
                <a:gd name="connsiteY4-180" fmla="*/ 612383 h 872392"/>
                <a:gd name="connsiteX0-181" fmla="*/ 1010281 w 2088050"/>
                <a:gd name="connsiteY0-182" fmla="*/ 80158 h 872392"/>
                <a:gd name="connsiteX1-183" fmla="*/ 1850282 w 2088050"/>
                <a:gd name="connsiteY1-184" fmla="*/ 70373 h 872392"/>
                <a:gd name="connsiteX2-185" fmla="*/ 1957858 w 2088050"/>
                <a:gd name="connsiteY2-186" fmla="*/ 801892 h 872392"/>
                <a:gd name="connsiteX3-187" fmla="*/ 190717 w 2088050"/>
                <a:gd name="connsiteY3-188" fmla="*/ 822093 h 872392"/>
                <a:gd name="connsiteX4-189" fmla="*/ 13925 w 2088050"/>
                <a:gd name="connsiteY4-190" fmla="*/ 612383 h 872392"/>
                <a:gd name="connsiteX0-191" fmla="*/ 996356 w 2074125"/>
                <a:gd name="connsiteY0-192" fmla="*/ 80158 h 861823"/>
                <a:gd name="connsiteX1-193" fmla="*/ 1836357 w 2074125"/>
                <a:gd name="connsiteY1-194" fmla="*/ 70373 h 861823"/>
                <a:gd name="connsiteX2-195" fmla="*/ 1943933 w 2074125"/>
                <a:gd name="connsiteY2-196" fmla="*/ 801892 h 861823"/>
                <a:gd name="connsiteX3-197" fmla="*/ 176792 w 2074125"/>
                <a:gd name="connsiteY3-198" fmla="*/ 822093 h 861823"/>
                <a:gd name="connsiteX4-199" fmla="*/ 0 w 2074125"/>
                <a:gd name="connsiteY4-200" fmla="*/ 612383 h 861823"/>
                <a:gd name="connsiteX0-201" fmla="*/ 996356 w 1970804"/>
                <a:gd name="connsiteY0-202" fmla="*/ 80158 h 823168"/>
                <a:gd name="connsiteX1-203" fmla="*/ 1836357 w 1970804"/>
                <a:gd name="connsiteY1-204" fmla="*/ 70373 h 823168"/>
                <a:gd name="connsiteX2-205" fmla="*/ 1943933 w 1970804"/>
                <a:gd name="connsiteY2-206" fmla="*/ 801892 h 823168"/>
                <a:gd name="connsiteX3-207" fmla="*/ 176792 w 1970804"/>
                <a:gd name="connsiteY3-208" fmla="*/ 822093 h 823168"/>
                <a:gd name="connsiteX4-209" fmla="*/ 0 w 1970804"/>
                <a:gd name="connsiteY4-210" fmla="*/ 612383 h 823168"/>
                <a:gd name="connsiteX0-211" fmla="*/ 1010802 w 1991303"/>
                <a:gd name="connsiteY0-212" fmla="*/ 81745 h 843471"/>
                <a:gd name="connsiteX1-213" fmla="*/ 1850803 w 1991303"/>
                <a:gd name="connsiteY1-214" fmla="*/ 71960 h 843471"/>
                <a:gd name="connsiteX2-215" fmla="*/ 1966407 w 1991303"/>
                <a:gd name="connsiteY2-216" fmla="*/ 825967 h 843471"/>
                <a:gd name="connsiteX3-217" fmla="*/ 191238 w 1991303"/>
                <a:gd name="connsiteY3-218" fmla="*/ 823680 h 843471"/>
                <a:gd name="connsiteX4-219" fmla="*/ 14446 w 1991303"/>
                <a:gd name="connsiteY4-220" fmla="*/ 613970 h 843471"/>
                <a:gd name="connsiteX0-221" fmla="*/ 1009760 w 1978344"/>
                <a:gd name="connsiteY0-222" fmla="*/ 81745 h 843471"/>
                <a:gd name="connsiteX1-223" fmla="*/ 1849761 w 1978344"/>
                <a:gd name="connsiteY1-224" fmla="*/ 71960 h 843471"/>
                <a:gd name="connsiteX2-225" fmla="*/ 1949307 w 1978344"/>
                <a:gd name="connsiteY2-226" fmla="*/ 825967 h 843471"/>
                <a:gd name="connsiteX3-227" fmla="*/ 190196 w 1978344"/>
                <a:gd name="connsiteY3-228" fmla="*/ 823680 h 843471"/>
                <a:gd name="connsiteX4-229" fmla="*/ 13404 w 1978344"/>
                <a:gd name="connsiteY4-230" fmla="*/ 613970 h 843471"/>
                <a:gd name="connsiteX0-231" fmla="*/ 996356 w 1964940"/>
                <a:gd name="connsiteY0-232" fmla="*/ 81745 h 840320"/>
                <a:gd name="connsiteX1-233" fmla="*/ 1836357 w 1964940"/>
                <a:gd name="connsiteY1-234" fmla="*/ 71960 h 840320"/>
                <a:gd name="connsiteX2-235" fmla="*/ 1935903 w 1964940"/>
                <a:gd name="connsiteY2-236" fmla="*/ 825967 h 840320"/>
                <a:gd name="connsiteX3-237" fmla="*/ 176792 w 1964940"/>
                <a:gd name="connsiteY3-238" fmla="*/ 823680 h 840320"/>
                <a:gd name="connsiteX4-239" fmla="*/ 0 w 1964940"/>
                <a:gd name="connsiteY4-240" fmla="*/ 613970 h 840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10" name="任意多边形 11"/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990729" y="2623628"/>
              <a:ext cx="1314030" cy="5909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4000" b="1" dirty="0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  <a:cs typeface="UTM Avo" panose="02040603050506020204" charset="0"/>
                </a:rPr>
                <a:t>S</a:t>
              </a:r>
              <a:r>
                <a:rPr lang="en-US" altLang="zh-CN" sz="4000" b="1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  <a:cs typeface="UTM Avo" panose="02040603050506020204" charset="0"/>
                </a:rPr>
                <a:t>ố </a:t>
              </a:r>
              <a:r>
                <a:rPr lang="en-US" altLang="zh-CN" sz="4000" b="1" dirty="0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  <a:cs typeface="UTM Avo" panose="02040603050506020204" charset="0"/>
                </a:rPr>
                <a:t>tròn chục lớn </a:t>
              </a:r>
              <a:r>
                <a:rPr lang="en-US" altLang="zh-CN" sz="4000" b="1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  <a:cs typeface="UTM Avo" panose="02040603050506020204" charset="0"/>
                </a:rPr>
                <a:t>nhất là:</a:t>
              </a:r>
              <a:endParaRPr lang="en-US" altLang="zh-CN" sz="4000" b="1" dirty="0">
                <a:solidFill>
                  <a:srgbClr val="FF7707"/>
                </a:solidFill>
                <a:latin typeface="UTM Avo" panose="02040603050506020204" charset="0"/>
                <a:ea typeface="方正静蕾简体" panose="02000000000000000000" pitchFamily="2" charset="-122"/>
                <a:cs typeface="UTM Avo" panose="02040603050506020204" charset="0"/>
              </a:endParaRPr>
            </a:p>
          </p:txBody>
        </p:sp>
      </p:grpSp>
      <p:pic>
        <p:nvPicPr>
          <p:cNvPr id="29" name="图片 28"/>
          <p:cNvPicPr>
            <a:picLocks noGrp="1" noChangeAspect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8475"/>
            <a:ext cx="3865563" cy="386556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60" y="2907665"/>
            <a:ext cx="302133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/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5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2" name="PA_图片 11">
            <a:hlinkClick r:id="rId5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/>
          <p:cNvGrpSpPr/>
          <p:nvPr>
            <p:custDataLst>
              <p:tags r:id="rId2"/>
            </p:custDataLst>
          </p:nvPr>
        </p:nvGrpSpPr>
        <p:grpSpPr>
          <a:xfrm>
            <a:off x="2217116" y="1185908"/>
            <a:ext cx="8271167" cy="2054596"/>
            <a:chOff x="1874329" y="2452708"/>
            <a:chExt cx="1534600" cy="699352"/>
          </a:xfrm>
        </p:grpSpPr>
        <p:sp>
          <p:nvSpPr>
            <p:cNvPr id="9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  <a:gd name="connsiteX0-61" fmla="*/ 920229 w 1891187"/>
                <a:gd name="connsiteY0-62" fmla="*/ 80158 h 828882"/>
                <a:gd name="connsiteX1-63" fmla="*/ 1760230 w 1891187"/>
                <a:gd name="connsiteY1-64" fmla="*/ 70373 h 828882"/>
                <a:gd name="connsiteX2-65" fmla="*/ 1867806 w 1891187"/>
                <a:gd name="connsiteY2-66" fmla="*/ 801892 h 828882"/>
                <a:gd name="connsiteX3-67" fmla="*/ 60522 w 1891187"/>
                <a:gd name="connsiteY3-68" fmla="*/ 769620 h 828882"/>
                <a:gd name="connsiteX4-69" fmla="*/ 28249 w 1891187"/>
                <a:gd name="connsiteY4-70" fmla="*/ 102646 h 828882"/>
                <a:gd name="connsiteX0-71" fmla="*/ 953754 w 2038657"/>
                <a:gd name="connsiteY0-72" fmla="*/ 80158 h 875087"/>
                <a:gd name="connsiteX1-73" fmla="*/ 1793755 w 2038657"/>
                <a:gd name="connsiteY1-74" fmla="*/ 70373 h 875087"/>
                <a:gd name="connsiteX2-75" fmla="*/ 1901331 w 2038657"/>
                <a:gd name="connsiteY2-76" fmla="*/ 801892 h 875087"/>
                <a:gd name="connsiteX3-77" fmla="*/ 37845 w 2038657"/>
                <a:gd name="connsiteY3-78" fmla="*/ 792108 h 875087"/>
                <a:gd name="connsiteX4-79" fmla="*/ 61774 w 2038657"/>
                <a:gd name="connsiteY4-80" fmla="*/ 102646 h 875087"/>
                <a:gd name="connsiteX0-81" fmla="*/ 984916 w 2069819"/>
                <a:gd name="connsiteY0-82" fmla="*/ 80158 h 887366"/>
                <a:gd name="connsiteX1-83" fmla="*/ 1824917 w 2069819"/>
                <a:gd name="connsiteY1-84" fmla="*/ 70373 h 887366"/>
                <a:gd name="connsiteX2-85" fmla="*/ 1932493 w 2069819"/>
                <a:gd name="connsiteY2-86" fmla="*/ 801892 h 887366"/>
                <a:gd name="connsiteX3-87" fmla="*/ 69007 w 2069819"/>
                <a:gd name="connsiteY3-88" fmla="*/ 792108 h 887366"/>
                <a:gd name="connsiteX4-89" fmla="*/ 389999 w 2069819"/>
                <a:gd name="connsiteY4-90" fmla="*/ 80159 h 887366"/>
                <a:gd name="connsiteX0-91" fmla="*/ 1007612 w 2092515"/>
                <a:gd name="connsiteY0-92" fmla="*/ 80158 h 887365"/>
                <a:gd name="connsiteX1-93" fmla="*/ 1847613 w 2092515"/>
                <a:gd name="connsiteY1-94" fmla="*/ 70373 h 887365"/>
                <a:gd name="connsiteX2-95" fmla="*/ 1955189 w 2092515"/>
                <a:gd name="connsiteY2-96" fmla="*/ 801892 h 887365"/>
                <a:gd name="connsiteX3-97" fmla="*/ 91703 w 2092515"/>
                <a:gd name="connsiteY3-98" fmla="*/ 792108 h 887365"/>
                <a:gd name="connsiteX4-99" fmla="*/ 412695 w 2092515"/>
                <a:gd name="connsiteY4-100" fmla="*/ 80159 h 887365"/>
                <a:gd name="connsiteX0-101" fmla="*/ 1087979 w 2172882"/>
                <a:gd name="connsiteY0-102" fmla="*/ 80158 h 865313"/>
                <a:gd name="connsiteX1-103" fmla="*/ 1927980 w 2172882"/>
                <a:gd name="connsiteY1-104" fmla="*/ 70373 h 865313"/>
                <a:gd name="connsiteX2-105" fmla="*/ 2035556 w 2172882"/>
                <a:gd name="connsiteY2-106" fmla="*/ 801892 h 865313"/>
                <a:gd name="connsiteX3-107" fmla="*/ 172070 w 2172882"/>
                <a:gd name="connsiteY3-108" fmla="*/ 792108 h 865313"/>
                <a:gd name="connsiteX4-109" fmla="*/ 244170 w 2172882"/>
                <a:gd name="connsiteY4-110" fmla="*/ 492446 h 865313"/>
                <a:gd name="connsiteX0-111" fmla="*/ 1043749 w 2128652"/>
                <a:gd name="connsiteY0-112" fmla="*/ 80158 h 865313"/>
                <a:gd name="connsiteX1-113" fmla="*/ 1883750 w 2128652"/>
                <a:gd name="connsiteY1-114" fmla="*/ 70373 h 865313"/>
                <a:gd name="connsiteX2-115" fmla="*/ 1991326 w 2128652"/>
                <a:gd name="connsiteY2-116" fmla="*/ 801892 h 865313"/>
                <a:gd name="connsiteX3-117" fmla="*/ 127840 w 2128652"/>
                <a:gd name="connsiteY3-118" fmla="*/ 792108 h 865313"/>
                <a:gd name="connsiteX4-119" fmla="*/ 199940 w 2128652"/>
                <a:gd name="connsiteY4-120" fmla="*/ 492446 h 865313"/>
                <a:gd name="connsiteX0-121" fmla="*/ 1078008 w 2162911"/>
                <a:gd name="connsiteY0-122" fmla="*/ 80158 h 865313"/>
                <a:gd name="connsiteX1-123" fmla="*/ 1918009 w 2162911"/>
                <a:gd name="connsiteY1-124" fmla="*/ 70373 h 865313"/>
                <a:gd name="connsiteX2-125" fmla="*/ 2025585 w 2162911"/>
                <a:gd name="connsiteY2-126" fmla="*/ 801892 h 865313"/>
                <a:gd name="connsiteX3-127" fmla="*/ 162099 w 2162911"/>
                <a:gd name="connsiteY3-128" fmla="*/ 792108 h 865313"/>
                <a:gd name="connsiteX4-129" fmla="*/ 137854 w 2162911"/>
                <a:gd name="connsiteY4-130" fmla="*/ 492446 h 865313"/>
                <a:gd name="connsiteX0-131" fmla="*/ 1042572 w 2127475"/>
                <a:gd name="connsiteY0-132" fmla="*/ 80158 h 865313"/>
                <a:gd name="connsiteX1-133" fmla="*/ 1882573 w 2127475"/>
                <a:gd name="connsiteY1-134" fmla="*/ 70373 h 865313"/>
                <a:gd name="connsiteX2-135" fmla="*/ 1990149 w 2127475"/>
                <a:gd name="connsiteY2-136" fmla="*/ 801892 h 865313"/>
                <a:gd name="connsiteX3-137" fmla="*/ 126663 w 2127475"/>
                <a:gd name="connsiteY3-138" fmla="*/ 792108 h 865313"/>
                <a:gd name="connsiteX4-139" fmla="*/ 102418 w 2127475"/>
                <a:gd name="connsiteY4-140" fmla="*/ 492446 h 865313"/>
                <a:gd name="connsiteX0-141" fmla="*/ 971813 w 2049582"/>
                <a:gd name="connsiteY0-142" fmla="*/ 80158 h 878885"/>
                <a:gd name="connsiteX1-143" fmla="*/ 1811814 w 2049582"/>
                <a:gd name="connsiteY1-144" fmla="*/ 70373 h 878885"/>
                <a:gd name="connsiteX2-145" fmla="*/ 1919390 w 2049582"/>
                <a:gd name="connsiteY2-146" fmla="*/ 801892 h 878885"/>
                <a:gd name="connsiteX3-147" fmla="*/ 152249 w 2049582"/>
                <a:gd name="connsiteY3-148" fmla="*/ 822093 h 878885"/>
                <a:gd name="connsiteX4-149" fmla="*/ 31659 w 2049582"/>
                <a:gd name="connsiteY4-150" fmla="*/ 492446 h 878885"/>
                <a:gd name="connsiteX0-151" fmla="*/ 1009140 w 2086909"/>
                <a:gd name="connsiteY0-152" fmla="*/ 80158 h 878885"/>
                <a:gd name="connsiteX1-153" fmla="*/ 1849141 w 2086909"/>
                <a:gd name="connsiteY1-154" fmla="*/ 70373 h 878885"/>
                <a:gd name="connsiteX2-155" fmla="*/ 1956717 w 2086909"/>
                <a:gd name="connsiteY2-156" fmla="*/ 801892 h 878885"/>
                <a:gd name="connsiteX3-157" fmla="*/ 189576 w 2086909"/>
                <a:gd name="connsiteY3-158" fmla="*/ 822093 h 878885"/>
                <a:gd name="connsiteX4-159" fmla="*/ 68986 w 2086909"/>
                <a:gd name="connsiteY4-160" fmla="*/ 492446 h 878885"/>
                <a:gd name="connsiteX0-161" fmla="*/ 1041174 w 2118943"/>
                <a:gd name="connsiteY0-162" fmla="*/ 80158 h 872392"/>
                <a:gd name="connsiteX1-163" fmla="*/ 1881175 w 2118943"/>
                <a:gd name="connsiteY1-164" fmla="*/ 70373 h 872392"/>
                <a:gd name="connsiteX2-165" fmla="*/ 1988751 w 2118943"/>
                <a:gd name="connsiteY2-166" fmla="*/ 801892 h 872392"/>
                <a:gd name="connsiteX3-167" fmla="*/ 221610 w 2118943"/>
                <a:gd name="connsiteY3-168" fmla="*/ 822093 h 872392"/>
                <a:gd name="connsiteX4-169" fmla="*/ 44818 w 2118943"/>
                <a:gd name="connsiteY4-170" fmla="*/ 612383 h 872392"/>
                <a:gd name="connsiteX0-171" fmla="*/ 1010281 w 2088050"/>
                <a:gd name="connsiteY0-172" fmla="*/ 80158 h 872392"/>
                <a:gd name="connsiteX1-173" fmla="*/ 1850282 w 2088050"/>
                <a:gd name="connsiteY1-174" fmla="*/ 70373 h 872392"/>
                <a:gd name="connsiteX2-175" fmla="*/ 1957858 w 2088050"/>
                <a:gd name="connsiteY2-176" fmla="*/ 801892 h 872392"/>
                <a:gd name="connsiteX3-177" fmla="*/ 190717 w 2088050"/>
                <a:gd name="connsiteY3-178" fmla="*/ 822093 h 872392"/>
                <a:gd name="connsiteX4-179" fmla="*/ 13925 w 2088050"/>
                <a:gd name="connsiteY4-180" fmla="*/ 612383 h 872392"/>
                <a:gd name="connsiteX0-181" fmla="*/ 1010281 w 2088050"/>
                <a:gd name="connsiteY0-182" fmla="*/ 80158 h 872392"/>
                <a:gd name="connsiteX1-183" fmla="*/ 1850282 w 2088050"/>
                <a:gd name="connsiteY1-184" fmla="*/ 70373 h 872392"/>
                <a:gd name="connsiteX2-185" fmla="*/ 1957858 w 2088050"/>
                <a:gd name="connsiteY2-186" fmla="*/ 801892 h 872392"/>
                <a:gd name="connsiteX3-187" fmla="*/ 190717 w 2088050"/>
                <a:gd name="connsiteY3-188" fmla="*/ 822093 h 872392"/>
                <a:gd name="connsiteX4-189" fmla="*/ 13925 w 2088050"/>
                <a:gd name="connsiteY4-190" fmla="*/ 612383 h 872392"/>
                <a:gd name="connsiteX0-191" fmla="*/ 996356 w 2074125"/>
                <a:gd name="connsiteY0-192" fmla="*/ 80158 h 861823"/>
                <a:gd name="connsiteX1-193" fmla="*/ 1836357 w 2074125"/>
                <a:gd name="connsiteY1-194" fmla="*/ 70373 h 861823"/>
                <a:gd name="connsiteX2-195" fmla="*/ 1943933 w 2074125"/>
                <a:gd name="connsiteY2-196" fmla="*/ 801892 h 861823"/>
                <a:gd name="connsiteX3-197" fmla="*/ 176792 w 2074125"/>
                <a:gd name="connsiteY3-198" fmla="*/ 822093 h 861823"/>
                <a:gd name="connsiteX4-199" fmla="*/ 0 w 2074125"/>
                <a:gd name="connsiteY4-200" fmla="*/ 612383 h 861823"/>
                <a:gd name="connsiteX0-201" fmla="*/ 996356 w 1970804"/>
                <a:gd name="connsiteY0-202" fmla="*/ 80158 h 823168"/>
                <a:gd name="connsiteX1-203" fmla="*/ 1836357 w 1970804"/>
                <a:gd name="connsiteY1-204" fmla="*/ 70373 h 823168"/>
                <a:gd name="connsiteX2-205" fmla="*/ 1943933 w 1970804"/>
                <a:gd name="connsiteY2-206" fmla="*/ 801892 h 823168"/>
                <a:gd name="connsiteX3-207" fmla="*/ 176792 w 1970804"/>
                <a:gd name="connsiteY3-208" fmla="*/ 822093 h 823168"/>
                <a:gd name="connsiteX4-209" fmla="*/ 0 w 1970804"/>
                <a:gd name="connsiteY4-210" fmla="*/ 612383 h 823168"/>
                <a:gd name="connsiteX0-211" fmla="*/ 1010802 w 1991303"/>
                <a:gd name="connsiteY0-212" fmla="*/ 81745 h 843471"/>
                <a:gd name="connsiteX1-213" fmla="*/ 1850803 w 1991303"/>
                <a:gd name="connsiteY1-214" fmla="*/ 71960 h 843471"/>
                <a:gd name="connsiteX2-215" fmla="*/ 1966407 w 1991303"/>
                <a:gd name="connsiteY2-216" fmla="*/ 825967 h 843471"/>
                <a:gd name="connsiteX3-217" fmla="*/ 191238 w 1991303"/>
                <a:gd name="connsiteY3-218" fmla="*/ 823680 h 843471"/>
                <a:gd name="connsiteX4-219" fmla="*/ 14446 w 1991303"/>
                <a:gd name="connsiteY4-220" fmla="*/ 613970 h 843471"/>
                <a:gd name="connsiteX0-221" fmla="*/ 1009760 w 1978344"/>
                <a:gd name="connsiteY0-222" fmla="*/ 81745 h 843471"/>
                <a:gd name="connsiteX1-223" fmla="*/ 1849761 w 1978344"/>
                <a:gd name="connsiteY1-224" fmla="*/ 71960 h 843471"/>
                <a:gd name="connsiteX2-225" fmla="*/ 1949307 w 1978344"/>
                <a:gd name="connsiteY2-226" fmla="*/ 825967 h 843471"/>
                <a:gd name="connsiteX3-227" fmla="*/ 190196 w 1978344"/>
                <a:gd name="connsiteY3-228" fmla="*/ 823680 h 843471"/>
                <a:gd name="connsiteX4-229" fmla="*/ 13404 w 1978344"/>
                <a:gd name="connsiteY4-230" fmla="*/ 613970 h 843471"/>
                <a:gd name="connsiteX0-231" fmla="*/ 996356 w 1964940"/>
                <a:gd name="connsiteY0-232" fmla="*/ 81745 h 840320"/>
                <a:gd name="connsiteX1-233" fmla="*/ 1836357 w 1964940"/>
                <a:gd name="connsiteY1-234" fmla="*/ 71960 h 840320"/>
                <a:gd name="connsiteX2-235" fmla="*/ 1935903 w 1964940"/>
                <a:gd name="connsiteY2-236" fmla="*/ 825967 h 840320"/>
                <a:gd name="connsiteX3-237" fmla="*/ 176792 w 1964940"/>
                <a:gd name="connsiteY3-238" fmla="*/ 823680 h 840320"/>
                <a:gd name="connsiteX4-239" fmla="*/ 0 w 1964940"/>
                <a:gd name="connsiteY4-240" fmla="*/ 613970 h 840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1"/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975937" y="2628848"/>
              <a:ext cx="1314030" cy="4617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4400" b="1" dirty="0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Số tròn chục bé </a:t>
              </a:r>
              <a:r>
                <a:rPr lang="en-US" altLang="zh-CN" sz="4400" b="1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nhất là:</a:t>
              </a:r>
              <a:endParaRPr lang="en-US" altLang="zh-CN" sz="4400" b="1" dirty="0">
                <a:solidFill>
                  <a:srgbClr val="FF7707"/>
                </a:solidFill>
                <a:latin typeface="UTM Avo" panose="02040603050506020204" charset="0"/>
                <a:ea typeface="方正静蕾简体" panose="02000000000000000000" pitchFamily="2" charset="-122"/>
              </a:endParaRPr>
            </a:p>
          </p:txBody>
        </p:sp>
      </p:grpSp>
      <p:pic>
        <p:nvPicPr>
          <p:cNvPr id="29" name="图片 28"/>
          <p:cNvPicPr>
            <a:picLocks noGrp="1" noChangeAspect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8613"/>
            <a:ext cx="3865563" cy="386556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35" y="3025775"/>
            <a:ext cx="3021330" cy="2438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/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5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2" name="PA_图片 11">
            <a:hlinkClick r:id="rId5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/>
          <p:cNvGrpSpPr/>
          <p:nvPr>
            <p:custDataLst>
              <p:tags r:id="rId2"/>
            </p:custDataLst>
          </p:nvPr>
        </p:nvGrpSpPr>
        <p:grpSpPr>
          <a:xfrm>
            <a:off x="3314211" y="844814"/>
            <a:ext cx="6593059" cy="2567989"/>
            <a:chOff x="1874329" y="2452708"/>
            <a:chExt cx="1534600" cy="699352"/>
          </a:xfrm>
        </p:grpSpPr>
        <p:sp>
          <p:nvSpPr>
            <p:cNvPr id="9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  <a:gd name="connsiteX0-61" fmla="*/ 920229 w 1891187"/>
                <a:gd name="connsiteY0-62" fmla="*/ 80158 h 828882"/>
                <a:gd name="connsiteX1-63" fmla="*/ 1760230 w 1891187"/>
                <a:gd name="connsiteY1-64" fmla="*/ 70373 h 828882"/>
                <a:gd name="connsiteX2-65" fmla="*/ 1867806 w 1891187"/>
                <a:gd name="connsiteY2-66" fmla="*/ 801892 h 828882"/>
                <a:gd name="connsiteX3-67" fmla="*/ 60522 w 1891187"/>
                <a:gd name="connsiteY3-68" fmla="*/ 769620 h 828882"/>
                <a:gd name="connsiteX4-69" fmla="*/ 28249 w 1891187"/>
                <a:gd name="connsiteY4-70" fmla="*/ 102646 h 828882"/>
                <a:gd name="connsiteX0-71" fmla="*/ 953754 w 2038657"/>
                <a:gd name="connsiteY0-72" fmla="*/ 80158 h 875087"/>
                <a:gd name="connsiteX1-73" fmla="*/ 1793755 w 2038657"/>
                <a:gd name="connsiteY1-74" fmla="*/ 70373 h 875087"/>
                <a:gd name="connsiteX2-75" fmla="*/ 1901331 w 2038657"/>
                <a:gd name="connsiteY2-76" fmla="*/ 801892 h 875087"/>
                <a:gd name="connsiteX3-77" fmla="*/ 37845 w 2038657"/>
                <a:gd name="connsiteY3-78" fmla="*/ 792108 h 875087"/>
                <a:gd name="connsiteX4-79" fmla="*/ 61774 w 2038657"/>
                <a:gd name="connsiteY4-80" fmla="*/ 102646 h 875087"/>
                <a:gd name="connsiteX0-81" fmla="*/ 984916 w 2069819"/>
                <a:gd name="connsiteY0-82" fmla="*/ 80158 h 887366"/>
                <a:gd name="connsiteX1-83" fmla="*/ 1824917 w 2069819"/>
                <a:gd name="connsiteY1-84" fmla="*/ 70373 h 887366"/>
                <a:gd name="connsiteX2-85" fmla="*/ 1932493 w 2069819"/>
                <a:gd name="connsiteY2-86" fmla="*/ 801892 h 887366"/>
                <a:gd name="connsiteX3-87" fmla="*/ 69007 w 2069819"/>
                <a:gd name="connsiteY3-88" fmla="*/ 792108 h 887366"/>
                <a:gd name="connsiteX4-89" fmla="*/ 389999 w 2069819"/>
                <a:gd name="connsiteY4-90" fmla="*/ 80159 h 887366"/>
                <a:gd name="connsiteX0-91" fmla="*/ 1007612 w 2092515"/>
                <a:gd name="connsiteY0-92" fmla="*/ 80158 h 887365"/>
                <a:gd name="connsiteX1-93" fmla="*/ 1847613 w 2092515"/>
                <a:gd name="connsiteY1-94" fmla="*/ 70373 h 887365"/>
                <a:gd name="connsiteX2-95" fmla="*/ 1955189 w 2092515"/>
                <a:gd name="connsiteY2-96" fmla="*/ 801892 h 887365"/>
                <a:gd name="connsiteX3-97" fmla="*/ 91703 w 2092515"/>
                <a:gd name="connsiteY3-98" fmla="*/ 792108 h 887365"/>
                <a:gd name="connsiteX4-99" fmla="*/ 412695 w 2092515"/>
                <a:gd name="connsiteY4-100" fmla="*/ 80159 h 887365"/>
                <a:gd name="connsiteX0-101" fmla="*/ 1087979 w 2172882"/>
                <a:gd name="connsiteY0-102" fmla="*/ 80158 h 865313"/>
                <a:gd name="connsiteX1-103" fmla="*/ 1927980 w 2172882"/>
                <a:gd name="connsiteY1-104" fmla="*/ 70373 h 865313"/>
                <a:gd name="connsiteX2-105" fmla="*/ 2035556 w 2172882"/>
                <a:gd name="connsiteY2-106" fmla="*/ 801892 h 865313"/>
                <a:gd name="connsiteX3-107" fmla="*/ 172070 w 2172882"/>
                <a:gd name="connsiteY3-108" fmla="*/ 792108 h 865313"/>
                <a:gd name="connsiteX4-109" fmla="*/ 244170 w 2172882"/>
                <a:gd name="connsiteY4-110" fmla="*/ 492446 h 865313"/>
                <a:gd name="connsiteX0-111" fmla="*/ 1043749 w 2128652"/>
                <a:gd name="connsiteY0-112" fmla="*/ 80158 h 865313"/>
                <a:gd name="connsiteX1-113" fmla="*/ 1883750 w 2128652"/>
                <a:gd name="connsiteY1-114" fmla="*/ 70373 h 865313"/>
                <a:gd name="connsiteX2-115" fmla="*/ 1991326 w 2128652"/>
                <a:gd name="connsiteY2-116" fmla="*/ 801892 h 865313"/>
                <a:gd name="connsiteX3-117" fmla="*/ 127840 w 2128652"/>
                <a:gd name="connsiteY3-118" fmla="*/ 792108 h 865313"/>
                <a:gd name="connsiteX4-119" fmla="*/ 199940 w 2128652"/>
                <a:gd name="connsiteY4-120" fmla="*/ 492446 h 865313"/>
                <a:gd name="connsiteX0-121" fmla="*/ 1078008 w 2162911"/>
                <a:gd name="connsiteY0-122" fmla="*/ 80158 h 865313"/>
                <a:gd name="connsiteX1-123" fmla="*/ 1918009 w 2162911"/>
                <a:gd name="connsiteY1-124" fmla="*/ 70373 h 865313"/>
                <a:gd name="connsiteX2-125" fmla="*/ 2025585 w 2162911"/>
                <a:gd name="connsiteY2-126" fmla="*/ 801892 h 865313"/>
                <a:gd name="connsiteX3-127" fmla="*/ 162099 w 2162911"/>
                <a:gd name="connsiteY3-128" fmla="*/ 792108 h 865313"/>
                <a:gd name="connsiteX4-129" fmla="*/ 137854 w 2162911"/>
                <a:gd name="connsiteY4-130" fmla="*/ 492446 h 865313"/>
                <a:gd name="connsiteX0-131" fmla="*/ 1042572 w 2127475"/>
                <a:gd name="connsiteY0-132" fmla="*/ 80158 h 865313"/>
                <a:gd name="connsiteX1-133" fmla="*/ 1882573 w 2127475"/>
                <a:gd name="connsiteY1-134" fmla="*/ 70373 h 865313"/>
                <a:gd name="connsiteX2-135" fmla="*/ 1990149 w 2127475"/>
                <a:gd name="connsiteY2-136" fmla="*/ 801892 h 865313"/>
                <a:gd name="connsiteX3-137" fmla="*/ 126663 w 2127475"/>
                <a:gd name="connsiteY3-138" fmla="*/ 792108 h 865313"/>
                <a:gd name="connsiteX4-139" fmla="*/ 102418 w 2127475"/>
                <a:gd name="connsiteY4-140" fmla="*/ 492446 h 865313"/>
                <a:gd name="connsiteX0-141" fmla="*/ 971813 w 2049582"/>
                <a:gd name="connsiteY0-142" fmla="*/ 80158 h 878885"/>
                <a:gd name="connsiteX1-143" fmla="*/ 1811814 w 2049582"/>
                <a:gd name="connsiteY1-144" fmla="*/ 70373 h 878885"/>
                <a:gd name="connsiteX2-145" fmla="*/ 1919390 w 2049582"/>
                <a:gd name="connsiteY2-146" fmla="*/ 801892 h 878885"/>
                <a:gd name="connsiteX3-147" fmla="*/ 152249 w 2049582"/>
                <a:gd name="connsiteY3-148" fmla="*/ 822093 h 878885"/>
                <a:gd name="connsiteX4-149" fmla="*/ 31659 w 2049582"/>
                <a:gd name="connsiteY4-150" fmla="*/ 492446 h 878885"/>
                <a:gd name="connsiteX0-151" fmla="*/ 1009140 w 2086909"/>
                <a:gd name="connsiteY0-152" fmla="*/ 80158 h 878885"/>
                <a:gd name="connsiteX1-153" fmla="*/ 1849141 w 2086909"/>
                <a:gd name="connsiteY1-154" fmla="*/ 70373 h 878885"/>
                <a:gd name="connsiteX2-155" fmla="*/ 1956717 w 2086909"/>
                <a:gd name="connsiteY2-156" fmla="*/ 801892 h 878885"/>
                <a:gd name="connsiteX3-157" fmla="*/ 189576 w 2086909"/>
                <a:gd name="connsiteY3-158" fmla="*/ 822093 h 878885"/>
                <a:gd name="connsiteX4-159" fmla="*/ 68986 w 2086909"/>
                <a:gd name="connsiteY4-160" fmla="*/ 492446 h 878885"/>
                <a:gd name="connsiteX0-161" fmla="*/ 1041174 w 2118943"/>
                <a:gd name="connsiteY0-162" fmla="*/ 80158 h 872392"/>
                <a:gd name="connsiteX1-163" fmla="*/ 1881175 w 2118943"/>
                <a:gd name="connsiteY1-164" fmla="*/ 70373 h 872392"/>
                <a:gd name="connsiteX2-165" fmla="*/ 1988751 w 2118943"/>
                <a:gd name="connsiteY2-166" fmla="*/ 801892 h 872392"/>
                <a:gd name="connsiteX3-167" fmla="*/ 221610 w 2118943"/>
                <a:gd name="connsiteY3-168" fmla="*/ 822093 h 872392"/>
                <a:gd name="connsiteX4-169" fmla="*/ 44818 w 2118943"/>
                <a:gd name="connsiteY4-170" fmla="*/ 612383 h 872392"/>
                <a:gd name="connsiteX0-171" fmla="*/ 1010281 w 2088050"/>
                <a:gd name="connsiteY0-172" fmla="*/ 80158 h 872392"/>
                <a:gd name="connsiteX1-173" fmla="*/ 1850282 w 2088050"/>
                <a:gd name="connsiteY1-174" fmla="*/ 70373 h 872392"/>
                <a:gd name="connsiteX2-175" fmla="*/ 1957858 w 2088050"/>
                <a:gd name="connsiteY2-176" fmla="*/ 801892 h 872392"/>
                <a:gd name="connsiteX3-177" fmla="*/ 190717 w 2088050"/>
                <a:gd name="connsiteY3-178" fmla="*/ 822093 h 872392"/>
                <a:gd name="connsiteX4-179" fmla="*/ 13925 w 2088050"/>
                <a:gd name="connsiteY4-180" fmla="*/ 612383 h 872392"/>
                <a:gd name="connsiteX0-181" fmla="*/ 1010281 w 2088050"/>
                <a:gd name="connsiteY0-182" fmla="*/ 80158 h 872392"/>
                <a:gd name="connsiteX1-183" fmla="*/ 1850282 w 2088050"/>
                <a:gd name="connsiteY1-184" fmla="*/ 70373 h 872392"/>
                <a:gd name="connsiteX2-185" fmla="*/ 1957858 w 2088050"/>
                <a:gd name="connsiteY2-186" fmla="*/ 801892 h 872392"/>
                <a:gd name="connsiteX3-187" fmla="*/ 190717 w 2088050"/>
                <a:gd name="connsiteY3-188" fmla="*/ 822093 h 872392"/>
                <a:gd name="connsiteX4-189" fmla="*/ 13925 w 2088050"/>
                <a:gd name="connsiteY4-190" fmla="*/ 612383 h 872392"/>
                <a:gd name="connsiteX0-191" fmla="*/ 996356 w 2074125"/>
                <a:gd name="connsiteY0-192" fmla="*/ 80158 h 861823"/>
                <a:gd name="connsiteX1-193" fmla="*/ 1836357 w 2074125"/>
                <a:gd name="connsiteY1-194" fmla="*/ 70373 h 861823"/>
                <a:gd name="connsiteX2-195" fmla="*/ 1943933 w 2074125"/>
                <a:gd name="connsiteY2-196" fmla="*/ 801892 h 861823"/>
                <a:gd name="connsiteX3-197" fmla="*/ 176792 w 2074125"/>
                <a:gd name="connsiteY3-198" fmla="*/ 822093 h 861823"/>
                <a:gd name="connsiteX4-199" fmla="*/ 0 w 2074125"/>
                <a:gd name="connsiteY4-200" fmla="*/ 612383 h 861823"/>
                <a:gd name="connsiteX0-201" fmla="*/ 996356 w 1970804"/>
                <a:gd name="connsiteY0-202" fmla="*/ 80158 h 823168"/>
                <a:gd name="connsiteX1-203" fmla="*/ 1836357 w 1970804"/>
                <a:gd name="connsiteY1-204" fmla="*/ 70373 h 823168"/>
                <a:gd name="connsiteX2-205" fmla="*/ 1943933 w 1970804"/>
                <a:gd name="connsiteY2-206" fmla="*/ 801892 h 823168"/>
                <a:gd name="connsiteX3-207" fmla="*/ 176792 w 1970804"/>
                <a:gd name="connsiteY3-208" fmla="*/ 822093 h 823168"/>
                <a:gd name="connsiteX4-209" fmla="*/ 0 w 1970804"/>
                <a:gd name="connsiteY4-210" fmla="*/ 612383 h 823168"/>
                <a:gd name="connsiteX0-211" fmla="*/ 1010802 w 1991303"/>
                <a:gd name="connsiteY0-212" fmla="*/ 81745 h 843471"/>
                <a:gd name="connsiteX1-213" fmla="*/ 1850803 w 1991303"/>
                <a:gd name="connsiteY1-214" fmla="*/ 71960 h 843471"/>
                <a:gd name="connsiteX2-215" fmla="*/ 1966407 w 1991303"/>
                <a:gd name="connsiteY2-216" fmla="*/ 825967 h 843471"/>
                <a:gd name="connsiteX3-217" fmla="*/ 191238 w 1991303"/>
                <a:gd name="connsiteY3-218" fmla="*/ 823680 h 843471"/>
                <a:gd name="connsiteX4-219" fmla="*/ 14446 w 1991303"/>
                <a:gd name="connsiteY4-220" fmla="*/ 613970 h 843471"/>
                <a:gd name="connsiteX0-221" fmla="*/ 1009760 w 1978344"/>
                <a:gd name="connsiteY0-222" fmla="*/ 81745 h 843471"/>
                <a:gd name="connsiteX1-223" fmla="*/ 1849761 w 1978344"/>
                <a:gd name="connsiteY1-224" fmla="*/ 71960 h 843471"/>
                <a:gd name="connsiteX2-225" fmla="*/ 1949307 w 1978344"/>
                <a:gd name="connsiteY2-226" fmla="*/ 825967 h 843471"/>
                <a:gd name="connsiteX3-227" fmla="*/ 190196 w 1978344"/>
                <a:gd name="connsiteY3-228" fmla="*/ 823680 h 843471"/>
                <a:gd name="connsiteX4-229" fmla="*/ 13404 w 1978344"/>
                <a:gd name="connsiteY4-230" fmla="*/ 613970 h 843471"/>
                <a:gd name="connsiteX0-231" fmla="*/ 996356 w 1964940"/>
                <a:gd name="connsiteY0-232" fmla="*/ 81745 h 840320"/>
                <a:gd name="connsiteX1-233" fmla="*/ 1836357 w 1964940"/>
                <a:gd name="connsiteY1-234" fmla="*/ 71960 h 840320"/>
                <a:gd name="connsiteX2-235" fmla="*/ 1935903 w 1964940"/>
                <a:gd name="connsiteY2-236" fmla="*/ 825967 h 840320"/>
                <a:gd name="connsiteX3-237" fmla="*/ 176792 w 1964940"/>
                <a:gd name="connsiteY3-238" fmla="*/ 823680 h 840320"/>
                <a:gd name="connsiteX4-239" fmla="*/ 0 w 1964940"/>
                <a:gd name="connsiteY4-240" fmla="*/ 613970 h 840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1"/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990729" y="2545556"/>
              <a:ext cx="1314030" cy="4617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4400" b="1" dirty="0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Số lớn nhất có 1 chữ </a:t>
              </a:r>
              <a:r>
                <a:rPr lang="en-US" altLang="zh-CN" sz="4400" b="1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số là:</a:t>
              </a:r>
              <a:endParaRPr lang="en-US" altLang="zh-CN" sz="4400" b="1" dirty="0">
                <a:solidFill>
                  <a:srgbClr val="FF7707"/>
                </a:solidFill>
                <a:latin typeface="UTM Avo" panose="02040603050506020204" charset="0"/>
                <a:ea typeface="方正静蕾简体" panose="02000000000000000000" pitchFamily="2" charset="-122"/>
              </a:endParaRPr>
            </a:p>
          </p:txBody>
        </p:sp>
      </p:grpSp>
      <p:pic>
        <p:nvPicPr>
          <p:cNvPr id="29" name="图片 28"/>
          <p:cNvPicPr>
            <a:picLocks noGrp="1" noChangeAspect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550"/>
            <a:ext cx="3865563" cy="386556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630" y="3033395"/>
            <a:ext cx="302133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/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5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2" name="PA_图片 11">
            <a:hlinkClick r:id="rId5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/>
          <p:cNvGrpSpPr/>
          <p:nvPr>
            <p:custDataLst>
              <p:tags r:id="rId2"/>
            </p:custDataLst>
          </p:nvPr>
        </p:nvGrpSpPr>
        <p:grpSpPr>
          <a:xfrm>
            <a:off x="2937021" y="691116"/>
            <a:ext cx="7111138" cy="2567989"/>
            <a:chOff x="1874329" y="2452708"/>
            <a:chExt cx="1534600" cy="699352"/>
          </a:xfrm>
        </p:grpSpPr>
        <p:sp>
          <p:nvSpPr>
            <p:cNvPr id="9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  <a:gd name="connsiteX0-61" fmla="*/ 920229 w 1891187"/>
                <a:gd name="connsiteY0-62" fmla="*/ 80158 h 828882"/>
                <a:gd name="connsiteX1-63" fmla="*/ 1760230 w 1891187"/>
                <a:gd name="connsiteY1-64" fmla="*/ 70373 h 828882"/>
                <a:gd name="connsiteX2-65" fmla="*/ 1867806 w 1891187"/>
                <a:gd name="connsiteY2-66" fmla="*/ 801892 h 828882"/>
                <a:gd name="connsiteX3-67" fmla="*/ 60522 w 1891187"/>
                <a:gd name="connsiteY3-68" fmla="*/ 769620 h 828882"/>
                <a:gd name="connsiteX4-69" fmla="*/ 28249 w 1891187"/>
                <a:gd name="connsiteY4-70" fmla="*/ 102646 h 828882"/>
                <a:gd name="connsiteX0-71" fmla="*/ 953754 w 2038657"/>
                <a:gd name="connsiteY0-72" fmla="*/ 80158 h 875087"/>
                <a:gd name="connsiteX1-73" fmla="*/ 1793755 w 2038657"/>
                <a:gd name="connsiteY1-74" fmla="*/ 70373 h 875087"/>
                <a:gd name="connsiteX2-75" fmla="*/ 1901331 w 2038657"/>
                <a:gd name="connsiteY2-76" fmla="*/ 801892 h 875087"/>
                <a:gd name="connsiteX3-77" fmla="*/ 37845 w 2038657"/>
                <a:gd name="connsiteY3-78" fmla="*/ 792108 h 875087"/>
                <a:gd name="connsiteX4-79" fmla="*/ 61774 w 2038657"/>
                <a:gd name="connsiteY4-80" fmla="*/ 102646 h 875087"/>
                <a:gd name="connsiteX0-81" fmla="*/ 984916 w 2069819"/>
                <a:gd name="connsiteY0-82" fmla="*/ 80158 h 887366"/>
                <a:gd name="connsiteX1-83" fmla="*/ 1824917 w 2069819"/>
                <a:gd name="connsiteY1-84" fmla="*/ 70373 h 887366"/>
                <a:gd name="connsiteX2-85" fmla="*/ 1932493 w 2069819"/>
                <a:gd name="connsiteY2-86" fmla="*/ 801892 h 887366"/>
                <a:gd name="connsiteX3-87" fmla="*/ 69007 w 2069819"/>
                <a:gd name="connsiteY3-88" fmla="*/ 792108 h 887366"/>
                <a:gd name="connsiteX4-89" fmla="*/ 389999 w 2069819"/>
                <a:gd name="connsiteY4-90" fmla="*/ 80159 h 887366"/>
                <a:gd name="connsiteX0-91" fmla="*/ 1007612 w 2092515"/>
                <a:gd name="connsiteY0-92" fmla="*/ 80158 h 887365"/>
                <a:gd name="connsiteX1-93" fmla="*/ 1847613 w 2092515"/>
                <a:gd name="connsiteY1-94" fmla="*/ 70373 h 887365"/>
                <a:gd name="connsiteX2-95" fmla="*/ 1955189 w 2092515"/>
                <a:gd name="connsiteY2-96" fmla="*/ 801892 h 887365"/>
                <a:gd name="connsiteX3-97" fmla="*/ 91703 w 2092515"/>
                <a:gd name="connsiteY3-98" fmla="*/ 792108 h 887365"/>
                <a:gd name="connsiteX4-99" fmla="*/ 412695 w 2092515"/>
                <a:gd name="connsiteY4-100" fmla="*/ 80159 h 887365"/>
                <a:gd name="connsiteX0-101" fmla="*/ 1087979 w 2172882"/>
                <a:gd name="connsiteY0-102" fmla="*/ 80158 h 865313"/>
                <a:gd name="connsiteX1-103" fmla="*/ 1927980 w 2172882"/>
                <a:gd name="connsiteY1-104" fmla="*/ 70373 h 865313"/>
                <a:gd name="connsiteX2-105" fmla="*/ 2035556 w 2172882"/>
                <a:gd name="connsiteY2-106" fmla="*/ 801892 h 865313"/>
                <a:gd name="connsiteX3-107" fmla="*/ 172070 w 2172882"/>
                <a:gd name="connsiteY3-108" fmla="*/ 792108 h 865313"/>
                <a:gd name="connsiteX4-109" fmla="*/ 244170 w 2172882"/>
                <a:gd name="connsiteY4-110" fmla="*/ 492446 h 865313"/>
                <a:gd name="connsiteX0-111" fmla="*/ 1043749 w 2128652"/>
                <a:gd name="connsiteY0-112" fmla="*/ 80158 h 865313"/>
                <a:gd name="connsiteX1-113" fmla="*/ 1883750 w 2128652"/>
                <a:gd name="connsiteY1-114" fmla="*/ 70373 h 865313"/>
                <a:gd name="connsiteX2-115" fmla="*/ 1991326 w 2128652"/>
                <a:gd name="connsiteY2-116" fmla="*/ 801892 h 865313"/>
                <a:gd name="connsiteX3-117" fmla="*/ 127840 w 2128652"/>
                <a:gd name="connsiteY3-118" fmla="*/ 792108 h 865313"/>
                <a:gd name="connsiteX4-119" fmla="*/ 199940 w 2128652"/>
                <a:gd name="connsiteY4-120" fmla="*/ 492446 h 865313"/>
                <a:gd name="connsiteX0-121" fmla="*/ 1078008 w 2162911"/>
                <a:gd name="connsiteY0-122" fmla="*/ 80158 h 865313"/>
                <a:gd name="connsiteX1-123" fmla="*/ 1918009 w 2162911"/>
                <a:gd name="connsiteY1-124" fmla="*/ 70373 h 865313"/>
                <a:gd name="connsiteX2-125" fmla="*/ 2025585 w 2162911"/>
                <a:gd name="connsiteY2-126" fmla="*/ 801892 h 865313"/>
                <a:gd name="connsiteX3-127" fmla="*/ 162099 w 2162911"/>
                <a:gd name="connsiteY3-128" fmla="*/ 792108 h 865313"/>
                <a:gd name="connsiteX4-129" fmla="*/ 137854 w 2162911"/>
                <a:gd name="connsiteY4-130" fmla="*/ 492446 h 865313"/>
                <a:gd name="connsiteX0-131" fmla="*/ 1042572 w 2127475"/>
                <a:gd name="connsiteY0-132" fmla="*/ 80158 h 865313"/>
                <a:gd name="connsiteX1-133" fmla="*/ 1882573 w 2127475"/>
                <a:gd name="connsiteY1-134" fmla="*/ 70373 h 865313"/>
                <a:gd name="connsiteX2-135" fmla="*/ 1990149 w 2127475"/>
                <a:gd name="connsiteY2-136" fmla="*/ 801892 h 865313"/>
                <a:gd name="connsiteX3-137" fmla="*/ 126663 w 2127475"/>
                <a:gd name="connsiteY3-138" fmla="*/ 792108 h 865313"/>
                <a:gd name="connsiteX4-139" fmla="*/ 102418 w 2127475"/>
                <a:gd name="connsiteY4-140" fmla="*/ 492446 h 865313"/>
                <a:gd name="connsiteX0-141" fmla="*/ 971813 w 2049582"/>
                <a:gd name="connsiteY0-142" fmla="*/ 80158 h 878885"/>
                <a:gd name="connsiteX1-143" fmla="*/ 1811814 w 2049582"/>
                <a:gd name="connsiteY1-144" fmla="*/ 70373 h 878885"/>
                <a:gd name="connsiteX2-145" fmla="*/ 1919390 w 2049582"/>
                <a:gd name="connsiteY2-146" fmla="*/ 801892 h 878885"/>
                <a:gd name="connsiteX3-147" fmla="*/ 152249 w 2049582"/>
                <a:gd name="connsiteY3-148" fmla="*/ 822093 h 878885"/>
                <a:gd name="connsiteX4-149" fmla="*/ 31659 w 2049582"/>
                <a:gd name="connsiteY4-150" fmla="*/ 492446 h 878885"/>
                <a:gd name="connsiteX0-151" fmla="*/ 1009140 w 2086909"/>
                <a:gd name="connsiteY0-152" fmla="*/ 80158 h 878885"/>
                <a:gd name="connsiteX1-153" fmla="*/ 1849141 w 2086909"/>
                <a:gd name="connsiteY1-154" fmla="*/ 70373 h 878885"/>
                <a:gd name="connsiteX2-155" fmla="*/ 1956717 w 2086909"/>
                <a:gd name="connsiteY2-156" fmla="*/ 801892 h 878885"/>
                <a:gd name="connsiteX3-157" fmla="*/ 189576 w 2086909"/>
                <a:gd name="connsiteY3-158" fmla="*/ 822093 h 878885"/>
                <a:gd name="connsiteX4-159" fmla="*/ 68986 w 2086909"/>
                <a:gd name="connsiteY4-160" fmla="*/ 492446 h 878885"/>
                <a:gd name="connsiteX0-161" fmla="*/ 1041174 w 2118943"/>
                <a:gd name="connsiteY0-162" fmla="*/ 80158 h 872392"/>
                <a:gd name="connsiteX1-163" fmla="*/ 1881175 w 2118943"/>
                <a:gd name="connsiteY1-164" fmla="*/ 70373 h 872392"/>
                <a:gd name="connsiteX2-165" fmla="*/ 1988751 w 2118943"/>
                <a:gd name="connsiteY2-166" fmla="*/ 801892 h 872392"/>
                <a:gd name="connsiteX3-167" fmla="*/ 221610 w 2118943"/>
                <a:gd name="connsiteY3-168" fmla="*/ 822093 h 872392"/>
                <a:gd name="connsiteX4-169" fmla="*/ 44818 w 2118943"/>
                <a:gd name="connsiteY4-170" fmla="*/ 612383 h 872392"/>
                <a:gd name="connsiteX0-171" fmla="*/ 1010281 w 2088050"/>
                <a:gd name="connsiteY0-172" fmla="*/ 80158 h 872392"/>
                <a:gd name="connsiteX1-173" fmla="*/ 1850282 w 2088050"/>
                <a:gd name="connsiteY1-174" fmla="*/ 70373 h 872392"/>
                <a:gd name="connsiteX2-175" fmla="*/ 1957858 w 2088050"/>
                <a:gd name="connsiteY2-176" fmla="*/ 801892 h 872392"/>
                <a:gd name="connsiteX3-177" fmla="*/ 190717 w 2088050"/>
                <a:gd name="connsiteY3-178" fmla="*/ 822093 h 872392"/>
                <a:gd name="connsiteX4-179" fmla="*/ 13925 w 2088050"/>
                <a:gd name="connsiteY4-180" fmla="*/ 612383 h 872392"/>
                <a:gd name="connsiteX0-181" fmla="*/ 1010281 w 2088050"/>
                <a:gd name="connsiteY0-182" fmla="*/ 80158 h 872392"/>
                <a:gd name="connsiteX1-183" fmla="*/ 1850282 w 2088050"/>
                <a:gd name="connsiteY1-184" fmla="*/ 70373 h 872392"/>
                <a:gd name="connsiteX2-185" fmla="*/ 1957858 w 2088050"/>
                <a:gd name="connsiteY2-186" fmla="*/ 801892 h 872392"/>
                <a:gd name="connsiteX3-187" fmla="*/ 190717 w 2088050"/>
                <a:gd name="connsiteY3-188" fmla="*/ 822093 h 872392"/>
                <a:gd name="connsiteX4-189" fmla="*/ 13925 w 2088050"/>
                <a:gd name="connsiteY4-190" fmla="*/ 612383 h 872392"/>
                <a:gd name="connsiteX0-191" fmla="*/ 996356 w 2074125"/>
                <a:gd name="connsiteY0-192" fmla="*/ 80158 h 861823"/>
                <a:gd name="connsiteX1-193" fmla="*/ 1836357 w 2074125"/>
                <a:gd name="connsiteY1-194" fmla="*/ 70373 h 861823"/>
                <a:gd name="connsiteX2-195" fmla="*/ 1943933 w 2074125"/>
                <a:gd name="connsiteY2-196" fmla="*/ 801892 h 861823"/>
                <a:gd name="connsiteX3-197" fmla="*/ 176792 w 2074125"/>
                <a:gd name="connsiteY3-198" fmla="*/ 822093 h 861823"/>
                <a:gd name="connsiteX4-199" fmla="*/ 0 w 2074125"/>
                <a:gd name="connsiteY4-200" fmla="*/ 612383 h 861823"/>
                <a:gd name="connsiteX0-201" fmla="*/ 996356 w 1970804"/>
                <a:gd name="connsiteY0-202" fmla="*/ 80158 h 823168"/>
                <a:gd name="connsiteX1-203" fmla="*/ 1836357 w 1970804"/>
                <a:gd name="connsiteY1-204" fmla="*/ 70373 h 823168"/>
                <a:gd name="connsiteX2-205" fmla="*/ 1943933 w 1970804"/>
                <a:gd name="connsiteY2-206" fmla="*/ 801892 h 823168"/>
                <a:gd name="connsiteX3-207" fmla="*/ 176792 w 1970804"/>
                <a:gd name="connsiteY3-208" fmla="*/ 822093 h 823168"/>
                <a:gd name="connsiteX4-209" fmla="*/ 0 w 1970804"/>
                <a:gd name="connsiteY4-210" fmla="*/ 612383 h 823168"/>
                <a:gd name="connsiteX0-211" fmla="*/ 1010802 w 1991303"/>
                <a:gd name="connsiteY0-212" fmla="*/ 81745 h 843471"/>
                <a:gd name="connsiteX1-213" fmla="*/ 1850803 w 1991303"/>
                <a:gd name="connsiteY1-214" fmla="*/ 71960 h 843471"/>
                <a:gd name="connsiteX2-215" fmla="*/ 1966407 w 1991303"/>
                <a:gd name="connsiteY2-216" fmla="*/ 825967 h 843471"/>
                <a:gd name="connsiteX3-217" fmla="*/ 191238 w 1991303"/>
                <a:gd name="connsiteY3-218" fmla="*/ 823680 h 843471"/>
                <a:gd name="connsiteX4-219" fmla="*/ 14446 w 1991303"/>
                <a:gd name="connsiteY4-220" fmla="*/ 613970 h 843471"/>
                <a:gd name="connsiteX0-221" fmla="*/ 1009760 w 1978344"/>
                <a:gd name="connsiteY0-222" fmla="*/ 81745 h 843471"/>
                <a:gd name="connsiteX1-223" fmla="*/ 1849761 w 1978344"/>
                <a:gd name="connsiteY1-224" fmla="*/ 71960 h 843471"/>
                <a:gd name="connsiteX2-225" fmla="*/ 1949307 w 1978344"/>
                <a:gd name="connsiteY2-226" fmla="*/ 825967 h 843471"/>
                <a:gd name="connsiteX3-227" fmla="*/ 190196 w 1978344"/>
                <a:gd name="connsiteY3-228" fmla="*/ 823680 h 843471"/>
                <a:gd name="connsiteX4-229" fmla="*/ 13404 w 1978344"/>
                <a:gd name="connsiteY4-230" fmla="*/ 613970 h 843471"/>
                <a:gd name="connsiteX0-231" fmla="*/ 996356 w 1964940"/>
                <a:gd name="connsiteY0-232" fmla="*/ 81745 h 840320"/>
                <a:gd name="connsiteX1-233" fmla="*/ 1836357 w 1964940"/>
                <a:gd name="connsiteY1-234" fmla="*/ 71960 h 840320"/>
                <a:gd name="connsiteX2-235" fmla="*/ 1935903 w 1964940"/>
                <a:gd name="connsiteY2-236" fmla="*/ 825967 h 840320"/>
                <a:gd name="connsiteX3-237" fmla="*/ 176792 w 1964940"/>
                <a:gd name="connsiteY3-238" fmla="*/ 823680 h 840320"/>
                <a:gd name="connsiteX4-239" fmla="*/ 0 w 1964940"/>
                <a:gd name="connsiteY4-240" fmla="*/ 613970 h 840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1"/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984614" y="2561838"/>
              <a:ext cx="1314030" cy="4617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4400" b="1" dirty="0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Số lớn nhất có 2 chữ </a:t>
              </a:r>
              <a:r>
                <a:rPr lang="en-US" altLang="zh-CN" sz="4400" b="1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số là:</a:t>
              </a:r>
              <a:endParaRPr lang="en-US" altLang="zh-CN" sz="4400" b="1" dirty="0">
                <a:solidFill>
                  <a:srgbClr val="FF7707"/>
                </a:solidFill>
                <a:latin typeface="UTM Avo" panose="02040603050506020204" charset="0"/>
                <a:ea typeface="方正静蕾简体" panose="02000000000000000000" pitchFamily="2" charset="-122"/>
              </a:endParaRPr>
            </a:p>
          </p:txBody>
        </p:sp>
      </p:grpSp>
      <p:pic>
        <p:nvPicPr>
          <p:cNvPr id="29" name="图片 28"/>
          <p:cNvPicPr>
            <a:picLocks noGrp="1" noChangeAspect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8475"/>
            <a:ext cx="3865563" cy="386556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60" y="2907665"/>
            <a:ext cx="302133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3"/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5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2" name="PA_图片 11">
            <a:hlinkClick r:id="rId5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grpSp>
        <p:nvGrpSpPr>
          <p:cNvPr id="8" name="PA_库_组合 5"/>
          <p:cNvGrpSpPr/>
          <p:nvPr>
            <p:custDataLst>
              <p:tags r:id="rId2"/>
            </p:custDataLst>
          </p:nvPr>
        </p:nvGrpSpPr>
        <p:grpSpPr>
          <a:xfrm>
            <a:off x="2753506" y="403461"/>
            <a:ext cx="7111138" cy="2567989"/>
            <a:chOff x="1874329" y="2452708"/>
            <a:chExt cx="1534600" cy="699352"/>
          </a:xfrm>
        </p:grpSpPr>
        <p:sp>
          <p:nvSpPr>
            <p:cNvPr id="9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  <a:gd name="connsiteX0-61" fmla="*/ 920229 w 1891187"/>
                <a:gd name="connsiteY0-62" fmla="*/ 80158 h 828882"/>
                <a:gd name="connsiteX1-63" fmla="*/ 1760230 w 1891187"/>
                <a:gd name="connsiteY1-64" fmla="*/ 70373 h 828882"/>
                <a:gd name="connsiteX2-65" fmla="*/ 1867806 w 1891187"/>
                <a:gd name="connsiteY2-66" fmla="*/ 801892 h 828882"/>
                <a:gd name="connsiteX3-67" fmla="*/ 60522 w 1891187"/>
                <a:gd name="connsiteY3-68" fmla="*/ 769620 h 828882"/>
                <a:gd name="connsiteX4-69" fmla="*/ 28249 w 1891187"/>
                <a:gd name="connsiteY4-70" fmla="*/ 102646 h 828882"/>
                <a:gd name="connsiteX0-71" fmla="*/ 953754 w 2038657"/>
                <a:gd name="connsiteY0-72" fmla="*/ 80158 h 875087"/>
                <a:gd name="connsiteX1-73" fmla="*/ 1793755 w 2038657"/>
                <a:gd name="connsiteY1-74" fmla="*/ 70373 h 875087"/>
                <a:gd name="connsiteX2-75" fmla="*/ 1901331 w 2038657"/>
                <a:gd name="connsiteY2-76" fmla="*/ 801892 h 875087"/>
                <a:gd name="connsiteX3-77" fmla="*/ 37845 w 2038657"/>
                <a:gd name="connsiteY3-78" fmla="*/ 792108 h 875087"/>
                <a:gd name="connsiteX4-79" fmla="*/ 61774 w 2038657"/>
                <a:gd name="connsiteY4-80" fmla="*/ 102646 h 875087"/>
                <a:gd name="connsiteX0-81" fmla="*/ 984916 w 2069819"/>
                <a:gd name="connsiteY0-82" fmla="*/ 80158 h 887366"/>
                <a:gd name="connsiteX1-83" fmla="*/ 1824917 w 2069819"/>
                <a:gd name="connsiteY1-84" fmla="*/ 70373 h 887366"/>
                <a:gd name="connsiteX2-85" fmla="*/ 1932493 w 2069819"/>
                <a:gd name="connsiteY2-86" fmla="*/ 801892 h 887366"/>
                <a:gd name="connsiteX3-87" fmla="*/ 69007 w 2069819"/>
                <a:gd name="connsiteY3-88" fmla="*/ 792108 h 887366"/>
                <a:gd name="connsiteX4-89" fmla="*/ 389999 w 2069819"/>
                <a:gd name="connsiteY4-90" fmla="*/ 80159 h 887366"/>
                <a:gd name="connsiteX0-91" fmla="*/ 1007612 w 2092515"/>
                <a:gd name="connsiteY0-92" fmla="*/ 80158 h 887365"/>
                <a:gd name="connsiteX1-93" fmla="*/ 1847613 w 2092515"/>
                <a:gd name="connsiteY1-94" fmla="*/ 70373 h 887365"/>
                <a:gd name="connsiteX2-95" fmla="*/ 1955189 w 2092515"/>
                <a:gd name="connsiteY2-96" fmla="*/ 801892 h 887365"/>
                <a:gd name="connsiteX3-97" fmla="*/ 91703 w 2092515"/>
                <a:gd name="connsiteY3-98" fmla="*/ 792108 h 887365"/>
                <a:gd name="connsiteX4-99" fmla="*/ 412695 w 2092515"/>
                <a:gd name="connsiteY4-100" fmla="*/ 80159 h 887365"/>
                <a:gd name="connsiteX0-101" fmla="*/ 1087979 w 2172882"/>
                <a:gd name="connsiteY0-102" fmla="*/ 80158 h 865313"/>
                <a:gd name="connsiteX1-103" fmla="*/ 1927980 w 2172882"/>
                <a:gd name="connsiteY1-104" fmla="*/ 70373 h 865313"/>
                <a:gd name="connsiteX2-105" fmla="*/ 2035556 w 2172882"/>
                <a:gd name="connsiteY2-106" fmla="*/ 801892 h 865313"/>
                <a:gd name="connsiteX3-107" fmla="*/ 172070 w 2172882"/>
                <a:gd name="connsiteY3-108" fmla="*/ 792108 h 865313"/>
                <a:gd name="connsiteX4-109" fmla="*/ 244170 w 2172882"/>
                <a:gd name="connsiteY4-110" fmla="*/ 492446 h 865313"/>
                <a:gd name="connsiteX0-111" fmla="*/ 1043749 w 2128652"/>
                <a:gd name="connsiteY0-112" fmla="*/ 80158 h 865313"/>
                <a:gd name="connsiteX1-113" fmla="*/ 1883750 w 2128652"/>
                <a:gd name="connsiteY1-114" fmla="*/ 70373 h 865313"/>
                <a:gd name="connsiteX2-115" fmla="*/ 1991326 w 2128652"/>
                <a:gd name="connsiteY2-116" fmla="*/ 801892 h 865313"/>
                <a:gd name="connsiteX3-117" fmla="*/ 127840 w 2128652"/>
                <a:gd name="connsiteY3-118" fmla="*/ 792108 h 865313"/>
                <a:gd name="connsiteX4-119" fmla="*/ 199940 w 2128652"/>
                <a:gd name="connsiteY4-120" fmla="*/ 492446 h 865313"/>
                <a:gd name="connsiteX0-121" fmla="*/ 1078008 w 2162911"/>
                <a:gd name="connsiteY0-122" fmla="*/ 80158 h 865313"/>
                <a:gd name="connsiteX1-123" fmla="*/ 1918009 w 2162911"/>
                <a:gd name="connsiteY1-124" fmla="*/ 70373 h 865313"/>
                <a:gd name="connsiteX2-125" fmla="*/ 2025585 w 2162911"/>
                <a:gd name="connsiteY2-126" fmla="*/ 801892 h 865313"/>
                <a:gd name="connsiteX3-127" fmla="*/ 162099 w 2162911"/>
                <a:gd name="connsiteY3-128" fmla="*/ 792108 h 865313"/>
                <a:gd name="connsiteX4-129" fmla="*/ 137854 w 2162911"/>
                <a:gd name="connsiteY4-130" fmla="*/ 492446 h 865313"/>
                <a:gd name="connsiteX0-131" fmla="*/ 1042572 w 2127475"/>
                <a:gd name="connsiteY0-132" fmla="*/ 80158 h 865313"/>
                <a:gd name="connsiteX1-133" fmla="*/ 1882573 w 2127475"/>
                <a:gd name="connsiteY1-134" fmla="*/ 70373 h 865313"/>
                <a:gd name="connsiteX2-135" fmla="*/ 1990149 w 2127475"/>
                <a:gd name="connsiteY2-136" fmla="*/ 801892 h 865313"/>
                <a:gd name="connsiteX3-137" fmla="*/ 126663 w 2127475"/>
                <a:gd name="connsiteY3-138" fmla="*/ 792108 h 865313"/>
                <a:gd name="connsiteX4-139" fmla="*/ 102418 w 2127475"/>
                <a:gd name="connsiteY4-140" fmla="*/ 492446 h 865313"/>
                <a:gd name="connsiteX0-141" fmla="*/ 971813 w 2049582"/>
                <a:gd name="connsiteY0-142" fmla="*/ 80158 h 878885"/>
                <a:gd name="connsiteX1-143" fmla="*/ 1811814 w 2049582"/>
                <a:gd name="connsiteY1-144" fmla="*/ 70373 h 878885"/>
                <a:gd name="connsiteX2-145" fmla="*/ 1919390 w 2049582"/>
                <a:gd name="connsiteY2-146" fmla="*/ 801892 h 878885"/>
                <a:gd name="connsiteX3-147" fmla="*/ 152249 w 2049582"/>
                <a:gd name="connsiteY3-148" fmla="*/ 822093 h 878885"/>
                <a:gd name="connsiteX4-149" fmla="*/ 31659 w 2049582"/>
                <a:gd name="connsiteY4-150" fmla="*/ 492446 h 878885"/>
                <a:gd name="connsiteX0-151" fmla="*/ 1009140 w 2086909"/>
                <a:gd name="connsiteY0-152" fmla="*/ 80158 h 878885"/>
                <a:gd name="connsiteX1-153" fmla="*/ 1849141 w 2086909"/>
                <a:gd name="connsiteY1-154" fmla="*/ 70373 h 878885"/>
                <a:gd name="connsiteX2-155" fmla="*/ 1956717 w 2086909"/>
                <a:gd name="connsiteY2-156" fmla="*/ 801892 h 878885"/>
                <a:gd name="connsiteX3-157" fmla="*/ 189576 w 2086909"/>
                <a:gd name="connsiteY3-158" fmla="*/ 822093 h 878885"/>
                <a:gd name="connsiteX4-159" fmla="*/ 68986 w 2086909"/>
                <a:gd name="connsiteY4-160" fmla="*/ 492446 h 878885"/>
                <a:gd name="connsiteX0-161" fmla="*/ 1041174 w 2118943"/>
                <a:gd name="connsiteY0-162" fmla="*/ 80158 h 872392"/>
                <a:gd name="connsiteX1-163" fmla="*/ 1881175 w 2118943"/>
                <a:gd name="connsiteY1-164" fmla="*/ 70373 h 872392"/>
                <a:gd name="connsiteX2-165" fmla="*/ 1988751 w 2118943"/>
                <a:gd name="connsiteY2-166" fmla="*/ 801892 h 872392"/>
                <a:gd name="connsiteX3-167" fmla="*/ 221610 w 2118943"/>
                <a:gd name="connsiteY3-168" fmla="*/ 822093 h 872392"/>
                <a:gd name="connsiteX4-169" fmla="*/ 44818 w 2118943"/>
                <a:gd name="connsiteY4-170" fmla="*/ 612383 h 872392"/>
                <a:gd name="connsiteX0-171" fmla="*/ 1010281 w 2088050"/>
                <a:gd name="connsiteY0-172" fmla="*/ 80158 h 872392"/>
                <a:gd name="connsiteX1-173" fmla="*/ 1850282 w 2088050"/>
                <a:gd name="connsiteY1-174" fmla="*/ 70373 h 872392"/>
                <a:gd name="connsiteX2-175" fmla="*/ 1957858 w 2088050"/>
                <a:gd name="connsiteY2-176" fmla="*/ 801892 h 872392"/>
                <a:gd name="connsiteX3-177" fmla="*/ 190717 w 2088050"/>
                <a:gd name="connsiteY3-178" fmla="*/ 822093 h 872392"/>
                <a:gd name="connsiteX4-179" fmla="*/ 13925 w 2088050"/>
                <a:gd name="connsiteY4-180" fmla="*/ 612383 h 872392"/>
                <a:gd name="connsiteX0-181" fmla="*/ 1010281 w 2088050"/>
                <a:gd name="connsiteY0-182" fmla="*/ 80158 h 872392"/>
                <a:gd name="connsiteX1-183" fmla="*/ 1850282 w 2088050"/>
                <a:gd name="connsiteY1-184" fmla="*/ 70373 h 872392"/>
                <a:gd name="connsiteX2-185" fmla="*/ 1957858 w 2088050"/>
                <a:gd name="connsiteY2-186" fmla="*/ 801892 h 872392"/>
                <a:gd name="connsiteX3-187" fmla="*/ 190717 w 2088050"/>
                <a:gd name="connsiteY3-188" fmla="*/ 822093 h 872392"/>
                <a:gd name="connsiteX4-189" fmla="*/ 13925 w 2088050"/>
                <a:gd name="connsiteY4-190" fmla="*/ 612383 h 872392"/>
                <a:gd name="connsiteX0-191" fmla="*/ 996356 w 2074125"/>
                <a:gd name="connsiteY0-192" fmla="*/ 80158 h 861823"/>
                <a:gd name="connsiteX1-193" fmla="*/ 1836357 w 2074125"/>
                <a:gd name="connsiteY1-194" fmla="*/ 70373 h 861823"/>
                <a:gd name="connsiteX2-195" fmla="*/ 1943933 w 2074125"/>
                <a:gd name="connsiteY2-196" fmla="*/ 801892 h 861823"/>
                <a:gd name="connsiteX3-197" fmla="*/ 176792 w 2074125"/>
                <a:gd name="connsiteY3-198" fmla="*/ 822093 h 861823"/>
                <a:gd name="connsiteX4-199" fmla="*/ 0 w 2074125"/>
                <a:gd name="connsiteY4-200" fmla="*/ 612383 h 861823"/>
                <a:gd name="connsiteX0-201" fmla="*/ 996356 w 1970804"/>
                <a:gd name="connsiteY0-202" fmla="*/ 80158 h 823168"/>
                <a:gd name="connsiteX1-203" fmla="*/ 1836357 w 1970804"/>
                <a:gd name="connsiteY1-204" fmla="*/ 70373 h 823168"/>
                <a:gd name="connsiteX2-205" fmla="*/ 1943933 w 1970804"/>
                <a:gd name="connsiteY2-206" fmla="*/ 801892 h 823168"/>
                <a:gd name="connsiteX3-207" fmla="*/ 176792 w 1970804"/>
                <a:gd name="connsiteY3-208" fmla="*/ 822093 h 823168"/>
                <a:gd name="connsiteX4-209" fmla="*/ 0 w 1970804"/>
                <a:gd name="connsiteY4-210" fmla="*/ 612383 h 823168"/>
                <a:gd name="connsiteX0-211" fmla="*/ 1010802 w 1991303"/>
                <a:gd name="connsiteY0-212" fmla="*/ 81745 h 843471"/>
                <a:gd name="connsiteX1-213" fmla="*/ 1850803 w 1991303"/>
                <a:gd name="connsiteY1-214" fmla="*/ 71960 h 843471"/>
                <a:gd name="connsiteX2-215" fmla="*/ 1966407 w 1991303"/>
                <a:gd name="connsiteY2-216" fmla="*/ 825967 h 843471"/>
                <a:gd name="connsiteX3-217" fmla="*/ 191238 w 1991303"/>
                <a:gd name="connsiteY3-218" fmla="*/ 823680 h 843471"/>
                <a:gd name="connsiteX4-219" fmla="*/ 14446 w 1991303"/>
                <a:gd name="connsiteY4-220" fmla="*/ 613970 h 843471"/>
                <a:gd name="connsiteX0-221" fmla="*/ 1009760 w 1978344"/>
                <a:gd name="connsiteY0-222" fmla="*/ 81745 h 843471"/>
                <a:gd name="connsiteX1-223" fmla="*/ 1849761 w 1978344"/>
                <a:gd name="connsiteY1-224" fmla="*/ 71960 h 843471"/>
                <a:gd name="connsiteX2-225" fmla="*/ 1949307 w 1978344"/>
                <a:gd name="connsiteY2-226" fmla="*/ 825967 h 843471"/>
                <a:gd name="connsiteX3-227" fmla="*/ 190196 w 1978344"/>
                <a:gd name="connsiteY3-228" fmla="*/ 823680 h 843471"/>
                <a:gd name="connsiteX4-229" fmla="*/ 13404 w 1978344"/>
                <a:gd name="connsiteY4-230" fmla="*/ 613970 h 843471"/>
                <a:gd name="connsiteX0-231" fmla="*/ 996356 w 1964940"/>
                <a:gd name="connsiteY0-232" fmla="*/ 81745 h 840320"/>
                <a:gd name="connsiteX1-233" fmla="*/ 1836357 w 1964940"/>
                <a:gd name="connsiteY1-234" fmla="*/ 71960 h 840320"/>
                <a:gd name="connsiteX2-235" fmla="*/ 1935903 w 1964940"/>
                <a:gd name="connsiteY2-236" fmla="*/ 825967 h 840320"/>
                <a:gd name="connsiteX3-237" fmla="*/ 176792 w 1964940"/>
                <a:gd name="connsiteY3-238" fmla="*/ 823680 h 840320"/>
                <a:gd name="connsiteX4-239" fmla="*/ 0 w 1964940"/>
                <a:gd name="connsiteY4-240" fmla="*/ 613970 h 840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1"/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984614" y="2561838"/>
              <a:ext cx="1314030" cy="4617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4400" b="1" dirty="0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Số có 2 chữ số bé </a:t>
              </a:r>
              <a:r>
                <a:rPr lang="en-US" altLang="zh-CN" sz="4400" b="1">
                  <a:solidFill>
                    <a:srgbClr val="FF7707"/>
                  </a:solidFill>
                  <a:latin typeface="UTM Avo" panose="02040603050506020204" charset="0"/>
                  <a:ea typeface="方正静蕾简体" panose="02000000000000000000" pitchFamily="2" charset="-122"/>
                </a:rPr>
                <a:t>nhất là:</a:t>
              </a:r>
              <a:endParaRPr lang="en-US" altLang="zh-CN" sz="4400" b="1" dirty="0">
                <a:solidFill>
                  <a:srgbClr val="FF7707"/>
                </a:solidFill>
                <a:latin typeface="UTM Avo" panose="02040603050506020204" charset="0"/>
                <a:ea typeface="方正静蕾简体" panose="02000000000000000000" pitchFamily="2" charset="-122"/>
              </a:endParaRPr>
            </a:p>
          </p:txBody>
        </p:sp>
      </p:grpSp>
      <p:pic>
        <p:nvPicPr>
          <p:cNvPr id="29" name="图片 28"/>
          <p:cNvPicPr>
            <a:picLocks noGrp="1" noChangeAspect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2125"/>
            <a:ext cx="3865563" cy="38639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210" y="3020695"/>
            <a:ext cx="2881630" cy="2325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2750"/>
            <a:ext cx="12192000" cy="642619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" b="-1823"/>
          <a:stretch/>
        </p:blipFill>
        <p:spPr>
          <a:xfrm>
            <a:off x="1651000" y="774278"/>
            <a:ext cx="8636000" cy="5703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7QO6ndTUNRmZvFauUhmtXp6fpoNHiSK">
            <a:hlinkClick r:id="" action="ppaction://media"/>
          </p:cNvPr>
          <p:cNvPicPr>
            <a:picLocks noGrp="1" noChangeAspect="1"/>
          </p:cNvPicPr>
          <p:nvPr>
            <p:ph sz="half" idx="4294967295"/>
            <a:videoFile r:link="rId1"/>
            <p:extLst>
              <p:ext uri="{DAA4B4D4-6D71-4841-9C94-3DE7FCFB9230}">
                <p14:media xmlns:p14="http://schemas.microsoft.com/office/powerpoint/2010/main" r:link="rId2">
                  <p14:trim st="49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393700"/>
            <a:ext cx="12192000" cy="6464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81D68A-4D83-4660-881D-AF6FE6D2F719}"/>
              </a:ext>
            </a:extLst>
          </p:cNvPr>
          <p:cNvSpPr txBox="1"/>
          <p:nvPr/>
        </p:nvSpPr>
        <p:spPr>
          <a:xfrm>
            <a:off x="4009136" y="24368"/>
            <a:ext cx="666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UTM Avo" panose="02040603050506020204" pitchFamily="18" charset="0"/>
              </a:rPr>
              <a:t>Vui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lòng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tải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về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đủ</a:t>
            </a:r>
            <a:r>
              <a:rPr lang="en-US" dirty="0">
                <a:latin typeface="UTM Avo" panose="02040603050506020204" pitchFamily="18" charset="0"/>
              </a:rPr>
              <a:t>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shot (106)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23863"/>
            <a:ext cx="12192000" cy="643413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" b="1285"/>
          <a:stretch/>
        </p:blipFill>
        <p:spPr>
          <a:xfrm>
            <a:off x="982662" y="588963"/>
            <a:ext cx="10226675" cy="528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Content Placeholder 99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4064" t="12833" b="4577"/>
          <a:stretch>
            <a:fillRect/>
          </a:stretch>
        </p:blipFill>
        <p:spPr>
          <a:xfrm>
            <a:off x="0" y="508000"/>
            <a:ext cx="4457700" cy="2566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/>
          </p:cNvPicPr>
          <p:nvPr>
            <p:ph sz="half" idx="4294967295"/>
          </p:nvPr>
        </p:nvPicPr>
        <p:blipFill>
          <a:blip r:embed="rId3"/>
          <a:srcRect l="3809" t="8051" r="2795" b="1949"/>
          <a:stretch>
            <a:fillRect/>
          </a:stretch>
        </p:blipFill>
        <p:spPr>
          <a:xfrm>
            <a:off x="8056563" y="508000"/>
            <a:ext cx="4135437" cy="2671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Picture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3489325" y="3268345"/>
            <a:ext cx="4762500" cy="2676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51765" y="4606607"/>
            <a:ext cx="12774295" cy="2251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1148" y="4378325"/>
            <a:ext cx="12774295" cy="247967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" b="3541"/>
          <a:stretch/>
        </p:blipFill>
        <p:spPr>
          <a:xfrm>
            <a:off x="165100" y="427859"/>
            <a:ext cx="10655300" cy="5820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" b="1514"/>
          <a:stretch/>
        </p:blipFill>
        <p:spPr>
          <a:xfrm>
            <a:off x="114300" y="403860"/>
            <a:ext cx="11099800" cy="654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Screenshot (10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885"/>
            <a:ext cx="12192000" cy="6381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Content Placeholder 102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1392" t="1923" r="2798" b="2308"/>
          <a:stretch>
            <a:fillRect/>
          </a:stretch>
        </p:blipFill>
        <p:spPr>
          <a:xfrm>
            <a:off x="1866900" y="1280319"/>
            <a:ext cx="4106863" cy="410845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04" name="Content Placeholder 103"/>
          <p:cNvPicPr>
            <a:picLocks noGrp="1"/>
          </p:cNvPicPr>
          <p:nvPr>
            <p:ph sz="half" idx="4294967295"/>
          </p:nvPr>
        </p:nvPicPr>
        <p:blipFill>
          <a:blip r:embed="rId4"/>
          <a:srcRect l="8407" t="50970" r="9356" b="32052"/>
          <a:stretch>
            <a:fillRect/>
          </a:stretch>
        </p:blipFill>
        <p:spPr>
          <a:xfrm>
            <a:off x="6415293" y="2870200"/>
            <a:ext cx="4646407" cy="1036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>
            <a:fillRect/>
          </a:stretch>
        </p:blipFill>
        <p:spPr>
          <a:xfrm>
            <a:off x="0" y="253"/>
            <a:ext cx="2464595" cy="22171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>
            <a:fillRect/>
          </a:stretch>
        </p:blipFill>
        <p:spPr>
          <a:xfrm>
            <a:off x="5804431" y="214129"/>
            <a:ext cx="6644624" cy="1789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83"/>
          <p:cNvGrpSpPr/>
          <p:nvPr/>
        </p:nvGrpSpPr>
        <p:grpSpPr>
          <a:xfrm>
            <a:off x="-11723" y="5346364"/>
            <a:ext cx="12203723" cy="1123362"/>
            <a:chOff x="-17585" y="5729324"/>
            <a:chExt cx="12203723" cy="1123362"/>
          </a:xfrm>
        </p:grpSpPr>
        <p:pic>
          <p:nvPicPr>
            <p:cNvPr id="32" name="图片 8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3" name="图片 8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15" b="90278" l="9100" r="43300"/>
                    </a14:imgEffect>
                    <a14:imgEffect>
                      <a14:brightnessContrast contrast="-40000"/>
                    </a14:imgEffect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>
            <a:fillRect/>
          </a:stretch>
        </p:blipFill>
        <p:spPr>
          <a:xfrm>
            <a:off x="1159331" y="3797769"/>
            <a:ext cx="1195268" cy="1122531"/>
          </a:xfrm>
          <a:prstGeom prst="rect">
            <a:avLst/>
          </a:prstGeom>
        </p:spPr>
      </p:pic>
      <p:sp>
        <p:nvSpPr>
          <p:cNvPr id="6" name="Rounded Rectangle 5">
            <a:hlinkClick r:id="rId6" action="ppaction://hlinksldjump"/>
          </p:cNvPr>
          <p:cNvSpPr/>
          <p:nvPr/>
        </p:nvSpPr>
        <p:spPr>
          <a:xfrm>
            <a:off x="1476591" y="5856063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>
            <a:fillRect/>
          </a:stretch>
        </p:blipFill>
        <p:spPr>
          <a:xfrm>
            <a:off x="1179291" y="2871991"/>
            <a:ext cx="1472564" cy="2065679"/>
          </a:xfrm>
          <a:prstGeom prst="rect">
            <a:avLst/>
          </a:prstGeom>
        </p:spPr>
      </p:pic>
      <p:pic>
        <p:nvPicPr>
          <p:cNvPr id="8" name="Picture 7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>
            <a:fillRect/>
          </a:stretch>
        </p:blipFill>
        <p:spPr>
          <a:xfrm>
            <a:off x="1113366" y="4807788"/>
            <a:ext cx="1362754" cy="993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15" b="90278" l="9100" r="43300"/>
                    </a14:imgEffect>
                    <a14:imgEffect>
                      <a14:brightnessContrast contrast="-40000"/>
                    </a14:imgEffect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>
            <a:fillRect/>
          </a:stretch>
        </p:blipFill>
        <p:spPr>
          <a:xfrm>
            <a:off x="3326061" y="3780999"/>
            <a:ext cx="1195268" cy="1122531"/>
          </a:xfrm>
          <a:prstGeom prst="rect">
            <a:avLst/>
          </a:prstGeom>
        </p:spPr>
      </p:pic>
      <p:sp>
        <p:nvSpPr>
          <p:cNvPr id="10" name="Rounded Rectangle 9">
            <a:hlinkClick r:id="rId11" action="ppaction://hlinksldjump"/>
          </p:cNvPr>
          <p:cNvSpPr/>
          <p:nvPr/>
        </p:nvSpPr>
        <p:spPr>
          <a:xfrm>
            <a:off x="3592345" y="5834485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rPr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>
            <a:fillRect/>
          </a:stretch>
        </p:blipFill>
        <p:spPr>
          <a:xfrm>
            <a:off x="3201191" y="2691583"/>
            <a:ext cx="1445007" cy="2352336"/>
          </a:xfrm>
          <a:prstGeom prst="rect">
            <a:avLst/>
          </a:prstGeom>
        </p:spPr>
      </p:pic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>
            <a:fillRect/>
          </a:stretch>
        </p:blipFill>
        <p:spPr>
          <a:xfrm>
            <a:off x="3058563" y="4825744"/>
            <a:ext cx="1730264" cy="9869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15" b="90278" l="9100" r="43300"/>
                    </a14:imgEffect>
                    <a14:imgEffect>
                      <a14:brightnessContrast contrast="-40000"/>
                    </a14:imgEffect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>
            <a:fillRect/>
          </a:stretch>
        </p:blipFill>
        <p:spPr>
          <a:xfrm>
            <a:off x="7663635" y="3843551"/>
            <a:ext cx="1195268" cy="1122531"/>
          </a:xfrm>
          <a:prstGeom prst="rect">
            <a:avLst/>
          </a:prstGeom>
        </p:spPr>
      </p:pic>
      <p:sp>
        <p:nvSpPr>
          <p:cNvPr id="14" name="Rounded Rectangle 13">
            <a:hlinkClick r:id="rId15" action="ppaction://hlinksldjump"/>
          </p:cNvPr>
          <p:cNvSpPr/>
          <p:nvPr/>
        </p:nvSpPr>
        <p:spPr>
          <a:xfrm>
            <a:off x="7933163" y="5846803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kern="0" dirty="0">
                <a:solidFill>
                  <a:prstClr val="black"/>
                </a:solidFill>
                <a:latin typeface="Coiny" panose="02000903060500060000" pitchFamily="2" charset="0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>
            <a:fillRect/>
          </a:stretch>
        </p:blipFill>
        <p:spPr>
          <a:xfrm>
            <a:off x="7599009" y="2695462"/>
            <a:ext cx="1350886" cy="2357757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>
            <a:fillRect/>
          </a:stretch>
        </p:blipFill>
        <p:spPr>
          <a:xfrm>
            <a:off x="7568697" y="4848383"/>
            <a:ext cx="1328786" cy="9984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15" b="90278" l="9100" r="43300"/>
                    </a14:imgEffect>
                    <a14:imgEffect>
                      <a14:brightnessContrast contrast="-40000"/>
                    </a14:imgEffect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>
            <a:fillRect/>
          </a:stretch>
        </p:blipFill>
        <p:spPr>
          <a:xfrm>
            <a:off x="5447119" y="3789681"/>
            <a:ext cx="1195268" cy="1122531"/>
          </a:xfrm>
          <a:prstGeom prst="rect">
            <a:avLst/>
          </a:prstGeom>
        </p:spPr>
      </p:pic>
      <p:sp>
        <p:nvSpPr>
          <p:cNvPr id="18" name="Rounded Rectangle 17">
            <a:hlinkClick r:id="rId19" action="ppaction://hlinksldjump"/>
          </p:cNvPr>
          <p:cNvSpPr/>
          <p:nvPr/>
        </p:nvSpPr>
        <p:spPr>
          <a:xfrm>
            <a:off x="5768349" y="5875267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kern="0" dirty="0">
                <a:solidFill>
                  <a:prstClr val="black"/>
                </a:solidFill>
                <a:latin typeface="Coiny" panose="02000903060500060000" pitchFamily="2" charset="0"/>
              </a:rPr>
              <a:t>3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>
            <a:fillRect/>
          </a:stretch>
        </p:blipFill>
        <p:spPr>
          <a:xfrm>
            <a:off x="5284797" y="2370793"/>
            <a:ext cx="1673944" cy="2569884"/>
          </a:xfrm>
          <a:prstGeom prst="rect">
            <a:avLst/>
          </a:prstGeom>
        </p:spPr>
      </p:pic>
      <p:pic>
        <p:nvPicPr>
          <p:cNvPr id="20" name="Picture 1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6389" b="87870" l="33500" r="468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>
            <a:fillRect/>
          </a:stretch>
        </p:blipFill>
        <p:spPr>
          <a:xfrm>
            <a:off x="5371270" y="4738567"/>
            <a:ext cx="1454769" cy="10543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315" b="90278" l="9100" r="43300"/>
                    </a14:imgEffect>
                    <a14:imgEffect>
                      <a14:brightnessContrast contrast="-40000"/>
                    </a14:imgEffect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>
            <a:fillRect/>
          </a:stretch>
        </p:blipFill>
        <p:spPr>
          <a:xfrm>
            <a:off x="9949642" y="3815139"/>
            <a:ext cx="1195268" cy="1122531"/>
          </a:xfrm>
          <a:prstGeom prst="rect">
            <a:avLst/>
          </a:prstGeom>
        </p:spPr>
      </p:pic>
      <p:sp>
        <p:nvSpPr>
          <p:cNvPr id="22" name="Rounded Rectangle 21">
            <a:hlinkClick r:id="rId22" action="ppaction://hlinksldjump"/>
          </p:cNvPr>
          <p:cNvSpPr/>
          <p:nvPr/>
        </p:nvSpPr>
        <p:spPr>
          <a:xfrm>
            <a:off x="10215926" y="5875267"/>
            <a:ext cx="662700" cy="47897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rPr>
              <a:t>5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>
            <a:fillRect/>
          </a:stretch>
        </p:blipFill>
        <p:spPr>
          <a:xfrm>
            <a:off x="9977874" y="3086096"/>
            <a:ext cx="1289185" cy="1880039"/>
          </a:xfrm>
          <a:prstGeom prst="rect">
            <a:avLst/>
          </a:prstGeom>
        </p:spPr>
      </p:pic>
      <p:pic>
        <p:nvPicPr>
          <p:cNvPr id="24" name="Picture 23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>
            <a:fillRect/>
          </a:stretch>
        </p:blipFill>
        <p:spPr>
          <a:xfrm>
            <a:off x="9983703" y="4859883"/>
            <a:ext cx="1155378" cy="999810"/>
          </a:xfrm>
          <a:prstGeom prst="rect">
            <a:avLst/>
          </a:prstGeom>
        </p:spPr>
      </p:pic>
      <p:pic>
        <p:nvPicPr>
          <p:cNvPr id="36" name="图片 7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" t="6682" r="76638" b="-4891"/>
          <a:stretch>
            <a:fillRect/>
          </a:stretch>
        </p:blipFill>
        <p:spPr>
          <a:xfrm flipH="1">
            <a:off x="9540144" y="43542"/>
            <a:ext cx="2755549" cy="216666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158875" y="749935"/>
            <a:ext cx="77000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70C0"/>
                </a:solidFill>
                <a:latin typeface="UTM Avo" panose="02040603050506020204" pitchFamily="18" charset="0"/>
              </a:rPr>
              <a:t>BÌNH HOA DIỆU KÌ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124</Words>
  <Application>Microsoft Office PowerPoint</Application>
  <PresentationFormat>Custom</PresentationFormat>
  <Paragraphs>19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Coiny</vt:lpstr>
      <vt:lpstr>UTM Avo</vt:lpstr>
      <vt:lpstr>Cambria Math</vt:lpstr>
      <vt:lpstr>Calibri</vt:lpstr>
      <vt:lpstr>SimSun</vt:lpstr>
      <vt:lpstr>方正静蕾简体</vt:lpstr>
      <vt:lpstr>Green Color</vt:lpstr>
      <vt:lpstr>Tuần 25 Bài 55: Em vui học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53</cp:revision>
  <dcterms:created xsi:type="dcterms:W3CDTF">2021-11-01T08:16:00Z</dcterms:created>
  <dcterms:modified xsi:type="dcterms:W3CDTF">2022-03-09T10:39:30Z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5060B6CFE2EF4D26A8049356813B4AE0</vt:lpwstr>
  </property>
  <property fmtid="{D5CDD505-2E9C-101B-9397-08002B2CF9AE}" pid="3" name="KSOProductBuildVer">
    <vt:lpwstr>1033-11.2.0.10443</vt:lpwstr>
  </property>
</Properties>
</file>