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18" r:id="rId2"/>
    <p:sldId id="366" r:id="rId3"/>
    <p:sldId id="359" r:id="rId4"/>
    <p:sldId id="363" r:id="rId5"/>
    <p:sldId id="365" r:id="rId6"/>
    <p:sldId id="362" r:id="rId7"/>
    <p:sldId id="361" r:id="rId8"/>
    <p:sldId id="367" r:id="rId9"/>
    <p:sldId id="360" r:id="rId1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2" autoAdjust="0"/>
    <p:restoredTop sz="94660"/>
  </p:normalViewPr>
  <p:slideViewPr>
    <p:cSldViewPr snapToGrid="0">
      <p:cViewPr>
        <p:scale>
          <a:sx n="80" d="100"/>
          <a:sy n="80" d="100"/>
        </p:scale>
        <p:origin x="-4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0A508-A9B8-4DC6-AE1C-3B767AEC7C7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C41DA1-73B0-4F1B-AC28-CF90FE3EB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63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1544AD5-8139-42CF-8C4A-0DF78B8DE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92F91-CDD0-47EA-806E-E96BEC838ECE}" type="datetimeFigureOut">
              <a:rPr lang="en-US"/>
              <a:pPr>
                <a:defRPr/>
              </a:pPr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14DA0E-D2AD-47D8-8C54-96578E315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612887B-964D-43EB-9376-6DDB0F810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41473-405C-4C8D-B3F0-6406BE1BFA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2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A690FE-1E39-47C7-A55F-9A62D954E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17841-82D0-4894-8A38-4D6F70D7E6D5}" type="datetimeFigureOut">
              <a:rPr lang="en-US"/>
              <a:pPr>
                <a:defRPr/>
              </a:pPr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59B835-E3C2-4111-AF7D-B5215D589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C32558-7F95-458B-8CD4-34953590B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571F4-4B82-4D3A-ADCB-69DC277FA9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350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8A98E0-772C-4946-A601-28D535200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BD92A-47CB-4F62-899F-188B3045D8DE}" type="datetimeFigureOut">
              <a:rPr lang="en-US"/>
              <a:pPr>
                <a:defRPr/>
              </a:pPr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EB9370-6729-480A-8A9B-FB66ACCE1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3953723-67F2-4F4D-AE93-4E45A3060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39963-2188-49CF-A223-C61AE47CDB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82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D22815E-DD2C-428E-BD8A-635D82F85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5B92B-38FB-4CE8-B10C-84B4E3FE70AB}" type="datetimeFigureOut">
              <a:rPr lang="en-US"/>
              <a:pPr>
                <a:defRPr/>
              </a:pPr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D2D5C11-5863-4934-AA6A-98EBBD266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7106C51-27BF-4DD1-ACD1-8361D996A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97D3A-3753-41CE-BFD8-F6148DF03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83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244DF3-A4B8-4259-BA91-88910585D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5A54D-5B78-4C7F-B9C4-E6A9B4F30AB9}" type="datetimeFigureOut">
              <a:rPr lang="en-US"/>
              <a:pPr>
                <a:defRPr/>
              </a:pPr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DF57B89-17AD-4AC9-AC70-7F6E85152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CD9655E-7346-4F0B-97A4-A9BDD1A64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67820-7F22-412E-A818-EAF8FB0A43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962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BF734C40-656E-44F0-ACE0-1547A0C35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05160-9CD8-4414-8ADE-AC725CD282F2}" type="datetimeFigureOut">
              <a:rPr lang="en-US"/>
              <a:pPr>
                <a:defRPr/>
              </a:pPr>
              <a:t>3/14/2022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F20D640D-0A20-4B9B-9E60-4530702FF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5255E6CE-EE56-4E35-8FA2-57EC77667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8E5B6-D9DC-41C8-9F63-907E5C8499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07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B9837A0F-4370-4F44-8ADB-2EF0F26AE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72EFA-C51C-472D-9E28-4FEC12EEC80F}" type="datetimeFigureOut">
              <a:rPr lang="en-US"/>
              <a:pPr>
                <a:defRPr/>
              </a:pPr>
              <a:t>3/14/2022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BA314C36-872A-455F-A01D-6B011DAE0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0DCDA0DF-3922-4B76-8951-D51BF204B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6A550-0540-433B-9A0C-37AD884CD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07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37BB1C52-A591-4D1E-9A1C-6F927F808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9D523-6669-4553-B622-0FD7495719E1}" type="datetimeFigureOut">
              <a:rPr lang="en-US"/>
              <a:pPr>
                <a:defRPr/>
              </a:pPr>
              <a:t>3/14/2022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ACD25DFD-A55D-4D9C-A5FD-DBDC2D7AF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89AE618C-5BDC-4DB9-B533-EF28988FB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2EB09-666A-4A7B-90AE-4347952657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724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C68FE971-2457-4EC9-859C-86C346F86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4F33D-AF49-4135-A293-57F6B70B38F5}" type="datetimeFigureOut">
              <a:rPr lang="en-US"/>
              <a:pPr>
                <a:defRPr/>
              </a:pPr>
              <a:t>3/14/2022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A2A392D1-6B2F-4A56-B1AD-B803E8282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D099F43F-23D8-4763-A595-ACB9DBFF7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9B2A7-B883-4DBB-9CA0-0E51D46FF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605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36CF29DA-75F5-4AEA-96AE-D026714B9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A7602-2B9D-4BDE-8673-B433146BDD65}" type="datetimeFigureOut">
              <a:rPr lang="en-US"/>
              <a:pPr>
                <a:defRPr/>
              </a:pPr>
              <a:t>3/14/2022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04ED99D6-CE47-49F6-AD6D-6666F52B8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36243AFD-D119-429A-9452-D328A6E4C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9C50C-5F33-40D5-A362-52BAB144CE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69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CF87CB0A-B423-4A42-A202-9DAA7AD3B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B1382-62C3-4BA1-9F0F-FC7DE23B8C41}" type="datetimeFigureOut">
              <a:rPr lang="en-US"/>
              <a:pPr>
                <a:defRPr/>
              </a:pPr>
              <a:t>3/14/2022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77C2D3C7-7FC2-40B7-AAC4-658C72C64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E24DD813-85FF-4AD9-B2E2-56E3918D2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6F97C-AB6E-4C5A-94E6-AA8DE0D84F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60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4DAED74C-E543-43DC-BD79-83C5C8E9F1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35F3F189-ED73-488D-B11C-C4FF59779D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2B0E8C-F3D6-4621-A6B4-DF2DC37957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48EBC15-E573-4485-A083-7578F7DF27CD}" type="datetimeFigureOut">
              <a:rPr lang="en-US"/>
              <a:pPr>
                <a:defRPr/>
              </a:pPr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155CCF-A7D6-4513-9480-C09DD10D15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92D7FA-A473-44C7-98E0-98D5DA3F07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4D78367-1583-4E57-BF44-EE27A98F1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xmlns="" id="{38F0C265-FE5F-458F-95D3-93D0B6AD19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n-US" altLang="en-US" sz="3600" b="1" dirty="0" err="1">
                <a:latin typeface="A"/>
                <a:cs typeface="Times New Roman" panose="02020603050405020304" pitchFamily="18" charset="0"/>
              </a:rPr>
              <a:t>Thứ</a:t>
            </a:r>
            <a:r>
              <a:rPr lang="en-US" altLang="en-US" sz="3600" b="1" dirty="0">
                <a:latin typeface="A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A"/>
                <a:cs typeface="Times New Roman" panose="02020603050405020304" pitchFamily="18" charset="0"/>
              </a:rPr>
              <a:t>hai</a:t>
            </a:r>
            <a:r>
              <a:rPr lang="en-US" altLang="en-US" sz="3600" b="1" dirty="0" smtClean="0">
                <a:latin typeface="A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A"/>
                <a:cs typeface="Times New Roman" panose="02020603050405020304" pitchFamily="18" charset="0"/>
              </a:rPr>
              <a:t>ngày</a:t>
            </a:r>
            <a:r>
              <a:rPr lang="en-US" altLang="en-US" sz="3600" b="1" dirty="0">
                <a:latin typeface="A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latin typeface="A"/>
                <a:cs typeface="Times New Roman" panose="02020603050405020304" pitchFamily="18" charset="0"/>
              </a:rPr>
              <a:t>14 </a:t>
            </a:r>
            <a:r>
              <a:rPr lang="en-US" altLang="en-US" sz="3600" b="1" dirty="0" err="1">
                <a:latin typeface="A"/>
                <a:cs typeface="Times New Roman" panose="02020603050405020304" pitchFamily="18" charset="0"/>
              </a:rPr>
              <a:t>tháng</a:t>
            </a:r>
            <a:r>
              <a:rPr lang="en-US" altLang="en-US" sz="3600" b="1" dirty="0">
                <a:latin typeface="A"/>
                <a:cs typeface="Times New Roman" panose="02020603050405020304" pitchFamily="18" charset="0"/>
              </a:rPr>
              <a:t> 3</a:t>
            </a:r>
            <a:r>
              <a:rPr lang="en-US" altLang="en-US" sz="3600" b="1" dirty="0" smtClean="0">
                <a:latin typeface="A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A"/>
                <a:cs typeface="Times New Roman" panose="02020603050405020304" pitchFamily="18" charset="0"/>
              </a:rPr>
              <a:t>năm</a:t>
            </a:r>
            <a:r>
              <a:rPr lang="en-US" altLang="en-US" sz="3600" b="1">
                <a:latin typeface="A"/>
                <a:cs typeface="Times New Roman" panose="02020603050405020304" pitchFamily="18" charset="0"/>
              </a:rPr>
              <a:t> </a:t>
            </a:r>
            <a:r>
              <a:rPr lang="en-US" altLang="en-US" sz="3600" b="1" smtClean="0">
                <a:latin typeface="A"/>
                <a:cs typeface="Times New Roman" panose="02020603050405020304" pitchFamily="18" charset="0"/>
              </a:rPr>
              <a:t>2022</a:t>
            </a:r>
            <a:r>
              <a:rPr lang="en-US" altLang="en-US" sz="3600" b="1" dirty="0">
                <a:latin typeface="A"/>
                <a:cs typeface="Times New Roman" panose="02020603050405020304" pitchFamily="18" charset="0"/>
              </a:rPr>
              <a:t/>
            </a:r>
            <a:br>
              <a:rPr lang="en-US" altLang="en-US" sz="3600" b="1" dirty="0">
                <a:latin typeface="A"/>
                <a:cs typeface="Times New Roman" panose="02020603050405020304" pitchFamily="18" charset="0"/>
              </a:rPr>
            </a:br>
            <a:r>
              <a:rPr lang="en-US" altLang="en-US" sz="3600" b="1" u="sng" dirty="0" err="1">
                <a:latin typeface="A"/>
                <a:cs typeface="Times New Roman" panose="02020603050405020304" pitchFamily="18" charset="0"/>
              </a:rPr>
              <a:t>Toán</a:t>
            </a:r>
            <a:endParaRPr lang="en-US" altLang="en-US" sz="3600" b="1" u="sng" dirty="0">
              <a:latin typeface="A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A57C32D3-EC96-456E-A4B5-7516129AE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8192" y="1325563"/>
            <a:ext cx="7220197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 err="1" smtClean="0">
                <a:solidFill>
                  <a:srgbClr val="FF0000"/>
                </a:solidFill>
                <a:latin typeface="A"/>
                <a:cs typeface="Times New Roman" panose="02020603050405020304" pitchFamily="18" charset="0"/>
              </a:rPr>
              <a:t>Em</a:t>
            </a:r>
            <a:r>
              <a:rPr lang="en-US" altLang="en-US" sz="3600" b="1" dirty="0" smtClean="0">
                <a:solidFill>
                  <a:srgbClr val="FF0000"/>
                </a:solidFill>
                <a:latin typeface="A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A"/>
                <a:cs typeface="Times New Roman" panose="02020603050405020304" pitchFamily="18" charset="0"/>
              </a:rPr>
              <a:t>ôn</a:t>
            </a:r>
            <a:r>
              <a:rPr lang="en-US" altLang="en-US" sz="3600" b="1" dirty="0" smtClean="0">
                <a:solidFill>
                  <a:srgbClr val="FF0000"/>
                </a:solidFill>
                <a:latin typeface="A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A"/>
                <a:cs typeface="Times New Roman" panose="02020603050405020304" pitchFamily="18" charset="0"/>
              </a:rPr>
              <a:t>lại</a:t>
            </a:r>
            <a:r>
              <a:rPr lang="en-US" altLang="en-US" sz="3600" b="1" dirty="0" smtClean="0">
                <a:solidFill>
                  <a:srgbClr val="FF0000"/>
                </a:solidFill>
                <a:latin typeface="A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A"/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 smtClean="0">
                <a:solidFill>
                  <a:srgbClr val="FF0000"/>
                </a:solidFill>
                <a:latin typeface="A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A"/>
                <a:cs typeface="Times New Roman" panose="02020603050405020304" pitchFamily="18" charset="0"/>
              </a:rPr>
              <a:t>gì</a:t>
            </a:r>
            <a:r>
              <a:rPr lang="en-US" altLang="en-US" sz="3600" b="1" dirty="0" smtClean="0">
                <a:solidFill>
                  <a:srgbClr val="FF0000"/>
                </a:solidFill>
                <a:latin typeface="A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A"/>
                <a:cs typeface="Times New Roman" panose="02020603050405020304" pitchFamily="18" charset="0"/>
              </a:rPr>
              <a:t>đã</a:t>
            </a:r>
            <a:r>
              <a:rPr lang="en-US" altLang="en-US" sz="3600" b="1" dirty="0" smtClean="0">
                <a:solidFill>
                  <a:srgbClr val="FF0000"/>
                </a:solidFill>
                <a:latin typeface="A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A"/>
                <a:cs typeface="Times New Roman" panose="02020603050405020304" pitchFamily="18" charset="0"/>
              </a:rPr>
              <a:t>học</a:t>
            </a:r>
            <a:endParaRPr lang="en-US" altLang="en-US" sz="3600" b="1" u="sng" dirty="0">
              <a:solidFill>
                <a:srgbClr val="FF0000"/>
              </a:solidFill>
              <a:latin typeface="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Screenshot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38" y="196995"/>
            <a:ext cx="11766014" cy="666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/>
            </a:extLst>
          </p:cNvPr>
          <p:cNvSpPr/>
          <p:nvPr/>
        </p:nvSpPr>
        <p:spPr bwMode="auto">
          <a:xfrm>
            <a:off x="1761396" y="1154874"/>
            <a:ext cx="491948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" name="Rectangle 3">
            <a:extLst>
              <a:ext uri="{FF2B5EF4-FFF2-40B4-BE49-F238E27FC236}"/>
            </a:extLst>
          </p:cNvPr>
          <p:cNvSpPr/>
          <p:nvPr/>
        </p:nvSpPr>
        <p:spPr bwMode="auto">
          <a:xfrm>
            <a:off x="1813351" y="1688275"/>
            <a:ext cx="491948" cy="4443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/>
          <p:nvPr/>
        </p:nvSpPr>
        <p:spPr bwMode="auto">
          <a:xfrm>
            <a:off x="1710927" y="2269174"/>
            <a:ext cx="491948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/>
          <p:nvPr/>
        </p:nvSpPr>
        <p:spPr bwMode="auto">
          <a:xfrm>
            <a:off x="1761396" y="2886692"/>
            <a:ext cx="491948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/>
          <p:nvPr/>
        </p:nvSpPr>
        <p:spPr bwMode="auto">
          <a:xfrm>
            <a:off x="1761396" y="3356756"/>
            <a:ext cx="491948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" name="Rectangle 7">
            <a:extLst>
              <a:ext uri="{FF2B5EF4-FFF2-40B4-BE49-F238E27FC236}"/>
            </a:extLst>
          </p:cNvPr>
          <p:cNvSpPr/>
          <p:nvPr/>
        </p:nvSpPr>
        <p:spPr bwMode="auto">
          <a:xfrm>
            <a:off x="1761396" y="3955471"/>
            <a:ext cx="491948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" name="Rectangle 8">
            <a:extLst>
              <a:ext uri="{FF2B5EF4-FFF2-40B4-BE49-F238E27FC236}"/>
            </a:extLst>
          </p:cNvPr>
          <p:cNvSpPr/>
          <p:nvPr/>
        </p:nvSpPr>
        <p:spPr bwMode="auto">
          <a:xfrm>
            <a:off x="1761396" y="4561113"/>
            <a:ext cx="491948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0" name="Rectangle 9">
            <a:extLst>
              <a:ext uri="{FF2B5EF4-FFF2-40B4-BE49-F238E27FC236}"/>
            </a:extLst>
          </p:cNvPr>
          <p:cNvSpPr/>
          <p:nvPr/>
        </p:nvSpPr>
        <p:spPr bwMode="auto">
          <a:xfrm>
            <a:off x="1761396" y="5166754"/>
            <a:ext cx="491948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1" name="Rectangle 10">
            <a:extLst>
              <a:ext uri="{FF2B5EF4-FFF2-40B4-BE49-F238E27FC236}"/>
            </a:extLst>
          </p:cNvPr>
          <p:cNvSpPr/>
          <p:nvPr/>
        </p:nvSpPr>
        <p:spPr bwMode="auto">
          <a:xfrm>
            <a:off x="1761396" y="5748645"/>
            <a:ext cx="491948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2" name="Rectangle 11">
            <a:extLst>
              <a:ext uri="{FF2B5EF4-FFF2-40B4-BE49-F238E27FC236}"/>
            </a:extLst>
          </p:cNvPr>
          <p:cNvSpPr/>
          <p:nvPr/>
        </p:nvSpPr>
        <p:spPr bwMode="auto">
          <a:xfrm>
            <a:off x="1531917" y="6218709"/>
            <a:ext cx="721427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10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93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6"/>
          <p:cNvGrpSpPr>
            <a:grpSpLocks/>
          </p:cNvGrpSpPr>
          <p:nvPr/>
        </p:nvGrpSpPr>
        <p:grpSpPr bwMode="auto">
          <a:xfrm>
            <a:off x="914401" y="152400"/>
            <a:ext cx="9588500" cy="457200"/>
            <a:chOff x="973138" y="1166191"/>
            <a:chExt cx="7434431" cy="788022"/>
          </a:xfrm>
        </p:grpSpPr>
        <p:sp>
          <p:nvSpPr>
            <p:cNvPr id="2" name="Rectangle 1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973138" y="1166191"/>
              <a:ext cx="815654" cy="788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9" name="Rectangle 18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800280" y="1166191"/>
              <a:ext cx="815654" cy="788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22" name="Rectangle 21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630704" y="1166191"/>
              <a:ext cx="815654" cy="788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23" name="Rectangle 22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456206" y="1166191"/>
              <a:ext cx="815653" cy="788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rgbClr val="00B050"/>
                  </a:solidFill>
                </a:rPr>
                <a:t>4</a:t>
              </a:r>
            </a:p>
          </p:txBody>
        </p:sp>
        <p:sp>
          <p:nvSpPr>
            <p:cNvPr id="24" name="Rectangle 2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278424" y="1166191"/>
              <a:ext cx="815654" cy="788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rgbClr val="00B050"/>
                  </a:solidFill>
                </a:rPr>
                <a:t>5</a:t>
              </a:r>
            </a:p>
          </p:txBody>
        </p:sp>
        <p:sp>
          <p:nvSpPr>
            <p:cNvPr id="25" name="Rectangle 2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103925" y="1166191"/>
              <a:ext cx="817295" cy="788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rgbClr val="00B050"/>
                  </a:solidFill>
                </a:rPr>
                <a:t>6</a:t>
              </a:r>
            </a:p>
          </p:txBody>
        </p:sp>
        <p:sp>
          <p:nvSpPr>
            <p:cNvPr id="26" name="Rectangle 25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934349" y="1166191"/>
              <a:ext cx="815653" cy="788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27" name="Rectangle 2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6761491" y="1166191"/>
              <a:ext cx="815653" cy="788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28" name="Rectangle 27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7591916" y="1166191"/>
              <a:ext cx="815653" cy="788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rgbClr val="00B050"/>
                  </a:solidFill>
                </a:rPr>
                <a:t>9</a:t>
              </a:r>
            </a:p>
          </p:txBody>
        </p:sp>
      </p:grpSp>
      <p:grpSp>
        <p:nvGrpSpPr>
          <p:cNvPr id="3075" name="Group 19"/>
          <p:cNvGrpSpPr>
            <a:grpSpLocks/>
          </p:cNvGrpSpPr>
          <p:nvPr/>
        </p:nvGrpSpPr>
        <p:grpSpPr bwMode="auto">
          <a:xfrm>
            <a:off x="914401" y="609600"/>
            <a:ext cx="9588500" cy="533400"/>
            <a:chOff x="973138" y="1166191"/>
            <a:chExt cx="7434431" cy="788022"/>
          </a:xfrm>
        </p:grpSpPr>
        <p:sp>
          <p:nvSpPr>
            <p:cNvPr id="21" name="Rectangle 2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973138" y="1166191"/>
              <a:ext cx="815654" cy="788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rgbClr val="3333FF"/>
                  </a:solidFill>
                </a:rPr>
                <a:t>11</a:t>
              </a:r>
            </a:p>
          </p:txBody>
        </p:sp>
        <p:sp>
          <p:nvSpPr>
            <p:cNvPr id="30" name="Rectangle 29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800280" y="1166191"/>
              <a:ext cx="815654" cy="788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35" name="Rectangle 3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630704" y="1166191"/>
              <a:ext cx="815654" cy="788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/>
                  </a:solidFill>
                </a:rPr>
                <a:t>13</a:t>
              </a:r>
            </a:p>
          </p:txBody>
        </p:sp>
        <p:sp>
          <p:nvSpPr>
            <p:cNvPr id="36" name="Rectangle 35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456206" y="1166191"/>
              <a:ext cx="815653" cy="788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/>
                  </a:solidFill>
                </a:rPr>
                <a:t>14</a:t>
              </a:r>
            </a:p>
          </p:txBody>
        </p:sp>
        <p:sp>
          <p:nvSpPr>
            <p:cNvPr id="37" name="Rectangle 3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278424" y="1166191"/>
              <a:ext cx="815654" cy="788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/>
                  </a:solidFill>
                </a:rPr>
                <a:t>15</a:t>
              </a:r>
            </a:p>
          </p:txBody>
        </p:sp>
        <p:sp>
          <p:nvSpPr>
            <p:cNvPr id="38" name="Rectangle 37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103925" y="1166191"/>
              <a:ext cx="817295" cy="788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/>
                  </a:solidFill>
                </a:rPr>
                <a:t>16</a:t>
              </a:r>
            </a:p>
          </p:txBody>
        </p:sp>
        <p:sp>
          <p:nvSpPr>
            <p:cNvPr id="39" name="Rectangle 38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934349" y="1166191"/>
              <a:ext cx="815653" cy="788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/>
                  </a:solidFill>
                </a:rPr>
                <a:t>17</a:t>
              </a:r>
            </a:p>
          </p:txBody>
        </p:sp>
        <p:sp>
          <p:nvSpPr>
            <p:cNvPr id="40" name="Rectangle 39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6761491" y="1166191"/>
              <a:ext cx="815653" cy="788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/>
                  </a:solidFill>
                </a:rPr>
                <a:t>18</a:t>
              </a:r>
            </a:p>
          </p:txBody>
        </p:sp>
        <p:sp>
          <p:nvSpPr>
            <p:cNvPr id="41" name="Rectangle 4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7591916" y="1166191"/>
              <a:ext cx="815653" cy="788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/>
                  </a:solidFill>
                </a:rPr>
                <a:t>19</a:t>
              </a:r>
            </a:p>
          </p:txBody>
        </p:sp>
      </p:grpSp>
      <p:sp>
        <p:nvSpPr>
          <p:cNvPr id="42" name="Rectangle 41">
            <a:extLst>
              <a:ext uri="{FF2B5EF4-FFF2-40B4-BE49-F238E27FC236}"/>
            </a:extLst>
          </p:cNvPr>
          <p:cNvSpPr/>
          <p:nvPr/>
        </p:nvSpPr>
        <p:spPr>
          <a:xfrm>
            <a:off x="10530417" y="152400"/>
            <a:ext cx="1335616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3" name="Rectangle 42">
            <a:extLst>
              <a:ext uri="{FF2B5EF4-FFF2-40B4-BE49-F238E27FC236}"/>
            </a:extLst>
          </p:cNvPr>
          <p:cNvSpPr/>
          <p:nvPr/>
        </p:nvSpPr>
        <p:spPr>
          <a:xfrm>
            <a:off x="10545233" y="609600"/>
            <a:ext cx="1320800" cy="5492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20</a:t>
            </a:r>
          </a:p>
        </p:txBody>
      </p:sp>
      <p:grpSp>
        <p:nvGrpSpPr>
          <p:cNvPr id="3078" name="Group 43"/>
          <p:cNvGrpSpPr>
            <a:grpSpLocks/>
          </p:cNvGrpSpPr>
          <p:nvPr/>
        </p:nvGrpSpPr>
        <p:grpSpPr bwMode="auto">
          <a:xfrm>
            <a:off x="914401" y="1143000"/>
            <a:ext cx="9588500" cy="533400"/>
            <a:chOff x="973138" y="1166191"/>
            <a:chExt cx="7434431" cy="788022"/>
          </a:xfrm>
        </p:grpSpPr>
        <p:sp>
          <p:nvSpPr>
            <p:cNvPr id="45" name="Rectangle 4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973138" y="1166191"/>
              <a:ext cx="815654" cy="788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/>
                  </a:solidFill>
                </a:rPr>
                <a:t>21</a:t>
              </a:r>
            </a:p>
          </p:txBody>
        </p:sp>
        <p:sp>
          <p:nvSpPr>
            <p:cNvPr id="46" name="Rectangle 45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800280" y="1166191"/>
              <a:ext cx="815654" cy="788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rgbClr val="3333FF"/>
                  </a:solidFill>
                </a:rPr>
                <a:t>22</a:t>
              </a:r>
            </a:p>
          </p:txBody>
        </p:sp>
        <p:sp>
          <p:nvSpPr>
            <p:cNvPr id="47" name="Rectangle 4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630704" y="1166191"/>
              <a:ext cx="815654" cy="788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/>
                  </a:solidFill>
                </a:rPr>
                <a:t>23</a:t>
              </a:r>
            </a:p>
          </p:txBody>
        </p:sp>
        <p:sp>
          <p:nvSpPr>
            <p:cNvPr id="48" name="Rectangle 47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456206" y="1166191"/>
              <a:ext cx="815653" cy="788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/>
                  </a:solidFill>
                </a:rPr>
                <a:t>24</a:t>
              </a:r>
            </a:p>
          </p:txBody>
        </p:sp>
        <p:sp>
          <p:nvSpPr>
            <p:cNvPr id="49" name="Rectangle 48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278424" y="1166191"/>
              <a:ext cx="815654" cy="788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/>
                  </a:solidFill>
                </a:rPr>
                <a:t>25</a:t>
              </a:r>
            </a:p>
          </p:txBody>
        </p:sp>
        <p:sp>
          <p:nvSpPr>
            <p:cNvPr id="50" name="Rectangle 49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103925" y="1166191"/>
              <a:ext cx="817295" cy="788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/>
                  </a:solidFill>
                </a:rPr>
                <a:t>26</a:t>
              </a:r>
            </a:p>
          </p:txBody>
        </p:sp>
        <p:sp>
          <p:nvSpPr>
            <p:cNvPr id="51" name="Rectangle 5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934349" y="1166191"/>
              <a:ext cx="815653" cy="788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/>
                  </a:solidFill>
                </a:rPr>
                <a:t>27</a:t>
              </a:r>
            </a:p>
          </p:txBody>
        </p:sp>
        <p:sp>
          <p:nvSpPr>
            <p:cNvPr id="52" name="Rectangle 51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6761491" y="1166191"/>
              <a:ext cx="815653" cy="788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/>
                  </a:solidFill>
                </a:rPr>
                <a:t>28</a:t>
              </a:r>
            </a:p>
          </p:txBody>
        </p:sp>
        <p:sp>
          <p:nvSpPr>
            <p:cNvPr id="53" name="Rectangle 52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7591916" y="1166191"/>
              <a:ext cx="815653" cy="788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/>
                  </a:solidFill>
                </a:rPr>
                <a:t>29</a:t>
              </a:r>
            </a:p>
          </p:txBody>
        </p:sp>
      </p:grpSp>
      <p:sp>
        <p:nvSpPr>
          <p:cNvPr id="64" name="Rectangle 63">
            <a:extLst>
              <a:ext uri="{FF2B5EF4-FFF2-40B4-BE49-F238E27FC236}"/>
            </a:extLst>
          </p:cNvPr>
          <p:cNvSpPr/>
          <p:nvPr/>
        </p:nvSpPr>
        <p:spPr>
          <a:xfrm>
            <a:off x="10545233" y="1158875"/>
            <a:ext cx="13208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30</a:t>
            </a:r>
          </a:p>
        </p:txBody>
      </p:sp>
      <p:grpSp>
        <p:nvGrpSpPr>
          <p:cNvPr id="3080" name="Group 64"/>
          <p:cNvGrpSpPr>
            <a:grpSpLocks/>
          </p:cNvGrpSpPr>
          <p:nvPr/>
        </p:nvGrpSpPr>
        <p:grpSpPr bwMode="auto">
          <a:xfrm>
            <a:off x="914401" y="1676400"/>
            <a:ext cx="9588500" cy="609600"/>
            <a:chOff x="973138" y="1166191"/>
            <a:chExt cx="7434431" cy="788022"/>
          </a:xfrm>
        </p:grpSpPr>
        <p:sp>
          <p:nvSpPr>
            <p:cNvPr id="66" name="Rectangle 65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973138" y="1166191"/>
              <a:ext cx="815654" cy="788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/>
                  </a:solidFill>
                </a:rPr>
                <a:t>31</a:t>
              </a:r>
            </a:p>
          </p:txBody>
        </p:sp>
        <p:sp>
          <p:nvSpPr>
            <p:cNvPr id="67" name="Rectangle 6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800280" y="1166191"/>
              <a:ext cx="815654" cy="788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/>
                  </a:solidFill>
                </a:rPr>
                <a:t>32</a:t>
              </a:r>
            </a:p>
          </p:txBody>
        </p:sp>
        <p:sp>
          <p:nvSpPr>
            <p:cNvPr id="68" name="Rectangle 67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630704" y="1166191"/>
              <a:ext cx="815654" cy="788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rgbClr val="3333FF"/>
                  </a:solidFill>
                </a:rPr>
                <a:t>33</a:t>
              </a:r>
            </a:p>
          </p:txBody>
        </p:sp>
        <p:sp>
          <p:nvSpPr>
            <p:cNvPr id="69" name="Rectangle 68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456206" y="1166191"/>
              <a:ext cx="815653" cy="788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/>
                  </a:solidFill>
                </a:rPr>
                <a:t>34</a:t>
              </a:r>
            </a:p>
          </p:txBody>
        </p:sp>
        <p:sp>
          <p:nvSpPr>
            <p:cNvPr id="70" name="Rectangle 69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278424" y="1166191"/>
              <a:ext cx="815654" cy="788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/>
                  </a:solidFill>
                </a:rPr>
                <a:t>35</a:t>
              </a:r>
            </a:p>
          </p:txBody>
        </p:sp>
        <p:sp>
          <p:nvSpPr>
            <p:cNvPr id="71" name="Rectangle 7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103925" y="1166191"/>
              <a:ext cx="817295" cy="788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/>
                  </a:solidFill>
                </a:rPr>
                <a:t>36</a:t>
              </a:r>
            </a:p>
          </p:txBody>
        </p:sp>
        <p:sp>
          <p:nvSpPr>
            <p:cNvPr id="72" name="Rectangle 71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934349" y="1166191"/>
              <a:ext cx="815653" cy="788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/>
                  </a:solidFill>
                </a:rPr>
                <a:t>37</a:t>
              </a:r>
            </a:p>
          </p:txBody>
        </p:sp>
        <p:sp>
          <p:nvSpPr>
            <p:cNvPr id="73" name="Rectangle 72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6761491" y="1166191"/>
              <a:ext cx="815653" cy="788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/>
                  </a:solidFill>
                </a:rPr>
                <a:t>38</a:t>
              </a:r>
            </a:p>
          </p:txBody>
        </p:sp>
        <p:sp>
          <p:nvSpPr>
            <p:cNvPr id="74" name="Rectangle 7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7591916" y="1166191"/>
              <a:ext cx="815653" cy="788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/>
                  </a:solidFill>
                </a:rPr>
                <a:t>39</a:t>
              </a:r>
            </a:p>
          </p:txBody>
        </p:sp>
      </p:grpSp>
      <p:sp>
        <p:nvSpPr>
          <p:cNvPr id="75" name="Rectangle 74">
            <a:extLst>
              <a:ext uri="{FF2B5EF4-FFF2-40B4-BE49-F238E27FC236}"/>
            </a:extLst>
          </p:cNvPr>
          <p:cNvSpPr/>
          <p:nvPr/>
        </p:nvSpPr>
        <p:spPr>
          <a:xfrm>
            <a:off x="10530417" y="1676400"/>
            <a:ext cx="1335616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40</a:t>
            </a:r>
          </a:p>
        </p:txBody>
      </p:sp>
      <p:grpSp>
        <p:nvGrpSpPr>
          <p:cNvPr id="3082" name="Group 75"/>
          <p:cNvGrpSpPr>
            <a:grpSpLocks/>
          </p:cNvGrpSpPr>
          <p:nvPr/>
        </p:nvGrpSpPr>
        <p:grpSpPr bwMode="auto">
          <a:xfrm>
            <a:off x="914401" y="2293938"/>
            <a:ext cx="9588500" cy="677862"/>
            <a:chOff x="973138" y="1166191"/>
            <a:chExt cx="7434431" cy="788022"/>
          </a:xfrm>
        </p:grpSpPr>
        <p:sp>
          <p:nvSpPr>
            <p:cNvPr id="77" name="Rectangle 7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973138" y="1166191"/>
              <a:ext cx="815654" cy="788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/>
                  </a:solidFill>
                </a:rPr>
                <a:t>41</a:t>
              </a:r>
            </a:p>
          </p:txBody>
        </p:sp>
        <p:sp>
          <p:nvSpPr>
            <p:cNvPr id="78" name="Rectangle 77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800280" y="1166191"/>
              <a:ext cx="815654" cy="788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/>
                  </a:solidFill>
                </a:rPr>
                <a:t>42</a:t>
              </a:r>
            </a:p>
          </p:txBody>
        </p:sp>
        <p:sp>
          <p:nvSpPr>
            <p:cNvPr id="79" name="Rectangle 78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630704" y="1166191"/>
              <a:ext cx="815654" cy="788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/>
                  </a:solidFill>
                </a:rPr>
                <a:t>43</a:t>
              </a:r>
            </a:p>
          </p:txBody>
        </p:sp>
        <p:sp>
          <p:nvSpPr>
            <p:cNvPr id="80" name="Rectangle 79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456206" y="1166191"/>
              <a:ext cx="815653" cy="788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rgbClr val="3333FF"/>
                  </a:solidFill>
                </a:rPr>
                <a:t>44</a:t>
              </a:r>
            </a:p>
          </p:txBody>
        </p:sp>
        <p:sp>
          <p:nvSpPr>
            <p:cNvPr id="81" name="Rectangle 8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278424" y="1166191"/>
              <a:ext cx="815654" cy="788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/>
                  </a:solidFill>
                </a:rPr>
                <a:t>45</a:t>
              </a:r>
            </a:p>
          </p:txBody>
        </p:sp>
        <p:sp>
          <p:nvSpPr>
            <p:cNvPr id="82" name="Rectangle 81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103925" y="1166191"/>
              <a:ext cx="817295" cy="788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/>
                  </a:solidFill>
                </a:rPr>
                <a:t>46</a:t>
              </a:r>
            </a:p>
          </p:txBody>
        </p:sp>
        <p:sp>
          <p:nvSpPr>
            <p:cNvPr id="83" name="Rectangle 82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934349" y="1166191"/>
              <a:ext cx="815653" cy="788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/>
                  </a:solidFill>
                </a:rPr>
                <a:t>47</a:t>
              </a:r>
            </a:p>
          </p:txBody>
        </p:sp>
        <p:sp>
          <p:nvSpPr>
            <p:cNvPr id="84" name="Rectangle 8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6761491" y="1166191"/>
              <a:ext cx="815653" cy="788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/>
                  </a:solidFill>
                </a:rPr>
                <a:t>48</a:t>
              </a:r>
            </a:p>
          </p:txBody>
        </p:sp>
        <p:sp>
          <p:nvSpPr>
            <p:cNvPr id="85" name="Rectangle 8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7591916" y="1166191"/>
              <a:ext cx="815653" cy="788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/>
                  </a:solidFill>
                </a:rPr>
                <a:t>49</a:t>
              </a:r>
            </a:p>
          </p:txBody>
        </p:sp>
      </p:grpSp>
      <p:sp>
        <p:nvSpPr>
          <p:cNvPr id="86" name="Rectangle 85">
            <a:extLst>
              <a:ext uri="{FF2B5EF4-FFF2-40B4-BE49-F238E27FC236}"/>
            </a:extLst>
          </p:cNvPr>
          <p:cNvSpPr/>
          <p:nvPr/>
        </p:nvSpPr>
        <p:spPr>
          <a:xfrm>
            <a:off x="10545233" y="2293938"/>
            <a:ext cx="1320800" cy="6778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50</a:t>
            </a:r>
          </a:p>
        </p:txBody>
      </p:sp>
      <p:grpSp>
        <p:nvGrpSpPr>
          <p:cNvPr id="3084" name="Group 86"/>
          <p:cNvGrpSpPr>
            <a:grpSpLocks/>
          </p:cNvGrpSpPr>
          <p:nvPr/>
        </p:nvGrpSpPr>
        <p:grpSpPr bwMode="auto">
          <a:xfrm>
            <a:off x="914401" y="2976564"/>
            <a:ext cx="9588500" cy="604837"/>
            <a:chOff x="973138" y="1166191"/>
            <a:chExt cx="7434431" cy="788022"/>
          </a:xfrm>
        </p:grpSpPr>
        <p:sp>
          <p:nvSpPr>
            <p:cNvPr id="88" name="Rectangle 87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973138" y="1166191"/>
              <a:ext cx="815654" cy="788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/>
                  </a:solidFill>
                </a:rPr>
                <a:t>51</a:t>
              </a:r>
            </a:p>
          </p:txBody>
        </p:sp>
        <p:sp>
          <p:nvSpPr>
            <p:cNvPr id="89" name="Rectangle 88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800280" y="1166191"/>
              <a:ext cx="815654" cy="788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/>
                  </a:solidFill>
                </a:rPr>
                <a:t>52</a:t>
              </a:r>
            </a:p>
          </p:txBody>
        </p:sp>
        <p:sp>
          <p:nvSpPr>
            <p:cNvPr id="90" name="Rectangle 89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630704" y="1166191"/>
              <a:ext cx="815654" cy="788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/>
                  </a:solidFill>
                </a:rPr>
                <a:t>53</a:t>
              </a:r>
            </a:p>
          </p:txBody>
        </p:sp>
        <p:sp>
          <p:nvSpPr>
            <p:cNvPr id="91" name="Rectangle 9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456206" y="1166191"/>
              <a:ext cx="815653" cy="788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/>
                  </a:solidFill>
                </a:rPr>
                <a:t>54</a:t>
              </a:r>
            </a:p>
          </p:txBody>
        </p:sp>
        <p:sp>
          <p:nvSpPr>
            <p:cNvPr id="92" name="Rectangle 91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278424" y="1166191"/>
              <a:ext cx="815654" cy="788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rgbClr val="3333FF"/>
                  </a:solidFill>
                </a:rPr>
                <a:t>55</a:t>
              </a:r>
            </a:p>
          </p:txBody>
        </p:sp>
        <p:sp>
          <p:nvSpPr>
            <p:cNvPr id="93" name="Rectangle 92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103925" y="1166191"/>
              <a:ext cx="817295" cy="788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/>
                  </a:solidFill>
                </a:rPr>
                <a:t>56</a:t>
              </a:r>
            </a:p>
          </p:txBody>
        </p:sp>
        <p:sp>
          <p:nvSpPr>
            <p:cNvPr id="94" name="Rectangle 9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934349" y="1166191"/>
              <a:ext cx="815653" cy="788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/>
                  </a:solidFill>
                </a:rPr>
                <a:t>57</a:t>
              </a:r>
            </a:p>
          </p:txBody>
        </p:sp>
        <p:sp>
          <p:nvSpPr>
            <p:cNvPr id="95" name="Rectangle 9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6761491" y="1166191"/>
              <a:ext cx="815653" cy="788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/>
                  </a:solidFill>
                </a:rPr>
                <a:t>58</a:t>
              </a:r>
            </a:p>
          </p:txBody>
        </p:sp>
        <p:sp>
          <p:nvSpPr>
            <p:cNvPr id="96" name="Rectangle 95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7591916" y="1166191"/>
              <a:ext cx="815653" cy="788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/>
                  </a:solidFill>
                </a:rPr>
                <a:t>59</a:t>
              </a:r>
            </a:p>
          </p:txBody>
        </p:sp>
      </p:grpSp>
      <p:sp>
        <p:nvSpPr>
          <p:cNvPr id="97" name="Rectangle 96">
            <a:extLst>
              <a:ext uri="{FF2B5EF4-FFF2-40B4-BE49-F238E27FC236}"/>
            </a:extLst>
          </p:cNvPr>
          <p:cNvSpPr/>
          <p:nvPr/>
        </p:nvSpPr>
        <p:spPr>
          <a:xfrm>
            <a:off x="10524067" y="2971800"/>
            <a:ext cx="1341967" cy="6048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60</a:t>
            </a:r>
          </a:p>
        </p:txBody>
      </p:sp>
      <p:grpSp>
        <p:nvGrpSpPr>
          <p:cNvPr id="3086" name="Group 97"/>
          <p:cNvGrpSpPr>
            <a:grpSpLocks/>
          </p:cNvGrpSpPr>
          <p:nvPr/>
        </p:nvGrpSpPr>
        <p:grpSpPr bwMode="auto">
          <a:xfrm>
            <a:off x="914401" y="3597276"/>
            <a:ext cx="9588500" cy="593725"/>
            <a:chOff x="973138" y="1166191"/>
            <a:chExt cx="7434431" cy="788022"/>
          </a:xfrm>
        </p:grpSpPr>
        <p:sp>
          <p:nvSpPr>
            <p:cNvPr id="99" name="Rectangle 98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973138" y="1166191"/>
              <a:ext cx="815654" cy="788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/>
                  </a:solidFill>
                </a:rPr>
                <a:t>61</a:t>
              </a:r>
            </a:p>
          </p:txBody>
        </p:sp>
        <p:sp>
          <p:nvSpPr>
            <p:cNvPr id="100" name="Rectangle 99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800280" y="1166191"/>
              <a:ext cx="815654" cy="788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/>
                  </a:solidFill>
                </a:rPr>
                <a:t>62</a:t>
              </a:r>
            </a:p>
          </p:txBody>
        </p:sp>
        <p:sp>
          <p:nvSpPr>
            <p:cNvPr id="101" name="Rectangle 10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630704" y="1166191"/>
              <a:ext cx="815654" cy="788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/>
                  </a:solidFill>
                </a:rPr>
                <a:t>63</a:t>
              </a:r>
            </a:p>
          </p:txBody>
        </p:sp>
        <p:sp>
          <p:nvSpPr>
            <p:cNvPr id="102" name="Rectangle 101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456206" y="1166191"/>
              <a:ext cx="815653" cy="788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/>
                  </a:solidFill>
                </a:rPr>
                <a:t>64</a:t>
              </a:r>
            </a:p>
          </p:txBody>
        </p:sp>
        <p:sp>
          <p:nvSpPr>
            <p:cNvPr id="103" name="Rectangle 102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278424" y="1166191"/>
              <a:ext cx="815654" cy="788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/>
                  </a:solidFill>
                </a:rPr>
                <a:t>65</a:t>
              </a:r>
            </a:p>
          </p:txBody>
        </p:sp>
        <p:sp>
          <p:nvSpPr>
            <p:cNvPr id="104" name="Rectangle 10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103925" y="1166191"/>
              <a:ext cx="817295" cy="788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rgbClr val="3333FF"/>
                  </a:solidFill>
                </a:rPr>
                <a:t>66</a:t>
              </a:r>
            </a:p>
          </p:txBody>
        </p:sp>
        <p:sp>
          <p:nvSpPr>
            <p:cNvPr id="105" name="Rectangle 10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934349" y="1166191"/>
              <a:ext cx="815653" cy="788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/>
                  </a:solidFill>
                </a:rPr>
                <a:t>67</a:t>
              </a:r>
            </a:p>
          </p:txBody>
        </p:sp>
        <p:sp>
          <p:nvSpPr>
            <p:cNvPr id="106" name="Rectangle 105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6761491" y="1166191"/>
              <a:ext cx="815653" cy="788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/>
                  </a:solidFill>
                </a:rPr>
                <a:t>68</a:t>
              </a:r>
            </a:p>
          </p:txBody>
        </p:sp>
        <p:sp>
          <p:nvSpPr>
            <p:cNvPr id="107" name="Rectangle 10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7591916" y="1166191"/>
              <a:ext cx="815653" cy="788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/>
                  </a:solidFill>
                </a:rPr>
                <a:t>69</a:t>
              </a:r>
            </a:p>
          </p:txBody>
        </p:sp>
      </p:grpSp>
      <p:sp>
        <p:nvSpPr>
          <p:cNvPr id="108" name="Rectangle 107">
            <a:extLst>
              <a:ext uri="{FF2B5EF4-FFF2-40B4-BE49-F238E27FC236}"/>
            </a:extLst>
          </p:cNvPr>
          <p:cNvSpPr/>
          <p:nvPr/>
        </p:nvSpPr>
        <p:spPr>
          <a:xfrm>
            <a:off x="10530417" y="3597276"/>
            <a:ext cx="1335616" cy="569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70</a:t>
            </a:r>
          </a:p>
        </p:txBody>
      </p:sp>
      <p:grpSp>
        <p:nvGrpSpPr>
          <p:cNvPr id="3088" name="Group 108"/>
          <p:cNvGrpSpPr>
            <a:grpSpLocks/>
          </p:cNvGrpSpPr>
          <p:nvPr/>
        </p:nvGrpSpPr>
        <p:grpSpPr bwMode="auto">
          <a:xfrm>
            <a:off x="914401" y="4167189"/>
            <a:ext cx="9588500" cy="681037"/>
            <a:chOff x="973138" y="1166191"/>
            <a:chExt cx="7434431" cy="788022"/>
          </a:xfrm>
        </p:grpSpPr>
        <p:sp>
          <p:nvSpPr>
            <p:cNvPr id="110" name="Rectangle 109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973138" y="1166191"/>
              <a:ext cx="815654" cy="788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/>
                  </a:solidFill>
                </a:rPr>
                <a:t>71</a:t>
              </a:r>
            </a:p>
          </p:txBody>
        </p:sp>
        <p:sp>
          <p:nvSpPr>
            <p:cNvPr id="111" name="Rectangle 11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800280" y="1166191"/>
              <a:ext cx="815654" cy="788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/>
                  </a:solidFill>
                </a:rPr>
                <a:t>72</a:t>
              </a:r>
            </a:p>
          </p:txBody>
        </p:sp>
        <p:sp>
          <p:nvSpPr>
            <p:cNvPr id="112" name="Rectangle 111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630704" y="1166191"/>
              <a:ext cx="815654" cy="788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/>
                  </a:solidFill>
                </a:rPr>
                <a:t>73</a:t>
              </a:r>
            </a:p>
          </p:txBody>
        </p:sp>
        <p:sp>
          <p:nvSpPr>
            <p:cNvPr id="113" name="Rectangle 112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456206" y="1166191"/>
              <a:ext cx="815653" cy="788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/>
                  </a:solidFill>
                </a:rPr>
                <a:t>74</a:t>
              </a:r>
            </a:p>
          </p:txBody>
        </p:sp>
        <p:sp>
          <p:nvSpPr>
            <p:cNvPr id="114" name="Rectangle 11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278424" y="1166191"/>
              <a:ext cx="815654" cy="788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/>
                  </a:solidFill>
                </a:rPr>
                <a:t>75</a:t>
              </a:r>
            </a:p>
          </p:txBody>
        </p:sp>
        <p:sp>
          <p:nvSpPr>
            <p:cNvPr id="115" name="Rectangle 11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103925" y="1166191"/>
              <a:ext cx="817295" cy="788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/>
                  </a:solidFill>
                </a:rPr>
                <a:t>76</a:t>
              </a:r>
            </a:p>
          </p:txBody>
        </p:sp>
        <p:sp>
          <p:nvSpPr>
            <p:cNvPr id="116" name="Rectangle 115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934349" y="1166191"/>
              <a:ext cx="815653" cy="788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rgbClr val="3333FF"/>
                  </a:solidFill>
                </a:rPr>
                <a:t>77</a:t>
              </a:r>
            </a:p>
          </p:txBody>
        </p:sp>
        <p:sp>
          <p:nvSpPr>
            <p:cNvPr id="117" name="Rectangle 11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6761491" y="1166191"/>
              <a:ext cx="815653" cy="788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/>
                  </a:solidFill>
                </a:rPr>
                <a:t>78</a:t>
              </a:r>
            </a:p>
          </p:txBody>
        </p:sp>
        <p:sp>
          <p:nvSpPr>
            <p:cNvPr id="118" name="Rectangle 117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7591916" y="1166191"/>
              <a:ext cx="815653" cy="788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/>
                  </a:solidFill>
                </a:rPr>
                <a:t>79</a:t>
              </a:r>
            </a:p>
          </p:txBody>
        </p:sp>
      </p:grpSp>
      <p:sp>
        <p:nvSpPr>
          <p:cNvPr id="119" name="Rectangle 118">
            <a:extLst>
              <a:ext uri="{FF2B5EF4-FFF2-40B4-BE49-F238E27FC236}"/>
            </a:extLst>
          </p:cNvPr>
          <p:cNvSpPr/>
          <p:nvPr/>
        </p:nvSpPr>
        <p:spPr>
          <a:xfrm>
            <a:off x="10513484" y="4191001"/>
            <a:ext cx="1352549" cy="6572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120" name="Rectangle 119">
            <a:extLst>
              <a:ext uri="{FF2B5EF4-FFF2-40B4-BE49-F238E27FC236}"/>
            </a:extLst>
          </p:cNvPr>
          <p:cNvSpPr/>
          <p:nvPr/>
        </p:nvSpPr>
        <p:spPr>
          <a:xfrm>
            <a:off x="10502900" y="4860926"/>
            <a:ext cx="1363133" cy="696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90</a:t>
            </a:r>
          </a:p>
        </p:txBody>
      </p:sp>
      <p:grpSp>
        <p:nvGrpSpPr>
          <p:cNvPr id="3091" name="Group 120"/>
          <p:cNvGrpSpPr>
            <a:grpSpLocks/>
          </p:cNvGrpSpPr>
          <p:nvPr/>
        </p:nvGrpSpPr>
        <p:grpSpPr bwMode="auto">
          <a:xfrm>
            <a:off x="931334" y="4860926"/>
            <a:ext cx="9588500" cy="669925"/>
            <a:chOff x="973138" y="1166191"/>
            <a:chExt cx="7434431" cy="788022"/>
          </a:xfrm>
        </p:grpSpPr>
        <p:sp>
          <p:nvSpPr>
            <p:cNvPr id="122" name="Rectangle 121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973138" y="1166191"/>
              <a:ext cx="815654" cy="788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/>
                  </a:solidFill>
                </a:rPr>
                <a:t>81</a:t>
              </a:r>
            </a:p>
          </p:txBody>
        </p:sp>
        <p:sp>
          <p:nvSpPr>
            <p:cNvPr id="123" name="Rectangle 122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800280" y="1166191"/>
              <a:ext cx="815654" cy="788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/>
                  </a:solidFill>
                </a:rPr>
                <a:t>82</a:t>
              </a:r>
            </a:p>
          </p:txBody>
        </p:sp>
        <p:sp>
          <p:nvSpPr>
            <p:cNvPr id="124" name="Rectangle 12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630704" y="1166191"/>
              <a:ext cx="815654" cy="788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/>
                  </a:solidFill>
                </a:rPr>
                <a:t>83</a:t>
              </a:r>
            </a:p>
          </p:txBody>
        </p:sp>
        <p:sp>
          <p:nvSpPr>
            <p:cNvPr id="125" name="Rectangle 12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456206" y="1166191"/>
              <a:ext cx="815653" cy="788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/>
                  </a:solidFill>
                </a:rPr>
                <a:t>84</a:t>
              </a:r>
            </a:p>
          </p:txBody>
        </p:sp>
        <p:sp>
          <p:nvSpPr>
            <p:cNvPr id="126" name="Rectangle 125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278424" y="1166191"/>
              <a:ext cx="815654" cy="788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/>
                  </a:solidFill>
                </a:rPr>
                <a:t>85</a:t>
              </a:r>
            </a:p>
          </p:txBody>
        </p:sp>
        <p:sp>
          <p:nvSpPr>
            <p:cNvPr id="127" name="Rectangle 12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103925" y="1166191"/>
              <a:ext cx="817295" cy="788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/>
                  </a:solidFill>
                </a:rPr>
                <a:t>86</a:t>
              </a:r>
            </a:p>
          </p:txBody>
        </p:sp>
        <p:sp>
          <p:nvSpPr>
            <p:cNvPr id="128" name="Rectangle 127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934349" y="1166191"/>
              <a:ext cx="815653" cy="788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/>
                  </a:solidFill>
                </a:rPr>
                <a:t>87</a:t>
              </a:r>
            </a:p>
          </p:txBody>
        </p:sp>
        <p:sp>
          <p:nvSpPr>
            <p:cNvPr id="129" name="Rectangle 128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6761491" y="1166191"/>
              <a:ext cx="815653" cy="788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rgbClr val="3333FF"/>
                  </a:solidFill>
                </a:rPr>
                <a:t>88</a:t>
              </a:r>
            </a:p>
          </p:txBody>
        </p:sp>
        <p:sp>
          <p:nvSpPr>
            <p:cNvPr id="130" name="Rectangle 129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7591916" y="1166191"/>
              <a:ext cx="815653" cy="788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/>
                  </a:solidFill>
                </a:rPr>
                <a:t>89</a:t>
              </a:r>
            </a:p>
          </p:txBody>
        </p:sp>
      </p:grpSp>
      <p:grpSp>
        <p:nvGrpSpPr>
          <p:cNvPr id="3092" name="Group 130"/>
          <p:cNvGrpSpPr>
            <a:grpSpLocks/>
          </p:cNvGrpSpPr>
          <p:nvPr/>
        </p:nvGrpSpPr>
        <p:grpSpPr bwMode="auto">
          <a:xfrm>
            <a:off x="941918" y="5562600"/>
            <a:ext cx="9588500" cy="685800"/>
            <a:chOff x="973138" y="1166191"/>
            <a:chExt cx="7434431" cy="788022"/>
          </a:xfrm>
        </p:grpSpPr>
        <p:sp>
          <p:nvSpPr>
            <p:cNvPr id="132" name="Rectangle 131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973138" y="1166191"/>
              <a:ext cx="815653" cy="788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/>
                  </a:solidFill>
                </a:rPr>
                <a:t>91</a:t>
              </a:r>
            </a:p>
          </p:txBody>
        </p:sp>
        <p:sp>
          <p:nvSpPr>
            <p:cNvPr id="133" name="Rectangle 132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800280" y="1166191"/>
              <a:ext cx="815653" cy="788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/>
                  </a:solidFill>
                </a:rPr>
                <a:t>92</a:t>
              </a:r>
            </a:p>
          </p:txBody>
        </p:sp>
        <p:sp>
          <p:nvSpPr>
            <p:cNvPr id="134" name="Rectangle 13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630704" y="1166191"/>
              <a:ext cx="815653" cy="788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/>
                  </a:solidFill>
                </a:rPr>
                <a:t>93</a:t>
              </a:r>
            </a:p>
          </p:txBody>
        </p:sp>
        <p:sp>
          <p:nvSpPr>
            <p:cNvPr id="135" name="Rectangle 13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456205" y="1166191"/>
              <a:ext cx="815654" cy="788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/>
                  </a:solidFill>
                </a:rPr>
                <a:t>94</a:t>
              </a:r>
            </a:p>
          </p:txBody>
        </p:sp>
        <p:sp>
          <p:nvSpPr>
            <p:cNvPr id="136" name="Rectangle 135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278424" y="1166191"/>
              <a:ext cx="815653" cy="788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/>
                  </a:solidFill>
                </a:rPr>
                <a:t>95</a:t>
              </a:r>
            </a:p>
          </p:txBody>
        </p:sp>
        <p:sp>
          <p:nvSpPr>
            <p:cNvPr id="137" name="Rectangle 13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103924" y="1166191"/>
              <a:ext cx="817295" cy="788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/>
                  </a:solidFill>
                </a:rPr>
                <a:t>96</a:t>
              </a:r>
            </a:p>
          </p:txBody>
        </p:sp>
        <p:sp>
          <p:nvSpPr>
            <p:cNvPr id="138" name="Rectangle 137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934348" y="1166191"/>
              <a:ext cx="815654" cy="788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/>
                  </a:solidFill>
                </a:rPr>
                <a:t>97</a:t>
              </a:r>
            </a:p>
          </p:txBody>
        </p:sp>
        <p:sp>
          <p:nvSpPr>
            <p:cNvPr id="139" name="Rectangle 138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6761490" y="1166191"/>
              <a:ext cx="815654" cy="788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/>
                  </a:solidFill>
                </a:rPr>
                <a:t>98</a:t>
              </a:r>
            </a:p>
          </p:txBody>
        </p:sp>
        <p:sp>
          <p:nvSpPr>
            <p:cNvPr id="140" name="Rectangle 139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7591915" y="1166191"/>
              <a:ext cx="815654" cy="788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rgbClr val="3333FF"/>
                  </a:solidFill>
                </a:rPr>
                <a:t>99</a:t>
              </a:r>
            </a:p>
          </p:txBody>
        </p:sp>
      </p:grpSp>
      <p:sp>
        <p:nvSpPr>
          <p:cNvPr id="141" name="Rectangle 140">
            <a:extLst>
              <a:ext uri="{FF2B5EF4-FFF2-40B4-BE49-F238E27FC236}"/>
            </a:extLst>
          </p:cNvPr>
          <p:cNvSpPr/>
          <p:nvPr/>
        </p:nvSpPr>
        <p:spPr>
          <a:xfrm>
            <a:off x="10545233" y="5562600"/>
            <a:ext cx="1320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00B050"/>
                </a:solidFill>
              </a:rPr>
              <a:t>100</a:t>
            </a:r>
          </a:p>
        </p:txBody>
      </p:sp>
      <p:sp>
        <p:nvSpPr>
          <p:cNvPr id="121" name="Rectangle 120">
            <a:extLst>
              <a:ext uri="{FF2B5EF4-FFF2-40B4-BE49-F238E27FC236}"/>
            </a:extLst>
          </p:cNvPr>
          <p:cNvSpPr/>
          <p:nvPr/>
        </p:nvSpPr>
        <p:spPr bwMode="auto">
          <a:xfrm>
            <a:off x="266316" y="150420"/>
            <a:ext cx="641268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00B05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2265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124" y="4868883"/>
            <a:ext cx="9472037" cy="198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esktop\Screenshot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23" y="317912"/>
            <a:ext cx="10450286" cy="470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/>
            </a:extLst>
          </p:cNvPr>
          <p:cNvSpPr/>
          <p:nvPr/>
        </p:nvSpPr>
        <p:spPr bwMode="auto">
          <a:xfrm>
            <a:off x="9773392" y="5465628"/>
            <a:ext cx="491948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/>
          <p:nvPr/>
        </p:nvSpPr>
        <p:spPr bwMode="auto">
          <a:xfrm>
            <a:off x="3803952" y="5441866"/>
            <a:ext cx="491948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/>
          <p:nvPr/>
        </p:nvSpPr>
        <p:spPr bwMode="auto">
          <a:xfrm>
            <a:off x="5822317" y="5457712"/>
            <a:ext cx="491948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8" name="Rectangle 7">
            <a:extLst>
              <a:ext uri="{FF2B5EF4-FFF2-40B4-BE49-F238E27FC236}"/>
            </a:extLst>
          </p:cNvPr>
          <p:cNvSpPr/>
          <p:nvPr/>
        </p:nvSpPr>
        <p:spPr bwMode="auto">
          <a:xfrm>
            <a:off x="7764483" y="5457712"/>
            <a:ext cx="491948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84684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Screenshot_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03" y="478283"/>
            <a:ext cx="9524008" cy="560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/>
            </a:extLst>
          </p:cNvPr>
          <p:cNvSpPr/>
          <p:nvPr/>
        </p:nvSpPr>
        <p:spPr bwMode="auto">
          <a:xfrm>
            <a:off x="5052952" y="1912159"/>
            <a:ext cx="938151" cy="6055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/>
          <p:nvPr/>
        </p:nvSpPr>
        <p:spPr bwMode="auto">
          <a:xfrm>
            <a:off x="7738752" y="1986351"/>
            <a:ext cx="878774" cy="5313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/>
          <p:nvPr/>
        </p:nvSpPr>
        <p:spPr bwMode="auto">
          <a:xfrm>
            <a:off x="5052952" y="2780086"/>
            <a:ext cx="926276" cy="5561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" name="Rectangle 7">
            <a:extLst>
              <a:ext uri="{FF2B5EF4-FFF2-40B4-BE49-F238E27FC236}"/>
            </a:extLst>
          </p:cNvPr>
          <p:cNvSpPr/>
          <p:nvPr/>
        </p:nvSpPr>
        <p:spPr bwMode="auto">
          <a:xfrm>
            <a:off x="7697188" y="2780507"/>
            <a:ext cx="961902" cy="6163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" name="Rectangle 10">
            <a:extLst>
              <a:ext uri="{FF2B5EF4-FFF2-40B4-BE49-F238E27FC236}"/>
            </a:extLst>
          </p:cNvPr>
          <p:cNvSpPr/>
          <p:nvPr/>
        </p:nvSpPr>
        <p:spPr bwMode="auto">
          <a:xfrm>
            <a:off x="5052952" y="3652771"/>
            <a:ext cx="926276" cy="5561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2" name="Rectangle 11">
            <a:extLst>
              <a:ext uri="{FF2B5EF4-FFF2-40B4-BE49-F238E27FC236}"/>
            </a:extLst>
          </p:cNvPr>
          <p:cNvSpPr/>
          <p:nvPr/>
        </p:nvSpPr>
        <p:spPr bwMode="auto">
          <a:xfrm>
            <a:off x="7691250" y="3652771"/>
            <a:ext cx="926276" cy="5561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Rectangle 12">
            <a:extLst>
              <a:ext uri="{FF2B5EF4-FFF2-40B4-BE49-F238E27FC236}"/>
            </a:extLst>
          </p:cNvPr>
          <p:cNvSpPr/>
          <p:nvPr/>
        </p:nvSpPr>
        <p:spPr bwMode="auto">
          <a:xfrm>
            <a:off x="5052952" y="4398937"/>
            <a:ext cx="926276" cy="5561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4" name="Rectangle 13">
            <a:extLst>
              <a:ext uri="{FF2B5EF4-FFF2-40B4-BE49-F238E27FC236}"/>
            </a:extLst>
          </p:cNvPr>
          <p:cNvSpPr/>
          <p:nvPr/>
        </p:nvSpPr>
        <p:spPr bwMode="auto">
          <a:xfrm>
            <a:off x="7738752" y="4398937"/>
            <a:ext cx="926276" cy="5561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5" name="Rectangle 14">
            <a:extLst>
              <a:ext uri="{FF2B5EF4-FFF2-40B4-BE49-F238E27FC236}"/>
            </a:extLst>
          </p:cNvPr>
          <p:cNvSpPr/>
          <p:nvPr/>
        </p:nvSpPr>
        <p:spPr bwMode="auto">
          <a:xfrm>
            <a:off x="5064827" y="5218334"/>
            <a:ext cx="926276" cy="5561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6" name="Rectangle 15">
            <a:extLst>
              <a:ext uri="{FF2B5EF4-FFF2-40B4-BE49-F238E27FC236}"/>
            </a:extLst>
          </p:cNvPr>
          <p:cNvSpPr/>
          <p:nvPr/>
        </p:nvSpPr>
        <p:spPr bwMode="auto">
          <a:xfrm>
            <a:off x="7732814" y="5223401"/>
            <a:ext cx="926276" cy="5561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7" name="Rectangle 16">
            <a:extLst>
              <a:ext uri="{FF2B5EF4-FFF2-40B4-BE49-F238E27FC236}"/>
            </a:extLst>
          </p:cNvPr>
          <p:cNvSpPr/>
          <p:nvPr/>
        </p:nvSpPr>
        <p:spPr bwMode="auto">
          <a:xfrm>
            <a:off x="10024755" y="1912159"/>
            <a:ext cx="433450" cy="5313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9" name="Rectangle 18">
            <a:extLst>
              <a:ext uri="{FF2B5EF4-FFF2-40B4-BE49-F238E27FC236}"/>
            </a:extLst>
          </p:cNvPr>
          <p:cNvSpPr/>
          <p:nvPr/>
        </p:nvSpPr>
        <p:spPr bwMode="auto">
          <a:xfrm>
            <a:off x="10046524" y="2750366"/>
            <a:ext cx="433450" cy="5313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0" name="Rectangle 19">
            <a:extLst>
              <a:ext uri="{FF2B5EF4-FFF2-40B4-BE49-F238E27FC236}"/>
            </a:extLst>
          </p:cNvPr>
          <p:cNvSpPr/>
          <p:nvPr/>
        </p:nvSpPr>
        <p:spPr bwMode="auto">
          <a:xfrm>
            <a:off x="9969336" y="3636630"/>
            <a:ext cx="433450" cy="5313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1" name="Rectangle 20">
            <a:extLst>
              <a:ext uri="{FF2B5EF4-FFF2-40B4-BE49-F238E27FC236}"/>
            </a:extLst>
          </p:cNvPr>
          <p:cNvSpPr/>
          <p:nvPr/>
        </p:nvSpPr>
        <p:spPr bwMode="auto">
          <a:xfrm>
            <a:off x="10042566" y="4432816"/>
            <a:ext cx="433450" cy="5313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2" name="Rectangle 21">
            <a:extLst>
              <a:ext uri="{FF2B5EF4-FFF2-40B4-BE49-F238E27FC236}"/>
            </a:extLst>
          </p:cNvPr>
          <p:cNvSpPr/>
          <p:nvPr/>
        </p:nvSpPr>
        <p:spPr bwMode="auto">
          <a:xfrm>
            <a:off x="10016836" y="5231550"/>
            <a:ext cx="433450" cy="5313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126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esktop\Screenshot_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492" y="312530"/>
            <a:ext cx="8500911" cy="559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629785"/>
              </p:ext>
            </p:extLst>
          </p:nvPr>
        </p:nvGraphicFramePr>
        <p:xfrm>
          <a:off x="3406183" y="5722078"/>
          <a:ext cx="499352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382"/>
                <a:gridCol w="1248382"/>
                <a:gridCol w="1248382"/>
                <a:gridCol w="1248382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/>
            </a:extLst>
          </p:cNvPr>
          <p:cNvSpPr/>
          <p:nvPr/>
        </p:nvSpPr>
        <p:spPr bwMode="auto">
          <a:xfrm>
            <a:off x="5053862" y="4508500"/>
            <a:ext cx="771896" cy="4192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34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/>
          <p:nvPr/>
        </p:nvSpPr>
        <p:spPr bwMode="auto">
          <a:xfrm>
            <a:off x="5053862" y="4975264"/>
            <a:ext cx="771896" cy="4192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68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/>
          <p:nvPr/>
        </p:nvSpPr>
        <p:spPr bwMode="auto">
          <a:xfrm>
            <a:off x="3623954" y="5659083"/>
            <a:ext cx="771896" cy="4192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68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/>
            </a:extLst>
          </p:cNvPr>
          <p:cNvSpPr/>
          <p:nvPr/>
        </p:nvSpPr>
        <p:spPr bwMode="auto">
          <a:xfrm>
            <a:off x="4892634" y="5695370"/>
            <a:ext cx="771896" cy="4192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55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/>
            </a:extLst>
          </p:cNvPr>
          <p:cNvSpPr/>
          <p:nvPr/>
        </p:nvSpPr>
        <p:spPr bwMode="auto">
          <a:xfrm>
            <a:off x="6155378" y="5659083"/>
            <a:ext cx="771896" cy="4192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49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/>
            </a:extLst>
          </p:cNvPr>
          <p:cNvSpPr/>
          <p:nvPr/>
        </p:nvSpPr>
        <p:spPr bwMode="auto">
          <a:xfrm>
            <a:off x="7382493" y="5670957"/>
            <a:ext cx="771896" cy="4192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34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84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esktop\Screenshot_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79" y="213756"/>
            <a:ext cx="10854047" cy="627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/>
            </a:extLst>
          </p:cNvPr>
          <p:cNvSpPr/>
          <p:nvPr/>
        </p:nvSpPr>
        <p:spPr bwMode="auto">
          <a:xfrm>
            <a:off x="3012373" y="5534879"/>
            <a:ext cx="771896" cy="6749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16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/>
          <p:nvPr/>
        </p:nvSpPr>
        <p:spPr bwMode="auto">
          <a:xfrm>
            <a:off x="8100950" y="5546731"/>
            <a:ext cx="771896" cy="6630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21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84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istrator\Desktop\Screenshot_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808" y="-35625"/>
            <a:ext cx="9203377" cy="697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5" descr="1-21-2011 8-42-28 P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73463">
            <a:off x="3771713" y="1409684"/>
            <a:ext cx="5448711" cy="506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/>
            </a:extLst>
          </p:cNvPr>
          <p:cNvSpPr/>
          <p:nvPr/>
        </p:nvSpPr>
        <p:spPr bwMode="auto">
          <a:xfrm>
            <a:off x="4619501" y="1106574"/>
            <a:ext cx="534390" cy="5334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7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06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istrator\Desktop\Screenshot_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935" y="0"/>
            <a:ext cx="8526484" cy="697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/>
            </a:extLst>
          </p:cNvPr>
          <p:cNvSpPr/>
          <p:nvPr/>
        </p:nvSpPr>
        <p:spPr bwMode="auto">
          <a:xfrm>
            <a:off x="4453247" y="1152884"/>
            <a:ext cx="534390" cy="5334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7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/>
          <p:nvPr/>
        </p:nvSpPr>
        <p:spPr bwMode="auto">
          <a:xfrm>
            <a:off x="6278088" y="2693719"/>
            <a:ext cx="631371" cy="5334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10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/>
          <p:nvPr/>
        </p:nvSpPr>
        <p:spPr bwMode="auto">
          <a:xfrm>
            <a:off x="4819403" y="4146954"/>
            <a:ext cx="560120" cy="5334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" name="Rectangle 7">
            <a:extLst>
              <a:ext uri="{FF2B5EF4-FFF2-40B4-BE49-F238E27FC236}"/>
            </a:extLst>
          </p:cNvPr>
          <p:cNvSpPr/>
          <p:nvPr/>
        </p:nvSpPr>
        <p:spPr bwMode="auto">
          <a:xfrm>
            <a:off x="7061860" y="4260261"/>
            <a:ext cx="526473" cy="5334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7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9" name="Picture 15" descr="1-21-2011 8-42-28 P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66787">
            <a:off x="3597250" y="1438813"/>
            <a:ext cx="5163475" cy="506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84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oán thứ 2-22 các số đến 100 [Compatibility Mode]" id="{E55B4D89-BA09-4C44-A009-F1ECF0723214}" vid="{394B8511-FCAA-41E1-AA66-C631379B5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toán thứ 2-22 các số đến 100</Template>
  <TotalTime>835</TotalTime>
  <Words>158</Words>
  <Application>Microsoft Office PowerPoint</Application>
  <PresentationFormat>Custom</PresentationFormat>
  <Paragraphs>145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Thứ hai ngày 14 tháng 3 năm 2022 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NỘI QUY LỚP HỌC</dc:title>
  <dc:creator>vuthininh</dc:creator>
  <cp:lastModifiedBy>Admin</cp:lastModifiedBy>
  <cp:revision>95</cp:revision>
  <dcterms:created xsi:type="dcterms:W3CDTF">2021-02-01T02:39:10Z</dcterms:created>
  <dcterms:modified xsi:type="dcterms:W3CDTF">2022-03-14T06:48:21Z</dcterms:modified>
</cp:coreProperties>
</file>