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sldIdLst>
    <p:sldId id="285" r:id="rId3"/>
    <p:sldId id="259" r:id="rId4"/>
    <p:sldId id="261" r:id="rId5"/>
    <p:sldId id="268" r:id="rId6"/>
    <p:sldId id="301" r:id="rId7"/>
    <p:sldId id="262" r:id="rId8"/>
    <p:sldId id="267" r:id="rId9"/>
    <p:sldId id="270" r:id="rId10"/>
    <p:sldId id="302" r:id="rId11"/>
    <p:sldId id="278" r:id="rId12"/>
    <p:sldId id="303" r:id="rId13"/>
    <p:sldId id="286" r:id="rId14"/>
    <p:sldId id="304" r:id="rId15"/>
    <p:sldId id="305" r:id="rId16"/>
    <p:sldId id="298" r:id="rId17"/>
    <p:sldId id="299" r:id="rId18"/>
    <p:sldId id="271" r:id="rId1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002"/>
    <a:srgbClr val="FD8EAE"/>
    <a:srgbClr val="05B16B"/>
    <a:srgbClr val="FF6F6D"/>
    <a:srgbClr val="526424"/>
    <a:srgbClr val="3BED63"/>
    <a:srgbClr val="71B3FF"/>
    <a:srgbClr val="FF747A"/>
    <a:srgbClr val="469F6F"/>
    <a:srgbClr val="F16E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0"/>
    <p:restoredTop sz="92438"/>
  </p:normalViewPr>
  <p:slideViewPr>
    <p:cSldViewPr snapToGrid="0">
      <p:cViewPr>
        <p:scale>
          <a:sx n="64" d="100"/>
          <a:sy n="64" d="100"/>
        </p:scale>
        <p:origin x="138" y="5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6D30B-0631-274E-A286-C1CEA6BFE716}" type="datetimeFigureOut">
              <a:rPr lang="en-VN" smtClean="0"/>
              <a:t>03/23/2025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EB166-CEFA-2540-8C3C-DFB9CDA68AA6}" type="slidenum">
              <a:rPr lang="en-VN" smtClean="0"/>
              <a:t>‹#›</a:t>
            </a:fld>
            <a:endParaRPr lang="en-VN"/>
          </a:p>
        </p:txBody>
      </p:sp>
    </p:spTree>
    <p:extLst>
      <p:ext uri="{BB962C8B-B14F-4D97-AF65-F5344CB8AC3E}">
        <p14:creationId xmlns:p14="http://schemas.microsoft.com/office/powerpoint/2010/main" val="141122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532EB166-CEFA-2540-8C3C-DFB9CDA68AA6}" type="slidenum">
              <a:rPr lang="en-VN" smtClean="0"/>
              <a:t>5</a:t>
            </a:fld>
            <a:endParaRPr lang="en-VN"/>
          </a:p>
        </p:txBody>
      </p:sp>
    </p:spTree>
    <p:extLst>
      <p:ext uri="{BB962C8B-B14F-4D97-AF65-F5344CB8AC3E}">
        <p14:creationId xmlns:p14="http://schemas.microsoft.com/office/powerpoint/2010/main" val="25109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532EB166-CEFA-2540-8C3C-DFB9CDA68AA6}" type="slidenum">
              <a:rPr lang="en-VN" smtClean="0"/>
              <a:t>8</a:t>
            </a:fld>
            <a:endParaRPr lang="en-VN"/>
          </a:p>
        </p:txBody>
      </p:sp>
    </p:spTree>
    <p:extLst>
      <p:ext uri="{BB962C8B-B14F-4D97-AF65-F5344CB8AC3E}">
        <p14:creationId xmlns:p14="http://schemas.microsoft.com/office/powerpoint/2010/main" val="115777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532EB166-CEFA-2540-8C3C-DFB9CDA68AA6}" type="slidenum">
              <a:rPr lang="en-VN" smtClean="0"/>
              <a:t>9</a:t>
            </a:fld>
            <a:endParaRPr lang="en-VN"/>
          </a:p>
        </p:txBody>
      </p:sp>
    </p:spTree>
    <p:extLst>
      <p:ext uri="{BB962C8B-B14F-4D97-AF65-F5344CB8AC3E}">
        <p14:creationId xmlns:p14="http://schemas.microsoft.com/office/powerpoint/2010/main" val="2406934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532EB166-CEFA-2540-8C3C-DFB9CDA68AA6}" type="slidenum">
              <a:rPr lang="en-VN" smtClean="0"/>
              <a:t>11</a:t>
            </a:fld>
            <a:endParaRPr lang="en-VN"/>
          </a:p>
        </p:txBody>
      </p:sp>
    </p:spTree>
    <p:extLst>
      <p:ext uri="{BB962C8B-B14F-4D97-AF65-F5344CB8AC3E}">
        <p14:creationId xmlns:p14="http://schemas.microsoft.com/office/powerpoint/2010/main" val="3596929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532EB166-CEFA-2540-8C3C-DFB9CDA68AA6}" type="slidenum">
              <a:rPr lang="en-VN" smtClean="0"/>
              <a:t>13</a:t>
            </a:fld>
            <a:endParaRPr lang="en-VN"/>
          </a:p>
        </p:txBody>
      </p:sp>
    </p:spTree>
    <p:extLst>
      <p:ext uri="{BB962C8B-B14F-4D97-AF65-F5344CB8AC3E}">
        <p14:creationId xmlns:p14="http://schemas.microsoft.com/office/powerpoint/2010/main" val="3895986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532EB166-CEFA-2540-8C3C-DFB9CDA68AA6}" type="slidenum">
              <a:rPr lang="en-VN" smtClean="0"/>
              <a:t>14</a:t>
            </a:fld>
            <a:endParaRPr lang="en-VN"/>
          </a:p>
        </p:txBody>
      </p:sp>
    </p:spTree>
    <p:extLst>
      <p:ext uri="{BB962C8B-B14F-4D97-AF65-F5344CB8AC3E}">
        <p14:creationId xmlns:p14="http://schemas.microsoft.com/office/powerpoint/2010/main" val="2078639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EB166-CEFA-2540-8C3C-DFB9CDA68AA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08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EB166-CEFA-2540-8C3C-DFB9CDA68AA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019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7E55-0B3A-DF0E-63DB-809816C9D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ABE0BE7-0A89-34AE-BE49-765BA6DEA0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2840827-1992-CB5C-FB9C-27C713BA36EC}"/>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5" name="Footer Placeholder 4">
            <a:extLst>
              <a:ext uri="{FF2B5EF4-FFF2-40B4-BE49-F238E27FC236}">
                <a16:creationId xmlns:a16="http://schemas.microsoft.com/office/drawing/2014/main" id="{3F726DDE-4E02-AC2F-4363-887CAF068C3D}"/>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78C90C0E-FCA8-8808-C3F3-07B416D6F7A5}"/>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3197893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F3AF-5CB4-BBD6-41BB-285209D08D9E}"/>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2A0CEB3-82DE-EFA4-0899-334A54D5E0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50A7D78-22C8-9361-E72D-AC936A2D3128}"/>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5" name="Footer Placeholder 4">
            <a:extLst>
              <a:ext uri="{FF2B5EF4-FFF2-40B4-BE49-F238E27FC236}">
                <a16:creationId xmlns:a16="http://schemas.microsoft.com/office/drawing/2014/main" id="{DAB96BE4-817D-68C0-A740-F4A60BBF6F35}"/>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4EA23093-422A-18FC-ADB2-CD473043C711}"/>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13797458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CBF6F-79B1-A4D7-373A-9F568B696D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D382918-C735-5442-ACC1-8290EA2219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88B5290-FF17-67F1-EE89-02C54061A032}"/>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5" name="Footer Placeholder 4">
            <a:extLst>
              <a:ext uri="{FF2B5EF4-FFF2-40B4-BE49-F238E27FC236}">
                <a16:creationId xmlns:a16="http://schemas.microsoft.com/office/drawing/2014/main" id="{C950DCFF-71F4-226C-788C-C5C7B7F3BB19}"/>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DA7805CB-4299-F61D-8F9D-2E751EB06647}"/>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7115378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08BD-86D3-9A0C-FB31-B7B51B2029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CF073B4-F84E-5DCB-D9D6-D54FEC8ED3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FD0E8F34-75C2-5E69-155A-ABE2ADF06A5E}"/>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5" name="Footer Placeholder 4">
            <a:extLst>
              <a:ext uri="{FF2B5EF4-FFF2-40B4-BE49-F238E27FC236}">
                <a16:creationId xmlns:a16="http://schemas.microsoft.com/office/drawing/2014/main" id="{8A288D2E-CB63-E38C-7C75-DFDEF0283A6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0A460CF-F37B-2822-ACB3-4D80D810E8FC}"/>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4605021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6A4D-6117-A98B-47FE-267055B3F2E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D51C406-8E53-EB98-316C-2204697EAF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6CC9A10-BA75-B64C-B45A-E2A00C0E41C0}"/>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5" name="Footer Placeholder 4">
            <a:extLst>
              <a:ext uri="{FF2B5EF4-FFF2-40B4-BE49-F238E27FC236}">
                <a16:creationId xmlns:a16="http://schemas.microsoft.com/office/drawing/2014/main" id="{46F2BC94-8BD3-29BB-8604-B64E4D998E3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D09E53C-4B2B-3344-16C6-162FF10E882D}"/>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33973322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01D1-3543-1C26-BF54-6041AB6E0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ABA900A0-78C6-30CF-2E9D-631A7A96D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C99FC2-A1CA-3072-D73E-2CC4AEC4CF79}"/>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5" name="Footer Placeholder 4">
            <a:extLst>
              <a:ext uri="{FF2B5EF4-FFF2-40B4-BE49-F238E27FC236}">
                <a16:creationId xmlns:a16="http://schemas.microsoft.com/office/drawing/2014/main" id="{6DB7CCD3-52C0-88A8-DACC-CB9B76D7B37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703F546-B2E1-F54C-4650-A0DA68196801}"/>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13681811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ED48-3A0C-0099-DD40-8A89A631E14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D1556A8-E0AD-9D1D-48ED-3541A25A43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6F581B7-14D6-60D8-3830-BF4F2C7647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8598AE60-B7C6-AF10-26BE-E0851DCB3461}"/>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6" name="Footer Placeholder 5">
            <a:extLst>
              <a:ext uri="{FF2B5EF4-FFF2-40B4-BE49-F238E27FC236}">
                <a16:creationId xmlns:a16="http://schemas.microsoft.com/office/drawing/2014/main" id="{8E66399E-8BA0-A979-9930-F0F3DA39F70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9D3A4CC-0608-E5DA-5701-08F6A7F5375A}"/>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275413537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5632-425D-3AC7-E38E-3035939DFAD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74D2DBA-ABAC-8AD2-A6CA-7C6D81EC8A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E77EEA-E908-671B-2038-0E23111AEF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592FB4D-D602-5F65-55E8-6D6268BA1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2F873-E7BC-F2B7-B633-9FC36FBF08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360E04C-48E0-2D92-10DC-BB680C9B80C5}"/>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8" name="Footer Placeholder 7">
            <a:extLst>
              <a:ext uri="{FF2B5EF4-FFF2-40B4-BE49-F238E27FC236}">
                <a16:creationId xmlns:a16="http://schemas.microsoft.com/office/drawing/2014/main" id="{5DB50E04-4369-C3FE-33D9-36F523835E14}"/>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D86FC727-11EA-DAED-01BF-D8BAB6493D40}"/>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18278418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3A83-EDC5-9280-F014-8D0DD10B86ED}"/>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1EEBFB2-2B81-F0B7-8CB5-3B3C632E1855}"/>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4" name="Footer Placeholder 3">
            <a:extLst>
              <a:ext uri="{FF2B5EF4-FFF2-40B4-BE49-F238E27FC236}">
                <a16:creationId xmlns:a16="http://schemas.microsoft.com/office/drawing/2014/main" id="{52287288-FF33-EAC7-3720-968BFA52F49C}"/>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E25BFCDE-C0AB-CB7F-AB3A-92FCE77428EE}"/>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202089462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D8A9E-AA06-7671-A8BC-3731AFBCAAC0}"/>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3" name="Footer Placeholder 2">
            <a:extLst>
              <a:ext uri="{FF2B5EF4-FFF2-40B4-BE49-F238E27FC236}">
                <a16:creationId xmlns:a16="http://schemas.microsoft.com/office/drawing/2014/main" id="{B8FF9B2D-1C5B-C901-6459-150523C9AF47}"/>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45B0E27-0949-3C75-C6FD-675DB63258F6}"/>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7384129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25F6-38A8-D1E9-7D9D-DF54467DD6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26552285-03E0-A171-8694-2F6C5D2901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35830E2-E12C-BE47-6308-7A535FC84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79B84-3A45-7F6F-DC36-D919E79CAEDA}"/>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6" name="Footer Placeholder 5">
            <a:extLst>
              <a:ext uri="{FF2B5EF4-FFF2-40B4-BE49-F238E27FC236}">
                <a16:creationId xmlns:a16="http://schemas.microsoft.com/office/drawing/2014/main" id="{ADA39340-A370-C4BE-AA5D-1875BA817B2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E8F9DBD-5838-E2EF-0C9E-5CDAFD55379E}"/>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10173401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C57C6-0AEC-7A13-B36E-961B7644360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E89742B-4042-F5C5-1AEF-2C73468848E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1F84FA7-8691-2519-B933-4B9935E0717B}"/>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5" name="Footer Placeholder 4">
            <a:extLst>
              <a:ext uri="{FF2B5EF4-FFF2-40B4-BE49-F238E27FC236}">
                <a16:creationId xmlns:a16="http://schemas.microsoft.com/office/drawing/2014/main" id="{9F11F32E-7951-3ED5-6F80-670BE0F42C59}"/>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2E94ABFA-3013-CA44-7D13-F0C672656A42}"/>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5799850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D191-F707-96F6-FCCE-962855F76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9150A96E-EEE8-1683-E112-07D7D1AA6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EFEB061-FF31-E410-EFF7-3B12F5935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87C01B-9E34-CDFE-80DF-8298CEEF0578}"/>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6" name="Footer Placeholder 5">
            <a:extLst>
              <a:ext uri="{FF2B5EF4-FFF2-40B4-BE49-F238E27FC236}">
                <a16:creationId xmlns:a16="http://schemas.microsoft.com/office/drawing/2014/main" id="{DB481426-9208-BB92-D474-CAAB3C61825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1FDB9C5-5D0D-7809-CA57-AF65A731ECD8}"/>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16152276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EA517-8A73-1C9D-D0AB-8AFD5E16F968}"/>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D8C1A6A-58B7-00F1-E5CD-58CB6D712D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42EC38E-EC31-DC7D-75B0-CC3EAD597098}"/>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5" name="Footer Placeholder 4">
            <a:extLst>
              <a:ext uri="{FF2B5EF4-FFF2-40B4-BE49-F238E27FC236}">
                <a16:creationId xmlns:a16="http://schemas.microsoft.com/office/drawing/2014/main" id="{F412FF30-7B42-8588-B3A5-5B92CADC573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605E5B5-7920-32D3-CD08-CA614AD02056}"/>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7781811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D86A6D-C15F-1E32-F5B5-45C75CE094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5FD14E5-D31A-2D2D-17EB-CE38129482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BBC3B95-1FC7-73F6-15A5-1F73D222DCA1}"/>
              </a:ext>
            </a:extLst>
          </p:cNvPr>
          <p:cNvSpPr>
            <a:spLocks noGrp="1"/>
          </p:cNvSpPr>
          <p:nvPr>
            <p:ph type="dt" sz="half" idx="10"/>
          </p:nvPr>
        </p:nvSpPr>
        <p:spPr/>
        <p:txBody>
          <a:bodyPr/>
          <a:lstStyle/>
          <a:p>
            <a:fld id="{D80F13A6-AD4E-784C-B1A1-A494AA7F1C11}" type="datetimeFigureOut">
              <a:rPr lang="en-VN" smtClean="0"/>
              <a:t>03/23/2025</a:t>
            </a:fld>
            <a:endParaRPr lang="en-VN"/>
          </a:p>
        </p:txBody>
      </p:sp>
      <p:sp>
        <p:nvSpPr>
          <p:cNvPr id="5" name="Footer Placeholder 4">
            <a:extLst>
              <a:ext uri="{FF2B5EF4-FFF2-40B4-BE49-F238E27FC236}">
                <a16:creationId xmlns:a16="http://schemas.microsoft.com/office/drawing/2014/main" id="{B91A95BB-4EB6-1829-E35D-F7372D97119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1D215AE-B0EA-42DC-F5C2-5D4FCBA9C73B}"/>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2220761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09C0-B73E-4AEF-F5B0-3C8BBBA623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932F6233-B83C-CF23-6CC8-340AA0C4BE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81F4BE-BE1E-E28C-ABE0-62A031C23A76}"/>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5" name="Footer Placeholder 4">
            <a:extLst>
              <a:ext uri="{FF2B5EF4-FFF2-40B4-BE49-F238E27FC236}">
                <a16:creationId xmlns:a16="http://schemas.microsoft.com/office/drawing/2014/main" id="{1BB62684-B26F-1A83-C4B8-79B7478BE161}"/>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005E5943-E4AA-E371-9CE2-C71E93A0B514}"/>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1737326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645B-48C4-3093-2319-753C5E84C49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44DB324-6EDC-CCD7-52C3-53055D5DE9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5B57377D-F16B-2D34-A797-AB72D0B8C1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A28CEF62-CC08-1A70-6CC2-B6EA60D5DF63}"/>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6" name="Footer Placeholder 5">
            <a:extLst>
              <a:ext uri="{FF2B5EF4-FFF2-40B4-BE49-F238E27FC236}">
                <a16:creationId xmlns:a16="http://schemas.microsoft.com/office/drawing/2014/main" id="{8567589E-A0A6-0156-BDA6-8517D27D1868}"/>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6F704DC4-DD45-5CE7-51CA-6F243A87986C}"/>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38482876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5F7F-5C78-02BE-0FC8-3D190F805F66}"/>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64E5F86-F5E5-3AEF-6C19-9ED88E2EB39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8D011E-150E-ED16-F550-40BCE4E27C0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4844249-F09C-B15A-DE2D-FBE78A25D5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057923-C8A0-5E4A-997F-CEC022F01A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80A0485-D664-F658-0F59-DDC98566A365}"/>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8" name="Footer Placeholder 7">
            <a:extLst>
              <a:ext uri="{FF2B5EF4-FFF2-40B4-BE49-F238E27FC236}">
                <a16:creationId xmlns:a16="http://schemas.microsoft.com/office/drawing/2014/main" id="{A4EA5313-ADD8-2D4C-EB57-8CE617A62359}"/>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9" name="Slide Number Placeholder 8">
            <a:extLst>
              <a:ext uri="{FF2B5EF4-FFF2-40B4-BE49-F238E27FC236}">
                <a16:creationId xmlns:a16="http://schemas.microsoft.com/office/drawing/2014/main" id="{B860070A-0811-EC0A-19CA-9B2431CFE425}"/>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33064294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7B46-4C4F-EE0C-B563-B096832457CD}"/>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83C9749-7563-E88E-AA1F-068F143BA5DC}"/>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4" name="Footer Placeholder 3">
            <a:extLst>
              <a:ext uri="{FF2B5EF4-FFF2-40B4-BE49-F238E27FC236}">
                <a16:creationId xmlns:a16="http://schemas.microsoft.com/office/drawing/2014/main" id="{A8B5D094-9A40-A6FE-A4F2-03187A17F448}"/>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5" name="Slide Number Placeholder 4">
            <a:extLst>
              <a:ext uri="{FF2B5EF4-FFF2-40B4-BE49-F238E27FC236}">
                <a16:creationId xmlns:a16="http://schemas.microsoft.com/office/drawing/2014/main" id="{2107778E-34D3-AE7E-D463-A602FD2A1D7E}"/>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117542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6A7EB4-4E01-A249-F5CE-4BFDD37A9C19}"/>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3" name="Footer Placeholder 2">
            <a:extLst>
              <a:ext uri="{FF2B5EF4-FFF2-40B4-BE49-F238E27FC236}">
                <a16:creationId xmlns:a16="http://schemas.microsoft.com/office/drawing/2014/main" id="{00E9FF6C-169B-5EBD-6490-F10783A5D715}"/>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2F98F444-FD90-47F4-7BD0-71BA849D5CBC}"/>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671800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6AA3-DE5D-A559-8D11-D0B838194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19F66A1-DFD2-EB7C-FF9E-EFB5CB26F4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7D1B4888-9BB9-6D52-CE30-5564261E77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3DAB55-C9FD-C2E0-4C5C-122698BDC0D9}"/>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6" name="Footer Placeholder 5">
            <a:extLst>
              <a:ext uri="{FF2B5EF4-FFF2-40B4-BE49-F238E27FC236}">
                <a16:creationId xmlns:a16="http://schemas.microsoft.com/office/drawing/2014/main" id="{25A29CC6-70C7-E17E-5CFC-88563F7B07DB}"/>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8B15B198-962E-8072-BC59-EB64853B6B0B}"/>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3947164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4406-02B0-B34F-3F37-F0C8CB20C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F99A6D0-2813-B6AD-ACEA-C3207DB20A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71244F5F-CF46-9A1D-2393-B6C4BC5224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363A1-F297-A957-E7B8-350B8DDF8DFD}"/>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03/23/2025</a:t>
            </a:fld>
            <a:endParaRPr lang="en-VN"/>
          </a:p>
        </p:txBody>
      </p:sp>
      <p:sp>
        <p:nvSpPr>
          <p:cNvPr id="6" name="Footer Placeholder 5">
            <a:extLst>
              <a:ext uri="{FF2B5EF4-FFF2-40B4-BE49-F238E27FC236}">
                <a16:creationId xmlns:a16="http://schemas.microsoft.com/office/drawing/2014/main" id="{C8F5D4F1-D8AF-F69E-4D46-38FBBE1B1514}"/>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086DA5F3-1E91-36D2-2F4E-E535AC2F8EAD}"/>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1450448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7DB6EA2-6C6C-FEF2-8850-A1B774371C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8D76077-BAA8-B375-0F3F-117B24DB76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VN" dirty="0"/>
          </a:p>
        </p:txBody>
      </p:sp>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4096" y="-3225553"/>
            <a:ext cx="3043166" cy="2836616"/>
          </a:xfrm>
          <a:prstGeom prst="rect">
            <a:avLst/>
          </a:prstGeom>
        </p:spPr>
      </p:pic>
    </p:spTree>
    <p:extLst>
      <p:ext uri="{BB962C8B-B14F-4D97-AF65-F5344CB8AC3E}">
        <p14:creationId xmlns:p14="http://schemas.microsoft.com/office/powerpoint/2010/main" val="3933628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BD3B4A6-7F99-F495-E63E-7DDDB7D557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096978A-A0E3-877E-8296-771D15190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6DC7A9F2-0145-A47D-7163-E65AAC21EC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E3F3895-43BC-26D6-CB6B-F9A6DE41CF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F13A6-AD4E-784C-B1A1-A494AA7F1C11}" type="datetimeFigureOut">
              <a:rPr lang="en-VN" smtClean="0"/>
              <a:t>03/23/2025</a:t>
            </a:fld>
            <a:endParaRPr lang="en-VN"/>
          </a:p>
        </p:txBody>
      </p:sp>
      <p:sp>
        <p:nvSpPr>
          <p:cNvPr id="5" name="Footer Placeholder 4">
            <a:extLst>
              <a:ext uri="{FF2B5EF4-FFF2-40B4-BE49-F238E27FC236}">
                <a16:creationId xmlns:a16="http://schemas.microsoft.com/office/drawing/2014/main" id="{5193E2DF-1FB9-5144-46A7-4432DD918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53FEFFD-6524-835B-B8DA-F9EB8ECB04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635E0-9433-144A-868E-3CDEFDCE4919}" type="slidenum">
              <a:rPr lang="en-VN" smtClean="0"/>
              <a:t>‹#›</a:t>
            </a:fld>
            <a:endParaRPr lang="en-VN"/>
          </a:p>
        </p:txBody>
      </p:sp>
    </p:spTree>
    <p:extLst>
      <p:ext uri="{BB962C8B-B14F-4D97-AF65-F5344CB8AC3E}">
        <p14:creationId xmlns:p14="http://schemas.microsoft.com/office/powerpoint/2010/main" val="1686414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0.jpe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4D5377A-1D90-6545-66F6-25D692B17DFD}"/>
              </a:ext>
            </a:extLst>
          </p:cNvPr>
          <p:cNvSpPr txBox="1"/>
          <p:nvPr/>
        </p:nvSpPr>
        <p:spPr>
          <a:xfrm>
            <a:off x="1520098" y="1181010"/>
            <a:ext cx="10196280" cy="4431983"/>
          </a:xfrm>
          <a:prstGeom prst="rect">
            <a:avLst/>
          </a:prstGeom>
          <a:noFill/>
        </p:spPr>
        <p:txBody>
          <a:bodyPr wrap="square">
            <a:spAutoFit/>
          </a:bodyPr>
          <a:lstStyle/>
          <a:p>
            <a:pPr algn="ctr"/>
            <a:r>
              <a:rPr lang="vi-VN" sz="4400" dirty="0" smtClean="0">
                <a:latin typeface="+mj-lt"/>
                <a:cs typeface="Calibri" panose="020F0502020204030204" pitchFamily="34" charset="0"/>
              </a:rPr>
              <a:t>Thứ</a:t>
            </a:r>
            <a:r>
              <a:rPr lang="vi-VN" sz="4400" dirty="0">
                <a:latin typeface="+mj-lt"/>
                <a:cs typeface="Calibri" panose="020F0502020204030204" pitchFamily="34" charset="0"/>
              </a:rPr>
              <a:t>….. ngày….. tháng….. năm….. </a:t>
            </a:r>
          </a:p>
          <a:p>
            <a:pPr algn="ctr"/>
            <a:r>
              <a:rPr lang="vi-VN" sz="5400" dirty="0">
                <a:solidFill>
                  <a:srgbClr val="E30002"/>
                </a:solidFill>
                <a:latin typeface="UTM Mother" panose="02040603050506020204" pitchFamily="18"/>
                <a:cs typeface="Calibri" panose="020F0502020204030204" pitchFamily="34" charset="0"/>
              </a:rPr>
              <a:t>Tiếng </a:t>
            </a:r>
            <a:r>
              <a:rPr lang="vi-VN" sz="5400" dirty="0" smtClean="0">
                <a:solidFill>
                  <a:srgbClr val="E30002"/>
                </a:solidFill>
                <a:latin typeface="UTM Mother" panose="02040603050506020204" pitchFamily="18"/>
                <a:cs typeface="Calibri" panose="020F0502020204030204" pitchFamily="34" charset="0"/>
              </a:rPr>
              <a:t>việt</a:t>
            </a:r>
          </a:p>
          <a:p>
            <a:pPr algn="ctr"/>
            <a:endParaRPr lang="vi-VN" sz="800" dirty="0">
              <a:solidFill>
                <a:srgbClr val="E30002"/>
              </a:solidFill>
              <a:latin typeface="UTM Mother" panose="02040603050506020204" pitchFamily="18"/>
              <a:cs typeface="Calibri" panose="020F0502020204030204" pitchFamily="34" charset="0"/>
            </a:endParaRPr>
          </a:p>
          <a:p>
            <a:pPr algn="ctr"/>
            <a:r>
              <a:rPr lang="vi-VN" sz="3600" b="1" dirty="0">
                <a:latin typeface="+mj-lt"/>
              </a:rPr>
              <a:t>BÀI 16. CÁNH CHIM HÒA BÌNH</a:t>
            </a:r>
            <a:endParaRPr lang="en-US" sz="3600" dirty="0">
              <a:latin typeface="+mj-lt"/>
            </a:endParaRPr>
          </a:p>
          <a:p>
            <a:pPr algn="ctr"/>
            <a:r>
              <a:rPr lang="vi-VN" sz="6000" b="1" dirty="0" smtClean="0">
                <a:ln w="10160">
                  <a:solidFill>
                    <a:schemeClr val="accent5"/>
                  </a:solidFill>
                  <a:prstDash val="solid"/>
                </a:ln>
                <a:solidFill>
                  <a:srgbClr val="3BED63"/>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Nói </a:t>
            </a:r>
            <a:r>
              <a:rPr lang="vi-VN" sz="6000" b="1" dirty="0">
                <a:ln w="10160">
                  <a:solidFill>
                    <a:schemeClr val="accent5"/>
                  </a:solidFill>
                  <a:prstDash val="solid"/>
                </a:ln>
                <a:solidFill>
                  <a:srgbClr val="3BED63"/>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và nghe: </a:t>
            </a:r>
            <a:endParaRPr lang="en-US" dirty="0"/>
          </a:p>
          <a:p>
            <a:pPr algn="ctr"/>
            <a:r>
              <a:rPr lang="nl-NL" sz="4000" b="1" dirty="0"/>
              <a:t>TRAO ĐỔI: VÌ HẠNH PHÚC TRẺ THƠ</a:t>
            </a:r>
            <a:endParaRPr lang="en-US" sz="4000" dirty="0"/>
          </a:p>
          <a:p>
            <a:pPr algn="ctr"/>
            <a:r>
              <a:rPr lang="nl-NL" sz="4000" b="1" dirty="0"/>
              <a:t>(1 tiết)</a:t>
            </a:r>
            <a:endParaRPr lang="en-US" sz="4000" dirty="0"/>
          </a:p>
        </p:txBody>
      </p:sp>
    </p:spTree>
    <p:extLst>
      <p:ext uri="{BB962C8B-B14F-4D97-AF65-F5344CB8AC3E}">
        <p14:creationId xmlns:p14="http://schemas.microsoft.com/office/powerpoint/2010/main" val="33391607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B64824C1-3F6A-7F81-E2B4-1B408519D56D}"/>
              </a:ext>
            </a:extLst>
          </p:cNvPr>
          <p:cNvSpPr/>
          <p:nvPr/>
        </p:nvSpPr>
        <p:spPr>
          <a:xfrm>
            <a:off x="1724400" y="1846847"/>
            <a:ext cx="8743200" cy="3537285"/>
          </a:xfrm>
          <a:prstGeom prst="snip2SameRect">
            <a:avLst/>
          </a:prstGeom>
          <a:solidFill>
            <a:schemeClr val="lt1">
              <a:alpha val="65401"/>
            </a:schemeClr>
          </a:solidFill>
        </p:spPr>
        <p:style>
          <a:lnRef idx="2">
            <a:schemeClr val="accent6"/>
          </a:lnRef>
          <a:fillRef idx="1">
            <a:schemeClr val="lt1"/>
          </a:fillRef>
          <a:effectRef idx="0">
            <a:schemeClr val="accent6"/>
          </a:effectRef>
          <a:fontRef idx="minor">
            <a:schemeClr val="dk1"/>
          </a:fontRef>
        </p:style>
        <p:txBody>
          <a:bodyPr rtlCol="0" anchor="ctr"/>
          <a:lstStyle/>
          <a:p>
            <a:pPr marR="0" lvl="0" algn="ctr" defTabSz="914400" rtl="0" eaLnBrk="1" fontAlgn="base" latinLnBrk="0" hangingPunct="1">
              <a:lnSpc>
                <a:spcPct val="100000"/>
              </a:lnSpc>
              <a:spcBef>
                <a:spcPts val="0"/>
              </a:spcBef>
              <a:spcAft>
                <a:spcPts val="600"/>
              </a:spcAft>
              <a:buClrTx/>
              <a:buSzTx/>
              <a:tabLst/>
              <a:defRPr/>
            </a:pPr>
            <a:r>
              <a:rPr lang="vi-VN" sz="9600" dirty="0" smtClean="0">
                <a:solidFill>
                  <a:srgbClr val="0E5219"/>
                </a:solidFill>
                <a:latin typeface="UTM Showcard" panose="02040603050506020204" pitchFamily="18" charset="0"/>
                <a:cs typeface="Arial" panose="020B0604020202020204" pitchFamily="34" charset="0"/>
              </a:rPr>
              <a:t>THỰC HÀNH- LUYỆN TẬP</a:t>
            </a:r>
            <a:endParaRPr lang="sv-SE" sz="9600" dirty="0">
              <a:solidFill>
                <a:srgbClr val="0E5219"/>
              </a:solidFill>
              <a:latin typeface="UTM Showcard" panose="02040603050506020204" pitchFamily="18" charset="0"/>
              <a:cs typeface="Arial" panose="020B0604020202020204" pitchFamily="34" charset="0"/>
            </a:endParaRPr>
          </a:p>
        </p:txBody>
      </p:sp>
    </p:spTree>
    <p:extLst>
      <p:ext uri="{BB962C8B-B14F-4D97-AF65-F5344CB8AC3E}">
        <p14:creationId xmlns:p14="http://schemas.microsoft.com/office/powerpoint/2010/main" val="25490386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74072" y="301336"/>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7A4580F2-DB11-3B5B-7B4E-62E9ACB3BF40}"/>
              </a:ext>
            </a:extLst>
          </p:cNvPr>
          <p:cNvSpPr txBox="1"/>
          <p:nvPr/>
        </p:nvSpPr>
        <p:spPr>
          <a:xfrm>
            <a:off x="716159" y="467830"/>
            <a:ext cx="10489856" cy="1631216"/>
          </a:xfrm>
          <a:prstGeom prst="rect">
            <a:avLst/>
          </a:prstGeom>
          <a:noFill/>
        </p:spPr>
        <p:txBody>
          <a:bodyPr wrap="square" rtlCol="0">
            <a:spAutoFit/>
          </a:bodyPr>
          <a:lstStyle/>
          <a:p>
            <a:pPr lvl="2"/>
            <a:r>
              <a:rPr lang="vi-VN" sz="28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Thảo</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endParaRPr lang="en-US" sz="44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a:t>
            </a:r>
          </a:p>
          <a:p>
            <a:endParaRPr lang="vi-VN"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8099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DC2D58-C741-0598-D5B2-49AA0A0DA4C2}"/>
              </a:ext>
            </a:extLst>
          </p:cNvPr>
          <p:cNvSpPr txBox="1"/>
          <p:nvPr/>
        </p:nvSpPr>
        <p:spPr>
          <a:xfrm>
            <a:off x="2772272" y="4939648"/>
            <a:ext cx="7267698" cy="1303755"/>
          </a:xfrm>
          <a:prstGeom prst="rect">
            <a:avLst/>
          </a:prstGeom>
          <a:solidFill>
            <a:srgbClr val="FD8EAE"/>
          </a:solidFill>
        </p:spPr>
        <p:txBody>
          <a:bodyPr wrap="square">
            <a:prstTxWarp prst="textArchUp">
              <a:avLst/>
            </a:prstTxWarp>
            <a:spAutoFit/>
          </a:bodyPr>
          <a:lstStyle/>
          <a:p>
            <a:pPr algn="ctr">
              <a:lnSpc>
                <a:spcPct val="80000"/>
              </a:lnSpc>
            </a:pPr>
            <a:r>
              <a:rPr lang="vi-VN" sz="9600" b="1" dirty="0" smtClean="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NHÓM</a:t>
            </a:r>
          </a:p>
          <a:p>
            <a:pPr algn="ctr">
              <a:lnSpc>
                <a:spcPct val="80000"/>
              </a:lnSpc>
            </a:pPr>
            <a:r>
              <a:rPr lang="en-US" sz="9600" b="1" dirty="0" err="1" smtClean="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Trình</a:t>
            </a:r>
            <a:r>
              <a:rPr lang="en-US" sz="9600" b="1" dirty="0" smtClean="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bày</a:t>
            </a: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 name="TextBox 2">
            <a:extLst>
              <a:ext uri="{FF2B5EF4-FFF2-40B4-BE49-F238E27FC236}">
                <a16:creationId xmlns:a16="http://schemas.microsoft.com/office/drawing/2014/main" id="{EC933808-BC9C-13A2-9402-B4519ABF71B2}"/>
              </a:ext>
            </a:extLst>
          </p:cNvPr>
          <p:cNvSpPr txBox="1"/>
          <p:nvPr/>
        </p:nvSpPr>
        <p:spPr>
          <a:xfrm>
            <a:off x="2937164" y="4129205"/>
            <a:ext cx="7267698" cy="1303755"/>
          </a:xfrm>
          <a:prstGeom prst="rect">
            <a:avLst/>
          </a:prstGeom>
          <a:noFill/>
        </p:spPr>
        <p:txBody>
          <a:bodyPr wrap="square">
            <a:spAutoFit/>
          </a:bodyPr>
          <a:lstStyle/>
          <a:p>
            <a:pPr algn="ctr">
              <a:lnSpc>
                <a:spcPct val="80000"/>
              </a:lnSpc>
            </a:pPr>
            <a:r>
              <a:rPr lang="en-US" sz="9600" b="1" dirty="0" err="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9600" b="1" dirty="0">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9600" b="1" dirty="0">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40048622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89062" y="256365"/>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7A4580F2-DB11-3B5B-7B4E-62E9ACB3BF40}"/>
              </a:ext>
            </a:extLst>
          </p:cNvPr>
          <p:cNvSpPr txBox="1"/>
          <p:nvPr/>
        </p:nvSpPr>
        <p:spPr>
          <a:xfrm>
            <a:off x="665378" y="452840"/>
            <a:ext cx="10891221" cy="1508105"/>
          </a:xfrm>
          <a:prstGeom prst="rect">
            <a:avLst/>
          </a:prstGeom>
          <a:noFill/>
        </p:spPr>
        <p:txBody>
          <a:bodyPr wrap="square" rtlCol="0">
            <a:spAutoFit/>
          </a:bodyPr>
          <a:lstStyle/>
          <a:p>
            <a:r>
              <a:rPr lang="en-US" dirty="0" smtClean="0"/>
              <a:t> </a:t>
            </a:r>
            <a:r>
              <a:rPr lang="en-US" sz="2800" dirty="0">
                <a:latin typeface="Times New Roman" panose="02020603050405020304" pitchFamily="18" charset="0"/>
                <a:cs typeface="Times New Roman" panose="02020603050405020304" pitchFamily="18" charset="0"/>
              </a:rPr>
              <a:t>a-</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2023:</a:t>
            </a:r>
          </a:p>
          <a:p>
            <a:pPr algn="ctr"/>
            <a:endParaRPr lang="vi-VN" sz="36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A4580F2-DB11-3B5B-7B4E-62E9ACB3BF40}"/>
              </a:ext>
            </a:extLst>
          </p:cNvPr>
          <p:cNvSpPr txBox="1"/>
          <p:nvPr/>
        </p:nvSpPr>
        <p:spPr>
          <a:xfrm>
            <a:off x="665377" y="1609581"/>
            <a:ext cx="10891221" cy="1077218"/>
          </a:xfrm>
          <a:prstGeom prst="rect">
            <a:avLst/>
          </a:prstGeom>
          <a:noFill/>
        </p:spPr>
        <p:txBody>
          <a:bodyPr wrap="square" rtlCol="0">
            <a:spAutoFit/>
          </a:bodyPr>
          <a:lstStyle/>
          <a:p>
            <a:r>
              <a:rPr lang="en-US" dirty="0" smtClean="0"/>
              <a:t> </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ctr"/>
            <a:endParaRPr lang="vi-VN" sz="36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42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89062" y="256365"/>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7A4580F2-DB11-3B5B-7B4E-62E9ACB3BF40}"/>
              </a:ext>
            </a:extLst>
          </p:cNvPr>
          <p:cNvSpPr txBox="1"/>
          <p:nvPr/>
        </p:nvSpPr>
        <p:spPr>
          <a:xfrm>
            <a:off x="665378" y="452840"/>
            <a:ext cx="8538583" cy="6678751"/>
          </a:xfrm>
          <a:prstGeom prst="rect">
            <a:avLst/>
          </a:prstGeom>
          <a:noFill/>
        </p:spPr>
        <p:txBody>
          <a:bodyPr wrap="square" rtlCol="0">
            <a:spAutoFit/>
          </a:bodyPr>
          <a:lstStyle/>
          <a:p>
            <a:pPr algn="ctr"/>
            <a:r>
              <a:rPr lang="en-US" dirty="0" smtClean="0"/>
              <a:t> </a:t>
            </a:r>
            <a:r>
              <a:rPr lang="vi-VN" sz="2800" b="1" dirty="0" smtClean="0">
                <a:solidFill>
                  <a:srgbClr val="E30002"/>
                </a:solidFill>
                <a:latin typeface="Times New Roman" panose="02020603050405020304" pitchFamily="18" charset="0"/>
                <a:cs typeface="Times New Roman" panose="02020603050405020304" pitchFamily="18" charset="0"/>
              </a:rPr>
              <a:t>Gợi ý:</a:t>
            </a:r>
          </a:p>
          <a:p>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2023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300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Ca-</a:t>
            </a:r>
            <a:r>
              <a:rPr lang="en-US" sz="2800" dirty="0" err="1">
                <a:latin typeface="Times New Roman" panose="02020603050405020304" pitchFamily="18" charset="0"/>
                <a:cs typeface="Times New Roman" panose="02020603050405020304" pitchFamily="18" charset="0"/>
              </a:rPr>
              <a:t>dắc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xtan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In-</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nê</a:t>
            </a:r>
            <a:r>
              <a:rPr lang="en-US" sz="2800" dirty="0">
                <a:latin typeface="Times New Roman" panose="02020603050405020304" pitchFamily="18" charset="0"/>
                <a:cs typeface="Times New Roman" panose="02020603050405020304" pitchFamily="18" charset="0"/>
              </a:rPr>
              <a:t>-xi-a,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-hi-</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Nam Phi, </a:t>
            </a:r>
            <a:r>
              <a:rPr lang="en-US" sz="2800" dirty="0" err="1">
                <a:latin typeface="Times New Roman" panose="02020603050405020304" pitchFamily="18" charset="0"/>
                <a:cs typeface="Times New Roman" panose="02020603050405020304" pitchFamily="18" charset="0"/>
              </a:rPr>
              <a:t>Nga</a:t>
            </a:r>
            <a:r>
              <a:rPr lang="en-US" sz="2800" dirty="0">
                <a:latin typeface="Times New Roman" panose="02020603050405020304" pitchFamily="18" charset="0"/>
                <a:cs typeface="Times New Roman" panose="02020603050405020304" pitchFamily="18" charset="0"/>
              </a:rPr>
              <a:t>, Ni-</a:t>
            </a:r>
            <a:r>
              <a:rPr lang="en-US" sz="2800" dirty="0" err="1">
                <a:latin typeface="Times New Roman" panose="02020603050405020304" pitchFamily="18" charset="0"/>
                <a:cs typeface="Times New Roman" panose="02020603050405020304" pitchFamily="18" charset="0"/>
              </a:rPr>
              <a:t>giê</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ri</a:t>
            </a:r>
            <a:r>
              <a:rPr lang="en-US" sz="2800" dirty="0">
                <a:latin typeface="Times New Roman" panose="02020603050405020304" pitchFamily="18" charset="0"/>
                <a:cs typeface="Times New Roman" panose="02020603050405020304" pitchFamily="18" charset="0"/>
              </a:rPr>
              <a:t>-a, Phi-</a:t>
            </a:r>
            <a:r>
              <a:rPr lang="en-US" sz="2800" dirty="0" err="1">
                <a:latin typeface="Times New Roman" panose="02020603050405020304" pitchFamily="18" charset="0"/>
                <a:cs typeface="Times New Roman" panose="02020603050405020304" pitchFamily="18" charset="0"/>
              </a:rPr>
              <a:t>líp</a:t>
            </a:r>
            <a:r>
              <a:rPr lang="en-US" sz="2800" dirty="0">
                <a:latin typeface="Times New Roman" panose="02020603050405020304" pitchFamily="18" charset="0"/>
                <a:cs typeface="Times New Roman" panose="02020603050405020304" pitchFamily="18" charset="0"/>
              </a:rPr>
              <a:t>-pin,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Nha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90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Ba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40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endParaRPr lang="en-US" sz="2800" dirty="0">
              <a:latin typeface="Times New Roman" panose="02020603050405020304" pitchFamily="18" charset="0"/>
              <a:cs typeface="Times New Roman" panose="02020603050405020304" pitchFamily="18" charset="0"/>
            </a:endParaRPr>
          </a:p>
          <a:p>
            <a:endParaRPr lang="vi-VN" sz="36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A4580F2-DB11-3B5B-7B4E-62E9ACB3BF40}"/>
              </a:ext>
            </a:extLst>
          </p:cNvPr>
          <p:cNvSpPr txBox="1"/>
          <p:nvPr/>
        </p:nvSpPr>
        <p:spPr>
          <a:xfrm>
            <a:off x="665377" y="1609581"/>
            <a:ext cx="10891221" cy="1077218"/>
          </a:xfrm>
          <a:prstGeom prst="rect">
            <a:avLst/>
          </a:prstGeom>
          <a:noFill/>
        </p:spPr>
        <p:txBody>
          <a:bodyPr wrap="square" rtlCol="0">
            <a:spAutoFit/>
          </a:bodyPr>
          <a:lstStyle/>
          <a:p>
            <a:r>
              <a:rPr lang="en-US" dirty="0" smtClean="0"/>
              <a:t> </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ctr"/>
            <a:endParaRPr lang="vi-VN" sz="36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Shape 860"/>
          <p:cNvPicPr/>
          <p:nvPr/>
        </p:nvPicPr>
        <p:blipFill>
          <a:blip r:embed="rId3"/>
          <a:stretch/>
        </p:blipFill>
        <p:spPr>
          <a:xfrm>
            <a:off x="9190608" y="899410"/>
            <a:ext cx="2516710" cy="2466063"/>
          </a:xfrm>
          <a:prstGeom prst="rect">
            <a:avLst/>
          </a:prstGeom>
        </p:spPr>
      </p:pic>
      <p:pic>
        <p:nvPicPr>
          <p:cNvPr id="8" name="Shape 857"/>
          <p:cNvPicPr/>
          <p:nvPr/>
        </p:nvPicPr>
        <p:blipFill>
          <a:blip r:embed="rId4"/>
          <a:stretch/>
        </p:blipFill>
        <p:spPr>
          <a:xfrm>
            <a:off x="9150668" y="3667710"/>
            <a:ext cx="2664485" cy="2090251"/>
          </a:xfrm>
          <a:prstGeom prst="rect">
            <a:avLst/>
          </a:prstGeom>
        </p:spPr>
      </p:pic>
    </p:spTree>
    <p:extLst>
      <p:ext uri="{BB962C8B-B14F-4D97-AF65-F5344CB8AC3E}">
        <p14:creationId xmlns:p14="http://schemas.microsoft.com/office/powerpoint/2010/main" val="4510716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688"/>
            <a:lum/>
          </a:blip>
          <a:srcRect/>
          <a:stretch>
            <a:fillRect t="-7000" b="-7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59081" y="376288"/>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A4580F2-DB11-3B5B-7B4E-62E9ACB3BF40}"/>
              </a:ext>
            </a:extLst>
          </p:cNvPr>
          <p:cNvSpPr txBox="1"/>
          <p:nvPr/>
        </p:nvSpPr>
        <p:spPr>
          <a:xfrm>
            <a:off x="763521" y="635360"/>
            <a:ext cx="10891221" cy="212365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b-</a:t>
            </a:r>
            <a:r>
              <a:rPr lang="en-US" sz="3200" dirty="0" err="1" smtClean="0">
                <a:latin typeface="Times New Roman" panose="02020603050405020304" pitchFamily="18" charset="0"/>
                <a:cs typeface="Times New Roman" panose="02020603050405020304" pitchFamily="18" charset="0"/>
              </a:rPr>
              <a:t>Tưởng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p>
          <a:p>
            <a:pPr algn="ctr"/>
            <a:endParaRPr lang="vi-VN" sz="36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A4580F2-DB11-3B5B-7B4E-62E9ACB3BF40}"/>
              </a:ext>
            </a:extLst>
          </p:cNvPr>
          <p:cNvSpPr txBox="1"/>
          <p:nvPr/>
        </p:nvSpPr>
        <p:spPr>
          <a:xfrm>
            <a:off x="1246624" y="5445234"/>
            <a:ext cx="10891221" cy="1200329"/>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ctr"/>
            <a:endParaRPr lang="vi-VN" sz="36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6"/>
          <p:cNvSpPr>
            <a:spLocks noChangeArrowheads="1"/>
          </p:cNvSpPr>
          <p:nvPr/>
        </p:nvSpPr>
        <p:spPr bwMode="auto">
          <a:xfrm>
            <a:off x="611227" y="25304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63" name="Shape 8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27" y="9020118"/>
            <a:ext cx="1219200" cy="9683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7"/>
          <p:cNvSpPr>
            <a:spLocks noChangeArrowheads="1"/>
          </p:cNvSpPr>
          <p:nvPr/>
        </p:nvSpPr>
        <p:spPr bwMode="auto">
          <a:xfrm>
            <a:off x="611227" y="2469121"/>
            <a:ext cx="10876061" cy="3108543"/>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spAutoFit/>
          </a:bodyPr>
          <a:lstStyle/>
          <a:p>
            <a:pPr marL="0" marR="0" lvl="0" indent="252413"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hội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vui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nhất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đêm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15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âm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hằng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gọi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Rằm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đêm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trăng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rất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bày</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cỗ</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bánh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sản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mùa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chuối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bưởi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hồng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dịp</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này</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nơi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bà</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cô</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nấu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cỗ</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bánh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Đêm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trẻ</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vui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nhất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vì</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rước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đèn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đèn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màn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múa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lân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bừng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rất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vui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chơi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thú</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131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688"/>
            <a:lum/>
          </a:blip>
          <a:srcRect/>
          <a:stretch>
            <a:fillRect t="-7000" b="-7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74072" y="301336"/>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5" name="Title 1">
            <a:extLst>
              <a:ext uri="{FF2B5EF4-FFF2-40B4-BE49-F238E27FC236}">
                <a16:creationId xmlns:a16="http://schemas.microsoft.com/office/drawing/2014/main" id="{BC334DDA-D040-2E71-F512-D6B87748957C}"/>
              </a:ext>
            </a:extLst>
          </p:cNvPr>
          <p:cNvSpPr txBox="1">
            <a:spLocks/>
          </p:cNvSpPr>
          <p:nvPr/>
        </p:nvSpPr>
        <p:spPr>
          <a:xfrm>
            <a:off x="2382047" y="423087"/>
            <a:ext cx="6877051" cy="2248693"/>
          </a:xfrm>
          <a:prstGeom prst="rect">
            <a:avLst/>
          </a:prstGeom>
          <a:solidFill>
            <a:schemeClr val="bg1">
              <a:alpha val="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9600" dirty="0" smtClean="0">
                <a:latin typeface="Times New Roman" panose="02020603050405020304" pitchFamily="18" charset="0"/>
                <a:cs typeface="Times New Roman" panose="02020603050405020304" pitchFamily="18" charset="0"/>
              </a:rPr>
              <a:t>Vận dụng</a:t>
            </a:r>
            <a:endParaRPr lang="en-VN" sz="9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A4580F2-DB11-3B5B-7B4E-62E9ACB3BF40}"/>
              </a:ext>
            </a:extLst>
          </p:cNvPr>
          <p:cNvSpPr txBox="1"/>
          <p:nvPr/>
        </p:nvSpPr>
        <p:spPr>
          <a:xfrm>
            <a:off x="650388" y="2348615"/>
            <a:ext cx="10891221" cy="1877437"/>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endParaRPr lang="vi-VN" sz="2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6979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Am-thanh-nay-ra-y-tuong-www_tiengdong_com">
            <a:hlinkClick r:id="" action="ppaction://media"/>
            <a:extLst>
              <a:ext uri="{FF2B5EF4-FFF2-40B4-BE49-F238E27FC236}">
                <a16:creationId xmlns:a16="http://schemas.microsoft.com/office/drawing/2014/main" id="{3B8AE4BD-6FEB-8DC5-D7BF-58EA0856F05D}"/>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5"/>
          <a:stretch>
            <a:fillRect/>
          </a:stretch>
        </p:blipFill>
        <p:spPr>
          <a:xfrm>
            <a:off x="-487363" y="4481292"/>
            <a:ext cx="487363" cy="487363"/>
          </a:xfrm>
          <a:prstGeom prst="rect">
            <a:avLst/>
          </a:prstGeom>
        </p:spPr>
      </p:pic>
      <p:sp>
        <p:nvSpPr>
          <p:cNvPr id="8" name="TextBox 7">
            <a:extLst>
              <a:ext uri="{FF2B5EF4-FFF2-40B4-BE49-F238E27FC236}">
                <a16:creationId xmlns:a16="http://schemas.microsoft.com/office/drawing/2014/main" id="{37627DC5-E114-DB22-ABD1-2D1F40A9412B}"/>
              </a:ext>
            </a:extLst>
          </p:cNvPr>
          <p:cNvSpPr txBox="1"/>
          <p:nvPr/>
        </p:nvSpPr>
        <p:spPr>
          <a:xfrm>
            <a:off x="1873771" y="1803077"/>
            <a:ext cx="8639331" cy="3758273"/>
          </a:xfrm>
          <a:prstGeom prst="rect">
            <a:avLst/>
          </a:prstGeom>
          <a:solidFill>
            <a:schemeClr val="lt1">
              <a:alpha val="35000"/>
            </a:schemeClr>
          </a:solidFill>
        </p:spPr>
        <p:style>
          <a:lnRef idx="2">
            <a:schemeClr val="accent3"/>
          </a:lnRef>
          <a:fillRef idx="1">
            <a:schemeClr val="lt1"/>
          </a:fillRef>
          <a:effectRef idx="0">
            <a:schemeClr val="accent3"/>
          </a:effectRef>
          <a:fontRef idx="minor">
            <a:schemeClr val="dk1"/>
          </a:fontRef>
        </p:style>
        <p:txBody>
          <a:bodyPr wrap="square" rtlCol="0">
            <a:prstTxWarp prst="textCanUp">
              <a:avLst>
                <a:gd name="adj" fmla="val 85303"/>
              </a:avLst>
            </a:prstTxWarp>
            <a:spAutoFit/>
          </a:bodyPr>
          <a:lstStyle/>
          <a:p>
            <a:pPr algn="ctr"/>
            <a:r>
              <a:rPr lang="vi-VN" sz="9600" b="1" spc="50" dirty="0" smtClean="0">
                <a:ln w="9525" cmpd="sng">
                  <a:solidFill>
                    <a:schemeClr val="accent6">
                      <a:lumMod val="50000"/>
                    </a:schemeClr>
                  </a:solidFill>
                  <a:prstDash val="solid"/>
                </a:ln>
                <a:solidFill>
                  <a:schemeClr val="bg1"/>
                </a:solidFill>
                <a:effectLst>
                  <a:glow rad="38100">
                    <a:schemeClr val="accent1">
                      <a:alpha val="40000"/>
                    </a:schemeClr>
                  </a:glow>
                </a:effectLst>
                <a:latin typeface="MTD Summer Show" pitchFamily="2" charset="77"/>
              </a:rPr>
              <a:t>TẠM BIỆT</a:t>
            </a:r>
            <a:endParaRPr lang="en-US" sz="9600" b="1" spc="50" dirty="0">
              <a:ln w="9525" cmpd="sng">
                <a:solidFill>
                  <a:schemeClr val="accent6">
                    <a:lumMod val="50000"/>
                  </a:schemeClr>
                </a:solidFill>
                <a:prstDash val="solid"/>
              </a:ln>
              <a:solidFill>
                <a:schemeClr val="bg1"/>
              </a:solidFill>
              <a:effectLst>
                <a:glow rad="38100">
                  <a:schemeClr val="accent1">
                    <a:alpha val="40000"/>
                  </a:schemeClr>
                </a:glow>
              </a:effectLst>
              <a:latin typeface="MTD Summer Show" pitchFamily="2" charset="77"/>
            </a:endParaRPr>
          </a:p>
        </p:txBody>
      </p:sp>
    </p:spTree>
    <p:extLst>
      <p:ext uri="{BB962C8B-B14F-4D97-AF65-F5344CB8AC3E}">
        <p14:creationId xmlns:p14="http://schemas.microsoft.com/office/powerpoint/2010/main" val="30106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 fill="hold"/>
                                        <p:tgtEl>
                                          <p:spTgt spid="4"/>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 calcmode="lin" valueType="num">
                                      <p:cBhvr>
                                        <p:cTn id="1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622"/>
                    </a14:imgEffect>
                  </a14:imgLayer>
                </a14:imgProps>
              </a:ext>
            </a:extLst>
          </a:blip>
          <a:srcRect/>
          <a:stretch>
            <a:fillRect l="-7000" t="-7000" r="-6000" b="-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DA08DA-724F-379B-096D-3576CBD1FB85}"/>
              </a:ext>
            </a:extLst>
          </p:cNvPr>
          <p:cNvSpPr/>
          <p:nvPr/>
        </p:nvSpPr>
        <p:spPr>
          <a:xfrm>
            <a:off x="0" y="4067473"/>
            <a:ext cx="7443788" cy="1323439"/>
          </a:xfrm>
          <a:prstGeom prst="rect">
            <a:avLst/>
          </a:prstGeom>
          <a:noFill/>
        </p:spPr>
        <p:txBody>
          <a:bodyPr wrap="square" lIns="91440" tIns="45720" rIns="91440" bIns="45720">
            <a:spAutoFit/>
          </a:bodyPr>
          <a:lstStyle/>
          <a:p>
            <a:pPr algn="ctr"/>
            <a:r>
              <a:rPr lang="sv-SE" sz="8000" dirty="0">
                <a:ln w="0"/>
                <a:solidFill>
                  <a:srgbClr val="038552"/>
                </a:solidFill>
                <a:effectLst>
                  <a:outerShdw blurRad="38100" dist="25400" dir="5400000" algn="ctr" rotWithShape="0">
                    <a:srgbClr val="6E747A">
                      <a:alpha val="43000"/>
                    </a:srgbClr>
                  </a:outerShdw>
                </a:effectLst>
                <a:latin typeface="UTM Showcard" panose="02040603050506020204" pitchFamily="18" charset="0"/>
                <a:cs typeface="Arial" panose="020B0604020202020204" pitchFamily="34" charset="0"/>
              </a:rPr>
              <a:t>KHỞI  ĐỘNG</a:t>
            </a:r>
            <a:endParaRPr lang="en-VN" sz="8000" dirty="0">
              <a:ln w="0"/>
              <a:solidFill>
                <a:srgbClr val="038552"/>
              </a:solidFill>
              <a:effectLst>
                <a:outerShdw blurRad="38100" dist="25400" dir="5400000" algn="ctr" rotWithShape="0">
                  <a:srgbClr val="6E747A">
                    <a:alpha val="43000"/>
                  </a:srgbClr>
                </a:outerShdw>
              </a:effectLst>
            </a:endParaRPr>
          </a:p>
        </p:txBody>
      </p:sp>
      <p:sp>
        <p:nvSpPr>
          <p:cNvPr id="5" name="TextBox 4">
            <a:extLst>
              <a:ext uri="{FF2B5EF4-FFF2-40B4-BE49-F238E27FC236}">
                <a16:creationId xmlns:a16="http://schemas.microsoft.com/office/drawing/2014/main" id="{845C36CE-AE4D-BD31-4748-8787E22A6AD1}"/>
              </a:ext>
            </a:extLst>
          </p:cNvPr>
          <p:cNvSpPr txBox="1"/>
          <p:nvPr/>
        </p:nvSpPr>
        <p:spPr>
          <a:xfrm>
            <a:off x="483326" y="2593512"/>
            <a:ext cx="5027941" cy="1600438"/>
          </a:xfrm>
          <a:prstGeom prst="rect">
            <a:avLst/>
          </a:prstGeom>
          <a:noFill/>
        </p:spPr>
        <p:txBody>
          <a:bodyPr wrap="square" rtlCol="0">
            <a:spAutoFit/>
          </a:bodyPr>
          <a:lstStyle/>
          <a:p>
            <a:pPr algn="ctr"/>
            <a:r>
              <a:rPr lang="en-US" sz="8000" b="1" dirty="0" err="1">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Hoạt</a:t>
            </a:r>
            <a:r>
              <a:rPr lang="en-US" sz="80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rPr>
              <a:t> </a:t>
            </a:r>
            <a:r>
              <a:rPr lang="en-US" sz="8000" b="1" dirty="0" err="1">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rPr>
              <a:t>động</a:t>
            </a:r>
            <a:endParaRPr lang="en-US" sz="80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a:p>
            <a:endParaRPr lang="en-VN" dirty="0"/>
          </a:p>
        </p:txBody>
      </p:sp>
    </p:spTree>
    <p:extLst>
      <p:ext uri="{BB962C8B-B14F-4D97-AF65-F5344CB8AC3E}">
        <p14:creationId xmlns:p14="http://schemas.microsoft.com/office/powerpoint/2010/main" val="224252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B7F2-FC05-6DE1-6DA4-960B6EA3CC42}"/>
              </a:ext>
            </a:extLst>
          </p:cNvPr>
          <p:cNvSpPr>
            <a:spLocks noGrp="1"/>
          </p:cNvSpPr>
          <p:nvPr>
            <p:ph type="title"/>
          </p:nvPr>
        </p:nvSpPr>
        <p:spPr>
          <a:xfrm>
            <a:off x="815974" y="1824712"/>
            <a:ext cx="9034463" cy="1147088"/>
          </a:xfrm>
        </p:spPr>
        <p:txBody>
          <a:bodyPr>
            <a:noAutofit/>
          </a:bodyPr>
          <a:lstStyle/>
          <a:p>
            <a:pPr algn="ctr"/>
            <a:r>
              <a:rPr lang="en-VN" sz="6600" dirty="0">
                <a:solidFill>
                  <a:srgbClr val="A742FF"/>
                </a:solidFill>
                <a:latin typeface="Calibri" panose="020F0502020204030204" pitchFamily="34" charset="0"/>
                <a:cs typeface="Calibri" panose="020F0502020204030204" pitchFamily="34" charset="0"/>
              </a:rPr>
              <a:t>Lắng nghe bài hát </a:t>
            </a:r>
          </a:p>
        </p:txBody>
      </p:sp>
      <p:sp>
        <p:nvSpPr>
          <p:cNvPr id="4" name="Title 1">
            <a:extLst>
              <a:ext uri="{FF2B5EF4-FFF2-40B4-BE49-F238E27FC236}">
                <a16:creationId xmlns:a16="http://schemas.microsoft.com/office/drawing/2014/main" id="{0EF8EEDA-C6B2-F190-B87C-1F074CC8E04B}"/>
              </a:ext>
            </a:extLst>
          </p:cNvPr>
          <p:cNvSpPr txBox="1">
            <a:spLocks/>
          </p:cNvSpPr>
          <p:nvPr/>
        </p:nvSpPr>
        <p:spPr>
          <a:xfrm>
            <a:off x="1771034" y="3429000"/>
            <a:ext cx="7124341"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8800" b="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“Quê hương</a:t>
            </a:r>
          </a:p>
          <a:p>
            <a:pPr algn="ctr"/>
            <a:r>
              <a:rPr lang="pt-BR" sz="8800" b="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tươi đẹp” </a:t>
            </a:r>
            <a:endParaRPr lang="en-US" sz="8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spTree>
    <p:extLst>
      <p:ext uri="{BB962C8B-B14F-4D97-AF65-F5344CB8AC3E}">
        <p14:creationId xmlns:p14="http://schemas.microsoft.com/office/powerpoint/2010/main" val="2794018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3" name="Join_file_152338584">
            <a:hlinkClick r:id="" action="ppaction://media"/>
            <a:extLst>
              <a:ext uri="{FF2B5EF4-FFF2-40B4-BE49-F238E27FC236}">
                <a16:creationId xmlns:a16="http://schemas.microsoft.com/office/drawing/2014/main" id="{AAF06231-01C3-1DE6-93BF-8BB2DFCDE2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920690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74072" y="301336"/>
            <a:ext cx="11443855" cy="5994961"/>
          </a:xfrm>
          <a:prstGeom prst="roundRect">
            <a:avLst/>
          </a:prstGeom>
          <a:solidFill>
            <a:schemeClr val="bg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7A4580F2-DB11-3B5B-7B4E-62E9ACB3BF40}"/>
              </a:ext>
            </a:extLst>
          </p:cNvPr>
          <p:cNvSpPr txBox="1"/>
          <p:nvPr/>
        </p:nvSpPr>
        <p:spPr>
          <a:xfrm>
            <a:off x="851071" y="497810"/>
            <a:ext cx="10489856" cy="769441"/>
          </a:xfrm>
          <a:prstGeom prst="rect">
            <a:avLst/>
          </a:prstGeom>
          <a:noFill/>
        </p:spPr>
        <p:txBody>
          <a:bodyPr wrap="square" rtlCol="0">
            <a:spAutoFit/>
          </a:bodyPr>
          <a:lstStyle/>
          <a:p>
            <a:pPr algn="ctr"/>
            <a:r>
              <a:rPr lang="vi-VN" sz="4400" b="1"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YÊU CẦU CẦN ĐẠT</a:t>
            </a:r>
            <a:endParaRPr lang="vi-VN" sz="44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D49D93B-60F7-4DB8-ACE0-81395907CE0B}"/>
              </a:ext>
            </a:extLst>
          </p:cNvPr>
          <p:cNvSpPr txBox="1"/>
          <p:nvPr/>
        </p:nvSpPr>
        <p:spPr>
          <a:xfrm>
            <a:off x="544285" y="1267251"/>
            <a:ext cx="11103428" cy="5262979"/>
          </a:xfrm>
          <a:prstGeom prst="rect">
            <a:avLst/>
          </a:prstGeom>
          <a:noFill/>
        </p:spPr>
        <p:txBody>
          <a:bodyPr wrap="square" rtlCol="0">
            <a:spAutoFit/>
          </a:bodyPr>
          <a:lstStyle/>
          <a:p>
            <a:r>
              <a:rPr lang="vi-VN" sz="3600" dirty="0" smtClean="0">
                <a:solidFill>
                  <a:schemeClr val="tx1">
                    <a:lumMod val="95000"/>
                    <a:lumOff val="5000"/>
                  </a:schemeClr>
                </a:solidFill>
                <a:latin typeface="+mj-lt"/>
                <a:cs typeface="Calibri" panose="020F0502020204030204" pitchFamily="34" charset="0"/>
              </a:rPr>
              <a:t>- </a:t>
            </a:r>
            <a:r>
              <a:rPr lang="nl-NL" sz="3600" dirty="0" smtClean="0">
                <a:latin typeface="+mj-lt"/>
              </a:rPr>
              <a:t>HS </a:t>
            </a:r>
            <a:r>
              <a:rPr lang="nl-NL" sz="3600" dirty="0">
                <a:latin typeface="+mj-lt"/>
              </a:rPr>
              <a:t>giới thiệu được cuộc thi vẽ tranh về Hà Nội năm 2023 hoặc lễ hội Trung thu ở Việt Nam theo thông tin mà SGK cung cấp.</a:t>
            </a:r>
            <a:endParaRPr lang="en-US" sz="3600" dirty="0">
              <a:latin typeface="+mj-lt"/>
            </a:endParaRPr>
          </a:p>
          <a:p>
            <a:r>
              <a:rPr lang="vi-VN" sz="3600" dirty="0" smtClean="0">
                <a:latin typeface="+mj-lt"/>
              </a:rPr>
              <a:t>- </a:t>
            </a:r>
            <a:r>
              <a:rPr lang="nl-NL" sz="3600" dirty="0" smtClean="0">
                <a:latin typeface="+mj-lt"/>
              </a:rPr>
              <a:t>Người </a:t>
            </a:r>
            <a:r>
              <a:rPr lang="nl-NL" sz="3600" dirty="0">
                <a:latin typeface="+mj-lt"/>
              </a:rPr>
              <a:t>nói biết điều chỉnh bài nói phù hợp với thái độ, phản hồi của người nghe.</a:t>
            </a:r>
            <a:endParaRPr lang="en-US" sz="3600" dirty="0">
              <a:latin typeface="+mj-lt"/>
            </a:endParaRPr>
          </a:p>
          <a:p>
            <a:r>
              <a:rPr lang="vi-VN" sz="3600" dirty="0" smtClean="0">
                <a:latin typeface="+mj-lt"/>
              </a:rPr>
              <a:t>- </a:t>
            </a:r>
            <a:r>
              <a:rPr lang="nl-NL" sz="3600" dirty="0" smtClean="0">
                <a:latin typeface="+mj-lt"/>
              </a:rPr>
              <a:t>Người </a:t>
            </a:r>
            <a:r>
              <a:rPr lang="nl-NL" sz="3600" dirty="0">
                <a:latin typeface="+mj-lt"/>
              </a:rPr>
              <a:t>nghe biết cách nghe, ghi chép vắn tắt nhận xét về bài nói và về ý kiến của bạn trong trao đổi để đặt CH hoặc phát biểu ý kiến.</a:t>
            </a:r>
            <a:endParaRPr lang="en-US" sz="3600" dirty="0">
              <a:latin typeface="+mj-lt"/>
            </a:endParaRPr>
          </a:p>
          <a:p>
            <a:pPr algn="just"/>
            <a:endParaRPr lang="vi-VN" sz="4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9315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B64824C1-3F6A-7F81-E2B4-1B408519D56D}"/>
              </a:ext>
            </a:extLst>
          </p:cNvPr>
          <p:cNvSpPr/>
          <p:nvPr/>
        </p:nvSpPr>
        <p:spPr>
          <a:xfrm>
            <a:off x="1724400" y="1846847"/>
            <a:ext cx="8743200" cy="3537285"/>
          </a:xfrm>
          <a:prstGeom prst="snip2SameRect">
            <a:avLst/>
          </a:prstGeom>
          <a:solidFill>
            <a:schemeClr val="lt1">
              <a:alpha val="65401"/>
            </a:schemeClr>
          </a:solidFill>
        </p:spPr>
        <p:style>
          <a:lnRef idx="2">
            <a:schemeClr val="accent6"/>
          </a:lnRef>
          <a:fillRef idx="1">
            <a:schemeClr val="lt1"/>
          </a:fillRef>
          <a:effectRef idx="0">
            <a:schemeClr val="accent6"/>
          </a:effectRef>
          <a:fontRef idx="minor">
            <a:schemeClr val="dk1"/>
          </a:fontRef>
        </p:style>
        <p:txBody>
          <a:bodyPr rtlCol="0" anchor="ctr"/>
          <a:lstStyle/>
          <a:p>
            <a:pPr marR="0" lvl="0" algn="ctr" defTabSz="914400" rtl="0" eaLnBrk="1" fontAlgn="base" latinLnBrk="0" hangingPunct="1">
              <a:lnSpc>
                <a:spcPct val="100000"/>
              </a:lnSpc>
              <a:spcBef>
                <a:spcPts val="0"/>
              </a:spcBef>
              <a:spcAft>
                <a:spcPts val="600"/>
              </a:spcAft>
              <a:buClrTx/>
              <a:buSzTx/>
              <a:tabLst/>
              <a:defRPr/>
            </a:pPr>
            <a:r>
              <a:rPr lang="sv-SE" sz="9600" dirty="0" err="1">
                <a:solidFill>
                  <a:srgbClr val="0E5219"/>
                </a:solidFill>
                <a:latin typeface="UTM Showcard" panose="02040603050506020204" pitchFamily="18" charset="0"/>
                <a:cs typeface="Arial" panose="020B0604020202020204" pitchFamily="34" charset="0"/>
              </a:rPr>
              <a:t>Nói</a:t>
            </a:r>
            <a:r>
              <a:rPr lang="sv-SE" sz="9600" dirty="0">
                <a:solidFill>
                  <a:srgbClr val="0E5219"/>
                </a:solidFill>
                <a:latin typeface="UTM Showcard" panose="02040603050506020204" pitchFamily="18" charset="0"/>
                <a:cs typeface="Arial" panose="020B0604020202020204" pitchFamily="34" charset="0"/>
              </a:rPr>
              <a:t> </a:t>
            </a:r>
            <a:r>
              <a:rPr lang="sv-SE" sz="9600" dirty="0" err="1">
                <a:solidFill>
                  <a:srgbClr val="0E5219"/>
                </a:solidFill>
                <a:latin typeface="UTM Showcard" panose="02040603050506020204" pitchFamily="18" charset="0"/>
                <a:cs typeface="Arial" panose="020B0604020202020204" pitchFamily="34" charset="0"/>
              </a:rPr>
              <a:t>và</a:t>
            </a:r>
            <a:r>
              <a:rPr lang="sv-SE" sz="9600" dirty="0">
                <a:solidFill>
                  <a:srgbClr val="0E5219"/>
                </a:solidFill>
                <a:latin typeface="UTM Showcard" panose="02040603050506020204" pitchFamily="18" charset="0"/>
                <a:cs typeface="Arial" panose="020B0604020202020204" pitchFamily="34" charset="0"/>
              </a:rPr>
              <a:t> </a:t>
            </a:r>
            <a:r>
              <a:rPr lang="sv-SE" sz="9600" dirty="0" err="1">
                <a:solidFill>
                  <a:srgbClr val="0E5219"/>
                </a:solidFill>
                <a:latin typeface="UTM Showcard" panose="02040603050506020204" pitchFamily="18" charset="0"/>
                <a:cs typeface="Arial" panose="020B0604020202020204" pitchFamily="34" charset="0"/>
              </a:rPr>
              <a:t>nghe</a:t>
            </a:r>
            <a:endParaRPr lang="sv-SE" sz="9600" dirty="0">
              <a:solidFill>
                <a:srgbClr val="0E5219"/>
              </a:solidFill>
              <a:latin typeface="UTM Showcard" panose="02040603050506020204" pitchFamily="18" charset="0"/>
              <a:cs typeface="Arial" panose="020B0604020202020204" pitchFamily="34" charset="0"/>
            </a:endParaRPr>
          </a:p>
        </p:txBody>
      </p:sp>
    </p:spTree>
    <p:extLst>
      <p:ext uri="{BB962C8B-B14F-4D97-AF65-F5344CB8AC3E}">
        <p14:creationId xmlns:p14="http://schemas.microsoft.com/office/powerpoint/2010/main" val="4756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89E931-0FBF-4894-0792-7BD0175DCA8D}"/>
              </a:ext>
            </a:extLst>
          </p:cNvPr>
          <p:cNvSpPr/>
          <p:nvPr/>
        </p:nvSpPr>
        <p:spPr>
          <a:xfrm>
            <a:off x="479685" y="395417"/>
            <a:ext cx="11107712" cy="6215246"/>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itle 1">
            <a:extLst>
              <a:ext uri="{FF2B5EF4-FFF2-40B4-BE49-F238E27FC236}">
                <a16:creationId xmlns:a16="http://schemas.microsoft.com/office/drawing/2014/main" id="{BC334DDA-D040-2E71-F512-D6B87748957C}"/>
              </a:ext>
            </a:extLst>
          </p:cNvPr>
          <p:cNvSpPr>
            <a:spLocks noGrp="1"/>
          </p:cNvSpPr>
          <p:nvPr>
            <p:ph type="title"/>
          </p:nvPr>
        </p:nvSpPr>
        <p:spPr>
          <a:xfrm>
            <a:off x="691978" y="2199776"/>
            <a:ext cx="10506687" cy="2248693"/>
          </a:xfrm>
          <a:solidFill>
            <a:schemeClr val="bg1">
              <a:alpha val="0"/>
            </a:schemeClr>
          </a:solidFill>
        </p:spPr>
        <p:txBody>
          <a:bodyPr>
            <a:noAutofit/>
          </a:bodyPr>
          <a:lstStyle/>
          <a:p>
            <a:pPr algn="ctr"/>
            <a:r>
              <a:rPr lang="vi-VN" sz="4000" dirty="0" smtClean="0">
                <a:latin typeface="Times New Roman" panose="02020603050405020304" pitchFamily="18" charset="0"/>
                <a:cs typeface="Times New Roman" panose="02020603050405020304" pitchFamily="18" charset="0"/>
              </a:rPr>
              <a:t>Giới thiệu:</a:t>
            </a:r>
            <a:br>
              <a:rPr lang="vi-VN" sz="4000" dirty="0" smtClean="0">
                <a:latin typeface="Times New Roman" panose="02020603050405020304" pitchFamily="18" charset="0"/>
                <a:cs typeface="Times New Roman" panose="02020603050405020304" pitchFamily="18" charset="0"/>
              </a:rPr>
            </a:br>
            <a:r>
              <a:rPr lang="vi-VN" sz="3600" dirty="0"/>
              <a:t>Trong tiết Nói và nghe hôm nay, các em sẽ tập giới thiệu về cuộc thi vẽ tranh </a:t>
            </a:r>
            <a:r>
              <a:rPr lang="vi-VN" sz="3600" i="1" dirty="0"/>
              <a:t>Em yêu Hà Nội – Thành phố vì hoà bình </a:t>
            </a:r>
            <a:r>
              <a:rPr lang="vi-VN" sz="3600" dirty="0"/>
              <a:t>năm 2023 hoặc đóng vai một bạn thiếu nhi tham gia trại hè thiếu nhi quốc tế giới thiệu với thiếu nhi các nước về ngày tết Trung thu của thiếu nhi Việt Nam. Sau đó, các em sẽ cùng nhau trao đổi ý kiến về những ý nghĩa của giao lưu văn hoá, đoàn kết giữa thiếu nhi các nước,...</a:t>
            </a:r>
            <a:r>
              <a:rPr lang="en-US" sz="3600" dirty="0"/>
              <a:t/>
            </a:r>
            <a:br>
              <a:rPr lang="en-US" sz="3600" dirty="0"/>
            </a:br>
            <a:endParaRPr lang="en-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96699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688"/>
            <a:lum/>
          </a:blip>
          <a:srcRect/>
          <a:stretch>
            <a:fillRect t="-7000" b="-7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74072" y="301336"/>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7A4580F2-DB11-3B5B-7B4E-62E9ACB3BF40}"/>
              </a:ext>
            </a:extLst>
          </p:cNvPr>
          <p:cNvSpPr txBox="1"/>
          <p:nvPr/>
        </p:nvSpPr>
        <p:spPr>
          <a:xfrm>
            <a:off x="851071" y="497810"/>
            <a:ext cx="10489856" cy="769441"/>
          </a:xfrm>
          <a:prstGeom prst="rect">
            <a:avLst/>
          </a:prstGeom>
          <a:noFill/>
        </p:spPr>
        <p:txBody>
          <a:bodyPr wrap="square" rtlCol="0">
            <a:spAutoFit/>
          </a:bodyPr>
          <a:lstStyle/>
          <a:p>
            <a:pPr algn="ctr"/>
            <a:r>
              <a:rPr lang="vi-VN" sz="4400" b="1"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1. </a:t>
            </a:r>
            <a:r>
              <a:rPr lang="vi-VN" sz="4400" b="1" dirty="0" smtClean="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HÌNH THÀNH KIẾN THỨC</a:t>
            </a:r>
            <a:endParaRPr lang="vi-VN" sz="44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565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89062" y="256365"/>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7A4580F2-DB11-3B5B-7B4E-62E9ACB3BF40}"/>
              </a:ext>
            </a:extLst>
          </p:cNvPr>
          <p:cNvSpPr txBox="1"/>
          <p:nvPr/>
        </p:nvSpPr>
        <p:spPr>
          <a:xfrm>
            <a:off x="665378" y="887555"/>
            <a:ext cx="10891221" cy="3970318"/>
          </a:xfrm>
          <a:prstGeom prst="rect">
            <a:avLst/>
          </a:prstGeom>
          <a:noFill/>
        </p:spPr>
        <p:txBody>
          <a:bodyPr wrap="square" rtlCol="0">
            <a:spAutoFit/>
          </a:bodyPr>
          <a:lstStyle/>
          <a:p>
            <a:r>
              <a:rPr lang="en-US" dirty="0" smtClean="0"/>
              <a:t> </a:t>
            </a:r>
            <a:r>
              <a:rPr lang="en-US" sz="3600" dirty="0">
                <a:latin typeface="Times New Roman" panose="02020603050405020304" pitchFamily="18" charset="0"/>
                <a:cs typeface="Times New Roman" panose="02020603050405020304" pitchFamily="18" charset="0"/>
              </a:rPr>
              <a:t>a-</a:t>
            </a:r>
            <a:r>
              <a:rPr lang="en-US" sz="3600" dirty="0" err="1">
                <a:latin typeface="Times New Roman" panose="02020603050405020304" pitchFamily="18" charset="0"/>
                <a:cs typeface="Times New Roman" panose="02020603050405020304" pitchFamily="18" charset="0"/>
              </a:rPr>
              <a:t>Dựa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a:t>
            </a:r>
            <a:r>
              <a:rPr lang="en-US" sz="3600" dirty="0" err="1">
                <a:latin typeface="Times New Roman" panose="02020603050405020304" pitchFamily="18" charset="0"/>
                <a:cs typeface="Times New Roman" panose="02020603050405020304" pitchFamily="18" charset="0"/>
              </a:rPr>
              <a:t>dưới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2023:</a:t>
            </a:r>
          </a:p>
          <a:p>
            <a:r>
              <a:rPr lang="en-US" sz="3600" dirty="0">
                <a:latin typeface="Times New Roman" panose="02020603050405020304" pitchFamily="18" charset="0"/>
                <a:cs typeface="Times New Roman" panose="02020603050405020304" pitchFamily="18" charset="0"/>
              </a:rPr>
              <a:t>b-</a:t>
            </a:r>
            <a:r>
              <a:rPr lang="en-US" sz="3600" dirty="0" err="1">
                <a:latin typeface="Times New Roman" panose="02020603050405020304" pitchFamily="18" charset="0"/>
                <a:cs typeface="Times New Roman" panose="02020603050405020304" pitchFamily="18" charset="0"/>
              </a:rPr>
              <a:t>Tưởng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hè</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a:t>
            </a:r>
          </a:p>
          <a:p>
            <a:pPr algn="ctr"/>
            <a:endParaRPr lang="vi-VN" sz="36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510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2597</TotalTime>
  <Words>669</Words>
  <Application>Microsoft Office PowerPoint</Application>
  <PresentationFormat>Widescreen</PresentationFormat>
  <Paragraphs>49</Paragraphs>
  <Slides>17</Slides>
  <Notes>8</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#9Slide05 SVNClementine</vt:lpstr>
      <vt:lpstr>Arial</vt:lpstr>
      <vt:lpstr>Calibri</vt:lpstr>
      <vt:lpstr>Calibri Light</vt:lpstr>
      <vt:lpstr>LNTH-LuoLuoNotangYuanTi 1</vt:lpstr>
      <vt:lpstr>MTD Summer Show</vt:lpstr>
      <vt:lpstr>SVN-Poky's</vt:lpstr>
      <vt:lpstr>Times New Roman</vt:lpstr>
      <vt:lpstr>UTM Mother</vt:lpstr>
      <vt:lpstr>UTM Showcard</vt:lpstr>
      <vt:lpstr>Office Theme</vt:lpstr>
      <vt:lpstr>Custom Design</vt:lpstr>
      <vt:lpstr>PowerPoint Presentation</vt:lpstr>
      <vt:lpstr>PowerPoint Presentation</vt:lpstr>
      <vt:lpstr>Lắng nghe bài hát </vt:lpstr>
      <vt:lpstr>PowerPoint Presentation</vt:lpstr>
      <vt:lpstr>PowerPoint Presentation</vt:lpstr>
      <vt:lpstr>PowerPoint Presentation</vt:lpstr>
      <vt:lpstr>Giới thiệu: Trong tiết Nói và nghe hôm nay, các em sẽ tập giới thiệu về cuộc thi vẽ tranh Em yêu Hà Nội – Thành phố vì hoà bình năm 2023 hoặc đóng vai một bạn thiếu nhi tham gia trại hè thiếu nhi quốc tế giới thiệu với thiếu nhi các nước về ngày tết Trung thu của thiếu nhi Việt Nam. Sau đó, các em sẽ cùng nhau trao đổi ý kiến về những ý nghĩa của giao lưu văn hoá, đoàn kết giữa thiếu nhi các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hien tran 0353095025</cp:lastModifiedBy>
  <cp:revision>8</cp:revision>
  <dcterms:created xsi:type="dcterms:W3CDTF">2023-09-06T13:06:58Z</dcterms:created>
  <dcterms:modified xsi:type="dcterms:W3CDTF">2025-03-23T15:48:15Z</dcterms:modified>
  <cp:category>9Slide.vn</cp:category>
</cp:coreProperties>
</file>