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9"/>
  </p:notesMasterIdLst>
  <p:sldIdLst>
    <p:sldId id="257" r:id="rId2"/>
    <p:sldId id="299" r:id="rId3"/>
    <p:sldId id="258" r:id="rId4"/>
    <p:sldId id="298" r:id="rId5"/>
    <p:sldId id="342" r:id="rId6"/>
    <p:sldId id="339" r:id="rId7"/>
    <p:sldId id="344" r:id="rId8"/>
    <p:sldId id="345" r:id="rId9"/>
    <p:sldId id="350" r:id="rId10"/>
    <p:sldId id="351" r:id="rId11"/>
    <p:sldId id="352" r:id="rId12"/>
    <p:sldId id="347" r:id="rId13"/>
    <p:sldId id="346" r:id="rId14"/>
    <p:sldId id="349" r:id="rId15"/>
    <p:sldId id="348" r:id="rId16"/>
    <p:sldId id="340" r:id="rId17"/>
    <p:sldId id="353" r:id="rId18"/>
    <p:sldId id="267" r:id="rId19"/>
    <p:sldId id="354" r:id="rId20"/>
    <p:sldId id="261" r:id="rId21"/>
    <p:sldId id="307" r:id="rId22"/>
    <p:sldId id="269" r:id="rId23"/>
    <p:sldId id="355" r:id="rId24"/>
    <p:sldId id="356" r:id="rId25"/>
    <p:sldId id="303" r:id="rId26"/>
    <p:sldId id="308" r:id="rId27"/>
    <p:sldId id="309" r:id="rId28"/>
    <p:sldId id="273" r:id="rId29"/>
    <p:sldId id="358" r:id="rId30"/>
    <p:sldId id="360" r:id="rId31"/>
    <p:sldId id="359" r:id="rId32"/>
    <p:sldId id="280" r:id="rId33"/>
    <p:sldId id="324" r:id="rId34"/>
    <p:sldId id="330" r:id="rId35"/>
    <p:sldId id="297" r:id="rId36"/>
    <p:sldId id="361" r:id="rId37"/>
    <p:sldId id="323" r:id="rId38"/>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93BF"/>
    <a:srgbClr val="FBDFEB"/>
    <a:srgbClr val="FFFBCC"/>
    <a:srgbClr val="FDDECD"/>
    <a:srgbClr val="FF6F6D"/>
    <a:srgbClr val="D8EEEB"/>
    <a:srgbClr val="D4EFFD"/>
    <a:srgbClr val="05B16B"/>
    <a:srgbClr val="526424"/>
    <a:srgbClr val="3BED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0"/>
    <p:restoredTop sz="93634" autoAdjust="0"/>
  </p:normalViewPr>
  <p:slideViewPr>
    <p:cSldViewPr snapToGrid="0">
      <p:cViewPr>
        <p:scale>
          <a:sx n="57" d="100"/>
          <a:sy n="57" d="100"/>
        </p:scale>
        <p:origin x="42"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16D30B-0631-274E-A286-C1CEA6BFE716}" type="datetimeFigureOut">
              <a:rPr lang="en-VN" smtClean="0"/>
              <a:t>03/01/2025</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EB166-CEFA-2540-8C3C-DFB9CDA68AA6}" type="slidenum">
              <a:rPr lang="en-VN" smtClean="0"/>
              <a:t>‹#›</a:t>
            </a:fld>
            <a:endParaRPr lang="en-VN"/>
          </a:p>
        </p:txBody>
      </p:sp>
    </p:spTree>
    <p:extLst>
      <p:ext uri="{BB962C8B-B14F-4D97-AF65-F5344CB8AC3E}">
        <p14:creationId xmlns:p14="http://schemas.microsoft.com/office/powerpoint/2010/main" val="141122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Cô</a:t>
            </a:r>
            <a:r>
              <a:rPr lang="vi-VN" baseline="0" dirty="0" smtClean="0"/>
              <a:t> thầy tua video để ngắn hơn</a:t>
            </a:r>
            <a:endParaRPr lang="en-US" dirty="0"/>
          </a:p>
        </p:txBody>
      </p:sp>
      <p:sp>
        <p:nvSpPr>
          <p:cNvPr id="4" name="Slide Number Placeholder 3"/>
          <p:cNvSpPr>
            <a:spLocks noGrp="1"/>
          </p:cNvSpPr>
          <p:nvPr>
            <p:ph type="sldNum" sz="quarter" idx="10"/>
          </p:nvPr>
        </p:nvSpPr>
        <p:spPr/>
        <p:txBody>
          <a:bodyPr/>
          <a:lstStyle/>
          <a:p>
            <a:fld id="{532EB166-CEFA-2540-8C3C-DFB9CDA68AA6}" type="slidenum">
              <a:rPr lang="en-VN" smtClean="0"/>
              <a:t>9</a:t>
            </a:fld>
            <a:endParaRPr lang="en-VN"/>
          </a:p>
        </p:txBody>
      </p:sp>
    </p:spTree>
    <p:extLst>
      <p:ext uri="{BB962C8B-B14F-4D97-AF65-F5344CB8AC3E}">
        <p14:creationId xmlns:p14="http://schemas.microsoft.com/office/powerpoint/2010/main" val="600986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Kích</a:t>
            </a:r>
            <a:r>
              <a:rPr lang="en-US" baseline="0" dirty="0" smtClean="0"/>
              <a:t> </a:t>
            </a:r>
            <a:r>
              <a:rPr lang="en-US" baseline="0" dirty="0" err="1" smtClean="0"/>
              <a:t>vào</a:t>
            </a:r>
            <a:r>
              <a:rPr lang="en-US" baseline="0" dirty="0" smtClean="0"/>
              <a:t> </a:t>
            </a:r>
            <a:r>
              <a:rPr lang="en-US" baseline="0" dirty="0" err="1" smtClean="0"/>
              <a:t>loa</a:t>
            </a:r>
            <a:r>
              <a:rPr lang="en-US" baseline="0" dirty="0" smtClean="0"/>
              <a:t> </a:t>
            </a:r>
            <a:r>
              <a:rPr lang="en-US" baseline="0" dirty="0" err="1" smtClean="0"/>
              <a:t>để</a:t>
            </a:r>
            <a:r>
              <a:rPr lang="en-US" baseline="0" dirty="0" smtClean="0"/>
              <a:t> </a:t>
            </a:r>
            <a:r>
              <a:rPr lang="en-US" baseline="0" dirty="0" err="1" smtClean="0"/>
              <a:t>nghe</a:t>
            </a:r>
            <a:r>
              <a:rPr lang="en-US" baseline="0" dirty="0" smtClean="0"/>
              <a:t> </a:t>
            </a:r>
            <a:r>
              <a:rPr lang="en-US" baseline="0" dirty="0" err="1" smtClean="0"/>
              <a:t>tiéng</a:t>
            </a:r>
            <a:endParaRPr lang="en-US" dirty="0"/>
          </a:p>
        </p:txBody>
      </p:sp>
      <p:sp>
        <p:nvSpPr>
          <p:cNvPr id="4" name="Slide Number Placeholder 3"/>
          <p:cNvSpPr>
            <a:spLocks noGrp="1"/>
          </p:cNvSpPr>
          <p:nvPr>
            <p:ph type="sldNum" sz="quarter" idx="10"/>
          </p:nvPr>
        </p:nvSpPr>
        <p:spPr/>
        <p:txBody>
          <a:bodyPr/>
          <a:lstStyle/>
          <a:p>
            <a:fld id="{532EB166-CEFA-2540-8C3C-DFB9CDA68AA6}" type="slidenum">
              <a:rPr lang="en-VN" smtClean="0"/>
              <a:t>11</a:t>
            </a:fld>
            <a:endParaRPr lang="en-VN"/>
          </a:p>
        </p:txBody>
      </p:sp>
    </p:spTree>
    <p:extLst>
      <p:ext uri="{BB962C8B-B14F-4D97-AF65-F5344CB8AC3E}">
        <p14:creationId xmlns:p14="http://schemas.microsoft.com/office/powerpoint/2010/main" val="606459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EBF5C3-98C9-4DE1-ACEE-16B969DC144E}" type="slidenum">
              <a:rPr lang="en-US" smtClean="0"/>
              <a:t>19</a:t>
            </a:fld>
            <a:endParaRPr lang="en-US"/>
          </a:p>
        </p:txBody>
      </p:sp>
    </p:spTree>
    <p:extLst>
      <p:ext uri="{BB962C8B-B14F-4D97-AF65-F5344CB8AC3E}">
        <p14:creationId xmlns:p14="http://schemas.microsoft.com/office/powerpoint/2010/main" val="2311457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FBC8FC-B0C4-457D-8AB7-E6D4931CBE62}" type="slidenum">
              <a:rPr lang="en-US" smtClean="0"/>
              <a:pPr/>
              <a:t>36</a:t>
            </a:fld>
            <a:endParaRPr lang="en-US"/>
          </a:p>
        </p:txBody>
      </p:sp>
    </p:spTree>
    <p:extLst>
      <p:ext uri="{BB962C8B-B14F-4D97-AF65-F5344CB8AC3E}">
        <p14:creationId xmlns:p14="http://schemas.microsoft.com/office/powerpoint/2010/main" val="1289426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AF448-4257-8C57-A47C-65E2BFF5C6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01FF75-D27C-7D74-BDC5-F5D031147D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0A477AD-4BB8-547B-63F6-BD7C78ED3F5D}"/>
              </a:ext>
            </a:extLst>
          </p:cNvPr>
          <p:cNvSpPr>
            <a:spLocks noGrp="1"/>
          </p:cNvSpPr>
          <p:nvPr>
            <p:ph type="dt" sz="half" idx="10"/>
          </p:nvPr>
        </p:nvSpPr>
        <p:spPr/>
        <p:txBody>
          <a:bodyPr/>
          <a:lstStyle/>
          <a:p>
            <a:fld id="{186D69FC-657C-4DB9-9C56-B03DBAA1E890}" type="datetimeFigureOut">
              <a:rPr lang="en-US" smtClean="0"/>
              <a:t>3/1/2025</a:t>
            </a:fld>
            <a:endParaRPr lang="en-US"/>
          </a:p>
        </p:txBody>
      </p:sp>
      <p:sp>
        <p:nvSpPr>
          <p:cNvPr id="5" name="Footer Placeholder 4">
            <a:extLst>
              <a:ext uri="{FF2B5EF4-FFF2-40B4-BE49-F238E27FC236}">
                <a16:creationId xmlns:a16="http://schemas.microsoft.com/office/drawing/2014/main" id="{3884A869-42B9-347F-60E6-C4896B9B7C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156399-7B0F-63B6-F56D-C6FB77EEF5AB}"/>
              </a:ext>
            </a:extLst>
          </p:cNvPr>
          <p:cNvSpPr>
            <a:spLocks noGrp="1"/>
          </p:cNvSpPr>
          <p:nvPr>
            <p:ph type="sldNum" sz="quarter" idx="12"/>
          </p:nvPr>
        </p:nvSpPr>
        <p:spPr/>
        <p:txBody>
          <a:bodyPr/>
          <a:lstStyle/>
          <a:p>
            <a:fld id="{631B8EF8-75BA-476A-B336-D8E8459640CA}" type="slidenum">
              <a:rPr lang="en-US" smtClean="0"/>
              <a:t>‹#›</a:t>
            </a:fld>
            <a:endParaRPr lang="en-US"/>
          </a:p>
        </p:txBody>
      </p:sp>
      <p:sp>
        <p:nvSpPr>
          <p:cNvPr id="7" name="Rectangle 6"/>
          <p:cNvSpPr/>
          <p:nvPr userDrawn="1"/>
        </p:nvSpPr>
        <p:spPr>
          <a:xfrm>
            <a:off x="2894928" y="-2523980"/>
            <a:ext cx="4705864" cy="1569660"/>
          </a:xfrm>
          <a:prstGeom prst="rect">
            <a:avLst/>
          </a:prstGeom>
        </p:spPr>
        <p:txBody>
          <a:bodyPr wrap="square">
            <a:spAutoFit/>
          </a:bodyPr>
          <a:lstStyle/>
          <a:p>
            <a:pPr lvl="0" algn="ctr">
              <a:defRPr/>
            </a:pPr>
            <a:r>
              <a:rPr lang="en-GB" sz="3200" dirty="0" err="1" smtClean="0">
                <a:solidFill>
                  <a:srgbClr val="0070C0"/>
                </a:solidFill>
              </a:rPr>
              <a:t>Bài</a:t>
            </a:r>
            <a:r>
              <a:rPr lang="en-GB" sz="3200" baseline="0" dirty="0" smtClean="0">
                <a:solidFill>
                  <a:srgbClr val="0070C0"/>
                </a:solidFill>
              </a:rPr>
              <a:t> </a:t>
            </a:r>
            <a:r>
              <a:rPr lang="en-GB" sz="3200" baseline="0" dirty="0" err="1" smtClean="0">
                <a:solidFill>
                  <a:srgbClr val="0070C0"/>
                </a:solidFill>
              </a:rPr>
              <a:t>soạn</a:t>
            </a:r>
            <a:r>
              <a:rPr lang="en-GB" sz="3200" baseline="0" dirty="0" smtClean="0">
                <a:solidFill>
                  <a:srgbClr val="0070C0"/>
                </a:solidFill>
              </a:rPr>
              <a:t> </a:t>
            </a:r>
            <a:r>
              <a:rPr lang="en-GB" sz="3200" baseline="0" dirty="0" err="1" smtClean="0">
                <a:solidFill>
                  <a:srgbClr val="0070C0"/>
                </a:solidFill>
              </a:rPr>
              <a:t>của</a:t>
            </a:r>
            <a:r>
              <a:rPr lang="en-GB" sz="3200" baseline="0" dirty="0" smtClean="0">
                <a:solidFill>
                  <a:srgbClr val="0070C0"/>
                </a:solidFill>
              </a:rPr>
              <a:t> </a:t>
            </a:r>
            <a:r>
              <a:rPr lang="en-GB" sz="3200" dirty="0" err="1" smtClean="0">
                <a:solidFill>
                  <a:srgbClr val="0070C0"/>
                </a:solidFill>
              </a:rPr>
              <a:t>Hiền</a:t>
            </a:r>
            <a:r>
              <a:rPr lang="en-GB" sz="3200" dirty="0" smtClean="0">
                <a:solidFill>
                  <a:srgbClr val="0070C0"/>
                </a:solidFill>
              </a:rPr>
              <a:t> </a:t>
            </a:r>
            <a:r>
              <a:rPr lang="en-GB" sz="3200" dirty="0" err="1" smtClean="0">
                <a:solidFill>
                  <a:srgbClr val="0070C0"/>
                </a:solidFill>
              </a:rPr>
              <a:t>trân</a:t>
            </a:r>
            <a:r>
              <a:rPr lang="en-GB" sz="3200" dirty="0" smtClean="0">
                <a:solidFill>
                  <a:srgbClr val="0070C0"/>
                </a:solidFill>
              </a:rPr>
              <a:t>  ZALO</a:t>
            </a:r>
            <a:r>
              <a:rPr lang="vi-VN" sz="3200" dirty="0" smtClean="0">
                <a:solidFill>
                  <a:srgbClr val="0070C0"/>
                </a:solidFill>
                <a:latin typeface="Calibri" panose="020F0502020204030204"/>
              </a:rPr>
              <a:t> </a:t>
            </a:r>
            <a:r>
              <a:rPr lang="vi-VN" sz="3200" dirty="0">
                <a:solidFill>
                  <a:srgbClr val="0070C0"/>
                </a:solidFill>
                <a:latin typeface="Calibri" panose="020F0502020204030204"/>
              </a:rPr>
              <a:t>Duy nhất</a:t>
            </a:r>
            <a:r>
              <a:rPr lang="en-GB" sz="3200" dirty="0">
                <a:solidFill>
                  <a:srgbClr val="0070C0"/>
                </a:solidFill>
              </a:rPr>
              <a:t>  SĐT: 035</a:t>
            </a:r>
            <a:r>
              <a:rPr lang="vi-VN" sz="3200" dirty="0">
                <a:solidFill>
                  <a:srgbClr val="0070C0"/>
                </a:solidFill>
                <a:latin typeface="Calibri" panose="020F0502020204030204"/>
              </a:rPr>
              <a:t>3095025</a:t>
            </a:r>
            <a:endParaRPr lang="en-US" sz="3200" dirty="0">
              <a:solidFill>
                <a:srgbClr val="0070C0"/>
              </a:solidFill>
            </a:endParaRPr>
          </a:p>
        </p:txBody>
      </p:sp>
    </p:spTree>
    <p:extLst>
      <p:ext uri="{BB962C8B-B14F-4D97-AF65-F5344CB8AC3E}">
        <p14:creationId xmlns:p14="http://schemas.microsoft.com/office/powerpoint/2010/main" val="298839944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5413B-606C-232B-612B-888DD36602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242127-1227-B749-6D45-496C7A4186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56877-E79E-92DE-280D-947DBD85CD6A}"/>
              </a:ext>
            </a:extLst>
          </p:cNvPr>
          <p:cNvSpPr>
            <a:spLocks noGrp="1"/>
          </p:cNvSpPr>
          <p:nvPr>
            <p:ph type="dt" sz="half" idx="10"/>
          </p:nvPr>
        </p:nvSpPr>
        <p:spPr/>
        <p:txBody>
          <a:bodyPr/>
          <a:lstStyle/>
          <a:p>
            <a:fld id="{186D69FC-657C-4DB9-9C56-B03DBAA1E890}" type="datetimeFigureOut">
              <a:rPr lang="en-US" smtClean="0"/>
              <a:t>3/1/2025</a:t>
            </a:fld>
            <a:endParaRPr lang="en-US"/>
          </a:p>
        </p:txBody>
      </p:sp>
      <p:sp>
        <p:nvSpPr>
          <p:cNvPr id="5" name="Footer Placeholder 4">
            <a:extLst>
              <a:ext uri="{FF2B5EF4-FFF2-40B4-BE49-F238E27FC236}">
                <a16:creationId xmlns:a16="http://schemas.microsoft.com/office/drawing/2014/main" id="{5C2A7F96-F20D-9F12-EC1E-F5BB242E32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0874D8-4C01-37C8-76D1-5C20A83C4B1F}"/>
              </a:ext>
            </a:extLst>
          </p:cNvPr>
          <p:cNvSpPr>
            <a:spLocks noGrp="1"/>
          </p:cNvSpPr>
          <p:nvPr>
            <p:ph type="sldNum" sz="quarter" idx="12"/>
          </p:nvPr>
        </p:nvSpPr>
        <p:spPr/>
        <p:txBody>
          <a:bodyPr/>
          <a:lstStyle/>
          <a:p>
            <a:fld id="{631B8EF8-75BA-476A-B336-D8E8459640CA}" type="slidenum">
              <a:rPr lang="en-US" smtClean="0"/>
              <a:t>‹#›</a:t>
            </a:fld>
            <a:endParaRPr lang="en-US"/>
          </a:p>
        </p:txBody>
      </p:sp>
    </p:spTree>
    <p:extLst>
      <p:ext uri="{BB962C8B-B14F-4D97-AF65-F5344CB8AC3E}">
        <p14:creationId xmlns:p14="http://schemas.microsoft.com/office/powerpoint/2010/main" val="273721869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5B7FBA-EC3D-925C-06E1-13643EAA4C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E3B646-75E5-BAA3-C068-2FF093E4C9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8CBD69-22C5-FCD7-83E3-D121FB634531}"/>
              </a:ext>
            </a:extLst>
          </p:cNvPr>
          <p:cNvSpPr>
            <a:spLocks noGrp="1"/>
          </p:cNvSpPr>
          <p:nvPr>
            <p:ph type="dt" sz="half" idx="10"/>
          </p:nvPr>
        </p:nvSpPr>
        <p:spPr/>
        <p:txBody>
          <a:bodyPr/>
          <a:lstStyle/>
          <a:p>
            <a:fld id="{186D69FC-657C-4DB9-9C56-B03DBAA1E890}" type="datetimeFigureOut">
              <a:rPr lang="en-US" smtClean="0"/>
              <a:t>3/1/2025</a:t>
            </a:fld>
            <a:endParaRPr lang="en-US"/>
          </a:p>
        </p:txBody>
      </p:sp>
      <p:sp>
        <p:nvSpPr>
          <p:cNvPr id="5" name="Footer Placeholder 4">
            <a:extLst>
              <a:ext uri="{FF2B5EF4-FFF2-40B4-BE49-F238E27FC236}">
                <a16:creationId xmlns:a16="http://schemas.microsoft.com/office/drawing/2014/main" id="{3B27435B-ABD6-87A0-5ED3-14DDA603CC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2BBD34-5B6F-13C0-04A9-63E639170C7E}"/>
              </a:ext>
            </a:extLst>
          </p:cNvPr>
          <p:cNvSpPr>
            <a:spLocks noGrp="1"/>
          </p:cNvSpPr>
          <p:nvPr>
            <p:ph type="sldNum" sz="quarter" idx="12"/>
          </p:nvPr>
        </p:nvSpPr>
        <p:spPr/>
        <p:txBody>
          <a:bodyPr/>
          <a:lstStyle/>
          <a:p>
            <a:fld id="{631B8EF8-75BA-476A-B336-D8E8459640CA}" type="slidenum">
              <a:rPr lang="en-US" smtClean="0"/>
              <a:t>‹#›</a:t>
            </a:fld>
            <a:endParaRPr lang="en-US"/>
          </a:p>
        </p:txBody>
      </p:sp>
      <p:sp>
        <p:nvSpPr>
          <p:cNvPr id="7" name="Rectangle 6"/>
          <p:cNvSpPr/>
          <p:nvPr userDrawn="1"/>
        </p:nvSpPr>
        <p:spPr>
          <a:xfrm>
            <a:off x="2815415" y="-3425128"/>
            <a:ext cx="4705864" cy="1569660"/>
          </a:xfrm>
          <a:prstGeom prst="rect">
            <a:avLst/>
          </a:prstGeom>
        </p:spPr>
        <p:txBody>
          <a:bodyPr wrap="square">
            <a:spAutoFit/>
          </a:bodyPr>
          <a:lstStyle/>
          <a:p>
            <a:pPr lvl="0" algn="ctr">
              <a:defRPr/>
            </a:pPr>
            <a:r>
              <a:rPr lang="en-GB" sz="3200" dirty="0" err="1" smtClean="0">
                <a:solidFill>
                  <a:srgbClr val="0070C0"/>
                </a:solidFill>
              </a:rPr>
              <a:t>Bài</a:t>
            </a:r>
            <a:r>
              <a:rPr lang="en-GB" sz="3200" baseline="0" dirty="0" smtClean="0">
                <a:solidFill>
                  <a:srgbClr val="0070C0"/>
                </a:solidFill>
              </a:rPr>
              <a:t> </a:t>
            </a:r>
            <a:r>
              <a:rPr lang="en-GB" sz="3200" baseline="0" dirty="0" err="1" smtClean="0">
                <a:solidFill>
                  <a:srgbClr val="0070C0"/>
                </a:solidFill>
              </a:rPr>
              <a:t>soạn</a:t>
            </a:r>
            <a:r>
              <a:rPr lang="en-GB" sz="3200" baseline="0" dirty="0" smtClean="0">
                <a:solidFill>
                  <a:srgbClr val="0070C0"/>
                </a:solidFill>
              </a:rPr>
              <a:t> </a:t>
            </a:r>
            <a:r>
              <a:rPr lang="en-GB" sz="3200" baseline="0" dirty="0" err="1" smtClean="0">
                <a:solidFill>
                  <a:srgbClr val="0070C0"/>
                </a:solidFill>
              </a:rPr>
              <a:t>của</a:t>
            </a:r>
            <a:r>
              <a:rPr lang="en-GB" sz="3200" baseline="0" dirty="0" smtClean="0">
                <a:solidFill>
                  <a:srgbClr val="0070C0"/>
                </a:solidFill>
              </a:rPr>
              <a:t> </a:t>
            </a:r>
            <a:r>
              <a:rPr lang="en-GB" sz="3200" dirty="0" err="1" smtClean="0">
                <a:solidFill>
                  <a:srgbClr val="0070C0"/>
                </a:solidFill>
              </a:rPr>
              <a:t>Hiền</a:t>
            </a:r>
            <a:r>
              <a:rPr lang="en-GB" sz="3200" dirty="0" smtClean="0">
                <a:solidFill>
                  <a:srgbClr val="0070C0"/>
                </a:solidFill>
              </a:rPr>
              <a:t> </a:t>
            </a:r>
            <a:r>
              <a:rPr lang="en-GB" sz="3200" dirty="0" err="1" smtClean="0">
                <a:solidFill>
                  <a:srgbClr val="0070C0"/>
                </a:solidFill>
              </a:rPr>
              <a:t>trân</a:t>
            </a:r>
            <a:r>
              <a:rPr lang="en-GB" sz="3200" dirty="0" smtClean="0">
                <a:solidFill>
                  <a:srgbClr val="0070C0"/>
                </a:solidFill>
              </a:rPr>
              <a:t>  ZALO</a:t>
            </a:r>
            <a:r>
              <a:rPr lang="vi-VN" sz="3200" dirty="0" smtClean="0">
                <a:solidFill>
                  <a:srgbClr val="0070C0"/>
                </a:solidFill>
                <a:latin typeface="Calibri" panose="020F0502020204030204"/>
              </a:rPr>
              <a:t> </a:t>
            </a:r>
            <a:r>
              <a:rPr lang="vi-VN" sz="3200" dirty="0">
                <a:solidFill>
                  <a:srgbClr val="0070C0"/>
                </a:solidFill>
                <a:latin typeface="Calibri" panose="020F0502020204030204"/>
              </a:rPr>
              <a:t>Duy nhất</a:t>
            </a:r>
            <a:r>
              <a:rPr lang="en-GB" sz="3200" dirty="0">
                <a:solidFill>
                  <a:srgbClr val="0070C0"/>
                </a:solidFill>
              </a:rPr>
              <a:t>  SĐT: 035</a:t>
            </a:r>
            <a:r>
              <a:rPr lang="vi-VN" sz="3200" dirty="0">
                <a:solidFill>
                  <a:srgbClr val="0070C0"/>
                </a:solidFill>
                <a:latin typeface="Calibri" panose="020F0502020204030204"/>
              </a:rPr>
              <a:t>3095025</a:t>
            </a:r>
            <a:endParaRPr lang="en-US" sz="3200" dirty="0">
              <a:solidFill>
                <a:srgbClr val="0070C0"/>
              </a:solidFill>
            </a:endParaRPr>
          </a:p>
        </p:txBody>
      </p:sp>
    </p:spTree>
    <p:extLst>
      <p:ext uri="{BB962C8B-B14F-4D97-AF65-F5344CB8AC3E}">
        <p14:creationId xmlns:p14="http://schemas.microsoft.com/office/powerpoint/2010/main" val="261656946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3/1/2025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62508529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7E8DE-4215-CCB0-A71A-739D5CE960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C77C32-B5A6-A94D-98D4-2E34DE347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4CF7DB-49FA-020A-E368-F0FE1E9B7189}"/>
              </a:ext>
            </a:extLst>
          </p:cNvPr>
          <p:cNvSpPr>
            <a:spLocks noGrp="1"/>
          </p:cNvSpPr>
          <p:nvPr>
            <p:ph type="dt" sz="half" idx="10"/>
          </p:nvPr>
        </p:nvSpPr>
        <p:spPr/>
        <p:txBody>
          <a:bodyPr/>
          <a:lstStyle/>
          <a:p>
            <a:fld id="{186D69FC-657C-4DB9-9C56-B03DBAA1E890}" type="datetimeFigureOut">
              <a:rPr lang="en-US" smtClean="0"/>
              <a:t>3/1/2025</a:t>
            </a:fld>
            <a:endParaRPr lang="en-US"/>
          </a:p>
        </p:txBody>
      </p:sp>
      <p:sp>
        <p:nvSpPr>
          <p:cNvPr id="5" name="Footer Placeholder 4">
            <a:extLst>
              <a:ext uri="{FF2B5EF4-FFF2-40B4-BE49-F238E27FC236}">
                <a16:creationId xmlns:a16="http://schemas.microsoft.com/office/drawing/2014/main" id="{D684C5FB-4EB9-3131-0388-A48BFB0078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F702E7-A69D-7A65-6043-EC0FA1F96274}"/>
              </a:ext>
            </a:extLst>
          </p:cNvPr>
          <p:cNvSpPr>
            <a:spLocks noGrp="1"/>
          </p:cNvSpPr>
          <p:nvPr>
            <p:ph type="sldNum" sz="quarter" idx="12"/>
          </p:nvPr>
        </p:nvSpPr>
        <p:spPr/>
        <p:txBody>
          <a:bodyPr/>
          <a:lstStyle/>
          <a:p>
            <a:fld id="{631B8EF8-75BA-476A-B336-D8E8459640CA}" type="slidenum">
              <a:rPr lang="en-US" smtClean="0"/>
              <a:t>‹#›</a:t>
            </a:fld>
            <a:endParaRPr lang="en-US"/>
          </a:p>
        </p:txBody>
      </p:sp>
    </p:spTree>
    <p:extLst>
      <p:ext uri="{BB962C8B-B14F-4D97-AF65-F5344CB8AC3E}">
        <p14:creationId xmlns:p14="http://schemas.microsoft.com/office/powerpoint/2010/main" val="1041163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46A2C-468E-62E0-5A37-4B6C256CDF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944008-E795-EDC9-3589-7E3F70FC8B6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237483-1926-E390-4AEA-C779B031B76D}"/>
              </a:ext>
            </a:extLst>
          </p:cNvPr>
          <p:cNvSpPr>
            <a:spLocks noGrp="1"/>
          </p:cNvSpPr>
          <p:nvPr>
            <p:ph type="dt" sz="half" idx="10"/>
          </p:nvPr>
        </p:nvSpPr>
        <p:spPr/>
        <p:txBody>
          <a:bodyPr/>
          <a:lstStyle/>
          <a:p>
            <a:fld id="{186D69FC-657C-4DB9-9C56-B03DBAA1E890}" type="datetimeFigureOut">
              <a:rPr lang="en-US" smtClean="0"/>
              <a:t>3/1/2025</a:t>
            </a:fld>
            <a:endParaRPr lang="en-US"/>
          </a:p>
        </p:txBody>
      </p:sp>
      <p:sp>
        <p:nvSpPr>
          <p:cNvPr id="5" name="Footer Placeholder 4">
            <a:extLst>
              <a:ext uri="{FF2B5EF4-FFF2-40B4-BE49-F238E27FC236}">
                <a16:creationId xmlns:a16="http://schemas.microsoft.com/office/drawing/2014/main" id="{0B0AB2AF-5243-2CFE-6F9C-5DBEDAE454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70697D-8AF3-AB92-CEF6-615E1287342B}"/>
              </a:ext>
            </a:extLst>
          </p:cNvPr>
          <p:cNvSpPr>
            <a:spLocks noGrp="1"/>
          </p:cNvSpPr>
          <p:nvPr>
            <p:ph type="sldNum" sz="quarter" idx="12"/>
          </p:nvPr>
        </p:nvSpPr>
        <p:spPr/>
        <p:txBody>
          <a:bodyPr/>
          <a:lstStyle/>
          <a:p>
            <a:fld id="{631B8EF8-75BA-476A-B336-D8E8459640CA}" type="slidenum">
              <a:rPr lang="en-US" smtClean="0"/>
              <a:t>‹#›</a:t>
            </a:fld>
            <a:endParaRPr lang="en-US"/>
          </a:p>
        </p:txBody>
      </p:sp>
    </p:spTree>
    <p:extLst>
      <p:ext uri="{BB962C8B-B14F-4D97-AF65-F5344CB8AC3E}">
        <p14:creationId xmlns:p14="http://schemas.microsoft.com/office/powerpoint/2010/main" val="3373047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7496A-632A-D7A6-C590-0F0DA02FCB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1B5055-4E6E-389E-C3C1-208F40F41F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D91A9B-66DF-FC69-01D7-9B2FC2B35D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2A3D3E-431B-E9D4-EE13-3DBB9BC71365}"/>
              </a:ext>
            </a:extLst>
          </p:cNvPr>
          <p:cNvSpPr>
            <a:spLocks noGrp="1"/>
          </p:cNvSpPr>
          <p:nvPr>
            <p:ph type="dt" sz="half" idx="10"/>
          </p:nvPr>
        </p:nvSpPr>
        <p:spPr/>
        <p:txBody>
          <a:bodyPr/>
          <a:lstStyle/>
          <a:p>
            <a:fld id="{186D69FC-657C-4DB9-9C56-B03DBAA1E890}" type="datetimeFigureOut">
              <a:rPr lang="en-US" smtClean="0"/>
              <a:t>3/1/2025</a:t>
            </a:fld>
            <a:endParaRPr lang="en-US"/>
          </a:p>
        </p:txBody>
      </p:sp>
      <p:sp>
        <p:nvSpPr>
          <p:cNvPr id="6" name="Footer Placeholder 5">
            <a:extLst>
              <a:ext uri="{FF2B5EF4-FFF2-40B4-BE49-F238E27FC236}">
                <a16:creationId xmlns:a16="http://schemas.microsoft.com/office/drawing/2014/main" id="{3915BC9B-4962-5A77-983F-4AA67C34C7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B0972F-B3B4-298C-B3D1-990669CE949E}"/>
              </a:ext>
            </a:extLst>
          </p:cNvPr>
          <p:cNvSpPr>
            <a:spLocks noGrp="1"/>
          </p:cNvSpPr>
          <p:nvPr>
            <p:ph type="sldNum" sz="quarter" idx="12"/>
          </p:nvPr>
        </p:nvSpPr>
        <p:spPr/>
        <p:txBody>
          <a:bodyPr/>
          <a:lstStyle/>
          <a:p>
            <a:fld id="{631B8EF8-75BA-476A-B336-D8E8459640CA}" type="slidenum">
              <a:rPr lang="en-US" smtClean="0"/>
              <a:t>‹#›</a:t>
            </a:fld>
            <a:endParaRPr lang="en-US"/>
          </a:p>
        </p:txBody>
      </p:sp>
    </p:spTree>
    <p:extLst>
      <p:ext uri="{BB962C8B-B14F-4D97-AF65-F5344CB8AC3E}">
        <p14:creationId xmlns:p14="http://schemas.microsoft.com/office/powerpoint/2010/main" val="3145266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C701E-2C29-6382-E3CF-BCA25E067B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FA765C-082F-AD77-A9DB-6AE119E183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90BE1B-C768-9F27-1E4C-872F3E24C3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CD4B1-6256-CA1B-E504-2A1D2D8C7A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88D1DB-0D81-05F1-5DCB-3E42EDA370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91C36B-7FC1-6F7A-33CD-2BEDBDC423B1}"/>
              </a:ext>
            </a:extLst>
          </p:cNvPr>
          <p:cNvSpPr>
            <a:spLocks noGrp="1"/>
          </p:cNvSpPr>
          <p:nvPr>
            <p:ph type="dt" sz="half" idx="10"/>
          </p:nvPr>
        </p:nvSpPr>
        <p:spPr/>
        <p:txBody>
          <a:bodyPr/>
          <a:lstStyle/>
          <a:p>
            <a:fld id="{186D69FC-657C-4DB9-9C56-B03DBAA1E890}" type="datetimeFigureOut">
              <a:rPr lang="en-US" smtClean="0"/>
              <a:t>3/1/2025</a:t>
            </a:fld>
            <a:endParaRPr lang="en-US"/>
          </a:p>
        </p:txBody>
      </p:sp>
      <p:sp>
        <p:nvSpPr>
          <p:cNvPr id="8" name="Footer Placeholder 7">
            <a:extLst>
              <a:ext uri="{FF2B5EF4-FFF2-40B4-BE49-F238E27FC236}">
                <a16:creationId xmlns:a16="http://schemas.microsoft.com/office/drawing/2014/main" id="{FCEB449E-30B6-7C5E-9459-C1D56456C7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8290D2-B2E2-4E9D-0C53-A5A04BE51E49}"/>
              </a:ext>
            </a:extLst>
          </p:cNvPr>
          <p:cNvSpPr>
            <a:spLocks noGrp="1"/>
          </p:cNvSpPr>
          <p:nvPr>
            <p:ph type="sldNum" sz="quarter" idx="12"/>
          </p:nvPr>
        </p:nvSpPr>
        <p:spPr/>
        <p:txBody>
          <a:bodyPr/>
          <a:lstStyle/>
          <a:p>
            <a:fld id="{631B8EF8-75BA-476A-B336-D8E8459640CA}" type="slidenum">
              <a:rPr lang="en-US" smtClean="0"/>
              <a:t>‹#›</a:t>
            </a:fld>
            <a:endParaRPr lang="en-US"/>
          </a:p>
        </p:txBody>
      </p:sp>
    </p:spTree>
    <p:extLst>
      <p:ext uri="{BB962C8B-B14F-4D97-AF65-F5344CB8AC3E}">
        <p14:creationId xmlns:p14="http://schemas.microsoft.com/office/powerpoint/2010/main" val="2086287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1009F-2944-F1CA-DE61-3D04566ACC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85D044-7740-4DAC-90D2-F3BB3B05F0C5}"/>
              </a:ext>
            </a:extLst>
          </p:cNvPr>
          <p:cNvSpPr>
            <a:spLocks noGrp="1"/>
          </p:cNvSpPr>
          <p:nvPr>
            <p:ph type="dt" sz="half" idx="10"/>
          </p:nvPr>
        </p:nvSpPr>
        <p:spPr/>
        <p:txBody>
          <a:bodyPr/>
          <a:lstStyle/>
          <a:p>
            <a:fld id="{186D69FC-657C-4DB9-9C56-B03DBAA1E890}" type="datetimeFigureOut">
              <a:rPr lang="en-US" smtClean="0"/>
              <a:t>3/1/2025</a:t>
            </a:fld>
            <a:endParaRPr lang="en-US"/>
          </a:p>
        </p:txBody>
      </p:sp>
      <p:sp>
        <p:nvSpPr>
          <p:cNvPr id="4" name="Footer Placeholder 3">
            <a:extLst>
              <a:ext uri="{FF2B5EF4-FFF2-40B4-BE49-F238E27FC236}">
                <a16:creationId xmlns:a16="http://schemas.microsoft.com/office/drawing/2014/main" id="{0B06B9AA-7498-8768-598A-D62446C8EB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6A029B-753B-254B-2AFA-DC00DD5640D7}"/>
              </a:ext>
            </a:extLst>
          </p:cNvPr>
          <p:cNvSpPr>
            <a:spLocks noGrp="1"/>
          </p:cNvSpPr>
          <p:nvPr>
            <p:ph type="sldNum" sz="quarter" idx="12"/>
          </p:nvPr>
        </p:nvSpPr>
        <p:spPr/>
        <p:txBody>
          <a:bodyPr/>
          <a:lstStyle/>
          <a:p>
            <a:fld id="{631B8EF8-75BA-476A-B336-D8E8459640CA}" type="slidenum">
              <a:rPr lang="en-US" smtClean="0"/>
              <a:t>‹#›</a:t>
            </a:fld>
            <a:endParaRPr lang="en-US"/>
          </a:p>
        </p:txBody>
      </p:sp>
    </p:spTree>
    <p:extLst>
      <p:ext uri="{BB962C8B-B14F-4D97-AF65-F5344CB8AC3E}">
        <p14:creationId xmlns:p14="http://schemas.microsoft.com/office/powerpoint/2010/main" val="570743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960CE7-6F46-F300-73A6-4590AFD91F3F}"/>
              </a:ext>
            </a:extLst>
          </p:cNvPr>
          <p:cNvSpPr>
            <a:spLocks noGrp="1"/>
          </p:cNvSpPr>
          <p:nvPr>
            <p:ph type="dt" sz="half" idx="10"/>
          </p:nvPr>
        </p:nvSpPr>
        <p:spPr/>
        <p:txBody>
          <a:bodyPr/>
          <a:lstStyle/>
          <a:p>
            <a:fld id="{186D69FC-657C-4DB9-9C56-B03DBAA1E890}" type="datetimeFigureOut">
              <a:rPr lang="en-US" smtClean="0"/>
              <a:t>3/1/2025</a:t>
            </a:fld>
            <a:endParaRPr lang="en-US"/>
          </a:p>
        </p:txBody>
      </p:sp>
      <p:sp>
        <p:nvSpPr>
          <p:cNvPr id="3" name="Footer Placeholder 2">
            <a:extLst>
              <a:ext uri="{FF2B5EF4-FFF2-40B4-BE49-F238E27FC236}">
                <a16:creationId xmlns:a16="http://schemas.microsoft.com/office/drawing/2014/main" id="{AF04E8D2-4922-2E6E-4675-ED72D9CF55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A1DD7F-2C42-1793-033C-A9F91D0E001B}"/>
              </a:ext>
            </a:extLst>
          </p:cNvPr>
          <p:cNvSpPr>
            <a:spLocks noGrp="1"/>
          </p:cNvSpPr>
          <p:nvPr>
            <p:ph type="sldNum" sz="quarter" idx="12"/>
          </p:nvPr>
        </p:nvSpPr>
        <p:spPr/>
        <p:txBody>
          <a:bodyPr/>
          <a:lstStyle/>
          <a:p>
            <a:fld id="{631B8EF8-75BA-476A-B336-D8E8459640CA}" type="slidenum">
              <a:rPr lang="en-US" smtClean="0"/>
              <a:t>‹#›</a:t>
            </a:fld>
            <a:endParaRPr lang="en-US"/>
          </a:p>
        </p:txBody>
      </p:sp>
      <p:sp>
        <p:nvSpPr>
          <p:cNvPr id="5" name="Rectangle 4"/>
          <p:cNvSpPr/>
          <p:nvPr userDrawn="1"/>
        </p:nvSpPr>
        <p:spPr>
          <a:xfrm>
            <a:off x="3743068" y="-1331285"/>
            <a:ext cx="4705864" cy="1077218"/>
          </a:xfrm>
          <a:prstGeom prst="rect">
            <a:avLst/>
          </a:prstGeom>
        </p:spPr>
        <p:txBody>
          <a:bodyPr wrap="square">
            <a:spAutoFit/>
          </a:bodyPr>
          <a:lstStyle/>
          <a:p>
            <a:pPr lvl="0" algn="ctr">
              <a:defRPr/>
            </a:pPr>
            <a:r>
              <a:rPr lang="en-GB" sz="3200" dirty="0" err="1" smtClean="0">
                <a:solidFill>
                  <a:srgbClr val="0070C0"/>
                </a:solidFill>
              </a:rPr>
              <a:t>Hiền</a:t>
            </a:r>
            <a:r>
              <a:rPr lang="en-GB" sz="3200" dirty="0" smtClean="0">
                <a:solidFill>
                  <a:srgbClr val="0070C0"/>
                </a:solidFill>
              </a:rPr>
              <a:t> </a:t>
            </a:r>
            <a:r>
              <a:rPr lang="en-GB" sz="3200" dirty="0" err="1" smtClean="0">
                <a:solidFill>
                  <a:srgbClr val="0070C0"/>
                </a:solidFill>
              </a:rPr>
              <a:t>trân</a:t>
            </a:r>
            <a:r>
              <a:rPr lang="en-GB" sz="3200" dirty="0" smtClean="0">
                <a:solidFill>
                  <a:srgbClr val="0070C0"/>
                </a:solidFill>
              </a:rPr>
              <a:t>  ZALO</a:t>
            </a:r>
            <a:r>
              <a:rPr lang="vi-VN" sz="3200" dirty="0" smtClean="0">
                <a:solidFill>
                  <a:srgbClr val="0070C0"/>
                </a:solidFill>
                <a:latin typeface="Calibri" panose="020F0502020204030204"/>
              </a:rPr>
              <a:t> </a:t>
            </a:r>
            <a:r>
              <a:rPr lang="vi-VN" sz="3200" dirty="0">
                <a:solidFill>
                  <a:srgbClr val="0070C0"/>
                </a:solidFill>
                <a:latin typeface="Calibri" panose="020F0502020204030204"/>
              </a:rPr>
              <a:t>Duy nhất</a:t>
            </a:r>
            <a:r>
              <a:rPr lang="en-GB" sz="3200" dirty="0">
                <a:solidFill>
                  <a:srgbClr val="0070C0"/>
                </a:solidFill>
              </a:rPr>
              <a:t>  SĐT: 035</a:t>
            </a:r>
            <a:r>
              <a:rPr lang="vi-VN" sz="3200" dirty="0">
                <a:solidFill>
                  <a:srgbClr val="0070C0"/>
                </a:solidFill>
                <a:latin typeface="Calibri" panose="020F0502020204030204"/>
              </a:rPr>
              <a:t>3095025</a:t>
            </a:r>
            <a:endParaRPr lang="en-US" sz="3200" dirty="0">
              <a:solidFill>
                <a:srgbClr val="0070C0"/>
              </a:solidFill>
            </a:endParaRPr>
          </a:p>
        </p:txBody>
      </p:sp>
    </p:spTree>
    <p:extLst>
      <p:ext uri="{BB962C8B-B14F-4D97-AF65-F5344CB8AC3E}">
        <p14:creationId xmlns:p14="http://schemas.microsoft.com/office/powerpoint/2010/main" val="313845370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B8B98-797C-DCD0-5097-F3CA50885A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AAB956-5A73-C98D-253A-35D0FA067C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A49823-F54D-00C4-D5CF-C58F09FFB6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628B35-0C5A-02D5-7F16-DB36D621E4CD}"/>
              </a:ext>
            </a:extLst>
          </p:cNvPr>
          <p:cNvSpPr>
            <a:spLocks noGrp="1"/>
          </p:cNvSpPr>
          <p:nvPr>
            <p:ph type="dt" sz="half" idx="10"/>
          </p:nvPr>
        </p:nvSpPr>
        <p:spPr/>
        <p:txBody>
          <a:bodyPr/>
          <a:lstStyle/>
          <a:p>
            <a:fld id="{186D69FC-657C-4DB9-9C56-B03DBAA1E890}" type="datetimeFigureOut">
              <a:rPr lang="en-US" smtClean="0"/>
              <a:t>3/1/2025</a:t>
            </a:fld>
            <a:endParaRPr lang="en-US"/>
          </a:p>
        </p:txBody>
      </p:sp>
      <p:sp>
        <p:nvSpPr>
          <p:cNvPr id="6" name="Footer Placeholder 5">
            <a:extLst>
              <a:ext uri="{FF2B5EF4-FFF2-40B4-BE49-F238E27FC236}">
                <a16:creationId xmlns:a16="http://schemas.microsoft.com/office/drawing/2014/main" id="{CF651582-CD7B-26E0-302C-0D40358DD4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B0BB8E-5E79-C66A-2B7C-6573E754142C}"/>
              </a:ext>
            </a:extLst>
          </p:cNvPr>
          <p:cNvSpPr>
            <a:spLocks noGrp="1"/>
          </p:cNvSpPr>
          <p:nvPr>
            <p:ph type="sldNum" sz="quarter" idx="12"/>
          </p:nvPr>
        </p:nvSpPr>
        <p:spPr/>
        <p:txBody>
          <a:bodyPr/>
          <a:lstStyle/>
          <a:p>
            <a:fld id="{631B8EF8-75BA-476A-B336-D8E8459640CA}" type="slidenum">
              <a:rPr lang="en-US" smtClean="0"/>
              <a:t>‹#›</a:t>
            </a:fld>
            <a:endParaRPr lang="en-US"/>
          </a:p>
        </p:txBody>
      </p:sp>
    </p:spTree>
    <p:extLst>
      <p:ext uri="{BB962C8B-B14F-4D97-AF65-F5344CB8AC3E}">
        <p14:creationId xmlns:p14="http://schemas.microsoft.com/office/powerpoint/2010/main" val="3967167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64E9C-09DA-2D62-E175-AB29DF2BB1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AA61A3-4B27-CC1B-038C-E8524E58FB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8EEBC0-237D-7891-7C25-1A137B73B6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564F9D-2BA8-5B0D-4708-9D648956E91B}"/>
              </a:ext>
            </a:extLst>
          </p:cNvPr>
          <p:cNvSpPr>
            <a:spLocks noGrp="1"/>
          </p:cNvSpPr>
          <p:nvPr>
            <p:ph type="dt" sz="half" idx="10"/>
          </p:nvPr>
        </p:nvSpPr>
        <p:spPr/>
        <p:txBody>
          <a:bodyPr/>
          <a:lstStyle/>
          <a:p>
            <a:fld id="{186D69FC-657C-4DB9-9C56-B03DBAA1E890}" type="datetimeFigureOut">
              <a:rPr lang="en-US" smtClean="0"/>
              <a:t>3/1/2025</a:t>
            </a:fld>
            <a:endParaRPr lang="en-US"/>
          </a:p>
        </p:txBody>
      </p:sp>
      <p:sp>
        <p:nvSpPr>
          <p:cNvPr id="6" name="Footer Placeholder 5">
            <a:extLst>
              <a:ext uri="{FF2B5EF4-FFF2-40B4-BE49-F238E27FC236}">
                <a16:creationId xmlns:a16="http://schemas.microsoft.com/office/drawing/2014/main" id="{B401473A-AFC8-7403-9F29-EB5247C478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BB0DF2-DEE8-B7EC-2C72-C8D804D6E9F3}"/>
              </a:ext>
            </a:extLst>
          </p:cNvPr>
          <p:cNvSpPr>
            <a:spLocks noGrp="1"/>
          </p:cNvSpPr>
          <p:nvPr>
            <p:ph type="sldNum" sz="quarter" idx="12"/>
          </p:nvPr>
        </p:nvSpPr>
        <p:spPr/>
        <p:txBody>
          <a:bodyPr/>
          <a:lstStyle/>
          <a:p>
            <a:fld id="{631B8EF8-75BA-476A-B336-D8E8459640CA}" type="slidenum">
              <a:rPr lang="en-US" smtClean="0"/>
              <a:t>‹#›</a:t>
            </a:fld>
            <a:endParaRPr lang="en-US"/>
          </a:p>
        </p:txBody>
      </p:sp>
    </p:spTree>
    <p:extLst>
      <p:ext uri="{BB962C8B-B14F-4D97-AF65-F5344CB8AC3E}">
        <p14:creationId xmlns:p14="http://schemas.microsoft.com/office/powerpoint/2010/main" val="263390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1198E9-8577-11B5-F58C-4204FB2E3A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2AF7FA-2551-E0F8-E164-7FD1E09F1C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2AD4A2-7FF4-9F72-2DED-54A15E4FE0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86D69FC-657C-4DB9-9C56-B03DBAA1E890}" type="datetimeFigureOut">
              <a:rPr lang="en-US" smtClean="0"/>
              <a:t>3/1/2025</a:t>
            </a:fld>
            <a:endParaRPr lang="en-US"/>
          </a:p>
        </p:txBody>
      </p:sp>
      <p:sp>
        <p:nvSpPr>
          <p:cNvPr id="5" name="Footer Placeholder 4">
            <a:extLst>
              <a:ext uri="{FF2B5EF4-FFF2-40B4-BE49-F238E27FC236}">
                <a16:creationId xmlns:a16="http://schemas.microsoft.com/office/drawing/2014/main" id="{CBE1F281-4709-B779-17BE-0909252DC2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BEDE7F2-41DA-96AA-27B7-C32C521D31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1B8EF8-75BA-476A-B336-D8E8459640CA}" type="slidenum">
              <a:rPr lang="en-US" smtClean="0"/>
              <a:t>‹#›</a:t>
            </a:fld>
            <a:endParaRPr lang="en-US"/>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584700" y="10447978"/>
            <a:ext cx="3022600" cy="2817446"/>
          </a:xfrm>
          <a:prstGeom prst="rect">
            <a:avLst/>
          </a:prstGeom>
        </p:spPr>
      </p:pic>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322629" y="5109029"/>
            <a:ext cx="1490250" cy="1612446"/>
          </a:xfrm>
          <a:prstGeom prst="rect">
            <a:avLst/>
          </a:prstGeom>
        </p:spPr>
      </p:pic>
    </p:spTree>
    <p:extLst>
      <p:ext uri="{BB962C8B-B14F-4D97-AF65-F5344CB8AC3E}">
        <p14:creationId xmlns:p14="http://schemas.microsoft.com/office/powerpoint/2010/main" val="39656366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3.mp3"/><Relationship Id="rId7" Type="http://schemas.openxmlformats.org/officeDocument/2006/relationships/image" Target="../media/image1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2.xml"/><Relationship Id="rId11" Type="http://schemas.openxmlformats.org/officeDocument/2006/relationships/image" Target="../media/image19.png"/><Relationship Id="rId5" Type="http://schemas.openxmlformats.org/officeDocument/2006/relationships/slideLayout" Target="../slideLayouts/slideLayout2.xml"/><Relationship Id="rId10" Type="http://schemas.openxmlformats.org/officeDocument/2006/relationships/image" Target="../media/image18.png"/><Relationship Id="rId4" Type="http://schemas.openxmlformats.org/officeDocument/2006/relationships/audio" Target="../media/media3.mp3"/><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jpeg"/><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hyperlink" Target="https://www.facebook.com/groups/514479210372531/?ref=share_group_link"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6.jpg"/><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8.png"/><Relationship Id="rId10" Type="http://schemas.openxmlformats.org/officeDocument/2006/relationships/audio" Target="../media/audio1.wav"/><Relationship Id="rId4" Type="http://schemas.openxmlformats.org/officeDocument/2006/relationships/image" Target="../media/image7.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3000" b="-3000"/>
          </a:stretch>
        </a:blipFill>
        <a:effectLst/>
      </p:bgPr>
    </p:bg>
    <p:spTree>
      <p:nvGrpSpPr>
        <p:cNvPr id="1" name=""/>
        <p:cNvGrpSpPr/>
        <p:nvPr/>
      </p:nvGrpSpPr>
      <p:grpSpPr>
        <a:xfrm>
          <a:off x="0" y="0"/>
          <a:ext cx="0" cy="0"/>
          <a:chOff x="0" y="0"/>
          <a:chExt cx="0" cy="0"/>
        </a:xfrm>
      </p:grpSpPr>
      <p:grpSp>
        <p:nvGrpSpPr>
          <p:cNvPr id="2" name="Group 11">
            <a:extLst>
              <a:ext uri="{FF2B5EF4-FFF2-40B4-BE49-F238E27FC236}">
                <a16:creationId xmlns:a16="http://schemas.microsoft.com/office/drawing/2014/main" id="{A33320FE-DB4C-F2BB-13D1-9769F7CBAC31}"/>
              </a:ext>
            </a:extLst>
          </p:cNvPr>
          <p:cNvGrpSpPr/>
          <p:nvPr/>
        </p:nvGrpSpPr>
        <p:grpSpPr>
          <a:xfrm>
            <a:off x="-522514" y="2273663"/>
            <a:ext cx="12380684" cy="2116293"/>
            <a:chOff x="5590807" y="6572240"/>
            <a:chExt cx="13412500" cy="3056239"/>
          </a:xfrm>
        </p:grpSpPr>
        <p:sp>
          <p:nvSpPr>
            <p:cNvPr id="3" name="TextBox 12">
              <a:extLst>
                <a:ext uri="{FF2B5EF4-FFF2-40B4-BE49-F238E27FC236}">
                  <a16:creationId xmlns:a16="http://schemas.microsoft.com/office/drawing/2014/main" id="{7ED650C8-0D25-42B5-2C39-2AEB7A8CD9F2}"/>
                </a:ext>
              </a:extLst>
            </p:cNvPr>
            <p:cNvSpPr txBox="1"/>
            <p:nvPr/>
          </p:nvSpPr>
          <p:spPr>
            <a:xfrm>
              <a:off x="5590807" y="6572240"/>
              <a:ext cx="13208089" cy="19112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smtClean="0">
                  <a:ln w="3302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SVN-Hole Hearted" panose="020B0A06020104020203" pitchFamily="34" charset="0"/>
                  <a:ea typeface="+mn-ea"/>
                  <a:cs typeface="+mn-cs"/>
                </a:rPr>
                <a:t>.</a:t>
              </a:r>
              <a:endParaRPr kumimoji="0" lang="vi-VN" sz="8000" b="1" i="0" u="none" strike="noStrike" kern="1200" cap="none" spc="0" normalizeH="0" baseline="0" noProof="0" dirty="0">
                <a:ln w="3302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SVN-Hole Hearted" panose="020B0A06020104020203" pitchFamily="34" charset="0"/>
                <a:ea typeface="+mn-ea"/>
                <a:cs typeface="+mn-cs"/>
              </a:endParaRPr>
            </a:p>
          </p:txBody>
        </p:sp>
        <p:sp>
          <p:nvSpPr>
            <p:cNvPr id="4" name="TextBox 13">
              <a:extLst>
                <a:ext uri="{FF2B5EF4-FFF2-40B4-BE49-F238E27FC236}">
                  <a16:creationId xmlns:a16="http://schemas.microsoft.com/office/drawing/2014/main" id="{32CD8531-2D17-D183-CCD3-754CFA3D9384}"/>
                </a:ext>
              </a:extLst>
            </p:cNvPr>
            <p:cNvSpPr txBox="1"/>
            <p:nvPr/>
          </p:nvSpPr>
          <p:spPr>
            <a:xfrm>
              <a:off x="5795218" y="7717238"/>
              <a:ext cx="13208089" cy="19112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Hole Hearted" panose="020B0A06020104020203" pitchFamily="34" charset="0"/>
                <a:ea typeface="+mn-ea"/>
                <a:cs typeface="+mn-cs"/>
              </a:endParaRPr>
            </a:p>
          </p:txBody>
        </p:sp>
      </p:grpSp>
      <p:sp>
        <p:nvSpPr>
          <p:cNvPr id="5" name="TextBox 16">
            <a:extLst>
              <a:ext uri="{FF2B5EF4-FFF2-40B4-BE49-F238E27FC236}">
                <a16:creationId xmlns:a16="http://schemas.microsoft.com/office/drawing/2014/main" id="{0D3C276F-AE3B-DD5B-5C82-58721D06527C}"/>
              </a:ext>
            </a:extLst>
          </p:cNvPr>
          <p:cNvSpPr txBox="1"/>
          <p:nvPr/>
        </p:nvSpPr>
        <p:spPr>
          <a:xfrm rot="21185612">
            <a:off x="16658978" y="915161"/>
            <a:ext cx="2703181" cy="1200329"/>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0"/>
                <a:solidFill>
                  <a:srgbClr val="FF0066"/>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rPr>
              <a:t>Chủ điểm</a:t>
            </a:r>
            <a:endParaRPr kumimoji="0" lang="en-US" sz="7200" b="0" i="0" u="none" strike="noStrike" kern="1200" cap="none" spc="0" normalizeH="0" baseline="0" noProof="0" dirty="0">
              <a:ln w="0"/>
              <a:solidFill>
                <a:srgbClr val="FF0066"/>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endParaRPr>
          </a:p>
        </p:txBody>
      </p:sp>
      <p:sp>
        <p:nvSpPr>
          <p:cNvPr id="8" name="Rounded Rectangle 7"/>
          <p:cNvSpPr/>
          <p:nvPr/>
        </p:nvSpPr>
        <p:spPr>
          <a:xfrm>
            <a:off x="922288" y="1266239"/>
            <a:ext cx="10319657" cy="33382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14">
            <a:extLst>
              <a:ext uri="{FF2B5EF4-FFF2-40B4-BE49-F238E27FC236}">
                <a16:creationId xmlns:a16="http://schemas.microsoft.com/office/drawing/2014/main" id="{48AF3BB5-00CA-BED1-11C3-3D307F23DC18}"/>
              </a:ext>
            </a:extLst>
          </p:cNvPr>
          <p:cNvSpPr txBox="1">
            <a:spLocks noChangeArrowheads="1"/>
          </p:cNvSpPr>
          <p:nvPr/>
        </p:nvSpPr>
        <p:spPr bwMode="auto">
          <a:xfrm>
            <a:off x="368894" y="1515325"/>
            <a:ext cx="10959548" cy="1950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Tuần</a:t>
            </a:r>
            <a:r>
              <a:rPr lang="en-US" sz="5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25: </a:t>
            </a:r>
          </a:p>
          <a:p>
            <a:pPr algn="ctr" eaLnBrk="1" hangingPunct="1">
              <a:spcBef>
                <a:spcPts val="1350"/>
              </a:spcBef>
              <a:defRPr/>
            </a:pPr>
            <a:r>
              <a:rPr lang="en-US" sz="5400" b="1" dirty="0" smtClean="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14. GƯƠNG KIẾN QUỐC</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619" y="-3510158"/>
            <a:ext cx="2144554" cy="1998996"/>
          </a:xfrm>
          <a:prstGeom prst="rect">
            <a:avLst/>
          </a:prstGeom>
        </p:spPr>
      </p:pic>
    </p:spTree>
    <p:extLst>
      <p:ext uri="{BB962C8B-B14F-4D97-AF65-F5344CB8AC3E}">
        <p14:creationId xmlns:p14="http://schemas.microsoft.com/office/powerpoint/2010/main" val="42835334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barn(inVertical)">
                                      <p:cBhvr>
                                        <p:cTn id="13" dur="500"/>
                                        <p:tgtEl>
                                          <p:spTgt spid="9">
                                            <p:txEl>
                                              <p:pRg st="0" end="0"/>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barn(inVertical)">
                                      <p:cBhvr>
                                        <p:cTn id="16"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8" name="Picture 2">
            <a:extLst>
              <a:ext uri="{FF2B5EF4-FFF2-40B4-BE49-F238E27FC236}">
                <a16:creationId xmlns:a16="http://schemas.microsoft.com/office/drawing/2014/main" id="{983B252D-517B-E438-75DF-29D630CB04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4419" y="3241881"/>
            <a:ext cx="3793490" cy="3777068"/>
          </a:xfrm>
          <a:prstGeom prst="rect">
            <a:avLst/>
          </a:prstGeom>
        </p:spPr>
      </p:pic>
      <p:pic>
        <p:nvPicPr>
          <p:cNvPr id="2" name="Picture 1">
            <a:extLst>
              <a:ext uri="{FF2B5EF4-FFF2-40B4-BE49-F238E27FC236}">
                <a16:creationId xmlns:a16="http://schemas.microsoft.com/office/drawing/2014/main" id="{4999D1D7-BE1F-F341-E55F-322FEFC27719}"/>
              </a:ext>
            </a:extLst>
          </p:cNvPr>
          <p:cNvPicPr>
            <a:picLocks noChangeAspect="1"/>
          </p:cNvPicPr>
          <p:nvPr/>
        </p:nvPicPr>
        <p:blipFill>
          <a:blip r:embed="rId3"/>
          <a:stretch>
            <a:fillRect/>
          </a:stretch>
        </p:blipFill>
        <p:spPr>
          <a:xfrm>
            <a:off x="-69641" y="0"/>
            <a:ext cx="12101609" cy="4090771"/>
          </a:xfrm>
          <a:prstGeom prst="rect">
            <a:avLst/>
          </a:prstGeom>
        </p:spPr>
      </p:pic>
    </p:spTree>
    <p:extLst>
      <p:ext uri="{BB962C8B-B14F-4D97-AF65-F5344CB8AC3E}">
        <p14:creationId xmlns:p14="http://schemas.microsoft.com/office/powerpoint/2010/main" val="267441991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72000">
                                          <p:cBhvr additive="base">
                                            <p:cTn id="7" dur="1000" fill="hold"/>
                                            <p:tgtEl>
                                              <p:spTgt spid="18"/>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8"/>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1000"/>
                                      </p:stCondLst>
                                      <p:childTnLst>
                                        <p:animRot by="120000">
                                          <p:cBhvr>
                                            <p:cTn id="10" dur="100" fill="hold">
                                              <p:stCondLst>
                                                <p:cond delay="0"/>
                                              </p:stCondLst>
                                            </p:cTn>
                                            <p:tgtEl>
                                              <p:spTgt spid="18"/>
                                            </p:tgtEl>
                                            <p:attrNameLst>
                                              <p:attrName>r</p:attrName>
                                            </p:attrNameLst>
                                          </p:cBhvr>
                                        </p:animRot>
                                        <p:animRot by="-240000">
                                          <p:cBhvr>
                                            <p:cTn id="11" dur="200" fill="hold">
                                              <p:stCondLst>
                                                <p:cond delay="200"/>
                                              </p:stCondLst>
                                            </p:cTn>
                                            <p:tgtEl>
                                              <p:spTgt spid="18"/>
                                            </p:tgtEl>
                                            <p:attrNameLst>
                                              <p:attrName>r</p:attrName>
                                            </p:attrNameLst>
                                          </p:cBhvr>
                                        </p:animRot>
                                        <p:animRot by="240000">
                                          <p:cBhvr>
                                            <p:cTn id="12" dur="200" fill="hold">
                                              <p:stCondLst>
                                                <p:cond delay="400"/>
                                              </p:stCondLst>
                                            </p:cTn>
                                            <p:tgtEl>
                                              <p:spTgt spid="18"/>
                                            </p:tgtEl>
                                            <p:attrNameLst>
                                              <p:attrName>r</p:attrName>
                                            </p:attrNameLst>
                                          </p:cBhvr>
                                        </p:animRot>
                                        <p:animRot by="-240000">
                                          <p:cBhvr>
                                            <p:cTn id="13" dur="200" fill="hold">
                                              <p:stCondLst>
                                                <p:cond delay="600"/>
                                              </p:stCondLst>
                                            </p:cTn>
                                            <p:tgtEl>
                                              <p:spTgt spid="18"/>
                                            </p:tgtEl>
                                            <p:attrNameLst>
                                              <p:attrName>r</p:attrName>
                                            </p:attrNameLst>
                                          </p:cBhvr>
                                        </p:animRot>
                                        <p:animRot by="120000">
                                          <p:cBhvr>
                                            <p:cTn id="14" dur="200" fill="hold">
                                              <p:stCondLst>
                                                <p:cond delay="800"/>
                                              </p:stCondLst>
                                            </p:cTn>
                                            <p:tgtEl>
                                              <p:spTgt spid="18"/>
                                            </p:tgtEl>
                                            <p:attrNameLst>
                                              <p:attrName>r</p:attrName>
                                            </p:attrNameLst>
                                          </p:cBhvr>
                                        </p:animRot>
                                      </p:childTnLst>
                                    </p:cTn>
                                  </p:par>
                                  <p:par>
                                    <p:cTn id="15" presetID="31" presetClass="entr" presetSubtype="0" fill="hold" nodeType="withEffect">
                                      <p:stCondLst>
                                        <p:cond delay="100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 calcmode="lin" valueType="num">
                                          <p:cBhvr>
                                            <p:cTn id="19" dur="1000" fill="hold"/>
                                            <p:tgtEl>
                                              <p:spTgt spid="2"/>
                                            </p:tgtEl>
                                            <p:attrNameLst>
                                              <p:attrName>style.rotation</p:attrName>
                                            </p:attrNameLst>
                                          </p:cBhvr>
                                          <p:tavLst>
                                            <p:tav tm="0">
                                              <p:val>
                                                <p:fltVal val="90"/>
                                              </p:val>
                                            </p:tav>
                                            <p:tav tm="100000">
                                              <p:val>
                                                <p:fltVal val="0"/>
                                              </p:val>
                                            </p:tav>
                                          </p:tavLst>
                                        </p:anim>
                                        <p:animEffect transition="in" filter="fade">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ppt_x"/>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1000"/>
                                      </p:stCondLst>
                                      <p:childTnLst>
                                        <p:animRot by="120000">
                                          <p:cBhvr>
                                            <p:cTn id="10" dur="100" fill="hold">
                                              <p:stCondLst>
                                                <p:cond delay="0"/>
                                              </p:stCondLst>
                                            </p:cTn>
                                            <p:tgtEl>
                                              <p:spTgt spid="18"/>
                                            </p:tgtEl>
                                            <p:attrNameLst>
                                              <p:attrName>r</p:attrName>
                                            </p:attrNameLst>
                                          </p:cBhvr>
                                        </p:animRot>
                                        <p:animRot by="-240000">
                                          <p:cBhvr>
                                            <p:cTn id="11" dur="200" fill="hold">
                                              <p:stCondLst>
                                                <p:cond delay="200"/>
                                              </p:stCondLst>
                                            </p:cTn>
                                            <p:tgtEl>
                                              <p:spTgt spid="18"/>
                                            </p:tgtEl>
                                            <p:attrNameLst>
                                              <p:attrName>r</p:attrName>
                                            </p:attrNameLst>
                                          </p:cBhvr>
                                        </p:animRot>
                                        <p:animRot by="240000">
                                          <p:cBhvr>
                                            <p:cTn id="12" dur="200" fill="hold">
                                              <p:stCondLst>
                                                <p:cond delay="400"/>
                                              </p:stCondLst>
                                            </p:cTn>
                                            <p:tgtEl>
                                              <p:spTgt spid="18"/>
                                            </p:tgtEl>
                                            <p:attrNameLst>
                                              <p:attrName>r</p:attrName>
                                            </p:attrNameLst>
                                          </p:cBhvr>
                                        </p:animRot>
                                        <p:animRot by="-240000">
                                          <p:cBhvr>
                                            <p:cTn id="13" dur="200" fill="hold">
                                              <p:stCondLst>
                                                <p:cond delay="600"/>
                                              </p:stCondLst>
                                            </p:cTn>
                                            <p:tgtEl>
                                              <p:spTgt spid="18"/>
                                            </p:tgtEl>
                                            <p:attrNameLst>
                                              <p:attrName>r</p:attrName>
                                            </p:attrNameLst>
                                          </p:cBhvr>
                                        </p:animRot>
                                        <p:animRot by="120000">
                                          <p:cBhvr>
                                            <p:cTn id="14" dur="200" fill="hold">
                                              <p:stCondLst>
                                                <p:cond delay="800"/>
                                              </p:stCondLst>
                                            </p:cTn>
                                            <p:tgtEl>
                                              <p:spTgt spid="18"/>
                                            </p:tgtEl>
                                            <p:attrNameLst>
                                              <p:attrName>r</p:attrName>
                                            </p:attrNameLst>
                                          </p:cBhvr>
                                        </p:animRot>
                                      </p:childTnLst>
                                    </p:cTn>
                                  </p:par>
                                  <p:par>
                                    <p:cTn id="15" presetID="31" presetClass="entr" presetSubtype="0" fill="hold" nodeType="withEffect">
                                      <p:stCondLst>
                                        <p:cond delay="100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 calcmode="lin" valueType="num">
                                          <p:cBhvr>
                                            <p:cTn id="19" dur="1000" fill="hold"/>
                                            <p:tgtEl>
                                              <p:spTgt spid="2"/>
                                            </p:tgtEl>
                                            <p:attrNameLst>
                                              <p:attrName>style.rotation</p:attrName>
                                            </p:attrNameLst>
                                          </p:cBhvr>
                                          <p:tavLst>
                                            <p:tav tm="0">
                                              <p:val>
                                                <p:fltVal val="90"/>
                                              </p:val>
                                            </p:tav>
                                            <p:tav tm="100000">
                                              <p:val>
                                                <p:fltVal val="0"/>
                                              </p:val>
                                            </p:tav>
                                          </p:tavLst>
                                        </p:anim>
                                        <p:animEffect transition="in" filter="fade">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34D5492-2F7F-1127-A930-74D2D576FFA1}"/>
              </a:ext>
            </a:extLst>
          </p:cNvPr>
          <p:cNvPicPr>
            <a:picLocks noChangeAspect="1"/>
          </p:cNvPicPr>
          <p:nvPr/>
        </p:nvPicPr>
        <p:blipFill>
          <a:blip r:embed="rId7"/>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AAA84C22-6579-1E8B-F8EF-949696A90D94}"/>
              </a:ext>
            </a:extLst>
          </p:cNvPr>
          <p:cNvPicPr>
            <a:picLocks noChangeAspect="1"/>
          </p:cNvPicPr>
          <p:nvPr/>
        </p:nvPicPr>
        <p:blipFill>
          <a:blip r:embed="rId8"/>
          <a:stretch>
            <a:fillRect/>
          </a:stretch>
        </p:blipFill>
        <p:spPr>
          <a:xfrm>
            <a:off x="0" y="4986528"/>
            <a:ext cx="12192000" cy="1871472"/>
          </a:xfrm>
          <a:prstGeom prst="rect">
            <a:avLst/>
          </a:prstGeom>
          <a:effectLst>
            <a:outerShdw blurRad="50800" dist="38100" dir="18900000" algn="bl" rotWithShape="0">
              <a:schemeClr val="tx1">
                <a:lumMod val="50000"/>
                <a:lumOff val="50000"/>
                <a:alpha val="40000"/>
              </a:schemeClr>
            </a:outerShdw>
          </a:effectLst>
        </p:spPr>
      </p:pic>
      <p:pic>
        <p:nvPicPr>
          <p:cNvPr id="56" name="Picture 55">
            <a:extLst>
              <a:ext uri="{FF2B5EF4-FFF2-40B4-BE49-F238E27FC236}">
                <a16:creationId xmlns:a16="http://schemas.microsoft.com/office/drawing/2014/main" id="{18AFC316-1CFC-3CB4-74FD-76E46E41399E}"/>
              </a:ext>
            </a:extLst>
          </p:cNvPr>
          <p:cNvPicPr>
            <a:picLocks noChangeAspect="1"/>
          </p:cNvPicPr>
          <p:nvPr/>
        </p:nvPicPr>
        <p:blipFill>
          <a:blip r:embed="rId9"/>
          <a:stretch>
            <a:fillRect/>
          </a:stretch>
        </p:blipFill>
        <p:spPr>
          <a:xfrm>
            <a:off x="1608727" y="4982320"/>
            <a:ext cx="8974545" cy="1875680"/>
          </a:xfrm>
          <a:prstGeom prst="rect">
            <a:avLst/>
          </a:prstGeom>
          <a:effectLst>
            <a:outerShdw blurRad="50800" dist="38100" dir="18900000" algn="bl" rotWithShape="0">
              <a:schemeClr val="tx1">
                <a:lumMod val="50000"/>
                <a:lumOff val="50000"/>
                <a:alpha val="40000"/>
              </a:schemeClr>
            </a:outerShdw>
          </a:effectLst>
        </p:spPr>
      </p:pic>
      <p:sp>
        <p:nvSpPr>
          <p:cNvPr id="6" name="Google Shape;384;p27">
            <a:extLst>
              <a:ext uri="{FF2B5EF4-FFF2-40B4-BE49-F238E27FC236}">
                <a16:creationId xmlns:a16="http://schemas.microsoft.com/office/drawing/2014/main" id="{15903FA1-D4FD-DE05-4B05-14AA6B300585}"/>
              </a:ext>
            </a:extLst>
          </p:cNvPr>
          <p:cNvSpPr/>
          <p:nvPr/>
        </p:nvSpPr>
        <p:spPr>
          <a:xfrm>
            <a:off x="4691744" y="589443"/>
            <a:ext cx="130072" cy="130021"/>
          </a:xfrm>
          <a:custGeom>
            <a:avLst/>
            <a:gdLst/>
            <a:ahLst/>
            <a:cxnLst/>
            <a:rect l="l" t="t" r="r" b="b"/>
            <a:pathLst>
              <a:path w="2954" h="2953" extrusionOk="0">
                <a:moveTo>
                  <a:pt x="1" y="0"/>
                </a:moveTo>
                <a:lnTo>
                  <a:pt x="1" y="2952"/>
                </a:lnTo>
                <a:lnTo>
                  <a:pt x="2953" y="2952"/>
                </a:lnTo>
                <a:lnTo>
                  <a:pt x="2953"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7" name="Hình chữ nhật: Góc Tròn 6">
            <a:extLst>
              <a:ext uri="{FF2B5EF4-FFF2-40B4-BE49-F238E27FC236}">
                <a16:creationId xmlns:a16="http://schemas.microsoft.com/office/drawing/2014/main" id="{E2E80965-9660-CB85-3BAC-C140E6B88E37}"/>
              </a:ext>
            </a:extLst>
          </p:cNvPr>
          <p:cNvSpPr/>
          <p:nvPr/>
        </p:nvSpPr>
        <p:spPr>
          <a:xfrm>
            <a:off x="179337" y="228600"/>
            <a:ext cx="11608231" cy="6400799"/>
          </a:xfrm>
          <a:custGeom>
            <a:avLst/>
            <a:gdLst>
              <a:gd name="connsiteX0" fmla="*/ 0 w 7504807"/>
              <a:gd name="connsiteY0" fmla="*/ 622382 h 3734219"/>
              <a:gd name="connsiteX1" fmla="*/ 622382 w 7504807"/>
              <a:gd name="connsiteY1" fmla="*/ 0 h 3734219"/>
              <a:gd name="connsiteX2" fmla="*/ 6882425 w 7504807"/>
              <a:gd name="connsiteY2" fmla="*/ 0 h 3734219"/>
              <a:gd name="connsiteX3" fmla="*/ 7504807 w 7504807"/>
              <a:gd name="connsiteY3" fmla="*/ 622382 h 3734219"/>
              <a:gd name="connsiteX4" fmla="*/ 7504807 w 7504807"/>
              <a:gd name="connsiteY4" fmla="*/ 3111837 h 3734219"/>
              <a:gd name="connsiteX5" fmla="*/ 6882425 w 7504807"/>
              <a:gd name="connsiteY5" fmla="*/ 3734219 h 3734219"/>
              <a:gd name="connsiteX6" fmla="*/ 622382 w 7504807"/>
              <a:gd name="connsiteY6" fmla="*/ 3734219 h 3734219"/>
              <a:gd name="connsiteX7" fmla="*/ 0 w 7504807"/>
              <a:gd name="connsiteY7" fmla="*/ 3111837 h 3734219"/>
              <a:gd name="connsiteX8" fmla="*/ 0 w 7504807"/>
              <a:gd name="connsiteY8" fmla="*/ 622382 h 373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4807" h="3734219" fill="none" extrusionOk="0">
                <a:moveTo>
                  <a:pt x="0" y="622382"/>
                </a:moveTo>
                <a:cubicBezTo>
                  <a:pt x="-48681" y="281677"/>
                  <a:pt x="274012" y="26337"/>
                  <a:pt x="622382" y="0"/>
                </a:cubicBezTo>
                <a:cubicBezTo>
                  <a:pt x="2037764" y="77600"/>
                  <a:pt x="5346374" y="-27269"/>
                  <a:pt x="6882425" y="0"/>
                </a:cubicBezTo>
                <a:cubicBezTo>
                  <a:pt x="7239929" y="-18167"/>
                  <a:pt x="7514962" y="281640"/>
                  <a:pt x="7504807" y="622382"/>
                </a:cubicBezTo>
                <a:cubicBezTo>
                  <a:pt x="7613807" y="1711273"/>
                  <a:pt x="7426598" y="2680466"/>
                  <a:pt x="7504807" y="3111837"/>
                </a:cubicBezTo>
                <a:cubicBezTo>
                  <a:pt x="7448393" y="3433500"/>
                  <a:pt x="7186488" y="3751714"/>
                  <a:pt x="6882425" y="3734219"/>
                </a:cubicBezTo>
                <a:cubicBezTo>
                  <a:pt x="5419859" y="3783396"/>
                  <a:pt x="2250097" y="3611517"/>
                  <a:pt x="622382" y="3734219"/>
                </a:cubicBezTo>
                <a:cubicBezTo>
                  <a:pt x="273319" y="3775163"/>
                  <a:pt x="-22341" y="3474805"/>
                  <a:pt x="0" y="3111837"/>
                </a:cubicBezTo>
                <a:cubicBezTo>
                  <a:pt x="47022" y="2590482"/>
                  <a:pt x="104569" y="1458466"/>
                  <a:pt x="0" y="622382"/>
                </a:cubicBezTo>
                <a:close/>
              </a:path>
              <a:path w="7504807" h="3734219" stroke="0" extrusionOk="0">
                <a:moveTo>
                  <a:pt x="0" y="622382"/>
                </a:moveTo>
                <a:cubicBezTo>
                  <a:pt x="21605" y="276180"/>
                  <a:pt x="313853" y="-2349"/>
                  <a:pt x="622382" y="0"/>
                </a:cubicBezTo>
                <a:cubicBezTo>
                  <a:pt x="3569367" y="-129276"/>
                  <a:pt x="5338821" y="-77778"/>
                  <a:pt x="6882425" y="0"/>
                </a:cubicBezTo>
                <a:cubicBezTo>
                  <a:pt x="7220475" y="-18114"/>
                  <a:pt x="7502893" y="289685"/>
                  <a:pt x="7504807" y="622382"/>
                </a:cubicBezTo>
                <a:cubicBezTo>
                  <a:pt x="7586406" y="940573"/>
                  <a:pt x="7659107" y="2074835"/>
                  <a:pt x="7504807" y="3111837"/>
                </a:cubicBezTo>
                <a:cubicBezTo>
                  <a:pt x="7511177" y="3469002"/>
                  <a:pt x="7176216" y="3751192"/>
                  <a:pt x="6882425" y="3734219"/>
                </a:cubicBezTo>
                <a:cubicBezTo>
                  <a:pt x="3792671" y="3778439"/>
                  <a:pt x="1443219" y="3704837"/>
                  <a:pt x="622382" y="3734219"/>
                </a:cubicBezTo>
                <a:cubicBezTo>
                  <a:pt x="268258" y="3694289"/>
                  <a:pt x="-4402" y="3454552"/>
                  <a:pt x="0" y="3111837"/>
                </a:cubicBezTo>
                <a:cubicBezTo>
                  <a:pt x="-159954" y="1914173"/>
                  <a:pt x="22140" y="1009064"/>
                  <a:pt x="0" y="622382"/>
                </a:cubicBezTo>
                <a:close/>
              </a:path>
            </a:pathLst>
          </a:custGeom>
          <a:solidFill>
            <a:schemeClr val="bg1">
              <a:alpha val="75000"/>
            </a:schemeClr>
          </a:solidFill>
          <a:ln w="38100">
            <a:solidFill>
              <a:srgbClr val="7A1729"/>
            </a:solidFill>
            <a:prstDash val="dash"/>
            <a:extLst>
              <a:ext uri="{C807C97D-BFC1-408E-A445-0C87EB9F89A2}">
                <ask:lineSketchStyleProps xmln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2993151" y="228600"/>
            <a:ext cx="7280890" cy="1642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400" b="1" dirty="0" err="1" smtClean="0">
                <a:latin typeface="Times New Roman" panose="02020603050405020304" pitchFamily="18" charset="0"/>
                <a:cs typeface="Times New Roman" panose="02020603050405020304" pitchFamily="18" charset="0"/>
              </a:rPr>
              <a:t>Hoạt</a:t>
            </a: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động</a:t>
            </a:r>
            <a:r>
              <a:rPr lang="en-US" sz="4400" b="1" dirty="0">
                <a:latin typeface="Times New Roman" panose="02020603050405020304" pitchFamily="18" charset="0"/>
                <a:cs typeface="Times New Roman" panose="02020603050405020304" pitchFamily="18" charset="0"/>
              </a:rPr>
              <a:t> 1: </a:t>
            </a:r>
            <a:r>
              <a:rPr lang="en-US" sz="4400" b="1" dirty="0" err="1">
                <a:latin typeface="Times New Roman" panose="02020603050405020304" pitchFamily="18" charset="0"/>
                <a:cs typeface="Times New Roman" panose="02020603050405020304" pitchFamily="18" charset="0"/>
              </a:rPr>
              <a:t>Đọc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thành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tiếng</a:t>
            </a:r>
            <a:endParaRPr lang="en-US" sz="4400" dirty="0">
              <a:latin typeface="Times New Roman" panose="02020603050405020304" pitchFamily="18" charset="0"/>
              <a:cs typeface="Times New Roman" panose="02020603050405020304" pitchFamily="18" charset="0"/>
            </a:endParaRPr>
          </a:p>
          <a:p>
            <a:pPr algn="ctr" eaLnBrk="1" hangingPunct="1">
              <a:spcBef>
                <a:spcPts val="1350"/>
              </a:spcBef>
              <a:defRPr/>
            </a:pPr>
            <a:endParaRPr lang="en-US" sz="4400"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 name="watermarked6a764ca6a874c41f (1)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569954" y="948064"/>
            <a:ext cx="11052089" cy="5209318"/>
          </a:xfrm>
          <a:prstGeom prst="rect">
            <a:avLst/>
          </a:prstGeom>
        </p:spPr>
      </p:pic>
      <p:pic>
        <p:nvPicPr>
          <p:cNvPr id="4" name="08f5a620177f3e27029d8967b42df70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69954" y="4855228"/>
            <a:ext cx="1098638" cy="944303"/>
          </a:xfrm>
          <a:prstGeom prst="rect">
            <a:avLst/>
          </a:prstGeom>
        </p:spPr>
      </p:pic>
    </p:spTree>
    <p:extLst>
      <p:ext uri="{BB962C8B-B14F-4D97-AF65-F5344CB8AC3E}">
        <p14:creationId xmlns:p14="http://schemas.microsoft.com/office/powerpoint/2010/main" val="2445281021"/>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6824" fill="hold"/>
                                        <p:tgtEl>
                                          <p:spTgt spid="4"/>
                                        </p:tgtEl>
                                      </p:cBhvr>
                                    </p:cmd>
                                  </p:childTnLst>
                                </p:cTn>
                              </p:par>
                            </p:childTnLst>
                          </p:cTn>
                        </p:par>
                      </p:childTnLst>
                    </p:cTn>
                  </p:par>
                </p:childTnLst>
              </p:cTn>
              <p:nextCondLst>
                <p:cond evt="onClick" delay="0">
                  <p:tgtEl>
                    <p:spTgt spid="4"/>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34D5492-2F7F-1127-A930-74D2D576FFA1}"/>
              </a:ext>
            </a:extLst>
          </p:cNvPr>
          <p:cNvPicPr>
            <a:picLocks noChangeAspect="1"/>
          </p:cNvPicPr>
          <p:nvPr/>
        </p:nvPicPr>
        <p:blipFill>
          <a:blip r:embed="rId2"/>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AAA84C22-6579-1E8B-F8EF-949696A90D94}"/>
              </a:ext>
            </a:extLst>
          </p:cNvPr>
          <p:cNvPicPr>
            <a:picLocks noChangeAspect="1"/>
          </p:cNvPicPr>
          <p:nvPr/>
        </p:nvPicPr>
        <p:blipFill>
          <a:blip r:embed="rId3"/>
          <a:stretch>
            <a:fillRect/>
          </a:stretch>
        </p:blipFill>
        <p:spPr>
          <a:xfrm>
            <a:off x="0" y="4986528"/>
            <a:ext cx="12192000" cy="1871472"/>
          </a:xfrm>
          <a:prstGeom prst="rect">
            <a:avLst/>
          </a:prstGeom>
          <a:effectLst>
            <a:outerShdw blurRad="50800" dist="38100" dir="18900000" algn="bl" rotWithShape="0">
              <a:schemeClr val="tx1">
                <a:lumMod val="50000"/>
                <a:lumOff val="50000"/>
                <a:alpha val="40000"/>
              </a:schemeClr>
            </a:outerShdw>
          </a:effectLst>
        </p:spPr>
      </p:pic>
      <p:pic>
        <p:nvPicPr>
          <p:cNvPr id="56" name="Picture 55">
            <a:extLst>
              <a:ext uri="{FF2B5EF4-FFF2-40B4-BE49-F238E27FC236}">
                <a16:creationId xmlns:a16="http://schemas.microsoft.com/office/drawing/2014/main" id="{18AFC316-1CFC-3CB4-74FD-76E46E41399E}"/>
              </a:ext>
            </a:extLst>
          </p:cNvPr>
          <p:cNvPicPr>
            <a:picLocks noChangeAspect="1"/>
          </p:cNvPicPr>
          <p:nvPr/>
        </p:nvPicPr>
        <p:blipFill>
          <a:blip r:embed="rId4"/>
          <a:stretch>
            <a:fillRect/>
          </a:stretch>
        </p:blipFill>
        <p:spPr>
          <a:xfrm>
            <a:off x="1608727" y="4982320"/>
            <a:ext cx="8974545" cy="1875680"/>
          </a:xfrm>
          <a:prstGeom prst="rect">
            <a:avLst/>
          </a:prstGeom>
          <a:effectLst>
            <a:outerShdw blurRad="50800" dist="38100" dir="18900000" algn="bl" rotWithShape="0">
              <a:schemeClr val="tx1">
                <a:lumMod val="50000"/>
                <a:lumOff val="50000"/>
                <a:alpha val="40000"/>
              </a:schemeClr>
            </a:outerShdw>
          </a:effectLst>
        </p:spPr>
      </p:pic>
      <p:sp>
        <p:nvSpPr>
          <p:cNvPr id="6" name="Google Shape;384;p27">
            <a:extLst>
              <a:ext uri="{FF2B5EF4-FFF2-40B4-BE49-F238E27FC236}">
                <a16:creationId xmlns:a16="http://schemas.microsoft.com/office/drawing/2014/main" id="{15903FA1-D4FD-DE05-4B05-14AA6B300585}"/>
              </a:ext>
            </a:extLst>
          </p:cNvPr>
          <p:cNvSpPr/>
          <p:nvPr/>
        </p:nvSpPr>
        <p:spPr>
          <a:xfrm>
            <a:off x="4691744" y="589443"/>
            <a:ext cx="130072" cy="130021"/>
          </a:xfrm>
          <a:custGeom>
            <a:avLst/>
            <a:gdLst/>
            <a:ahLst/>
            <a:cxnLst/>
            <a:rect l="l" t="t" r="r" b="b"/>
            <a:pathLst>
              <a:path w="2954" h="2953" extrusionOk="0">
                <a:moveTo>
                  <a:pt x="1" y="0"/>
                </a:moveTo>
                <a:lnTo>
                  <a:pt x="1" y="2952"/>
                </a:lnTo>
                <a:lnTo>
                  <a:pt x="2953" y="2952"/>
                </a:lnTo>
                <a:lnTo>
                  <a:pt x="2953"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7" name="Hình chữ nhật: Góc Tròn 6">
            <a:extLst>
              <a:ext uri="{FF2B5EF4-FFF2-40B4-BE49-F238E27FC236}">
                <a16:creationId xmlns:a16="http://schemas.microsoft.com/office/drawing/2014/main" id="{E2E80965-9660-CB85-3BAC-C140E6B88E37}"/>
              </a:ext>
            </a:extLst>
          </p:cNvPr>
          <p:cNvSpPr/>
          <p:nvPr/>
        </p:nvSpPr>
        <p:spPr>
          <a:xfrm>
            <a:off x="389550" y="328233"/>
            <a:ext cx="11608231" cy="6400799"/>
          </a:xfrm>
          <a:custGeom>
            <a:avLst/>
            <a:gdLst>
              <a:gd name="connsiteX0" fmla="*/ 0 w 7504807"/>
              <a:gd name="connsiteY0" fmla="*/ 622382 h 3734219"/>
              <a:gd name="connsiteX1" fmla="*/ 622382 w 7504807"/>
              <a:gd name="connsiteY1" fmla="*/ 0 h 3734219"/>
              <a:gd name="connsiteX2" fmla="*/ 6882425 w 7504807"/>
              <a:gd name="connsiteY2" fmla="*/ 0 h 3734219"/>
              <a:gd name="connsiteX3" fmla="*/ 7504807 w 7504807"/>
              <a:gd name="connsiteY3" fmla="*/ 622382 h 3734219"/>
              <a:gd name="connsiteX4" fmla="*/ 7504807 w 7504807"/>
              <a:gd name="connsiteY4" fmla="*/ 3111837 h 3734219"/>
              <a:gd name="connsiteX5" fmla="*/ 6882425 w 7504807"/>
              <a:gd name="connsiteY5" fmla="*/ 3734219 h 3734219"/>
              <a:gd name="connsiteX6" fmla="*/ 622382 w 7504807"/>
              <a:gd name="connsiteY6" fmla="*/ 3734219 h 3734219"/>
              <a:gd name="connsiteX7" fmla="*/ 0 w 7504807"/>
              <a:gd name="connsiteY7" fmla="*/ 3111837 h 3734219"/>
              <a:gd name="connsiteX8" fmla="*/ 0 w 7504807"/>
              <a:gd name="connsiteY8" fmla="*/ 622382 h 373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4807" h="3734219" fill="none" extrusionOk="0">
                <a:moveTo>
                  <a:pt x="0" y="622382"/>
                </a:moveTo>
                <a:cubicBezTo>
                  <a:pt x="-48681" y="281677"/>
                  <a:pt x="274012" y="26337"/>
                  <a:pt x="622382" y="0"/>
                </a:cubicBezTo>
                <a:cubicBezTo>
                  <a:pt x="2037764" y="77600"/>
                  <a:pt x="5346374" y="-27269"/>
                  <a:pt x="6882425" y="0"/>
                </a:cubicBezTo>
                <a:cubicBezTo>
                  <a:pt x="7239929" y="-18167"/>
                  <a:pt x="7514962" y="281640"/>
                  <a:pt x="7504807" y="622382"/>
                </a:cubicBezTo>
                <a:cubicBezTo>
                  <a:pt x="7613807" y="1711273"/>
                  <a:pt x="7426598" y="2680466"/>
                  <a:pt x="7504807" y="3111837"/>
                </a:cubicBezTo>
                <a:cubicBezTo>
                  <a:pt x="7448393" y="3433500"/>
                  <a:pt x="7186488" y="3751714"/>
                  <a:pt x="6882425" y="3734219"/>
                </a:cubicBezTo>
                <a:cubicBezTo>
                  <a:pt x="5419859" y="3783396"/>
                  <a:pt x="2250097" y="3611517"/>
                  <a:pt x="622382" y="3734219"/>
                </a:cubicBezTo>
                <a:cubicBezTo>
                  <a:pt x="273319" y="3775163"/>
                  <a:pt x="-22341" y="3474805"/>
                  <a:pt x="0" y="3111837"/>
                </a:cubicBezTo>
                <a:cubicBezTo>
                  <a:pt x="47022" y="2590482"/>
                  <a:pt x="104569" y="1458466"/>
                  <a:pt x="0" y="622382"/>
                </a:cubicBezTo>
                <a:close/>
              </a:path>
              <a:path w="7504807" h="3734219" stroke="0" extrusionOk="0">
                <a:moveTo>
                  <a:pt x="0" y="622382"/>
                </a:moveTo>
                <a:cubicBezTo>
                  <a:pt x="21605" y="276180"/>
                  <a:pt x="313853" y="-2349"/>
                  <a:pt x="622382" y="0"/>
                </a:cubicBezTo>
                <a:cubicBezTo>
                  <a:pt x="3569367" y="-129276"/>
                  <a:pt x="5338821" y="-77778"/>
                  <a:pt x="6882425" y="0"/>
                </a:cubicBezTo>
                <a:cubicBezTo>
                  <a:pt x="7220475" y="-18114"/>
                  <a:pt x="7502893" y="289685"/>
                  <a:pt x="7504807" y="622382"/>
                </a:cubicBezTo>
                <a:cubicBezTo>
                  <a:pt x="7586406" y="940573"/>
                  <a:pt x="7659107" y="2074835"/>
                  <a:pt x="7504807" y="3111837"/>
                </a:cubicBezTo>
                <a:cubicBezTo>
                  <a:pt x="7511177" y="3469002"/>
                  <a:pt x="7176216" y="3751192"/>
                  <a:pt x="6882425" y="3734219"/>
                </a:cubicBezTo>
                <a:cubicBezTo>
                  <a:pt x="3792671" y="3778439"/>
                  <a:pt x="1443219" y="3704837"/>
                  <a:pt x="622382" y="3734219"/>
                </a:cubicBezTo>
                <a:cubicBezTo>
                  <a:pt x="268258" y="3694289"/>
                  <a:pt x="-4402" y="3454552"/>
                  <a:pt x="0" y="3111837"/>
                </a:cubicBezTo>
                <a:cubicBezTo>
                  <a:pt x="-159954" y="1914173"/>
                  <a:pt x="22140" y="1009064"/>
                  <a:pt x="0" y="622382"/>
                </a:cubicBezTo>
                <a:close/>
              </a:path>
            </a:pathLst>
          </a:custGeom>
          <a:solidFill>
            <a:schemeClr val="bg1">
              <a:alpha val="75000"/>
            </a:schemeClr>
          </a:solidFill>
          <a:ln w="38100">
            <a:solidFill>
              <a:srgbClr val="7A1729"/>
            </a:solidFill>
            <a:prstDash val="dash"/>
            <a:extLst>
              <a:ext uri="{C807C97D-BFC1-408E-A445-0C87EB9F89A2}">
                <ask:lineSketchStyleProps xmln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9" name="Text Box 14">
            <a:extLst>
              <a:ext uri="{FF2B5EF4-FFF2-40B4-BE49-F238E27FC236}">
                <a16:creationId xmlns:a16="http://schemas.microsoft.com/office/drawing/2014/main" id="{48AF3BB5-00CA-BED1-11C3-3D307F23DC18}"/>
              </a:ext>
            </a:extLst>
          </p:cNvPr>
          <p:cNvSpPr txBox="1">
            <a:spLocks noChangeArrowheads="1"/>
          </p:cNvSpPr>
          <p:nvPr/>
        </p:nvSpPr>
        <p:spPr bwMode="auto">
          <a:xfrm>
            <a:off x="616225" y="654453"/>
            <a:ext cx="10959548" cy="66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36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VUA LÝ THÁI TÔNG</a:t>
            </a:r>
          </a:p>
        </p:txBody>
      </p:sp>
      <p:sp>
        <p:nvSpPr>
          <p:cNvPr id="11" name="Rectangle 2"/>
          <p:cNvSpPr>
            <a:spLocks noChangeArrowheads="1"/>
          </p:cNvSpPr>
          <p:nvPr/>
        </p:nvSpPr>
        <p:spPr bwMode="auto">
          <a:xfrm>
            <a:off x="616225" y="1311801"/>
            <a:ext cx="11154882"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lnSpc>
                <a:spcPct val="200000"/>
              </a:lnSpc>
            </a:pPr>
            <a:r>
              <a:rPr kumimoji="0" lang="en-US" altLang="en-US" sz="2200" b="0" i="0" u="none" strike="noStrike" cap="none" normalizeH="0" baseline="0" dirty="0" err="1" smtClean="0">
                <a:ln>
                  <a:noFill/>
                </a:ln>
                <a:solidFill>
                  <a:srgbClr val="000000"/>
                </a:solidFill>
                <a:effectLst/>
                <a:latin typeface="UTM Avo"/>
              </a:rPr>
              <a:t>Lý</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Thái</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Tông</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là</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vị</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hoàng</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đế</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văn</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võ</a:t>
            </a:r>
            <a:r>
              <a:rPr kumimoji="0" lang="en-US" altLang="en-US" sz="2200" b="0" i="0" u="none" strike="noStrike" cap="none" normalizeH="0" baseline="0" dirty="0" smtClean="0">
                <a:ln>
                  <a:noFill/>
                </a:ln>
                <a:solidFill>
                  <a:srgbClr val="000000"/>
                </a:solidFill>
                <a:effectLst/>
                <a:latin typeface="UTM Avo"/>
              </a:rPr>
              <a:t> song </a:t>
            </a:r>
            <a:r>
              <a:rPr kumimoji="0" lang="en-US" altLang="en-US" sz="2200" b="0" i="0" u="none" strike="noStrike" cap="none" normalizeH="0" baseline="0" dirty="0" err="1" smtClean="0">
                <a:ln>
                  <a:noFill/>
                </a:ln>
                <a:solidFill>
                  <a:srgbClr val="000000"/>
                </a:solidFill>
                <a:effectLst/>
                <a:latin typeface="UTM Avo"/>
              </a:rPr>
              <a:t>toàn</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và</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nổi</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tiếng</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nhân</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từ</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Là</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người</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rất</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chăm</a:t>
            </a:r>
            <a:r>
              <a:rPr kumimoji="0" lang="en-US" altLang="en-US" sz="2200" b="0" i="0" u="none" strike="noStrike" cap="none" normalizeH="0" baseline="0" dirty="0" smtClean="0">
                <a:ln>
                  <a:noFill/>
                </a:ln>
                <a:solidFill>
                  <a:srgbClr val="000000"/>
                </a:solidFill>
                <a:effectLst/>
                <a:latin typeface="UTM Avo"/>
              </a:rPr>
              <a:t> lo </a:t>
            </a:r>
            <a:r>
              <a:rPr kumimoji="0" lang="en-US" altLang="en-US" sz="2200" b="0" i="0" u="none" strike="noStrike" cap="none" normalizeH="0" baseline="0" dirty="0" err="1" smtClean="0">
                <a:ln>
                  <a:noFill/>
                </a:ln>
                <a:solidFill>
                  <a:srgbClr val="000000"/>
                </a:solidFill>
                <a:effectLst/>
                <a:latin typeface="UTM Avo"/>
              </a:rPr>
              <a:t>mở</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mang</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kinh</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tế</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Lý</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Thái</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Tông</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đã</a:t>
            </a:r>
            <a:r>
              <a:rPr kumimoji="0" lang="en-US" altLang="en-US" sz="2200" b="0" i="0" u="none" strike="noStrike" cap="none" normalizeH="0" baseline="0" dirty="0" smtClean="0">
                <a:ln>
                  <a:noFill/>
                </a:ln>
                <a:solidFill>
                  <a:srgbClr val="000000"/>
                </a:solidFill>
                <a:effectLst/>
                <a:latin typeface="UTM Avo"/>
              </a:rPr>
              <a:t> ban </a:t>
            </a:r>
            <a:r>
              <a:rPr kumimoji="0" lang="en-US" altLang="en-US" sz="2200" b="0" i="0" u="none" strike="noStrike" cap="none" normalizeH="0" baseline="0" dirty="0" err="1" smtClean="0">
                <a:ln>
                  <a:noFill/>
                </a:ln>
                <a:solidFill>
                  <a:srgbClr val="000000"/>
                </a:solidFill>
                <a:effectLst/>
                <a:latin typeface="UTM Avo"/>
              </a:rPr>
              <a:t>hành</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nhiều</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chính</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sách</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khuyến</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khích</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nông</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nghiệp</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Nhà</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vua</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còn</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nhiều</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lần</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tự</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mình</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làm</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ruộng</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để</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khích</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lệ</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thần</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dân</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Tháng</a:t>
            </a:r>
            <a:r>
              <a:rPr kumimoji="0" lang="en-US" altLang="en-US" sz="2200" b="0" i="0" u="none" strike="noStrike" cap="none" normalizeH="0" baseline="0" dirty="0" smtClean="0">
                <a:ln>
                  <a:noFill/>
                </a:ln>
                <a:solidFill>
                  <a:srgbClr val="000000"/>
                </a:solidFill>
                <a:effectLst/>
                <a:latin typeface="UTM Avo"/>
              </a:rPr>
              <a:t> Hai </a:t>
            </a:r>
            <a:r>
              <a:rPr kumimoji="0" lang="en-US" altLang="en-US" sz="2200" b="0" i="0" u="none" strike="noStrike" cap="none" normalizeH="0" baseline="0" dirty="0" err="1" smtClean="0">
                <a:ln>
                  <a:noFill/>
                </a:ln>
                <a:solidFill>
                  <a:srgbClr val="000000"/>
                </a:solidFill>
                <a:effectLst/>
                <a:latin typeface="UTM Avo"/>
              </a:rPr>
              <a:t>năm</a:t>
            </a:r>
            <a:r>
              <a:rPr kumimoji="0" lang="en-US" altLang="en-US" sz="2200" b="0" i="0" u="none" strike="noStrike" cap="none" normalizeH="0" baseline="0" dirty="0" smtClean="0">
                <a:ln>
                  <a:noFill/>
                </a:ln>
                <a:solidFill>
                  <a:srgbClr val="000000"/>
                </a:solidFill>
                <a:effectLst/>
                <a:latin typeface="UTM Avo"/>
              </a:rPr>
              <a:t> 1038, </a:t>
            </a:r>
            <a:r>
              <a:rPr kumimoji="0" lang="en-US" altLang="en-US" sz="2200" b="0" i="0" u="none" strike="noStrike" cap="none" normalizeH="0" baseline="0" dirty="0" err="1" smtClean="0">
                <a:ln>
                  <a:noFill/>
                </a:ln>
                <a:solidFill>
                  <a:srgbClr val="000000"/>
                </a:solidFill>
                <a:effectLst/>
                <a:latin typeface="UTM Avo"/>
              </a:rPr>
              <a:t>vua</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cho</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lập</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đàn</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tế</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Thần</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Nông</a:t>
            </a:r>
            <a:r>
              <a:rPr kumimoji="0" lang="en-US" altLang="en-US" sz="2200" b="0" i="0" u="none" strike="noStrike" cap="none" normalizeH="0" baseline="0" dirty="0" smtClean="0">
                <a:ln>
                  <a:noFill/>
                </a:ln>
                <a:solidFill>
                  <a:srgbClr val="000000"/>
                </a:solidFill>
                <a:effectLst/>
                <a:latin typeface="UTM Avo"/>
              </a:rPr>
              <a:t> ở </a:t>
            </a:r>
            <a:r>
              <a:rPr kumimoji="0" lang="en-US" altLang="en-US" sz="2200" b="0" i="0" u="none" strike="noStrike" cap="none" normalizeH="0" baseline="0" dirty="0" err="1" smtClean="0">
                <a:ln>
                  <a:noFill/>
                </a:ln>
                <a:solidFill>
                  <a:srgbClr val="000000"/>
                </a:solidFill>
                <a:effectLst/>
                <a:latin typeface="UTM Avo"/>
              </a:rPr>
              <a:t>của</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Bố</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Hải</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Tế</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xong</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vua</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tự</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cầm</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cây</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xuống</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ruộng</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Có</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người</a:t>
            </a:r>
            <a:r>
              <a:rPr kumimoji="0" lang="en-US" altLang="en-US" sz="2200" b="0" i="0" u="none" strike="noStrike" cap="none" normalizeH="0" baseline="0" dirty="0" smtClean="0">
                <a:ln>
                  <a:noFill/>
                </a:ln>
                <a:solidFill>
                  <a:srgbClr val="000000"/>
                </a:solidFill>
                <a:effectLst/>
                <a:latin typeface="UTM Avo"/>
              </a:rPr>
              <a:t> can </a:t>
            </a:r>
            <a:r>
              <a:rPr kumimoji="0" lang="en-US" altLang="en-US" sz="2200" b="0" i="0" u="none" strike="noStrike" cap="none" normalizeH="0" baseline="0" dirty="0" err="1" smtClean="0">
                <a:ln>
                  <a:noFill/>
                </a:ln>
                <a:solidFill>
                  <a:srgbClr val="000000"/>
                </a:solidFill>
                <a:effectLst/>
                <a:latin typeface="UTM Avo"/>
              </a:rPr>
              <a:t>rằng</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Đó</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là</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việc</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của</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nông</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phu</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Bệ</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hạ</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cần</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gì</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làm</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thế</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Vua</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đáp</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Trẫm</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không</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tự</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cấy</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thì</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lấy</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gì</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làm</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xôi</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cúng</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tổ</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tiên</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lấy</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gì</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cho</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thiên</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hạ</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noi</a:t>
            </a:r>
            <a:r>
              <a:rPr kumimoji="0" lang="en-US" altLang="en-US" sz="2200" b="0" i="0" u="none" strike="noStrike" cap="none" normalizeH="0" baseline="0" dirty="0" smtClean="0">
                <a:ln>
                  <a:noFill/>
                </a:ln>
                <a:solidFill>
                  <a:srgbClr val="000000"/>
                </a:solidFill>
                <a:effectLst/>
                <a:latin typeface="UTM Avo"/>
              </a:rPr>
              <a:t> </a:t>
            </a:r>
            <a:r>
              <a:rPr kumimoji="0" lang="en-US" altLang="en-US" sz="2200" b="0" i="0" u="none" strike="noStrike" cap="none" normalizeH="0" baseline="0" dirty="0" err="1" smtClean="0">
                <a:ln>
                  <a:noFill/>
                </a:ln>
                <a:solidFill>
                  <a:srgbClr val="000000"/>
                </a:solidFill>
                <a:effectLst/>
                <a:latin typeface="UTM Avo"/>
              </a:rPr>
              <a:t>theo</a:t>
            </a:r>
            <a:r>
              <a:rPr kumimoji="0" lang="en-US" altLang="en-US" sz="2200" b="0" i="0" u="none" strike="noStrike" cap="none" normalizeH="0" baseline="0" dirty="0" smtClean="0">
                <a:ln>
                  <a:noFill/>
                </a:ln>
                <a:solidFill>
                  <a:srgbClr val="000000"/>
                </a:solidFill>
                <a:effectLst/>
                <a:latin typeface="UTM Avo"/>
              </a:rPr>
              <a:t>?".</a:t>
            </a:r>
            <a:endParaRPr kumimoji="0" lang="en-US" altLang="en-US" sz="2200" b="0" i="0" u="none" strike="noStrike" cap="none" normalizeH="0" baseline="0" dirty="0" smtClean="0">
              <a:ln>
                <a:noFill/>
              </a:ln>
              <a:solidFill>
                <a:schemeClr val="tx1"/>
              </a:solidFill>
              <a:effectLst/>
              <a:latin typeface="UTM Avo"/>
            </a:endParaRPr>
          </a:p>
        </p:txBody>
      </p:sp>
    </p:spTree>
    <p:extLst>
      <p:ext uri="{BB962C8B-B14F-4D97-AF65-F5344CB8AC3E}">
        <p14:creationId xmlns:p14="http://schemas.microsoft.com/office/powerpoint/2010/main" val="1908215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wipe(down)">
                                      <p:cBhvr>
                                        <p:cTn id="10" dur="500"/>
                                        <p:tgtEl>
                                          <p:spTgt spid="56"/>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34D5492-2F7F-1127-A930-74D2D576FFA1}"/>
              </a:ext>
            </a:extLst>
          </p:cNvPr>
          <p:cNvPicPr>
            <a:picLocks noChangeAspect="1"/>
          </p:cNvPicPr>
          <p:nvPr/>
        </p:nvPicPr>
        <p:blipFill>
          <a:blip r:embed="rId2"/>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AAA84C22-6579-1E8B-F8EF-949696A90D94}"/>
              </a:ext>
            </a:extLst>
          </p:cNvPr>
          <p:cNvPicPr>
            <a:picLocks noChangeAspect="1"/>
          </p:cNvPicPr>
          <p:nvPr/>
        </p:nvPicPr>
        <p:blipFill>
          <a:blip r:embed="rId3"/>
          <a:stretch>
            <a:fillRect/>
          </a:stretch>
        </p:blipFill>
        <p:spPr>
          <a:xfrm>
            <a:off x="0" y="4986528"/>
            <a:ext cx="12192000" cy="1871472"/>
          </a:xfrm>
          <a:prstGeom prst="rect">
            <a:avLst/>
          </a:prstGeom>
          <a:effectLst>
            <a:outerShdw blurRad="50800" dist="38100" dir="18900000" algn="bl" rotWithShape="0">
              <a:schemeClr val="tx1">
                <a:lumMod val="50000"/>
                <a:lumOff val="50000"/>
                <a:alpha val="40000"/>
              </a:schemeClr>
            </a:outerShdw>
          </a:effectLst>
        </p:spPr>
      </p:pic>
      <p:pic>
        <p:nvPicPr>
          <p:cNvPr id="56" name="Picture 55">
            <a:extLst>
              <a:ext uri="{FF2B5EF4-FFF2-40B4-BE49-F238E27FC236}">
                <a16:creationId xmlns:a16="http://schemas.microsoft.com/office/drawing/2014/main" id="{18AFC316-1CFC-3CB4-74FD-76E46E41399E}"/>
              </a:ext>
            </a:extLst>
          </p:cNvPr>
          <p:cNvPicPr>
            <a:picLocks noChangeAspect="1"/>
          </p:cNvPicPr>
          <p:nvPr/>
        </p:nvPicPr>
        <p:blipFill>
          <a:blip r:embed="rId4"/>
          <a:stretch>
            <a:fillRect/>
          </a:stretch>
        </p:blipFill>
        <p:spPr>
          <a:xfrm>
            <a:off x="1608727" y="4982320"/>
            <a:ext cx="8974545" cy="1875680"/>
          </a:xfrm>
          <a:prstGeom prst="rect">
            <a:avLst/>
          </a:prstGeom>
          <a:effectLst>
            <a:outerShdw blurRad="50800" dist="38100" dir="18900000" algn="bl" rotWithShape="0">
              <a:schemeClr val="tx1">
                <a:lumMod val="50000"/>
                <a:lumOff val="50000"/>
                <a:alpha val="40000"/>
              </a:schemeClr>
            </a:outerShdw>
          </a:effectLst>
        </p:spPr>
      </p:pic>
      <p:sp>
        <p:nvSpPr>
          <p:cNvPr id="6" name="Google Shape;384;p27">
            <a:extLst>
              <a:ext uri="{FF2B5EF4-FFF2-40B4-BE49-F238E27FC236}">
                <a16:creationId xmlns:a16="http://schemas.microsoft.com/office/drawing/2014/main" id="{15903FA1-D4FD-DE05-4B05-14AA6B300585}"/>
              </a:ext>
            </a:extLst>
          </p:cNvPr>
          <p:cNvSpPr/>
          <p:nvPr/>
        </p:nvSpPr>
        <p:spPr>
          <a:xfrm>
            <a:off x="4691744" y="589443"/>
            <a:ext cx="130072" cy="130021"/>
          </a:xfrm>
          <a:custGeom>
            <a:avLst/>
            <a:gdLst/>
            <a:ahLst/>
            <a:cxnLst/>
            <a:rect l="l" t="t" r="r" b="b"/>
            <a:pathLst>
              <a:path w="2954" h="2953" extrusionOk="0">
                <a:moveTo>
                  <a:pt x="1" y="0"/>
                </a:moveTo>
                <a:lnTo>
                  <a:pt x="1" y="2952"/>
                </a:lnTo>
                <a:lnTo>
                  <a:pt x="2953" y="2952"/>
                </a:lnTo>
                <a:lnTo>
                  <a:pt x="2953"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7" name="Hình chữ nhật: Góc Tròn 6">
            <a:extLst>
              <a:ext uri="{FF2B5EF4-FFF2-40B4-BE49-F238E27FC236}">
                <a16:creationId xmlns:a16="http://schemas.microsoft.com/office/drawing/2014/main" id="{E2E80965-9660-CB85-3BAC-C140E6B88E37}"/>
              </a:ext>
            </a:extLst>
          </p:cNvPr>
          <p:cNvSpPr/>
          <p:nvPr/>
        </p:nvSpPr>
        <p:spPr>
          <a:xfrm>
            <a:off x="309966" y="278970"/>
            <a:ext cx="11608231" cy="6400799"/>
          </a:xfrm>
          <a:custGeom>
            <a:avLst/>
            <a:gdLst>
              <a:gd name="connsiteX0" fmla="*/ 0 w 7504807"/>
              <a:gd name="connsiteY0" fmla="*/ 622382 h 3734219"/>
              <a:gd name="connsiteX1" fmla="*/ 622382 w 7504807"/>
              <a:gd name="connsiteY1" fmla="*/ 0 h 3734219"/>
              <a:gd name="connsiteX2" fmla="*/ 6882425 w 7504807"/>
              <a:gd name="connsiteY2" fmla="*/ 0 h 3734219"/>
              <a:gd name="connsiteX3" fmla="*/ 7504807 w 7504807"/>
              <a:gd name="connsiteY3" fmla="*/ 622382 h 3734219"/>
              <a:gd name="connsiteX4" fmla="*/ 7504807 w 7504807"/>
              <a:gd name="connsiteY4" fmla="*/ 3111837 h 3734219"/>
              <a:gd name="connsiteX5" fmla="*/ 6882425 w 7504807"/>
              <a:gd name="connsiteY5" fmla="*/ 3734219 h 3734219"/>
              <a:gd name="connsiteX6" fmla="*/ 622382 w 7504807"/>
              <a:gd name="connsiteY6" fmla="*/ 3734219 h 3734219"/>
              <a:gd name="connsiteX7" fmla="*/ 0 w 7504807"/>
              <a:gd name="connsiteY7" fmla="*/ 3111837 h 3734219"/>
              <a:gd name="connsiteX8" fmla="*/ 0 w 7504807"/>
              <a:gd name="connsiteY8" fmla="*/ 622382 h 373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4807" h="3734219" fill="none" extrusionOk="0">
                <a:moveTo>
                  <a:pt x="0" y="622382"/>
                </a:moveTo>
                <a:cubicBezTo>
                  <a:pt x="-48681" y="281677"/>
                  <a:pt x="274012" y="26337"/>
                  <a:pt x="622382" y="0"/>
                </a:cubicBezTo>
                <a:cubicBezTo>
                  <a:pt x="2037764" y="77600"/>
                  <a:pt x="5346374" y="-27269"/>
                  <a:pt x="6882425" y="0"/>
                </a:cubicBezTo>
                <a:cubicBezTo>
                  <a:pt x="7239929" y="-18167"/>
                  <a:pt x="7514962" y="281640"/>
                  <a:pt x="7504807" y="622382"/>
                </a:cubicBezTo>
                <a:cubicBezTo>
                  <a:pt x="7613807" y="1711273"/>
                  <a:pt x="7426598" y="2680466"/>
                  <a:pt x="7504807" y="3111837"/>
                </a:cubicBezTo>
                <a:cubicBezTo>
                  <a:pt x="7448393" y="3433500"/>
                  <a:pt x="7186488" y="3751714"/>
                  <a:pt x="6882425" y="3734219"/>
                </a:cubicBezTo>
                <a:cubicBezTo>
                  <a:pt x="5419859" y="3783396"/>
                  <a:pt x="2250097" y="3611517"/>
                  <a:pt x="622382" y="3734219"/>
                </a:cubicBezTo>
                <a:cubicBezTo>
                  <a:pt x="273319" y="3775163"/>
                  <a:pt x="-22341" y="3474805"/>
                  <a:pt x="0" y="3111837"/>
                </a:cubicBezTo>
                <a:cubicBezTo>
                  <a:pt x="47022" y="2590482"/>
                  <a:pt x="104569" y="1458466"/>
                  <a:pt x="0" y="622382"/>
                </a:cubicBezTo>
                <a:close/>
              </a:path>
              <a:path w="7504807" h="3734219" stroke="0" extrusionOk="0">
                <a:moveTo>
                  <a:pt x="0" y="622382"/>
                </a:moveTo>
                <a:cubicBezTo>
                  <a:pt x="21605" y="276180"/>
                  <a:pt x="313853" y="-2349"/>
                  <a:pt x="622382" y="0"/>
                </a:cubicBezTo>
                <a:cubicBezTo>
                  <a:pt x="3569367" y="-129276"/>
                  <a:pt x="5338821" y="-77778"/>
                  <a:pt x="6882425" y="0"/>
                </a:cubicBezTo>
                <a:cubicBezTo>
                  <a:pt x="7220475" y="-18114"/>
                  <a:pt x="7502893" y="289685"/>
                  <a:pt x="7504807" y="622382"/>
                </a:cubicBezTo>
                <a:cubicBezTo>
                  <a:pt x="7586406" y="940573"/>
                  <a:pt x="7659107" y="2074835"/>
                  <a:pt x="7504807" y="3111837"/>
                </a:cubicBezTo>
                <a:cubicBezTo>
                  <a:pt x="7511177" y="3469002"/>
                  <a:pt x="7176216" y="3751192"/>
                  <a:pt x="6882425" y="3734219"/>
                </a:cubicBezTo>
                <a:cubicBezTo>
                  <a:pt x="3792671" y="3778439"/>
                  <a:pt x="1443219" y="3704837"/>
                  <a:pt x="622382" y="3734219"/>
                </a:cubicBezTo>
                <a:cubicBezTo>
                  <a:pt x="268258" y="3694289"/>
                  <a:pt x="-4402" y="3454552"/>
                  <a:pt x="0" y="3111837"/>
                </a:cubicBezTo>
                <a:cubicBezTo>
                  <a:pt x="-159954" y="1914173"/>
                  <a:pt x="22140" y="1009064"/>
                  <a:pt x="0" y="622382"/>
                </a:cubicBezTo>
                <a:close/>
              </a:path>
            </a:pathLst>
          </a:custGeom>
          <a:solidFill>
            <a:schemeClr val="bg1">
              <a:alpha val="75000"/>
            </a:schemeClr>
          </a:solidFill>
          <a:ln w="38100">
            <a:solidFill>
              <a:srgbClr val="7A1729"/>
            </a:solidFill>
            <a:prstDash val="dash"/>
            <a:extLst>
              <a:ext uri="{C807C97D-BFC1-408E-A445-0C87EB9F89A2}">
                <ask:lineSketchStyleProps xmln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9" name="Rectangle 8"/>
          <p:cNvSpPr/>
          <p:nvPr/>
        </p:nvSpPr>
        <p:spPr>
          <a:xfrm>
            <a:off x="545131" y="902524"/>
            <a:ext cx="11137900" cy="3970318"/>
          </a:xfrm>
          <a:prstGeom prst="rect">
            <a:avLst/>
          </a:prstGeom>
        </p:spPr>
        <p:txBody>
          <a:bodyPr wrap="square">
            <a:spAutoFit/>
          </a:bodyPr>
          <a:lstStyle/>
          <a:p>
            <a:pPr algn="just">
              <a:lnSpc>
                <a:spcPct val="150000"/>
              </a:lnSpc>
            </a:pPr>
            <a:r>
              <a:rPr lang="en-US" altLang="en-US" sz="2800" dirty="0" err="1">
                <a:solidFill>
                  <a:srgbClr val="000000"/>
                </a:solidFill>
                <a:latin typeface="Open Sans"/>
              </a:rPr>
              <a:t>Thấy</a:t>
            </a:r>
            <a:r>
              <a:rPr lang="en-US" altLang="en-US" sz="2800" dirty="0">
                <a:solidFill>
                  <a:srgbClr val="000000"/>
                </a:solidFill>
                <a:latin typeface="Open Sans"/>
              </a:rPr>
              <a:t> </a:t>
            </a:r>
            <a:r>
              <a:rPr lang="en-US" altLang="en-US" sz="2800" dirty="0" err="1">
                <a:solidFill>
                  <a:srgbClr val="000000"/>
                </a:solidFill>
                <a:latin typeface="Open Sans"/>
              </a:rPr>
              <a:t>dân</a:t>
            </a:r>
            <a:r>
              <a:rPr lang="en-US" altLang="en-US" sz="2800" dirty="0">
                <a:solidFill>
                  <a:srgbClr val="000000"/>
                </a:solidFill>
                <a:latin typeface="Open Sans"/>
              </a:rPr>
              <a:t> </a:t>
            </a:r>
            <a:r>
              <a:rPr lang="en-US" altLang="en-US" sz="2800" dirty="0" err="1">
                <a:solidFill>
                  <a:srgbClr val="000000"/>
                </a:solidFill>
                <a:latin typeface="Open Sans"/>
              </a:rPr>
              <a:t>chúng</a:t>
            </a:r>
            <a:r>
              <a:rPr lang="en-US" altLang="en-US" sz="2800" dirty="0">
                <a:solidFill>
                  <a:srgbClr val="000000"/>
                </a:solidFill>
                <a:latin typeface="Open Sans"/>
              </a:rPr>
              <a:t> </a:t>
            </a:r>
            <a:r>
              <a:rPr lang="en-US" altLang="en-US" sz="2800" dirty="0" err="1">
                <a:solidFill>
                  <a:srgbClr val="000000"/>
                </a:solidFill>
                <a:latin typeface="Open Sans"/>
              </a:rPr>
              <a:t>sinh</a:t>
            </a:r>
            <a:r>
              <a:rPr lang="en-US" altLang="en-US" sz="2800" dirty="0">
                <a:solidFill>
                  <a:srgbClr val="000000"/>
                </a:solidFill>
                <a:latin typeface="Open Sans"/>
              </a:rPr>
              <a:t> </a:t>
            </a:r>
            <a:r>
              <a:rPr lang="en-US" altLang="en-US" sz="2800" dirty="0" err="1">
                <a:solidFill>
                  <a:srgbClr val="000000"/>
                </a:solidFill>
                <a:latin typeface="Open Sans"/>
              </a:rPr>
              <a:t>dùng</a:t>
            </a:r>
            <a:r>
              <a:rPr lang="en-US" altLang="en-US" sz="2800" dirty="0">
                <a:solidFill>
                  <a:srgbClr val="000000"/>
                </a:solidFill>
                <a:latin typeface="Open Sans"/>
              </a:rPr>
              <a:t> </a:t>
            </a:r>
            <a:r>
              <a:rPr lang="en-US" altLang="en-US" sz="2800" dirty="0" err="1">
                <a:solidFill>
                  <a:srgbClr val="000000"/>
                </a:solidFill>
                <a:latin typeface="Open Sans"/>
              </a:rPr>
              <a:t>hàng</a:t>
            </a:r>
            <a:r>
              <a:rPr lang="en-US" altLang="en-US" sz="2800" dirty="0">
                <a:solidFill>
                  <a:srgbClr val="000000"/>
                </a:solidFill>
                <a:latin typeface="Open Sans"/>
              </a:rPr>
              <a:t> </a:t>
            </a:r>
            <a:r>
              <a:rPr lang="en-US" altLang="en-US" sz="2800" dirty="0" err="1">
                <a:solidFill>
                  <a:srgbClr val="000000"/>
                </a:solidFill>
                <a:latin typeface="Open Sans"/>
              </a:rPr>
              <a:t>nước</a:t>
            </a:r>
            <a:r>
              <a:rPr lang="en-US" altLang="en-US" sz="2800" dirty="0">
                <a:solidFill>
                  <a:srgbClr val="000000"/>
                </a:solidFill>
                <a:latin typeface="Open Sans"/>
              </a:rPr>
              <a:t> </a:t>
            </a:r>
            <a:r>
              <a:rPr lang="en-US" altLang="en-US" sz="2800" dirty="0" err="1">
                <a:solidFill>
                  <a:srgbClr val="000000"/>
                </a:solidFill>
                <a:latin typeface="Open Sans"/>
              </a:rPr>
              <a:t>ngoài</a:t>
            </a:r>
            <a:r>
              <a:rPr lang="en-US" altLang="en-US" sz="2800" dirty="0">
                <a:solidFill>
                  <a:srgbClr val="000000"/>
                </a:solidFill>
                <a:latin typeface="Open Sans"/>
              </a:rPr>
              <a:t>, </a:t>
            </a:r>
            <a:r>
              <a:rPr lang="en-US" altLang="en-US" sz="2800" dirty="0" err="1">
                <a:solidFill>
                  <a:srgbClr val="000000"/>
                </a:solidFill>
                <a:latin typeface="Open Sans"/>
              </a:rPr>
              <a:t>Lý</a:t>
            </a:r>
            <a:r>
              <a:rPr lang="en-US" altLang="en-US" sz="2800" dirty="0">
                <a:solidFill>
                  <a:srgbClr val="000000"/>
                </a:solidFill>
                <a:latin typeface="Open Sans"/>
              </a:rPr>
              <a:t> </a:t>
            </a:r>
            <a:r>
              <a:rPr lang="en-US" altLang="en-US" sz="2800" dirty="0" err="1">
                <a:solidFill>
                  <a:srgbClr val="000000"/>
                </a:solidFill>
                <a:latin typeface="Open Sans"/>
              </a:rPr>
              <a:t>Thái</a:t>
            </a:r>
            <a:r>
              <a:rPr lang="en-US" altLang="en-US" sz="2800" dirty="0">
                <a:solidFill>
                  <a:srgbClr val="000000"/>
                </a:solidFill>
                <a:latin typeface="Open Sans"/>
              </a:rPr>
              <a:t> </a:t>
            </a:r>
            <a:r>
              <a:rPr lang="en-US" altLang="en-US" sz="2800" dirty="0" err="1">
                <a:solidFill>
                  <a:srgbClr val="000000"/>
                </a:solidFill>
                <a:latin typeface="Open Sans"/>
              </a:rPr>
              <a:t>Tông</a:t>
            </a:r>
            <a:r>
              <a:rPr lang="en-US" altLang="en-US" sz="2800" dirty="0">
                <a:solidFill>
                  <a:srgbClr val="000000"/>
                </a:solidFill>
                <a:latin typeface="Open Sans"/>
              </a:rPr>
              <a:t> </a:t>
            </a:r>
            <a:r>
              <a:rPr lang="en-US" altLang="en-US" sz="2800" dirty="0" err="1">
                <a:solidFill>
                  <a:srgbClr val="000000"/>
                </a:solidFill>
                <a:latin typeface="Open Sans"/>
              </a:rPr>
              <a:t>nghĩ</a:t>
            </a:r>
            <a:r>
              <a:rPr lang="en-US" altLang="en-US" sz="2800" dirty="0">
                <a:solidFill>
                  <a:srgbClr val="000000"/>
                </a:solidFill>
                <a:latin typeface="Open Sans"/>
              </a:rPr>
              <a:t> </a:t>
            </a:r>
            <a:r>
              <a:rPr lang="en-US" altLang="en-US" sz="2800" dirty="0" err="1">
                <a:solidFill>
                  <a:srgbClr val="000000"/>
                </a:solidFill>
                <a:latin typeface="Open Sans"/>
              </a:rPr>
              <a:t>ra</a:t>
            </a:r>
            <a:r>
              <a:rPr lang="en-US" altLang="en-US" sz="2800" dirty="0">
                <a:solidFill>
                  <a:srgbClr val="000000"/>
                </a:solidFill>
                <a:latin typeface="Open Sans"/>
              </a:rPr>
              <a:t> </a:t>
            </a:r>
            <a:r>
              <a:rPr lang="en-US" altLang="en-US" sz="2800" dirty="0" err="1">
                <a:solidFill>
                  <a:srgbClr val="000000"/>
                </a:solidFill>
                <a:latin typeface="Open Sans"/>
              </a:rPr>
              <a:t>cách</a:t>
            </a:r>
            <a:r>
              <a:rPr lang="en-US" altLang="en-US" sz="2800" dirty="0">
                <a:solidFill>
                  <a:srgbClr val="000000"/>
                </a:solidFill>
                <a:latin typeface="Open Sans"/>
              </a:rPr>
              <a:t> </a:t>
            </a:r>
            <a:r>
              <a:rPr lang="en-US" altLang="en-US" sz="2800" dirty="0" err="1">
                <a:solidFill>
                  <a:srgbClr val="000000"/>
                </a:solidFill>
                <a:latin typeface="Open Sans"/>
              </a:rPr>
              <a:t>xử</a:t>
            </a:r>
            <a:r>
              <a:rPr lang="en-US" altLang="en-US" sz="2800" dirty="0">
                <a:solidFill>
                  <a:srgbClr val="000000"/>
                </a:solidFill>
                <a:latin typeface="Open Sans"/>
              </a:rPr>
              <a:t> </a:t>
            </a:r>
            <a:r>
              <a:rPr lang="en-US" altLang="en-US" sz="2800" dirty="0" err="1">
                <a:solidFill>
                  <a:srgbClr val="000000"/>
                </a:solidFill>
                <a:latin typeface="Open Sans"/>
              </a:rPr>
              <a:t>lí</a:t>
            </a:r>
            <a:r>
              <a:rPr lang="en-US" altLang="en-US" sz="2800" dirty="0">
                <a:solidFill>
                  <a:srgbClr val="000000"/>
                </a:solidFill>
                <a:latin typeface="Open Sans"/>
              </a:rPr>
              <a:t> </a:t>
            </a:r>
            <a:r>
              <a:rPr lang="en-US" altLang="en-US" sz="2800" dirty="0" err="1">
                <a:solidFill>
                  <a:srgbClr val="000000"/>
                </a:solidFill>
                <a:latin typeface="Open Sans"/>
              </a:rPr>
              <a:t>rất</a:t>
            </a:r>
            <a:r>
              <a:rPr lang="en-US" altLang="en-US" sz="2800" dirty="0">
                <a:solidFill>
                  <a:srgbClr val="000000"/>
                </a:solidFill>
                <a:latin typeface="Open Sans"/>
              </a:rPr>
              <a:t> </a:t>
            </a:r>
            <a:r>
              <a:rPr lang="en-US" altLang="en-US" sz="2800" dirty="0" err="1">
                <a:solidFill>
                  <a:srgbClr val="000000"/>
                </a:solidFill>
                <a:latin typeface="Open Sans"/>
              </a:rPr>
              <a:t>khéo</a:t>
            </a:r>
            <a:r>
              <a:rPr lang="en-US" altLang="en-US" sz="2800" dirty="0">
                <a:solidFill>
                  <a:srgbClr val="000000"/>
                </a:solidFill>
                <a:latin typeface="Open Sans"/>
              </a:rPr>
              <a:t> </a:t>
            </a:r>
            <a:r>
              <a:rPr lang="en-US" altLang="en-US" sz="2800" dirty="0" err="1">
                <a:solidFill>
                  <a:srgbClr val="000000"/>
                </a:solidFill>
                <a:latin typeface="Open Sans"/>
              </a:rPr>
              <a:t>léo</a:t>
            </a:r>
            <a:r>
              <a:rPr lang="en-US" altLang="en-US" sz="2800" dirty="0">
                <a:solidFill>
                  <a:srgbClr val="000000"/>
                </a:solidFill>
                <a:latin typeface="Open Sans"/>
              </a:rPr>
              <a:t>. </a:t>
            </a:r>
            <a:r>
              <a:rPr lang="en-US" altLang="en-US" sz="2800" dirty="0" err="1">
                <a:solidFill>
                  <a:srgbClr val="000000"/>
                </a:solidFill>
                <a:latin typeface="Open Sans"/>
              </a:rPr>
              <a:t>Năm</a:t>
            </a:r>
            <a:r>
              <a:rPr lang="en-US" altLang="en-US" sz="2800" dirty="0">
                <a:solidFill>
                  <a:srgbClr val="000000"/>
                </a:solidFill>
                <a:latin typeface="Open Sans"/>
              </a:rPr>
              <a:t> 1040, </a:t>
            </a:r>
            <a:r>
              <a:rPr lang="en-US" altLang="en-US" sz="2800" dirty="0" err="1">
                <a:solidFill>
                  <a:srgbClr val="000000"/>
                </a:solidFill>
                <a:latin typeface="Open Sans"/>
              </a:rPr>
              <a:t>vua</a:t>
            </a:r>
            <a:r>
              <a:rPr lang="en-US" altLang="en-US" sz="2800" dirty="0">
                <a:solidFill>
                  <a:srgbClr val="000000"/>
                </a:solidFill>
                <a:latin typeface="Open Sans"/>
              </a:rPr>
              <a:t> </a:t>
            </a:r>
            <a:r>
              <a:rPr lang="en-US" altLang="en-US" sz="2800" dirty="0" err="1">
                <a:solidFill>
                  <a:srgbClr val="000000"/>
                </a:solidFill>
                <a:latin typeface="Open Sans"/>
              </a:rPr>
              <a:t>dạy</a:t>
            </a:r>
            <a:r>
              <a:rPr lang="en-US" altLang="en-US" sz="2800" dirty="0">
                <a:solidFill>
                  <a:srgbClr val="000000"/>
                </a:solidFill>
                <a:latin typeface="Open Sans"/>
              </a:rPr>
              <a:t> </a:t>
            </a:r>
            <a:r>
              <a:rPr lang="en-US" altLang="en-US" sz="2800" dirty="0" err="1">
                <a:solidFill>
                  <a:srgbClr val="000000"/>
                </a:solidFill>
                <a:latin typeface="Open Sans"/>
              </a:rPr>
              <a:t>cung</a:t>
            </a:r>
            <a:r>
              <a:rPr lang="en-US" altLang="en-US" sz="2800" dirty="0">
                <a:solidFill>
                  <a:srgbClr val="000000"/>
                </a:solidFill>
                <a:latin typeface="Open Sans"/>
              </a:rPr>
              <a:t> </a:t>
            </a:r>
            <a:r>
              <a:rPr lang="en-US" altLang="en-US" sz="2800" dirty="0" err="1">
                <a:solidFill>
                  <a:srgbClr val="000000"/>
                </a:solidFill>
                <a:latin typeface="Open Sans"/>
              </a:rPr>
              <a:t>nữ</a:t>
            </a:r>
            <a:r>
              <a:rPr lang="en-US" altLang="en-US" sz="2800" dirty="0">
                <a:solidFill>
                  <a:srgbClr val="000000"/>
                </a:solidFill>
                <a:latin typeface="Open Sans"/>
              </a:rPr>
              <a:t> </a:t>
            </a:r>
            <a:r>
              <a:rPr lang="en-US" altLang="en-US" sz="2800" dirty="0" err="1">
                <a:solidFill>
                  <a:srgbClr val="000000"/>
                </a:solidFill>
                <a:latin typeface="Open Sans"/>
              </a:rPr>
              <a:t>dệt</a:t>
            </a:r>
            <a:r>
              <a:rPr lang="en-US" altLang="en-US" sz="2800" dirty="0">
                <a:solidFill>
                  <a:srgbClr val="000000"/>
                </a:solidFill>
                <a:latin typeface="Open Sans"/>
              </a:rPr>
              <a:t> </a:t>
            </a:r>
            <a:r>
              <a:rPr lang="en-US" altLang="en-US" sz="2800" dirty="0" err="1">
                <a:solidFill>
                  <a:srgbClr val="000000"/>
                </a:solidFill>
                <a:latin typeface="Open Sans"/>
              </a:rPr>
              <a:t>gấm</a:t>
            </a:r>
            <a:r>
              <a:rPr lang="en-US" altLang="en-US" sz="2800" dirty="0">
                <a:solidFill>
                  <a:srgbClr val="000000"/>
                </a:solidFill>
                <a:latin typeface="Open Sans"/>
              </a:rPr>
              <a:t> </a:t>
            </a:r>
            <a:r>
              <a:rPr lang="en-US" altLang="en-US" sz="2800" dirty="0" err="1">
                <a:solidFill>
                  <a:srgbClr val="000000"/>
                </a:solidFill>
                <a:latin typeface="Open Sans"/>
              </a:rPr>
              <a:t>vóc</a:t>
            </a:r>
            <a:r>
              <a:rPr lang="en-US" altLang="en-US" sz="2800" dirty="0">
                <a:solidFill>
                  <a:srgbClr val="000000"/>
                </a:solidFill>
                <a:latin typeface="Open Sans"/>
              </a:rPr>
              <a:t>, </a:t>
            </a:r>
            <a:r>
              <a:rPr lang="en-US" altLang="en-US" sz="2800" dirty="0" err="1">
                <a:solidFill>
                  <a:srgbClr val="000000"/>
                </a:solidFill>
                <a:latin typeface="Open Sans"/>
              </a:rPr>
              <a:t>rồi</a:t>
            </a:r>
            <a:r>
              <a:rPr lang="en-US" altLang="en-US" sz="2800" dirty="0">
                <a:solidFill>
                  <a:srgbClr val="000000"/>
                </a:solidFill>
                <a:latin typeface="Open Sans"/>
              </a:rPr>
              <a:t> </a:t>
            </a:r>
            <a:r>
              <a:rPr lang="en-US" altLang="en-US" sz="2800" dirty="0" err="1">
                <a:solidFill>
                  <a:srgbClr val="000000"/>
                </a:solidFill>
                <a:latin typeface="Open Sans"/>
              </a:rPr>
              <a:t>đem</a:t>
            </a:r>
            <a:r>
              <a:rPr lang="en-US" altLang="en-US" sz="2800" dirty="0">
                <a:solidFill>
                  <a:srgbClr val="000000"/>
                </a:solidFill>
                <a:latin typeface="Open Sans"/>
              </a:rPr>
              <a:t> </a:t>
            </a:r>
            <a:r>
              <a:rPr lang="en-US" altLang="en-US" sz="2800" dirty="0" err="1">
                <a:solidFill>
                  <a:srgbClr val="000000"/>
                </a:solidFill>
                <a:latin typeface="Open Sans"/>
              </a:rPr>
              <a:t>hết</a:t>
            </a:r>
            <a:r>
              <a:rPr lang="en-US" altLang="en-US" sz="2800" dirty="0">
                <a:solidFill>
                  <a:srgbClr val="000000"/>
                </a:solidFill>
                <a:latin typeface="Open Sans"/>
              </a:rPr>
              <a:t> </a:t>
            </a:r>
            <a:r>
              <a:rPr lang="en-US" altLang="en-US" sz="2800" dirty="0" err="1">
                <a:solidFill>
                  <a:srgbClr val="000000"/>
                </a:solidFill>
                <a:latin typeface="Open Sans"/>
              </a:rPr>
              <a:t>gấm</a:t>
            </a:r>
            <a:r>
              <a:rPr lang="en-US" altLang="en-US" sz="2800" dirty="0">
                <a:solidFill>
                  <a:srgbClr val="000000"/>
                </a:solidFill>
                <a:latin typeface="Open Sans"/>
              </a:rPr>
              <a:t> </a:t>
            </a:r>
            <a:r>
              <a:rPr lang="en-US" altLang="en-US" sz="2800" dirty="0" err="1">
                <a:solidFill>
                  <a:srgbClr val="000000"/>
                </a:solidFill>
                <a:latin typeface="Open Sans"/>
              </a:rPr>
              <a:t>vóc</a:t>
            </a:r>
            <a:r>
              <a:rPr lang="en-US" altLang="en-US" sz="2800" dirty="0">
                <a:solidFill>
                  <a:srgbClr val="000000"/>
                </a:solidFill>
                <a:latin typeface="Open Sans"/>
              </a:rPr>
              <a:t> </a:t>
            </a:r>
            <a:r>
              <a:rPr lang="en-US" altLang="en-US" sz="2800" dirty="0" err="1">
                <a:solidFill>
                  <a:srgbClr val="000000"/>
                </a:solidFill>
                <a:latin typeface="Open Sans"/>
              </a:rPr>
              <a:t>của</a:t>
            </a:r>
            <a:r>
              <a:rPr lang="en-US" altLang="en-US" sz="2800" dirty="0">
                <a:solidFill>
                  <a:srgbClr val="000000"/>
                </a:solidFill>
                <a:latin typeface="Open Sans"/>
              </a:rPr>
              <a:t> </a:t>
            </a:r>
            <a:r>
              <a:rPr lang="en-US" altLang="en-US" sz="2800" dirty="0" err="1">
                <a:solidFill>
                  <a:srgbClr val="000000"/>
                </a:solidFill>
                <a:latin typeface="Open Sans"/>
              </a:rPr>
              <a:t>nước</a:t>
            </a:r>
            <a:r>
              <a:rPr lang="en-US" altLang="en-US" sz="2800" dirty="0">
                <a:solidFill>
                  <a:srgbClr val="000000"/>
                </a:solidFill>
                <a:latin typeface="Open Sans"/>
              </a:rPr>
              <a:t> </a:t>
            </a:r>
            <a:r>
              <a:rPr lang="en-US" altLang="en-US" sz="2800" dirty="0" err="1">
                <a:solidFill>
                  <a:srgbClr val="000000"/>
                </a:solidFill>
                <a:latin typeface="Open Sans"/>
              </a:rPr>
              <a:t>Tống</a:t>
            </a:r>
            <a:r>
              <a:rPr lang="en-US" altLang="en-US" sz="2800" dirty="0">
                <a:solidFill>
                  <a:srgbClr val="000000"/>
                </a:solidFill>
                <a:latin typeface="Open Sans"/>
              </a:rPr>
              <a:t> ở </a:t>
            </a:r>
            <a:r>
              <a:rPr lang="en-US" altLang="en-US" sz="2800" dirty="0" err="1">
                <a:solidFill>
                  <a:srgbClr val="000000"/>
                </a:solidFill>
                <a:latin typeface="Open Sans"/>
              </a:rPr>
              <a:t>trong</a:t>
            </a:r>
            <a:r>
              <a:rPr lang="en-US" altLang="en-US" sz="2800" dirty="0">
                <a:solidFill>
                  <a:srgbClr val="000000"/>
                </a:solidFill>
                <a:latin typeface="Open Sans"/>
              </a:rPr>
              <a:t> </a:t>
            </a:r>
            <a:r>
              <a:rPr lang="en-US" altLang="en-US" sz="2800" dirty="0" err="1">
                <a:solidFill>
                  <a:srgbClr val="000000"/>
                </a:solidFill>
                <a:latin typeface="Open Sans"/>
              </a:rPr>
              <a:t>kho</a:t>
            </a:r>
            <a:r>
              <a:rPr lang="en-US" altLang="en-US" sz="2800" dirty="0">
                <a:solidFill>
                  <a:srgbClr val="000000"/>
                </a:solidFill>
                <a:latin typeface="Open Sans"/>
              </a:rPr>
              <a:t> ban </a:t>
            </a:r>
            <a:r>
              <a:rPr lang="en-US" altLang="en-US" sz="2800" dirty="0" err="1">
                <a:solidFill>
                  <a:srgbClr val="000000"/>
                </a:solidFill>
                <a:latin typeface="Open Sans"/>
              </a:rPr>
              <a:t>cho</a:t>
            </a:r>
            <a:r>
              <a:rPr lang="en-US" altLang="en-US" sz="2800" dirty="0">
                <a:solidFill>
                  <a:srgbClr val="000000"/>
                </a:solidFill>
                <a:latin typeface="Open Sans"/>
              </a:rPr>
              <a:t> </a:t>
            </a:r>
            <a:r>
              <a:rPr lang="en-US" altLang="en-US" sz="2800" dirty="0" err="1">
                <a:solidFill>
                  <a:srgbClr val="000000"/>
                </a:solidFill>
                <a:latin typeface="Open Sans"/>
              </a:rPr>
              <a:t>các</a:t>
            </a:r>
            <a:r>
              <a:rPr lang="en-US" altLang="en-US" sz="2800" dirty="0">
                <a:solidFill>
                  <a:srgbClr val="000000"/>
                </a:solidFill>
                <a:latin typeface="Open Sans"/>
              </a:rPr>
              <a:t> </a:t>
            </a:r>
            <a:r>
              <a:rPr lang="en-US" altLang="en-US" sz="2800" dirty="0" err="1">
                <a:solidFill>
                  <a:srgbClr val="000000"/>
                </a:solidFill>
                <a:latin typeface="Open Sans"/>
              </a:rPr>
              <a:t>quan</a:t>
            </a:r>
            <a:r>
              <a:rPr lang="en-US" altLang="en-US" sz="2800" dirty="0">
                <a:solidFill>
                  <a:srgbClr val="000000"/>
                </a:solidFill>
                <a:latin typeface="Open Sans"/>
              </a:rPr>
              <a:t>. </a:t>
            </a:r>
            <a:r>
              <a:rPr lang="en-US" altLang="en-US" sz="2800" dirty="0" err="1">
                <a:solidFill>
                  <a:srgbClr val="000000"/>
                </a:solidFill>
                <a:latin typeface="Open Sans"/>
              </a:rPr>
              <a:t>Nhà</a:t>
            </a:r>
            <a:r>
              <a:rPr lang="en-US" altLang="en-US" sz="2800" dirty="0">
                <a:solidFill>
                  <a:srgbClr val="000000"/>
                </a:solidFill>
                <a:latin typeface="Open Sans"/>
              </a:rPr>
              <a:t> </a:t>
            </a:r>
            <a:r>
              <a:rPr lang="en-US" altLang="en-US" sz="2800" dirty="0" err="1">
                <a:solidFill>
                  <a:srgbClr val="000000"/>
                </a:solidFill>
                <a:latin typeface="Open Sans"/>
              </a:rPr>
              <a:t>vua</a:t>
            </a:r>
            <a:r>
              <a:rPr lang="en-US" altLang="en-US" sz="2800" dirty="0">
                <a:solidFill>
                  <a:srgbClr val="000000"/>
                </a:solidFill>
                <a:latin typeface="Open Sans"/>
              </a:rPr>
              <a:t> </a:t>
            </a:r>
            <a:r>
              <a:rPr lang="en-US" altLang="en-US" sz="2800" dirty="0" err="1">
                <a:solidFill>
                  <a:srgbClr val="000000"/>
                </a:solidFill>
                <a:latin typeface="Open Sans"/>
              </a:rPr>
              <a:t>làm</a:t>
            </a:r>
            <a:r>
              <a:rPr lang="en-US" altLang="en-US" sz="2800" dirty="0">
                <a:solidFill>
                  <a:srgbClr val="000000"/>
                </a:solidFill>
                <a:latin typeface="Open Sans"/>
              </a:rPr>
              <a:t> </a:t>
            </a:r>
            <a:r>
              <a:rPr lang="en-US" altLang="en-US" sz="2800" dirty="0" err="1">
                <a:solidFill>
                  <a:srgbClr val="000000"/>
                </a:solidFill>
                <a:latin typeface="Open Sans"/>
              </a:rPr>
              <a:t>vậy</a:t>
            </a:r>
            <a:r>
              <a:rPr lang="en-US" altLang="en-US" sz="2800" dirty="0">
                <a:solidFill>
                  <a:srgbClr val="000000"/>
                </a:solidFill>
                <a:latin typeface="Open Sans"/>
              </a:rPr>
              <a:t> </a:t>
            </a:r>
            <a:r>
              <a:rPr lang="en-US" altLang="en-US" sz="2800" dirty="0" err="1">
                <a:solidFill>
                  <a:srgbClr val="000000"/>
                </a:solidFill>
                <a:latin typeface="Open Sans"/>
              </a:rPr>
              <a:t>để</a:t>
            </a:r>
            <a:r>
              <a:rPr lang="en-US" altLang="en-US" sz="2800" dirty="0">
                <a:solidFill>
                  <a:srgbClr val="000000"/>
                </a:solidFill>
                <a:latin typeface="Open Sans"/>
              </a:rPr>
              <a:t> </a:t>
            </a:r>
            <a:r>
              <a:rPr lang="en-US" altLang="en-US" sz="2800" dirty="0" err="1">
                <a:solidFill>
                  <a:srgbClr val="000000"/>
                </a:solidFill>
                <a:latin typeface="Open Sans"/>
              </a:rPr>
              <a:t>tỏ</a:t>
            </a:r>
            <a:r>
              <a:rPr lang="en-US" altLang="en-US" sz="2800" dirty="0">
                <a:solidFill>
                  <a:srgbClr val="000000"/>
                </a:solidFill>
                <a:latin typeface="Open Sans"/>
              </a:rPr>
              <a:t> ý </a:t>
            </a:r>
            <a:r>
              <a:rPr lang="en-US" altLang="en-US" sz="2800" dirty="0" err="1">
                <a:solidFill>
                  <a:srgbClr val="000000"/>
                </a:solidFill>
                <a:latin typeface="Open Sans"/>
              </a:rPr>
              <a:t>là</a:t>
            </a:r>
            <a:r>
              <a:rPr lang="en-US" altLang="en-US" sz="2800" dirty="0">
                <a:solidFill>
                  <a:srgbClr val="000000"/>
                </a:solidFill>
                <a:latin typeface="Open Sans"/>
              </a:rPr>
              <a:t> </a:t>
            </a:r>
            <a:r>
              <a:rPr lang="en-US" altLang="en-US" sz="2800" dirty="0" err="1">
                <a:solidFill>
                  <a:srgbClr val="000000"/>
                </a:solidFill>
                <a:latin typeface="Open Sans"/>
              </a:rPr>
              <a:t>vua</a:t>
            </a:r>
            <a:r>
              <a:rPr lang="en-US" altLang="en-US" sz="2800" dirty="0">
                <a:solidFill>
                  <a:srgbClr val="000000"/>
                </a:solidFill>
                <a:latin typeface="Open Sans"/>
              </a:rPr>
              <a:t> </a:t>
            </a:r>
            <a:r>
              <a:rPr lang="en-US" altLang="en-US" sz="2800" dirty="0" err="1">
                <a:solidFill>
                  <a:srgbClr val="000000"/>
                </a:solidFill>
                <a:latin typeface="Open Sans"/>
              </a:rPr>
              <a:t>sẽ</a:t>
            </a:r>
            <a:r>
              <a:rPr lang="en-US" altLang="en-US" sz="2800" dirty="0">
                <a:solidFill>
                  <a:srgbClr val="000000"/>
                </a:solidFill>
                <a:latin typeface="Open Sans"/>
              </a:rPr>
              <a:t> </a:t>
            </a:r>
            <a:r>
              <a:rPr lang="en-US" altLang="en-US" sz="2800" dirty="0" err="1">
                <a:solidFill>
                  <a:srgbClr val="000000"/>
                </a:solidFill>
                <a:latin typeface="Open Sans"/>
              </a:rPr>
              <a:t>không</a:t>
            </a:r>
            <a:r>
              <a:rPr lang="en-US" altLang="en-US" sz="2800" dirty="0">
                <a:solidFill>
                  <a:srgbClr val="000000"/>
                </a:solidFill>
                <a:latin typeface="Open Sans"/>
              </a:rPr>
              <a:t> </a:t>
            </a:r>
            <a:r>
              <a:rPr lang="en-US" altLang="en-US" sz="2800" dirty="0" err="1">
                <a:solidFill>
                  <a:srgbClr val="000000"/>
                </a:solidFill>
                <a:latin typeface="Open Sans"/>
              </a:rPr>
              <a:t>dùng</a:t>
            </a:r>
            <a:r>
              <a:rPr lang="en-US" altLang="en-US" sz="2800" dirty="0">
                <a:solidFill>
                  <a:srgbClr val="000000"/>
                </a:solidFill>
                <a:latin typeface="Open Sans"/>
              </a:rPr>
              <a:t> </a:t>
            </a:r>
            <a:r>
              <a:rPr lang="en-US" altLang="en-US" sz="2800" dirty="0" err="1">
                <a:solidFill>
                  <a:srgbClr val="000000"/>
                </a:solidFill>
                <a:latin typeface="Open Sans"/>
              </a:rPr>
              <a:t>gấm</a:t>
            </a:r>
            <a:r>
              <a:rPr lang="en-US" altLang="en-US" sz="2800" dirty="0">
                <a:solidFill>
                  <a:srgbClr val="000000"/>
                </a:solidFill>
                <a:latin typeface="Open Sans"/>
              </a:rPr>
              <a:t> </a:t>
            </a:r>
            <a:r>
              <a:rPr lang="en-US" altLang="en-US" sz="2800" dirty="0" err="1">
                <a:solidFill>
                  <a:srgbClr val="000000"/>
                </a:solidFill>
                <a:latin typeface="Open Sans"/>
              </a:rPr>
              <a:t>vóc</a:t>
            </a:r>
            <a:r>
              <a:rPr lang="en-US" altLang="en-US" sz="2800" dirty="0">
                <a:solidFill>
                  <a:srgbClr val="000000"/>
                </a:solidFill>
                <a:latin typeface="Open Sans"/>
              </a:rPr>
              <a:t> </a:t>
            </a:r>
            <a:r>
              <a:rPr lang="en-US" altLang="en-US" sz="2800" dirty="0" err="1">
                <a:solidFill>
                  <a:srgbClr val="000000"/>
                </a:solidFill>
                <a:latin typeface="Open Sans"/>
              </a:rPr>
              <a:t>của</a:t>
            </a:r>
            <a:r>
              <a:rPr lang="en-US" altLang="en-US" sz="2800" dirty="0">
                <a:solidFill>
                  <a:srgbClr val="000000"/>
                </a:solidFill>
                <a:latin typeface="Open Sans"/>
              </a:rPr>
              <a:t> </a:t>
            </a:r>
            <a:r>
              <a:rPr lang="en-US" altLang="en-US" sz="2800" dirty="0" err="1">
                <a:solidFill>
                  <a:srgbClr val="000000"/>
                </a:solidFill>
                <a:latin typeface="Open Sans"/>
              </a:rPr>
              <a:t>nước</a:t>
            </a:r>
            <a:r>
              <a:rPr lang="en-US" altLang="en-US" sz="2800" dirty="0">
                <a:solidFill>
                  <a:srgbClr val="000000"/>
                </a:solidFill>
                <a:latin typeface="Open Sans"/>
              </a:rPr>
              <a:t> </a:t>
            </a:r>
            <a:r>
              <a:rPr lang="en-US" altLang="en-US" sz="2800" dirty="0" err="1">
                <a:solidFill>
                  <a:srgbClr val="000000"/>
                </a:solidFill>
                <a:latin typeface="Open Sans"/>
              </a:rPr>
              <a:t>Tống</a:t>
            </a:r>
            <a:r>
              <a:rPr lang="en-US" altLang="en-US" sz="2800" dirty="0">
                <a:solidFill>
                  <a:srgbClr val="000000"/>
                </a:solidFill>
                <a:latin typeface="Open Sans"/>
              </a:rPr>
              <a:t> </a:t>
            </a:r>
            <a:r>
              <a:rPr lang="en-US" altLang="en-US" sz="2800" dirty="0" err="1">
                <a:solidFill>
                  <a:srgbClr val="000000"/>
                </a:solidFill>
                <a:latin typeface="Open Sans"/>
              </a:rPr>
              <a:t>nữa</a:t>
            </a:r>
            <a:r>
              <a:rPr lang="en-US" altLang="en-US" sz="2800" dirty="0">
                <a:solidFill>
                  <a:srgbClr val="000000"/>
                </a:solidFill>
                <a:latin typeface="Open Sans"/>
              </a:rPr>
              <a:t>, </a:t>
            </a:r>
            <a:r>
              <a:rPr lang="en-US" altLang="en-US" sz="2800" dirty="0" err="1">
                <a:solidFill>
                  <a:srgbClr val="000000"/>
                </a:solidFill>
                <a:latin typeface="Open Sans"/>
              </a:rPr>
              <a:t>chỉ</a:t>
            </a:r>
            <a:r>
              <a:rPr lang="en-US" altLang="en-US" sz="2800" dirty="0">
                <a:solidFill>
                  <a:srgbClr val="000000"/>
                </a:solidFill>
                <a:latin typeface="Open Sans"/>
              </a:rPr>
              <a:t> </a:t>
            </a:r>
            <a:r>
              <a:rPr lang="en-US" altLang="en-US" sz="2800" dirty="0" err="1">
                <a:solidFill>
                  <a:srgbClr val="000000"/>
                </a:solidFill>
                <a:latin typeface="Open Sans"/>
              </a:rPr>
              <a:t>dùng</a:t>
            </a:r>
            <a:r>
              <a:rPr lang="en-US" altLang="en-US" sz="2800" dirty="0">
                <a:solidFill>
                  <a:srgbClr val="000000"/>
                </a:solidFill>
                <a:latin typeface="Open Sans"/>
              </a:rPr>
              <a:t> </a:t>
            </a:r>
            <a:r>
              <a:rPr lang="en-US" altLang="en-US" sz="2800" dirty="0" err="1">
                <a:solidFill>
                  <a:srgbClr val="000000"/>
                </a:solidFill>
                <a:latin typeface="Open Sans"/>
              </a:rPr>
              <a:t>gấm</a:t>
            </a:r>
            <a:r>
              <a:rPr lang="en-US" altLang="en-US" sz="2800" dirty="0">
                <a:solidFill>
                  <a:srgbClr val="000000"/>
                </a:solidFill>
                <a:latin typeface="Open Sans"/>
              </a:rPr>
              <a:t> </a:t>
            </a:r>
            <a:r>
              <a:rPr lang="en-US" altLang="en-US" sz="2800" dirty="0" err="1">
                <a:solidFill>
                  <a:srgbClr val="000000"/>
                </a:solidFill>
                <a:latin typeface="Open Sans"/>
              </a:rPr>
              <a:t>vóc</a:t>
            </a:r>
            <a:r>
              <a:rPr lang="en-US" altLang="en-US" sz="2800" dirty="0">
                <a:solidFill>
                  <a:srgbClr val="000000"/>
                </a:solidFill>
                <a:latin typeface="Open Sans"/>
              </a:rPr>
              <a:t> </a:t>
            </a:r>
            <a:r>
              <a:rPr lang="en-US" altLang="en-US" sz="2800" dirty="0" err="1">
                <a:solidFill>
                  <a:srgbClr val="000000"/>
                </a:solidFill>
                <a:latin typeface="Open Sans"/>
              </a:rPr>
              <a:t>sản</a:t>
            </a:r>
            <a:r>
              <a:rPr lang="en-US" altLang="en-US" sz="2800" dirty="0">
                <a:solidFill>
                  <a:srgbClr val="000000"/>
                </a:solidFill>
                <a:latin typeface="Open Sans"/>
              </a:rPr>
              <a:t> </a:t>
            </a:r>
            <a:r>
              <a:rPr lang="en-US" altLang="en-US" sz="2800" dirty="0" err="1">
                <a:solidFill>
                  <a:srgbClr val="000000"/>
                </a:solidFill>
                <a:latin typeface="Open Sans"/>
              </a:rPr>
              <a:t>xuất</a:t>
            </a:r>
            <a:r>
              <a:rPr lang="en-US" altLang="en-US" sz="2800" dirty="0">
                <a:solidFill>
                  <a:srgbClr val="000000"/>
                </a:solidFill>
                <a:latin typeface="Open Sans"/>
              </a:rPr>
              <a:t> </a:t>
            </a:r>
            <a:r>
              <a:rPr lang="en-US" altLang="en-US" sz="2800" dirty="0" err="1">
                <a:solidFill>
                  <a:srgbClr val="000000"/>
                </a:solidFill>
                <a:latin typeface="Open Sans"/>
              </a:rPr>
              <a:t>trong</a:t>
            </a:r>
            <a:r>
              <a:rPr lang="en-US" altLang="en-US" sz="2800" dirty="0">
                <a:solidFill>
                  <a:srgbClr val="000000"/>
                </a:solidFill>
                <a:latin typeface="Open Sans"/>
              </a:rPr>
              <a:t> </a:t>
            </a:r>
            <a:r>
              <a:rPr lang="en-US" altLang="en-US" sz="2800" dirty="0" err="1">
                <a:solidFill>
                  <a:srgbClr val="000000"/>
                </a:solidFill>
                <a:latin typeface="Open Sans"/>
              </a:rPr>
              <a:t>nước</a:t>
            </a:r>
            <a:r>
              <a:rPr lang="en-US" altLang="en-US" sz="2800" dirty="0">
                <a:solidFill>
                  <a:srgbClr val="000000"/>
                </a:solidFill>
                <a:latin typeface="Open Sans"/>
              </a:rPr>
              <a:t>, qua </a:t>
            </a:r>
            <a:r>
              <a:rPr lang="en-US" altLang="en-US" sz="2800" dirty="0" err="1">
                <a:solidFill>
                  <a:srgbClr val="000000"/>
                </a:solidFill>
                <a:latin typeface="Open Sans"/>
              </a:rPr>
              <a:t>đó</a:t>
            </a:r>
            <a:r>
              <a:rPr lang="en-US" altLang="en-US" sz="2800" dirty="0">
                <a:solidFill>
                  <a:srgbClr val="000000"/>
                </a:solidFill>
                <a:latin typeface="Open Sans"/>
              </a:rPr>
              <a:t> </a:t>
            </a:r>
            <a:r>
              <a:rPr lang="en-US" altLang="en-US" sz="2800" dirty="0" err="1">
                <a:solidFill>
                  <a:srgbClr val="000000"/>
                </a:solidFill>
                <a:latin typeface="Open Sans"/>
              </a:rPr>
              <a:t>khuyến</a:t>
            </a:r>
            <a:r>
              <a:rPr lang="en-US" altLang="en-US" sz="2800" dirty="0">
                <a:solidFill>
                  <a:srgbClr val="000000"/>
                </a:solidFill>
                <a:latin typeface="Open Sans"/>
              </a:rPr>
              <a:t> </a:t>
            </a:r>
            <a:r>
              <a:rPr lang="en-US" altLang="en-US" sz="2800" dirty="0" err="1">
                <a:solidFill>
                  <a:srgbClr val="000000"/>
                </a:solidFill>
                <a:latin typeface="Open Sans"/>
              </a:rPr>
              <a:t>khích</a:t>
            </a:r>
            <a:r>
              <a:rPr lang="en-US" altLang="en-US" sz="2800" dirty="0">
                <a:solidFill>
                  <a:srgbClr val="000000"/>
                </a:solidFill>
                <a:latin typeface="Open Sans"/>
              </a:rPr>
              <a:t> </a:t>
            </a:r>
            <a:r>
              <a:rPr lang="en-US" altLang="en-US" sz="2800" dirty="0" err="1">
                <a:solidFill>
                  <a:srgbClr val="000000"/>
                </a:solidFill>
                <a:latin typeface="Open Sans"/>
              </a:rPr>
              <a:t>nghề</a:t>
            </a:r>
            <a:r>
              <a:rPr lang="en-US" altLang="en-US" sz="2800" dirty="0">
                <a:solidFill>
                  <a:srgbClr val="000000"/>
                </a:solidFill>
                <a:latin typeface="Open Sans"/>
              </a:rPr>
              <a:t> </a:t>
            </a:r>
            <a:r>
              <a:rPr lang="en-US" altLang="en-US" sz="2800" dirty="0" err="1">
                <a:solidFill>
                  <a:srgbClr val="000000"/>
                </a:solidFill>
                <a:latin typeface="Open Sans"/>
              </a:rPr>
              <a:t>canh</a:t>
            </a:r>
            <a:r>
              <a:rPr lang="en-US" altLang="en-US" sz="2800" dirty="0">
                <a:solidFill>
                  <a:srgbClr val="000000"/>
                </a:solidFill>
                <a:latin typeface="Open Sans"/>
              </a:rPr>
              <a:t> </a:t>
            </a:r>
            <a:r>
              <a:rPr lang="en-US" altLang="en-US" sz="2800" dirty="0" err="1">
                <a:solidFill>
                  <a:srgbClr val="000000"/>
                </a:solidFill>
                <a:latin typeface="Open Sans"/>
              </a:rPr>
              <a:t>cửi</a:t>
            </a:r>
            <a:r>
              <a:rPr lang="en-US" altLang="en-US" sz="2800" dirty="0">
                <a:solidFill>
                  <a:srgbClr val="000000"/>
                </a:solidFill>
                <a:latin typeface="Open Sans"/>
              </a:rPr>
              <a:t>.</a:t>
            </a:r>
          </a:p>
        </p:txBody>
      </p:sp>
    </p:spTree>
    <p:extLst>
      <p:ext uri="{BB962C8B-B14F-4D97-AF65-F5344CB8AC3E}">
        <p14:creationId xmlns:p14="http://schemas.microsoft.com/office/powerpoint/2010/main" val="2914103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wipe(down)">
                                      <p:cBhvr>
                                        <p:cTn id="10" dur="500"/>
                                        <p:tgtEl>
                                          <p:spTgt spid="56"/>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34D5492-2F7F-1127-A930-74D2D576FFA1}"/>
              </a:ext>
            </a:extLst>
          </p:cNvPr>
          <p:cNvPicPr>
            <a:picLocks noChangeAspect="1"/>
          </p:cNvPicPr>
          <p:nvPr/>
        </p:nvPicPr>
        <p:blipFill>
          <a:blip r:embed="rId2"/>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AAA84C22-6579-1E8B-F8EF-949696A90D94}"/>
              </a:ext>
            </a:extLst>
          </p:cNvPr>
          <p:cNvPicPr>
            <a:picLocks noChangeAspect="1"/>
          </p:cNvPicPr>
          <p:nvPr/>
        </p:nvPicPr>
        <p:blipFill>
          <a:blip r:embed="rId3"/>
          <a:stretch>
            <a:fillRect/>
          </a:stretch>
        </p:blipFill>
        <p:spPr>
          <a:xfrm>
            <a:off x="0" y="4986528"/>
            <a:ext cx="12192000" cy="1871472"/>
          </a:xfrm>
          <a:prstGeom prst="rect">
            <a:avLst/>
          </a:prstGeom>
          <a:effectLst>
            <a:outerShdw blurRad="50800" dist="38100" dir="18900000" algn="bl" rotWithShape="0">
              <a:schemeClr val="tx1">
                <a:lumMod val="50000"/>
                <a:lumOff val="50000"/>
                <a:alpha val="40000"/>
              </a:schemeClr>
            </a:outerShdw>
          </a:effectLst>
        </p:spPr>
      </p:pic>
      <p:pic>
        <p:nvPicPr>
          <p:cNvPr id="56" name="Picture 55">
            <a:extLst>
              <a:ext uri="{FF2B5EF4-FFF2-40B4-BE49-F238E27FC236}">
                <a16:creationId xmlns:a16="http://schemas.microsoft.com/office/drawing/2014/main" id="{18AFC316-1CFC-3CB4-74FD-76E46E41399E}"/>
              </a:ext>
            </a:extLst>
          </p:cNvPr>
          <p:cNvPicPr>
            <a:picLocks noChangeAspect="1"/>
          </p:cNvPicPr>
          <p:nvPr/>
        </p:nvPicPr>
        <p:blipFill>
          <a:blip r:embed="rId4"/>
          <a:stretch>
            <a:fillRect/>
          </a:stretch>
        </p:blipFill>
        <p:spPr>
          <a:xfrm>
            <a:off x="1608727" y="4982320"/>
            <a:ext cx="8974545" cy="1875680"/>
          </a:xfrm>
          <a:prstGeom prst="rect">
            <a:avLst/>
          </a:prstGeom>
          <a:effectLst>
            <a:outerShdw blurRad="50800" dist="38100" dir="18900000" algn="bl" rotWithShape="0">
              <a:schemeClr val="tx1">
                <a:lumMod val="50000"/>
                <a:lumOff val="50000"/>
                <a:alpha val="40000"/>
              </a:schemeClr>
            </a:outerShdw>
          </a:effectLst>
        </p:spPr>
      </p:pic>
      <p:sp>
        <p:nvSpPr>
          <p:cNvPr id="6" name="Google Shape;384;p27">
            <a:extLst>
              <a:ext uri="{FF2B5EF4-FFF2-40B4-BE49-F238E27FC236}">
                <a16:creationId xmlns:a16="http://schemas.microsoft.com/office/drawing/2014/main" id="{15903FA1-D4FD-DE05-4B05-14AA6B300585}"/>
              </a:ext>
            </a:extLst>
          </p:cNvPr>
          <p:cNvSpPr/>
          <p:nvPr/>
        </p:nvSpPr>
        <p:spPr>
          <a:xfrm>
            <a:off x="4691744" y="589443"/>
            <a:ext cx="130072" cy="130021"/>
          </a:xfrm>
          <a:custGeom>
            <a:avLst/>
            <a:gdLst/>
            <a:ahLst/>
            <a:cxnLst/>
            <a:rect l="l" t="t" r="r" b="b"/>
            <a:pathLst>
              <a:path w="2954" h="2953" extrusionOk="0">
                <a:moveTo>
                  <a:pt x="1" y="0"/>
                </a:moveTo>
                <a:lnTo>
                  <a:pt x="1" y="2952"/>
                </a:lnTo>
                <a:lnTo>
                  <a:pt x="2953" y="2952"/>
                </a:lnTo>
                <a:lnTo>
                  <a:pt x="2953"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7" name="Hình chữ nhật: Góc Tròn 6">
            <a:extLst>
              <a:ext uri="{FF2B5EF4-FFF2-40B4-BE49-F238E27FC236}">
                <a16:creationId xmlns:a16="http://schemas.microsoft.com/office/drawing/2014/main" id="{E2E80965-9660-CB85-3BAC-C140E6B88E37}"/>
              </a:ext>
            </a:extLst>
          </p:cNvPr>
          <p:cNvSpPr/>
          <p:nvPr/>
        </p:nvSpPr>
        <p:spPr>
          <a:xfrm>
            <a:off x="101601" y="487364"/>
            <a:ext cx="11725804" cy="6400799"/>
          </a:xfrm>
          <a:custGeom>
            <a:avLst/>
            <a:gdLst>
              <a:gd name="connsiteX0" fmla="*/ 0 w 7504807"/>
              <a:gd name="connsiteY0" fmla="*/ 622382 h 3734219"/>
              <a:gd name="connsiteX1" fmla="*/ 622382 w 7504807"/>
              <a:gd name="connsiteY1" fmla="*/ 0 h 3734219"/>
              <a:gd name="connsiteX2" fmla="*/ 6882425 w 7504807"/>
              <a:gd name="connsiteY2" fmla="*/ 0 h 3734219"/>
              <a:gd name="connsiteX3" fmla="*/ 7504807 w 7504807"/>
              <a:gd name="connsiteY3" fmla="*/ 622382 h 3734219"/>
              <a:gd name="connsiteX4" fmla="*/ 7504807 w 7504807"/>
              <a:gd name="connsiteY4" fmla="*/ 3111837 h 3734219"/>
              <a:gd name="connsiteX5" fmla="*/ 6882425 w 7504807"/>
              <a:gd name="connsiteY5" fmla="*/ 3734219 h 3734219"/>
              <a:gd name="connsiteX6" fmla="*/ 622382 w 7504807"/>
              <a:gd name="connsiteY6" fmla="*/ 3734219 h 3734219"/>
              <a:gd name="connsiteX7" fmla="*/ 0 w 7504807"/>
              <a:gd name="connsiteY7" fmla="*/ 3111837 h 3734219"/>
              <a:gd name="connsiteX8" fmla="*/ 0 w 7504807"/>
              <a:gd name="connsiteY8" fmla="*/ 622382 h 373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4807" h="3734219" fill="none" extrusionOk="0">
                <a:moveTo>
                  <a:pt x="0" y="622382"/>
                </a:moveTo>
                <a:cubicBezTo>
                  <a:pt x="-48681" y="281677"/>
                  <a:pt x="274012" y="26337"/>
                  <a:pt x="622382" y="0"/>
                </a:cubicBezTo>
                <a:cubicBezTo>
                  <a:pt x="2037764" y="77600"/>
                  <a:pt x="5346374" y="-27269"/>
                  <a:pt x="6882425" y="0"/>
                </a:cubicBezTo>
                <a:cubicBezTo>
                  <a:pt x="7239929" y="-18167"/>
                  <a:pt x="7514962" y="281640"/>
                  <a:pt x="7504807" y="622382"/>
                </a:cubicBezTo>
                <a:cubicBezTo>
                  <a:pt x="7613807" y="1711273"/>
                  <a:pt x="7426598" y="2680466"/>
                  <a:pt x="7504807" y="3111837"/>
                </a:cubicBezTo>
                <a:cubicBezTo>
                  <a:pt x="7448393" y="3433500"/>
                  <a:pt x="7186488" y="3751714"/>
                  <a:pt x="6882425" y="3734219"/>
                </a:cubicBezTo>
                <a:cubicBezTo>
                  <a:pt x="5419859" y="3783396"/>
                  <a:pt x="2250097" y="3611517"/>
                  <a:pt x="622382" y="3734219"/>
                </a:cubicBezTo>
                <a:cubicBezTo>
                  <a:pt x="273319" y="3775163"/>
                  <a:pt x="-22341" y="3474805"/>
                  <a:pt x="0" y="3111837"/>
                </a:cubicBezTo>
                <a:cubicBezTo>
                  <a:pt x="47022" y="2590482"/>
                  <a:pt x="104569" y="1458466"/>
                  <a:pt x="0" y="622382"/>
                </a:cubicBezTo>
                <a:close/>
              </a:path>
              <a:path w="7504807" h="3734219" stroke="0" extrusionOk="0">
                <a:moveTo>
                  <a:pt x="0" y="622382"/>
                </a:moveTo>
                <a:cubicBezTo>
                  <a:pt x="21605" y="276180"/>
                  <a:pt x="313853" y="-2349"/>
                  <a:pt x="622382" y="0"/>
                </a:cubicBezTo>
                <a:cubicBezTo>
                  <a:pt x="3569367" y="-129276"/>
                  <a:pt x="5338821" y="-77778"/>
                  <a:pt x="6882425" y="0"/>
                </a:cubicBezTo>
                <a:cubicBezTo>
                  <a:pt x="7220475" y="-18114"/>
                  <a:pt x="7502893" y="289685"/>
                  <a:pt x="7504807" y="622382"/>
                </a:cubicBezTo>
                <a:cubicBezTo>
                  <a:pt x="7586406" y="940573"/>
                  <a:pt x="7659107" y="2074835"/>
                  <a:pt x="7504807" y="3111837"/>
                </a:cubicBezTo>
                <a:cubicBezTo>
                  <a:pt x="7511177" y="3469002"/>
                  <a:pt x="7176216" y="3751192"/>
                  <a:pt x="6882425" y="3734219"/>
                </a:cubicBezTo>
                <a:cubicBezTo>
                  <a:pt x="3792671" y="3778439"/>
                  <a:pt x="1443219" y="3704837"/>
                  <a:pt x="622382" y="3734219"/>
                </a:cubicBezTo>
                <a:cubicBezTo>
                  <a:pt x="268258" y="3694289"/>
                  <a:pt x="-4402" y="3454552"/>
                  <a:pt x="0" y="3111837"/>
                </a:cubicBezTo>
                <a:cubicBezTo>
                  <a:pt x="-159954" y="1914173"/>
                  <a:pt x="22140" y="1009064"/>
                  <a:pt x="0" y="622382"/>
                </a:cubicBezTo>
                <a:close/>
              </a:path>
            </a:pathLst>
          </a:custGeom>
          <a:solidFill>
            <a:schemeClr val="bg1">
              <a:alpha val="75000"/>
            </a:schemeClr>
          </a:solidFill>
          <a:ln w="38100">
            <a:solidFill>
              <a:srgbClr val="7A1729"/>
            </a:solidFill>
            <a:prstDash val="dash"/>
            <a:extLst>
              <a:ext uri="{C807C97D-BFC1-408E-A445-0C87EB9F89A2}">
                <ask:lineSketchStyleProps xmln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9" name="Rectangle 8"/>
          <p:cNvSpPr/>
          <p:nvPr/>
        </p:nvSpPr>
        <p:spPr>
          <a:xfrm>
            <a:off x="487097" y="559280"/>
            <a:ext cx="10892103" cy="6186309"/>
          </a:xfrm>
          <a:prstGeom prst="rect">
            <a:avLst/>
          </a:prstGeom>
        </p:spPr>
        <p:txBody>
          <a:bodyPr wrap="square">
            <a:spAutoFit/>
          </a:bodyPr>
          <a:lstStyle/>
          <a:p>
            <a:pPr algn="just">
              <a:lnSpc>
                <a:spcPct val="150000"/>
              </a:lnSpc>
            </a:pPr>
            <a:r>
              <a:rPr lang="vi-VN" sz="2400" dirty="0">
                <a:solidFill>
                  <a:srgbClr val="000000"/>
                </a:solidFill>
                <a:latin typeface="Open Sans"/>
              </a:rPr>
              <a:t>Năm 1042, Lý Thái Tông cho soạn bộ Hình thư. Đây là bộ luật thành văn đầu tiền của nước nhà. Với việc ban hành bộ Hình thư, nhà vua đã bãi bỏ lối xử án tuỳ tiện, nhiều khi quá hà khắc của quan lại.</a:t>
            </a:r>
          </a:p>
          <a:p>
            <a:pPr algn="just">
              <a:lnSpc>
                <a:spcPct val="150000"/>
              </a:lnSpc>
            </a:pPr>
            <a:r>
              <a:rPr lang="vi-VN" sz="2400" dirty="0">
                <a:solidFill>
                  <a:srgbClr val="000000"/>
                </a:solidFill>
                <a:latin typeface="Open Sans"/>
              </a:rPr>
              <a:t>Vào năm 1044, cả nước được mùa lớn, vua Thái Tông bảo: “Nếu trăm họ đã no đủ, trẫm lo gì không no đủ". Vua liền ban lệnh giảm một nửa tiền thuế cho dân cả nước.</a:t>
            </a:r>
          </a:p>
          <a:p>
            <a:pPr algn="just">
              <a:lnSpc>
                <a:spcPct val="150000"/>
              </a:lnSpc>
            </a:pPr>
            <a:r>
              <a:rPr lang="vi-VN" sz="2400" dirty="0">
                <a:solidFill>
                  <a:srgbClr val="000000"/>
                </a:solidFill>
                <a:latin typeface="Open Sans"/>
              </a:rPr>
              <a:t>Một trăm năm cầm quyền của vua Lý Thái Tông và con, cháu ông là Lý Thánh Tông, Lý Nhân Tông được coi là thời kì hưng thịnh nhất của triều Lý. Đó cũng là thời kì các danh tướng như Lê Phụng Hiểu, Lý Thường Kiệt lập những chiến công lẫy lừng.</a:t>
            </a:r>
          </a:p>
          <a:p>
            <a:pPr algn="r">
              <a:lnSpc>
                <a:spcPct val="150000"/>
              </a:lnSpc>
            </a:pPr>
            <a:r>
              <a:rPr lang="vi-VN" sz="2400" dirty="0">
                <a:solidFill>
                  <a:srgbClr val="000000"/>
                </a:solidFill>
                <a:latin typeface="Open Sans"/>
              </a:rPr>
              <a:t>Theo NGUYỄN KHẮC THUẬN</a:t>
            </a:r>
            <a:endParaRPr lang="vi-VN" sz="2400" b="0" i="0" dirty="0">
              <a:solidFill>
                <a:srgbClr val="000000"/>
              </a:solidFill>
              <a:effectLst/>
              <a:latin typeface="Open Sans"/>
            </a:endParaRPr>
          </a:p>
        </p:txBody>
      </p:sp>
    </p:spTree>
    <p:extLst>
      <p:ext uri="{BB962C8B-B14F-4D97-AF65-F5344CB8AC3E}">
        <p14:creationId xmlns:p14="http://schemas.microsoft.com/office/powerpoint/2010/main" val="3081308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wipe(down)">
                                      <p:cBhvr>
                                        <p:cTn id="10" dur="500"/>
                                        <p:tgtEl>
                                          <p:spTgt spid="56"/>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34D5492-2F7F-1127-A930-74D2D576FFA1}"/>
              </a:ext>
            </a:extLst>
          </p:cNvPr>
          <p:cNvPicPr>
            <a:picLocks noChangeAspect="1"/>
          </p:cNvPicPr>
          <p:nvPr/>
        </p:nvPicPr>
        <p:blipFill>
          <a:blip r:embed="rId2"/>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AAA84C22-6579-1E8B-F8EF-949696A90D94}"/>
              </a:ext>
            </a:extLst>
          </p:cNvPr>
          <p:cNvPicPr>
            <a:picLocks noChangeAspect="1"/>
          </p:cNvPicPr>
          <p:nvPr/>
        </p:nvPicPr>
        <p:blipFill>
          <a:blip r:embed="rId3"/>
          <a:stretch>
            <a:fillRect/>
          </a:stretch>
        </p:blipFill>
        <p:spPr>
          <a:xfrm>
            <a:off x="0" y="4986528"/>
            <a:ext cx="12192000" cy="1871472"/>
          </a:xfrm>
          <a:prstGeom prst="rect">
            <a:avLst/>
          </a:prstGeom>
          <a:effectLst>
            <a:outerShdw blurRad="50800" dist="38100" dir="18900000" algn="bl" rotWithShape="0">
              <a:schemeClr val="tx1">
                <a:lumMod val="50000"/>
                <a:lumOff val="50000"/>
                <a:alpha val="40000"/>
              </a:schemeClr>
            </a:outerShdw>
          </a:effectLst>
        </p:spPr>
      </p:pic>
      <p:pic>
        <p:nvPicPr>
          <p:cNvPr id="56" name="Picture 55">
            <a:extLst>
              <a:ext uri="{FF2B5EF4-FFF2-40B4-BE49-F238E27FC236}">
                <a16:creationId xmlns:a16="http://schemas.microsoft.com/office/drawing/2014/main" id="{18AFC316-1CFC-3CB4-74FD-76E46E41399E}"/>
              </a:ext>
            </a:extLst>
          </p:cNvPr>
          <p:cNvPicPr>
            <a:picLocks noChangeAspect="1"/>
          </p:cNvPicPr>
          <p:nvPr/>
        </p:nvPicPr>
        <p:blipFill>
          <a:blip r:embed="rId4"/>
          <a:stretch>
            <a:fillRect/>
          </a:stretch>
        </p:blipFill>
        <p:spPr>
          <a:xfrm>
            <a:off x="1608727" y="4982320"/>
            <a:ext cx="8974545" cy="1875680"/>
          </a:xfrm>
          <a:prstGeom prst="rect">
            <a:avLst/>
          </a:prstGeom>
          <a:effectLst>
            <a:outerShdw blurRad="50800" dist="38100" dir="18900000" algn="bl" rotWithShape="0">
              <a:schemeClr val="tx1">
                <a:lumMod val="50000"/>
                <a:lumOff val="50000"/>
                <a:alpha val="40000"/>
              </a:schemeClr>
            </a:outerShdw>
          </a:effectLst>
        </p:spPr>
      </p:pic>
      <p:sp>
        <p:nvSpPr>
          <p:cNvPr id="6" name="Google Shape;384;p27">
            <a:extLst>
              <a:ext uri="{FF2B5EF4-FFF2-40B4-BE49-F238E27FC236}">
                <a16:creationId xmlns:a16="http://schemas.microsoft.com/office/drawing/2014/main" id="{15903FA1-D4FD-DE05-4B05-14AA6B300585}"/>
              </a:ext>
            </a:extLst>
          </p:cNvPr>
          <p:cNvSpPr/>
          <p:nvPr/>
        </p:nvSpPr>
        <p:spPr>
          <a:xfrm>
            <a:off x="4691744" y="589443"/>
            <a:ext cx="130072" cy="130021"/>
          </a:xfrm>
          <a:custGeom>
            <a:avLst/>
            <a:gdLst/>
            <a:ahLst/>
            <a:cxnLst/>
            <a:rect l="l" t="t" r="r" b="b"/>
            <a:pathLst>
              <a:path w="2954" h="2953" extrusionOk="0">
                <a:moveTo>
                  <a:pt x="1" y="0"/>
                </a:moveTo>
                <a:lnTo>
                  <a:pt x="1" y="2952"/>
                </a:lnTo>
                <a:lnTo>
                  <a:pt x="2953" y="2952"/>
                </a:lnTo>
                <a:lnTo>
                  <a:pt x="2953"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7" name="Hình chữ nhật: Góc Tròn 6">
            <a:extLst>
              <a:ext uri="{FF2B5EF4-FFF2-40B4-BE49-F238E27FC236}">
                <a16:creationId xmlns:a16="http://schemas.microsoft.com/office/drawing/2014/main" id="{E2E80965-9660-CB85-3BAC-C140E6B88E37}"/>
              </a:ext>
            </a:extLst>
          </p:cNvPr>
          <p:cNvSpPr/>
          <p:nvPr/>
        </p:nvSpPr>
        <p:spPr>
          <a:xfrm>
            <a:off x="309966" y="278970"/>
            <a:ext cx="11608231" cy="6400799"/>
          </a:xfrm>
          <a:custGeom>
            <a:avLst/>
            <a:gdLst>
              <a:gd name="connsiteX0" fmla="*/ 0 w 7504807"/>
              <a:gd name="connsiteY0" fmla="*/ 622382 h 3734219"/>
              <a:gd name="connsiteX1" fmla="*/ 622382 w 7504807"/>
              <a:gd name="connsiteY1" fmla="*/ 0 h 3734219"/>
              <a:gd name="connsiteX2" fmla="*/ 6882425 w 7504807"/>
              <a:gd name="connsiteY2" fmla="*/ 0 h 3734219"/>
              <a:gd name="connsiteX3" fmla="*/ 7504807 w 7504807"/>
              <a:gd name="connsiteY3" fmla="*/ 622382 h 3734219"/>
              <a:gd name="connsiteX4" fmla="*/ 7504807 w 7504807"/>
              <a:gd name="connsiteY4" fmla="*/ 3111837 h 3734219"/>
              <a:gd name="connsiteX5" fmla="*/ 6882425 w 7504807"/>
              <a:gd name="connsiteY5" fmla="*/ 3734219 h 3734219"/>
              <a:gd name="connsiteX6" fmla="*/ 622382 w 7504807"/>
              <a:gd name="connsiteY6" fmla="*/ 3734219 h 3734219"/>
              <a:gd name="connsiteX7" fmla="*/ 0 w 7504807"/>
              <a:gd name="connsiteY7" fmla="*/ 3111837 h 3734219"/>
              <a:gd name="connsiteX8" fmla="*/ 0 w 7504807"/>
              <a:gd name="connsiteY8" fmla="*/ 622382 h 373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4807" h="3734219" fill="none" extrusionOk="0">
                <a:moveTo>
                  <a:pt x="0" y="622382"/>
                </a:moveTo>
                <a:cubicBezTo>
                  <a:pt x="-48681" y="281677"/>
                  <a:pt x="274012" y="26337"/>
                  <a:pt x="622382" y="0"/>
                </a:cubicBezTo>
                <a:cubicBezTo>
                  <a:pt x="2037764" y="77600"/>
                  <a:pt x="5346374" y="-27269"/>
                  <a:pt x="6882425" y="0"/>
                </a:cubicBezTo>
                <a:cubicBezTo>
                  <a:pt x="7239929" y="-18167"/>
                  <a:pt x="7514962" y="281640"/>
                  <a:pt x="7504807" y="622382"/>
                </a:cubicBezTo>
                <a:cubicBezTo>
                  <a:pt x="7613807" y="1711273"/>
                  <a:pt x="7426598" y="2680466"/>
                  <a:pt x="7504807" y="3111837"/>
                </a:cubicBezTo>
                <a:cubicBezTo>
                  <a:pt x="7448393" y="3433500"/>
                  <a:pt x="7186488" y="3751714"/>
                  <a:pt x="6882425" y="3734219"/>
                </a:cubicBezTo>
                <a:cubicBezTo>
                  <a:pt x="5419859" y="3783396"/>
                  <a:pt x="2250097" y="3611517"/>
                  <a:pt x="622382" y="3734219"/>
                </a:cubicBezTo>
                <a:cubicBezTo>
                  <a:pt x="273319" y="3775163"/>
                  <a:pt x="-22341" y="3474805"/>
                  <a:pt x="0" y="3111837"/>
                </a:cubicBezTo>
                <a:cubicBezTo>
                  <a:pt x="47022" y="2590482"/>
                  <a:pt x="104569" y="1458466"/>
                  <a:pt x="0" y="622382"/>
                </a:cubicBezTo>
                <a:close/>
              </a:path>
              <a:path w="7504807" h="3734219" stroke="0" extrusionOk="0">
                <a:moveTo>
                  <a:pt x="0" y="622382"/>
                </a:moveTo>
                <a:cubicBezTo>
                  <a:pt x="21605" y="276180"/>
                  <a:pt x="313853" y="-2349"/>
                  <a:pt x="622382" y="0"/>
                </a:cubicBezTo>
                <a:cubicBezTo>
                  <a:pt x="3569367" y="-129276"/>
                  <a:pt x="5338821" y="-77778"/>
                  <a:pt x="6882425" y="0"/>
                </a:cubicBezTo>
                <a:cubicBezTo>
                  <a:pt x="7220475" y="-18114"/>
                  <a:pt x="7502893" y="289685"/>
                  <a:pt x="7504807" y="622382"/>
                </a:cubicBezTo>
                <a:cubicBezTo>
                  <a:pt x="7586406" y="940573"/>
                  <a:pt x="7659107" y="2074835"/>
                  <a:pt x="7504807" y="3111837"/>
                </a:cubicBezTo>
                <a:cubicBezTo>
                  <a:pt x="7511177" y="3469002"/>
                  <a:pt x="7176216" y="3751192"/>
                  <a:pt x="6882425" y="3734219"/>
                </a:cubicBezTo>
                <a:cubicBezTo>
                  <a:pt x="3792671" y="3778439"/>
                  <a:pt x="1443219" y="3704837"/>
                  <a:pt x="622382" y="3734219"/>
                </a:cubicBezTo>
                <a:cubicBezTo>
                  <a:pt x="268258" y="3694289"/>
                  <a:pt x="-4402" y="3454552"/>
                  <a:pt x="0" y="3111837"/>
                </a:cubicBezTo>
                <a:cubicBezTo>
                  <a:pt x="-159954" y="1914173"/>
                  <a:pt x="22140" y="1009064"/>
                  <a:pt x="0" y="622382"/>
                </a:cubicBezTo>
                <a:close/>
              </a:path>
            </a:pathLst>
          </a:custGeom>
          <a:solidFill>
            <a:schemeClr val="bg1">
              <a:alpha val="75000"/>
            </a:schemeClr>
          </a:solidFill>
          <a:ln w="38100">
            <a:solidFill>
              <a:srgbClr val="7A1729"/>
            </a:solidFill>
            <a:prstDash val="dash"/>
            <a:extLst>
              <a:ext uri="{C807C97D-BFC1-408E-A445-0C87EB9F89A2}">
                <ask:lineSketchStyleProps xmln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2209379" y="654453"/>
            <a:ext cx="7280890" cy="3827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11500" b="1" dirty="0" err="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115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1500" b="1"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endParaRPr lang="vi-VN" sz="11500" b="1"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eaLnBrk="1" hangingPunct="1">
              <a:spcBef>
                <a:spcPts val="1350"/>
              </a:spcBef>
              <a:defRPr/>
            </a:pPr>
            <a:endParaRPr lang="en-US" sz="11500"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3825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wipe(down)">
                                      <p:cBhvr>
                                        <p:cTn id="10" dur="500"/>
                                        <p:tgtEl>
                                          <p:spTgt spid="56"/>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34D5492-2F7F-1127-A930-74D2D576FFA1}"/>
              </a:ext>
            </a:extLst>
          </p:cNvPr>
          <p:cNvPicPr>
            <a:picLocks noChangeAspect="1"/>
          </p:cNvPicPr>
          <p:nvPr/>
        </p:nvPicPr>
        <p:blipFill>
          <a:blip r:embed="rId2"/>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AAA84C22-6579-1E8B-F8EF-949696A90D94}"/>
              </a:ext>
            </a:extLst>
          </p:cNvPr>
          <p:cNvPicPr>
            <a:picLocks noChangeAspect="1"/>
          </p:cNvPicPr>
          <p:nvPr/>
        </p:nvPicPr>
        <p:blipFill>
          <a:blip r:embed="rId3"/>
          <a:stretch>
            <a:fillRect/>
          </a:stretch>
        </p:blipFill>
        <p:spPr>
          <a:xfrm>
            <a:off x="0" y="4986528"/>
            <a:ext cx="12192000" cy="1871472"/>
          </a:xfrm>
          <a:prstGeom prst="rect">
            <a:avLst/>
          </a:prstGeom>
          <a:effectLst>
            <a:outerShdw blurRad="50800" dist="38100" dir="18900000" algn="bl" rotWithShape="0">
              <a:schemeClr val="tx1">
                <a:lumMod val="50000"/>
                <a:lumOff val="50000"/>
                <a:alpha val="40000"/>
              </a:schemeClr>
            </a:outerShdw>
          </a:effectLst>
        </p:spPr>
      </p:pic>
      <p:pic>
        <p:nvPicPr>
          <p:cNvPr id="56" name="Picture 55">
            <a:extLst>
              <a:ext uri="{FF2B5EF4-FFF2-40B4-BE49-F238E27FC236}">
                <a16:creationId xmlns:a16="http://schemas.microsoft.com/office/drawing/2014/main" id="{18AFC316-1CFC-3CB4-74FD-76E46E41399E}"/>
              </a:ext>
            </a:extLst>
          </p:cNvPr>
          <p:cNvPicPr>
            <a:picLocks noChangeAspect="1"/>
          </p:cNvPicPr>
          <p:nvPr/>
        </p:nvPicPr>
        <p:blipFill>
          <a:blip r:embed="rId4"/>
          <a:stretch>
            <a:fillRect/>
          </a:stretch>
        </p:blipFill>
        <p:spPr>
          <a:xfrm>
            <a:off x="1608727" y="4982320"/>
            <a:ext cx="8974545" cy="1875680"/>
          </a:xfrm>
          <a:prstGeom prst="rect">
            <a:avLst/>
          </a:prstGeom>
          <a:effectLst>
            <a:outerShdw blurRad="50800" dist="38100" dir="18900000" algn="bl" rotWithShape="0">
              <a:schemeClr val="tx1">
                <a:lumMod val="50000"/>
                <a:lumOff val="50000"/>
                <a:alpha val="40000"/>
              </a:schemeClr>
            </a:outerShdw>
          </a:effectLst>
        </p:spPr>
      </p:pic>
      <p:sp>
        <p:nvSpPr>
          <p:cNvPr id="6" name="Google Shape;384;p27">
            <a:extLst>
              <a:ext uri="{FF2B5EF4-FFF2-40B4-BE49-F238E27FC236}">
                <a16:creationId xmlns:a16="http://schemas.microsoft.com/office/drawing/2014/main" id="{15903FA1-D4FD-DE05-4B05-14AA6B300585}"/>
              </a:ext>
            </a:extLst>
          </p:cNvPr>
          <p:cNvSpPr/>
          <p:nvPr/>
        </p:nvSpPr>
        <p:spPr>
          <a:xfrm>
            <a:off x="4691744" y="589443"/>
            <a:ext cx="130072" cy="130021"/>
          </a:xfrm>
          <a:custGeom>
            <a:avLst/>
            <a:gdLst/>
            <a:ahLst/>
            <a:cxnLst/>
            <a:rect l="l" t="t" r="r" b="b"/>
            <a:pathLst>
              <a:path w="2954" h="2953" extrusionOk="0">
                <a:moveTo>
                  <a:pt x="1" y="0"/>
                </a:moveTo>
                <a:lnTo>
                  <a:pt x="1" y="2952"/>
                </a:lnTo>
                <a:lnTo>
                  <a:pt x="2953" y="2952"/>
                </a:lnTo>
                <a:lnTo>
                  <a:pt x="2953"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7" name="Hình chữ nhật: Góc Tròn 6">
            <a:extLst>
              <a:ext uri="{FF2B5EF4-FFF2-40B4-BE49-F238E27FC236}">
                <a16:creationId xmlns:a16="http://schemas.microsoft.com/office/drawing/2014/main" id="{E2E80965-9660-CB85-3BAC-C140E6B88E37}"/>
              </a:ext>
            </a:extLst>
          </p:cNvPr>
          <p:cNvSpPr/>
          <p:nvPr/>
        </p:nvSpPr>
        <p:spPr>
          <a:xfrm>
            <a:off x="620359" y="110472"/>
            <a:ext cx="10947528" cy="6400799"/>
          </a:xfrm>
          <a:custGeom>
            <a:avLst/>
            <a:gdLst>
              <a:gd name="connsiteX0" fmla="*/ 0 w 7504807"/>
              <a:gd name="connsiteY0" fmla="*/ 622382 h 3734219"/>
              <a:gd name="connsiteX1" fmla="*/ 622382 w 7504807"/>
              <a:gd name="connsiteY1" fmla="*/ 0 h 3734219"/>
              <a:gd name="connsiteX2" fmla="*/ 6882425 w 7504807"/>
              <a:gd name="connsiteY2" fmla="*/ 0 h 3734219"/>
              <a:gd name="connsiteX3" fmla="*/ 7504807 w 7504807"/>
              <a:gd name="connsiteY3" fmla="*/ 622382 h 3734219"/>
              <a:gd name="connsiteX4" fmla="*/ 7504807 w 7504807"/>
              <a:gd name="connsiteY4" fmla="*/ 3111837 h 3734219"/>
              <a:gd name="connsiteX5" fmla="*/ 6882425 w 7504807"/>
              <a:gd name="connsiteY5" fmla="*/ 3734219 h 3734219"/>
              <a:gd name="connsiteX6" fmla="*/ 622382 w 7504807"/>
              <a:gd name="connsiteY6" fmla="*/ 3734219 h 3734219"/>
              <a:gd name="connsiteX7" fmla="*/ 0 w 7504807"/>
              <a:gd name="connsiteY7" fmla="*/ 3111837 h 3734219"/>
              <a:gd name="connsiteX8" fmla="*/ 0 w 7504807"/>
              <a:gd name="connsiteY8" fmla="*/ 622382 h 373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4807" h="3734219" fill="none" extrusionOk="0">
                <a:moveTo>
                  <a:pt x="0" y="622382"/>
                </a:moveTo>
                <a:cubicBezTo>
                  <a:pt x="-48681" y="281677"/>
                  <a:pt x="274012" y="26337"/>
                  <a:pt x="622382" y="0"/>
                </a:cubicBezTo>
                <a:cubicBezTo>
                  <a:pt x="2037764" y="77600"/>
                  <a:pt x="5346374" y="-27269"/>
                  <a:pt x="6882425" y="0"/>
                </a:cubicBezTo>
                <a:cubicBezTo>
                  <a:pt x="7239929" y="-18167"/>
                  <a:pt x="7514962" y="281640"/>
                  <a:pt x="7504807" y="622382"/>
                </a:cubicBezTo>
                <a:cubicBezTo>
                  <a:pt x="7613807" y="1711273"/>
                  <a:pt x="7426598" y="2680466"/>
                  <a:pt x="7504807" y="3111837"/>
                </a:cubicBezTo>
                <a:cubicBezTo>
                  <a:pt x="7448393" y="3433500"/>
                  <a:pt x="7186488" y="3751714"/>
                  <a:pt x="6882425" y="3734219"/>
                </a:cubicBezTo>
                <a:cubicBezTo>
                  <a:pt x="5419859" y="3783396"/>
                  <a:pt x="2250097" y="3611517"/>
                  <a:pt x="622382" y="3734219"/>
                </a:cubicBezTo>
                <a:cubicBezTo>
                  <a:pt x="273319" y="3775163"/>
                  <a:pt x="-22341" y="3474805"/>
                  <a:pt x="0" y="3111837"/>
                </a:cubicBezTo>
                <a:cubicBezTo>
                  <a:pt x="47022" y="2590482"/>
                  <a:pt x="104569" y="1458466"/>
                  <a:pt x="0" y="622382"/>
                </a:cubicBezTo>
                <a:close/>
              </a:path>
              <a:path w="7504807" h="3734219" stroke="0" extrusionOk="0">
                <a:moveTo>
                  <a:pt x="0" y="622382"/>
                </a:moveTo>
                <a:cubicBezTo>
                  <a:pt x="21605" y="276180"/>
                  <a:pt x="313853" y="-2349"/>
                  <a:pt x="622382" y="0"/>
                </a:cubicBezTo>
                <a:cubicBezTo>
                  <a:pt x="3569367" y="-129276"/>
                  <a:pt x="5338821" y="-77778"/>
                  <a:pt x="6882425" y="0"/>
                </a:cubicBezTo>
                <a:cubicBezTo>
                  <a:pt x="7220475" y="-18114"/>
                  <a:pt x="7502893" y="289685"/>
                  <a:pt x="7504807" y="622382"/>
                </a:cubicBezTo>
                <a:cubicBezTo>
                  <a:pt x="7586406" y="940573"/>
                  <a:pt x="7659107" y="2074835"/>
                  <a:pt x="7504807" y="3111837"/>
                </a:cubicBezTo>
                <a:cubicBezTo>
                  <a:pt x="7511177" y="3469002"/>
                  <a:pt x="7176216" y="3751192"/>
                  <a:pt x="6882425" y="3734219"/>
                </a:cubicBezTo>
                <a:cubicBezTo>
                  <a:pt x="3792671" y="3778439"/>
                  <a:pt x="1443219" y="3704837"/>
                  <a:pt x="622382" y="3734219"/>
                </a:cubicBezTo>
                <a:cubicBezTo>
                  <a:pt x="268258" y="3694289"/>
                  <a:pt x="-4402" y="3454552"/>
                  <a:pt x="0" y="3111837"/>
                </a:cubicBezTo>
                <a:cubicBezTo>
                  <a:pt x="-159954" y="1914173"/>
                  <a:pt x="22140" y="1009064"/>
                  <a:pt x="0" y="622382"/>
                </a:cubicBezTo>
                <a:close/>
              </a:path>
            </a:pathLst>
          </a:custGeom>
          <a:solidFill>
            <a:schemeClr val="bg1">
              <a:alpha val="75000"/>
            </a:schemeClr>
          </a:solidFill>
          <a:ln w="38100">
            <a:solidFill>
              <a:srgbClr val="7A1729"/>
            </a:solidFill>
            <a:prstDash val="dash"/>
            <a:extLst>
              <a:ext uri="{C807C97D-BFC1-408E-A445-0C87EB9F89A2}">
                <ask:lineSketchStyleProps xmln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3" name="Text Box 14">
            <a:extLst>
              <a:ext uri="{FF2B5EF4-FFF2-40B4-BE49-F238E27FC236}">
                <a16:creationId xmlns:a16="http://schemas.microsoft.com/office/drawing/2014/main" id="{0C48C6DD-355D-2E5D-05BB-E44155A5EC41}"/>
              </a:ext>
            </a:extLst>
          </p:cNvPr>
          <p:cNvSpPr txBox="1">
            <a:spLocks noChangeArrowheads="1"/>
          </p:cNvSpPr>
          <p:nvPr/>
        </p:nvSpPr>
        <p:spPr bwMode="auto">
          <a:xfrm>
            <a:off x="3050941" y="699709"/>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khó</a:t>
            </a:r>
            <a:endParaRPr lang="en-US" sz="5400"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3B10CC8B-5F7C-DDF0-A24C-75673EA30E0F}"/>
              </a:ext>
            </a:extLst>
          </p:cNvPr>
          <p:cNvSpPr/>
          <p:nvPr/>
        </p:nvSpPr>
        <p:spPr>
          <a:xfrm>
            <a:off x="3050941" y="2096624"/>
            <a:ext cx="5373357"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solidFill>
            <a:srgbClr val="FFFF00"/>
          </a:solidFill>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5400" dirty="0" err="1" smtClean="0">
                <a:solidFill>
                  <a:schemeClr val="tx1"/>
                </a:solidFill>
                <a:latin typeface="Times New Roman" panose="02020603050405020304" pitchFamily="18" charset="0"/>
                <a:cs typeface="Times New Roman" panose="02020603050405020304" pitchFamily="18" charset="0"/>
              </a:rPr>
              <a:t>văn</a:t>
            </a:r>
            <a:r>
              <a:rPr lang="en-US" altLang="vi-VN" sz="5400" dirty="0" smtClean="0">
                <a:solidFill>
                  <a:schemeClr val="tx1"/>
                </a:solidFill>
                <a:latin typeface="Times New Roman" panose="02020603050405020304" pitchFamily="18" charset="0"/>
                <a:cs typeface="Times New Roman" panose="02020603050405020304" pitchFamily="18" charset="0"/>
              </a:rPr>
              <a:t> </a:t>
            </a:r>
            <a:r>
              <a:rPr lang="en-US" altLang="vi-VN" sz="5400" dirty="0" err="1" smtClean="0">
                <a:solidFill>
                  <a:schemeClr val="tx1"/>
                </a:solidFill>
                <a:latin typeface="Times New Roman" panose="02020603050405020304" pitchFamily="18" charset="0"/>
                <a:cs typeface="Times New Roman" panose="02020603050405020304" pitchFamily="18" charset="0"/>
              </a:rPr>
              <a:t>võ</a:t>
            </a:r>
            <a:r>
              <a:rPr lang="en-US" altLang="vi-VN" sz="5400" dirty="0" smtClean="0">
                <a:solidFill>
                  <a:schemeClr val="tx1"/>
                </a:solidFill>
                <a:latin typeface="Times New Roman" panose="02020603050405020304" pitchFamily="18" charset="0"/>
                <a:cs typeface="Times New Roman" panose="02020603050405020304" pitchFamily="18" charset="0"/>
              </a:rPr>
              <a:t> song </a:t>
            </a:r>
            <a:r>
              <a:rPr lang="en-US" altLang="vi-VN" sz="5400" dirty="0" err="1" smtClean="0">
                <a:solidFill>
                  <a:schemeClr val="tx1"/>
                </a:solidFill>
                <a:latin typeface="Times New Roman" panose="02020603050405020304" pitchFamily="18" charset="0"/>
                <a:cs typeface="Times New Roman" panose="02020603050405020304" pitchFamily="18" charset="0"/>
              </a:rPr>
              <a:t>toàn</a:t>
            </a:r>
            <a:endParaRPr lang="en-US" altLang="vi-VN" sz="5400" dirty="0">
              <a:solidFill>
                <a:schemeClr val="tx1"/>
              </a:solidFill>
              <a:latin typeface="Times New Roman" panose="02020603050405020304" pitchFamily="18" charset="0"/>
              <a:cs typeface="Times New Roman" panose="02020603050405020304" pitchFamily="18" charset="0"/>
            </a:endParaRPr>
          </a:p>
        </p:txBody>
      </p:sp>
      <p:sp>
        <p:nvSpPr>
          <p:cNvPr id="11" name="Rectangle: Rounded Corners 8">
            <a:extLst>
              <a:ext uri="{FF2B5EF4-FFF2-40B4-BE49-F238E27FC236}">
                <a16:creationId xmlns:a16="http://schemas.microsoft.com/office/drawing/2014/main" id="{37916720-F050-D67B-D152-CD816F079156}"/>
              </a:ext>
            </a:extLst>
          </p:cNvPr>
          <p:cNvSpPr/>
          <p:nvPr/>
        </p:nvSpPr>
        <p:spPr>
          <a:xfrm>
            <a:off x="3258760" y="3709939"/>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solidFill>
            <a:schemeClr val="accent5">
              <a:lumMod val="60000"/>
              <a:lumOff val="40000"/>
            </a:schemeClr>
          </a:solidFill>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dirty="0" err="1">
                <a:solidFill>
                  <a:schemeClr val="tx1"/>
                </a:solidFill>
                <a:latin typeface="Times New Roman" panose="02020603050405020304" pitchFamily="18" charset="0"/>
                <a:cs typeface="Times New Roman" panose="02020603050405020304" pitchFamily="18" charset="0"/>
              </a:rPr>
              <a:t>l</a:t>
            </a:r>
            <a:r>
              <a:rPr lang="en-US" altLang="vi-VN" sz="4800" dirty="0" err="1" smtClean="0">
                <a:solidFill>
                  <a:schemeClr val="tx1"/>
                </a:solidFill>
                <a:latin typeface="Times New Roman" panose="02020603050405020304" pitchFamily="18" charset="0"/>
                <a:cs typeface="Times New Roman" panose="02020603050405020304" pitchFamily="18" charset="0"/>
              </a:rPr>
              <a:t>uật</a:t>
            </a:r>
            <a:r>
              <a:rPr lang="en-US" altLang="vi-VN" sz="4800" dirty="0" smtClean="0">
                <a:solidFill>
                  <a:schemeClr val="tx1"/>
                </a:solidFill>
                <a:latin typeface="Times New Roman" panose="02020603050405020304" pitchFamily="18" charset="0"/>
                <a:cs typeface="Times New Roman" panose="02020603050405020304" pitchFamily="18" charset="0"/>
              </a:rPr>
              <a:t> </a:t>
            </a:r>
            <a:r>
              <a:rPr lang="en-US" altLang="vi-VN" sz="4800" dirty="0" err="1" smtClean="0">
                <a:solidFill>
                  <a:schemeClr val="tx1"/>
                </a:solidFill>
                <a:latin typeface="Times New Roman" panose="02020603050405020304" pitchFamily="18" charset="0"/>
                <a:cs typeface="Times New Roman" panose="02020603050405020304" pitchFamily="18" charset="0"/>
              </a:rPr>
              <a:t>thành</a:t>
            </a:r>
            <a:r>
              <a:rPr lang="en-US" altLang="vi-VN" sz="4800" dirty="0" smtClean="0">
                <a:solidFill>
                  <a:schemeClr val="tx1"/>
                </a:solidFill>
                <a:latin typeface="Times New Roman" panose="02020603050405020304" pitchFamily="18" charset="0"/>
                <a:cs typeface="Times New Roman" panose="02020603050405020304" pitchFamily="18" charset="0"/>
              </a:rPr>
              <a:t> </a:t>
            </a:r>
            <a:r>
              <a:rPr lang="en-US" altLang="vi-VN" sz="4800" dirty="0" err="1" smtClean="0">
                <a:solidFill>
                  <a:schemeClr val="tx1"/>
                </a:solidFill>
                <a:latin typeface="Times New Roman" panose="02020603050405020304" pitchFamily="18" charset="0"/>
                <a:cs typeface="Times New Roman" panose="02020603050405020304" pitchFamily="18" charset="0"/>
              </a:rPr>
              <a:t>văn</a:t>
            </a:r>
            <a:endParaRPr lang="en-US" altLang="vi-VN" sz="4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369419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wipe(down)">
                                      <p:cBhvr>
                                        <p:cTn id="10" dur="500"/>
                                        <p:tgtEl>
                                          <p:spTgt spid="56"/>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P spid="9" grpId="0" bldLvl="0" animBg="1"/>
      <p:bldP spid="11"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C48C6DD-355D-2E5D-05BB-E44155A5EC41}"/>
              </a:ext>
            </a:extLst>
          </p:cNvPr>
          <p:cNvSpPr txBox="1">
            <a:spLocks noChangeArrowheads="1"/>
          </p:cNvSpPr>
          <p:nvPr/>
        </p:nvSpPr>
        <p:spPr bwMode="auto">
          <a:xfrm>
            <a:off x="3050282" y="383330"/>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dirty="0" err="1" smtClean="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Giải</a:t>
            </a:r>
            <a:r>
              <a:rPr lang="en-US" sz="5400" dirty="0" smtClean="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5400" dirty="0" err="1" smtClean="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nghĩa</a:t>
            </a:r>
            <a:r>
              <a:rPr lang="en-US" sz="5400" dirty="0" smtClean="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5400" dirty="0" err="1" smtClean="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từ</a:t>
            </a:r>
            <a:r>
              <a:rPr lang="en-US" sz="5400" dirty="0" smtClean="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5400" dirty="0" err="1" smtClean="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khó</a:t>
            </a:r>
            <a:endParaRPr lang="en-US" sz="5400"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endParaRPr>
          </a:p>
        </p:txBody>
      </p:sp>
      <p:sp>
        <p:nvSpPr>
          <p:cNvPr id="3" name="Rectangle: Rounded Corners 8">
            <a:extLst>
              <a:ext uri="{FF2B5EF4-FFF2-40B4-BE49-F238E27FC236}">
                <a16:creationId xmlns:a16="http://schemas.microsoft.com/office/drawing/2014/main" id="{3B10CC8B-5F7C-DDF0-A24C-75673EA30E0F}"/>
              </a:ext>
            </a:extLst>
          </p:cNvPr>
          <p:cNvSpPr/>
          <p:nvPr/>
        </p:nvSpPr>
        <p:spPr>
          <a:xfrm>
            <a:off x="475122" y="2653906"/>
            <a:ext cx="10925695"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000" dirty="0" err="1" smtClean="0">
                <a:solidFill>
                  <a:srgbClr val="0070C0"/>
                </a:solidFill>
                <a:latin typeface="UTM Avo" panose="02040603050506020204" pitchFamily="18" charset="0"/>
              </a:rPr>
              <a:t>văn</a:t>
            </a:r>
            <a:r>
              <a:rPr lang="en-US" altLang="vi-VN" sz="4000" dirty="0" smtClean="0">
                <a:solidFill>
                  <a:srgbClr val="0070C0"/>
                </a:solidFill>
                <a:latin typeface="UTM Avo" panose="02040603050506020204" pitchFamily="18" charset="0"/>
              </a:rPr>
              <a:t> </a:t>
            </a:r>
            <a:r>
              <a:rPr lang="en-US" altLang="vi-VN" sz="4000" dirty="0" err="1" smtClean="0">
                <a:solidFill>
                  <a:srgbClr val="0070C0"/>
                </a:solidFill>
                <a:latin typeface="UTM Avo" panose="02040603050506020204" pitchFamily="18" charset="0"/>
              </a:rPr>
              <a:t>võ</a:t>
            </a:r>
            <a:r>
              <a:rPr lang="en-US" altLang="vi-VN" sz="4000" dirty="0" smtClean="0">
                <a:solidFill>
                  <a:srgbClr val="0070C0"/>
                </a:solidFill>
                <a:latin typeface="UTM Avo" panose="02040603050506020204" pitchFamily="18" charset="0"/>
              </a:rPr>
              <a:t> song </a:t>
            </a:r>
            <a:r>
              <a:rPr lang="en-US" altLang="vi-VN" sz="4000" dirty="0" err="1" smtClean="0">
                <a:solidFill>
                  <a:srgbClr val="0070C0"/>
                </a:solidFill>
                <a:latin typeface="UTM Avo" panose="02040603050506020204" pitchFamily="18" charset="0"/>
              </a:rPr>
              <a:t>toàn</a:t>
            </a:r>
            <a:r>
              <a:rPr lang="en-US" altLang="vi-VN" sz="4000" dirty="0" smtClean="0">
                <a:solidFill>
                  <a:srgbClr val="0070C0"/>
                </a:solidFill>
                <a:latin typeface="UTM Avo" panose="02040603050506020204" pitchFamily="18" charset="0"/>
              </a:rPr>
              <a:t>: </a:t>
            </a:r>
            <a:r>
              <a:rPr lang="en-US" altLang="vi-VN" sz="4000" dirty="0" err="1" smtClean="0">
                <a:solidFill>
                  <a:srgbClr val="0070C0"/>
                </a:solidFill>
                <a:latin typeface="UTM Avo" panose="02040603050506020204" pitchFamily="18" charset="0"/>
              </a:rPr>
              <a:t>giỏi</a:t>
            </a:r>
            <a:r>
              <a:rPr lang="en-US" altLang="vi-VN" sz="4000" dirty="0" smtClean="0">
                <a:solidFill>
                  <a:srgbClr val="0070C0"/>
                </a:solidFill>
                <a:latin typeface="UTM Avo" panose="02040603050506020204" pitchFamily="18" charset="0"/>
              </a:rPr>
              <a:t> </a:t>
            </a:r>
            <a:r>
              <a:rPr lang="en-US" altLang="vi-VN" sz="4000" dirty="0" err="1" smtClean="0">
                <a:solidFill>
                  <a:srgbClr val="0070C0"/>
                </a:solidFill>
                <a:latin typeface="UTM Avo" panose="02040603050506020204" pitchFamily="18" charset="0"/>
              </a:rPr>
              <a:t>toàn</a:t>
            </a:r>
            <a:r>
              <a:rPr lang="en-US" altLang="vi-VN" sz="4000" dirty="0" smtClean="0">
                <a:solidFill>
                  <a:srgbClr val="0070C0"/>
                </a:solidFill>
                <a:latin typeface="UTM Avo" panose="02040603050506020204" pitchFamily="18" charset="0"/>
              </a:rPr>
              <a:t> </a:t>
            </a:r>
            <a:r>
              <a:rPr lang="en-US" altLang="vi-VN" sz="4000" dirty="0" err="1" smtClean="0">
                <a:solidFill>
                  <a:srgbClr val="0070C0"/>
                </a:solidFill>
                <a:latin typeface="UTM Avo" panose="02040603050506020204" pitchFamily="18" charset="0"/>
              </a:rPr>
              <a:t>diện</a:t>
            </a:r>
            <a:r>
              <a:rPr lang="en-US" altLang="vi-VN" sz="4000" dirty="0" smtClean="0">
                <a:solidFill>
                  <a:srgbClr val="0070C0"/>
                </a:solidFill>
                <a:latin typeface="UTM Avo" panose="02040603050506020204" pitchFamily="18" charset="0"/>
              </a:rPr>
              <a:t> </a:t>
            </a:r>
            <a:r>
              <a:rPr lang="en-US" altLang="vi-VN" sz="4000" dirty="0" err="1" smtClean="0">
                <a:solidFill>
                  <a:srgbClr val="0070C0"/>
                </a:solidFill>
                <a:latin typeface="UTM Avo" panose="02040603050506020204" pitchFamily="18" charset="0"/>
              </a:rPr>
              <a:t>cả</a:t>
            </a:r>
            <a:r>
              <a:rPr lang="en-US" altLang="vi-VN" sz="4000" dirty="0" smtClean="0">
                <a:solidFill>
                  <a:srgbClr val="0070C0"/>
                </a:solidFill>
                <a:latin typeface="UTM Avo" panose="02040603050506020204" pitchFamily="18" charset="0"/>
              </a:rPr>
              <a:t> </a:t>
            </a:r>
            <a:r>
              <a:rPr lang="en-US" altLang="vi-VN" sz="4000" dirty="0" err="1" smtClean="0">
                <a:solidFill>
                  <a:srgbClr val="0070C0"/>
                </a:solidFill>
                <a:latin typeface="UTM Avo" panose="02040603050506020204" pitchFamily="18" charset="0"/>
              </a:rPr>
              <a:t>văn</a:t>
            </a:r>
            <a:r>
              <a:rPr lang="en-US" altLang="vi-VN" sz="4000" dirty="0" smtClean="0">
                <a:solidFill>
                  <a:srgbClr val="0070C0"/>
                </a:solidFill>
                <a:latin typeface="UTM Avo" panose="02040603050506020204" pitchFamily="18" charset="0"/>
              </a:rPr>
              <a:t> </a:t>
            </a:r>
            <a:r>
              <a:rPr lang="en-US" altLang="vi-VN" sz="4000" dirty="0" err="1" smtClean="0">
                <a:solidFill>
                  <a:srgbClr val="0070C0"/>
                </a:solidFill>
                <a:latin typeface="UTM Avo" panose="02040603050506020204" pitchFamily="18" charset="0"/>
              </a:rPr>
              <a:t>lẫn</a:t>
            </a:r>
            <a:r>
              <a:rPr lang="en-US" altLang="vi-VN" sz="4000" dirty="0" smtClean="0">
                <a:solidFill>
                  <a:srgbClr val="0070C0"/>
                </a:solidFill>
                <a:latin typeface="UTM Avo" panose="02040603050506020204" pitchFamily="18" charset="0"/>
              </a:rPr>
              <a:t> </a:t>
            </a:r>
            <a:r>
              <a:rPr lang="en-US" altLang="vi-VN" sz="4000" dirty="0" err="1" smtClean="0">
                <a:solidFill>
                  <a:srgbClr val="0070C0"/>
                </a:solidFill>
                <a:latin typeface="UTM Avo" panose="02040603050506020204" pitchFamily="18" charset="0"/>
              </a:rPr>
              <a:t>võ</a:t>
            </a:r>
            <a:r>
              <a:rPr lang="en-US" altLang="vi-VN" sz="4000" dirty="0" smtClean="0">
                <a:solidFill>
                  <a:srgbClr val="0070C0"/>
                </a:solidFill>
                <a:latin typeface="UTM Avo" panose="02040603050506020204" pitchFamily="18" charset="0"/>
              </a:rPr>
              <a:t>. </a:t>
            </a:r>
            <a:endParaRPr lang="en-US" altLang="vi-VN" sz="4000" dirty="0">
              <a:solidFill>
                <a:srgbClr val="0070C0"/>
              </a:solidFill>
              <a:latin typeface="UTM Avo" panose="02040603050506020204" pitchFamily="18" charset="0"/>
            </a:endParaRPr>
          </a:p>
        </p:txBody>
      </p:sp>
      <p:sp>
        <p:nvSpPr>
          <p:cNvPr id="6" name="Rectangle: Rounded Corners 8">
            <a:extLst>
              <a:ext uri="{FF2B5EF4-FFF2-40B4-BE49-F238E27FC236}">
                <a16:creationId xmlns:a16="http://schemas.microsoft.com/office/drawing/2014/main" id="{37916720-F050-D67B-D152-CD816F079156}"/>
              </a:ext>
            </a:extLst>
          </p:cNvPr>
          <p:cNvSpPr/>
          <p:nvPr/>
        </p:nvSpPr>
        <p:spPr>
          <a:xfrm>
            <a:off x="475122" y="4099909"/>
            <a:ext cx="11236980" cy="1542134"/>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000" dirty="0" err="1">
                <a:solidFill>
                  <a:srgbClr val="0070C0"/>
                </a:solidFill>
                <a:latin typeface="UTM Avo" panose="02040603050506020204" pitchFamily="18" charset="0"/>
              </a:rPr>
              <a:t>l</a:t>
            </a:r>
            <a:r>
              <a:rPr lang="en-US" altLang="vi-VN" sz="4000" dirty="0" err="1" smtClean="0">
                <a:solidFill>
                  <a:srgbClr val="0070C0"/>
                </a:solidFill>
                <a:latin typeface="UTM Avo" panose="02040603050506020204" pitchFamily="18" charset="0"/>
              </a:rPr>
              <a:t>uật</a:t>
            </a:r>
            <a:r>
              <a:rPr lang="en-US" altLang="vi-VN" sz="4000" dirty="0" smtClean="0">
                <a:solidFill>
                  <a:srgbClr val="0070C0"/>
                </a:solidFill>
                <a:latin typeface="UTM Avo" panose="02040603050506020204" pitchFamily="18" charset="0"/>
              </a:rPr>
              <a:t> </a:t>
            </a:r>
            <a:r>
              <a:rPr lang="en-US" altLang="vi-VN" sz="4000" dirty="0" err="1" smtClean="0">
                <a:solidFill>
                  <a:srgbClr val="0070C0"/>
                </a:solidFill>
                <a:latin typeface="UTM Avo" panose="02040603050506020204" pitchFamily="18" charset="0"/>
              </a:rPr>
              <a:t>thành</a:t>
            </a:r>
            <a:r>
              <a:rPr lang="en-US" altLang="vi-VN" sz="4000" dirty="0" smtClean="0">
                <a:solidFill>
                  <a:srgbClr val="0070C0"/>
                </a:solidFill>
                <a:latin typeface="UTM Avo" panose="02040603050506020204" pitchFamily="18" charset="0"/>
              </a:rPr>
              <a:t> </a:t>
            </a:r>
            <a:r>
              <a:rPr lang="en-US" altLang="vi-VN" sz="4000" dirty="0" err="1" smtClean="0">
                <a:solidFill>
                  <a:srgbClr val="0070C0"/>
                </a:solidFill>
                <a:latin typeface="UTM Avo" panose="02040603050506020204" pitchFamily="18" charset="0"/>
              </a:rPr>
              <a:t>văn</a:t>
            </a:r>
            <a:r>
              <a:rPr lang="en-US" altLang="vi-VN" sz="4000" dirty="0" smtClean="0">
                <a:solidFill>
                  <a:srgbClr val="0070C0"/>
                </a:solidFill>
                <a:latin typeface="UTM Avo" panose="02040603050506020204" pitchFamily="18" charset="0"/>
              </a:rPr>
              <a:t>: </a:t>
            </a:r>
            <a:r>
              <a:rPr lang="en-US" altLang="vi-VN" sz="4000" dirty="0" err="1" smtClean="0">
                <a:solidFill>
                  <a:srgbClr val="0070C0"/>
                </a:solidFill>
                <a:latin typeface="UTM Avo" panose="02040603050506020204" pitchFamily="18" charset="0"/>
              </a:rPr>
              <a:t>tập</a:t>
            </a:r>
            <a:r>
              <a:rPr lang="en-US" altLang="vi-VN" sz="4000" dirty="0" smtClean="0">
                <a:solidFill>
                  <a:srgbClr val="0070C0"/>
                </a:solidFill>
                <a:latin typeface="UTM Avo" panose="02040603050506020204" pitchFamily="18" charset="0"/>
              </a:rPr>
              <a:t> </a:t>
            </a:r>
            <a:r>
              <a:rPr lang="en-US" altLang="vi-VN" sz="4000" dirty="0" err="1" smtClean="0">
                <a:solidFill>
                  <a:srgbClr val="0070C0"/>
                </a:solidFill>
                <a:latin typeface="UTM Avo" panose="02040603050506020204" pitchFamily="18" charset="0"/>
              </a:rPr>
              <a:t>hợp</a:t>
            </a:r>
            <a:r>
              <a:rPr lang="en-US" altLang="vi-VN" sz="4000" dirty="0" smtClean="0">
                <a:solidFill>
                  <a:srgbClr val="0070C0"/>
                </a:solidFill>
                <a:latin typeface="UTM Avo" panose="02040603050506020204" pitchFamily="18" charset="0"/>
              </a:rPr>
              <a:t> </a:t>
            </a:r>
            <a:r>
              <a:rPr lang="en-US" altLang="vi-VN" sz="4000" dirty="0" err="1" smtClean="0">
                <a:solidFill>
                  <a:srgbClr val="0070C0"/>
                </a:solidFill>
                <a:latin typeface="UTM Avo" panose="02040603050506020204" pitchFamily="18" charset="0"/>
              </a:rPr>
              <a:t>các</a:t>
            </a:r>
            <a:r>
              <a:rPr lang="en-US" altLang="vi-VN" sz="4000" dirty="0" smtClean="0">
                <a:solidFill>
                  <a:srgbClr val="0070C0"/>
                </a:solidFill>
                <a:latin typeface="UTM Avo" panose="02040603050506020204" pitchFamily="18" charset="0"/>
              </a:rPr>
              <a:t> </a:t>
            </a:r>
            <a:r>
              <a:rPr lang="en-US" altLang="vi-VN" sz="4000" dirty="0" err="1" smtClean="0">
                <a:solidFill>
                  <a:srgbClr val="0070C0"/>
                </a:solidFill>
                <a:latin typeface="UTM Avo" panose="02040603050506020204" pitchFamily="18" charset="0"/>
              </a:rPr>
              <a:t>quy</a:t>
            </a:r>
            <a:r>
              <a:rPr lang="en-US" altLang="vi-VN" sz="4000" dirty="0" smtClean="0">
                <a:solidFill>
                  <a:srgbClr val="0070C0"/>
                </a:solidFill>
                <a:latin typeface="UTM Avo" panose="02040603050506020204" pitchFamily="18" charset="0"/>
              </a:rPr>
              <a:t> </a:t>
            </a:r>
            <a:r>
              <a:rPr lang="en-US" altLang="vi-VN" sz="4000" dirty="0" err="1" smtClean="0">
                <a:solidFill>
                  <a:srgbClr val="0070C0"/>
                </a:solidFill>
                <a:latin typeface="UTM Avo" panose="02040603050506020204" pitchFamily="18" charset="0"/>
              </a:rPr>
              <a:t>định</a:t>
            </a:r>
            <a:r>
              <a:rPr lang="en-US" altLang="vi-VN" sz="4000" dirty="0" smtClean="0">
                <a:solidFill>
                  <a:srgbClr val="0070C0"/>
                </a:solidFill>
                <a:latin typeface="UTM Avo" panose="02040603050506020204" pitchFamily="18" charset="0"/>
              </a:rPr>
              <a:t> </a:t>
            </a:r>
            <a:r>
              <a:rPr lang="en-US" altLang="vi-VN" sz="4000" dirty="0" err="1" smtClean="0">
                <a:solidFill>
                  <a:srgbClr val="0070C0"/>
                </a:solidFill>
                <a:latin typeface="UTM Avo" panose="02040603050506020204" pitchFamily="18" charset="0"/>
              </a:rPr>
              <a:t>pháp</a:t>
            </a:r>
            <a:r>
              <a:rPr lang="en-US" altLang="vi-VN" sz="4000" dirty="0" smtClean="0">
                <a:solidFill>
                  <a:srgbClr val="0070C0"/>
                </a:solidFill>
                <a:latin typeface="UTM Avo" panose="02040603050506020204" pitchFamily="18" charset="0"/>
              </a:rPr>
              <a:t> </a:t>
            </a:r>
            <a:r>
              <a:rPr lang="en-US" altLang="vi-VN" sz="4000" dirty="0" err="1" smtClean="0">
                <a:solidFill>
                  <a:srgbClr val="0070C0"/>
                </a:solidFill>
                <a:latin typeface="UTM Avo" panose="02040603050506020204" pitchFamily="18" charset="0"/>
              </a:rPr>
              <a:t>luật</a:t>
            </a:r>
            <a:r>
              <a:rPr lang="en-US" altLang="vi-VN" sz="4000" dirty="0" smtClean="0">
                <a:solidFill>
                  <a:srgbClr val="0070C0"/>
                </a:solidFill>
                <a:latin typeface="UTM Avo" panose="02040603050506020204" pitchFamily="18" charset="0"/>
              </a:rPr>
              <a:t> </a:t>
            </a:r>
            <a:r>
              <a:rPr lang="en-US" altLang="vi-VN" sz="4000" dirty="0" err="1" smtClean="0">
                <a:solidFill>
                  <a:srgbClr val="0070C0"/>
                </a:solidFill>
                <a:latin typeface="UTM Avo" panose="02040603050506020204" pitchFamily="18" charset="0"/>
              </a:rPr>
              <a:t>được</a:t>
            </a:r>
            <a:r>
              <a:rPr lang="en-US" altLang="vi-VN" sz="4000" dirty="0" smtClean="0">
                <a:solidFill>
                  <a:srgbClr val="0070C0"/>
                </a:solidFill>
                <a:latin typeface="UTM Avo" panose="02040603050506020204" pitchFamily="18" charset="0"/>
              </a:rPr>
              <a:t> </a:t>
            </a:r>
            <a:r>
              <a:rPr lang="en-US" altLang="vi-VN" sz="4000" dirty="0" err="1" smtClean="0">
                <a:solidFill>
                  <a:srgbClr val="0070C0"/>
                </a:solidFill>
                <a:latin typeface="UTM Avo" panose="02040603050506020204" pitchFamily="18" charset="0"/>
              </a:rPr>
              <a:t>viết</a:t>
            </a:r>
            <a:r>
              <a:rPr lang="en-US" altLang="vi-VN" sz="4000" dirty="0" smtClean="0">
                <a:solidFill>
                  <a:srgbClr val="0070C0"/>
                </a:solidFill>
                <a:latin typeface="UTM Avo" panose="02040603050506020204" pitchFamily="18" charset="0"/>
              </a:rPr>
              <a:t> </a:t>
            </a:r>
            <a:r>
              <a:rPr lang="en-US" altLang="vi-VN" sz="4000" dirty="0" err="1" smtClean="0">
                <a:solidFill>
                  <a:srgbClr val="0070C0"/>
                </a:solidFill>
                <a:latin typeface="UTM Avo" panose="02040603050506020204" pitchFamily="18" charset="0"/>
              </a:rPr>
              <a:t>ra</a:t>
            </a:r>
            <a:r>
              <a:rPr lang="en-US" altLang="vi-VN" sz="4000" dirty="0" smtClean="0">
                <a:solidFill>
                  <a:srgbClr val="0070C0"/>
                </a:solidFill>
                <a:latin typeface="UTM Avo" panose="02040603050506020204" pitchFamily="18" charset="0"/>
              </a:rPr>
              <a:t>, </a:t>
            </a:r>
            <a:r>
              <a:rPr lang="en-US" altLang="vi-VN" sz="4000" dirty="0" err="1" smtClean="0">
                <a:solidFill>
                  <a:srgbClr val="0070C0"/>
                </a:solidFill>
                <a:latin typeface="UTM Avo" panose="02040603050506020204" pitchFamily="18" charset="0"/>
              </a:rPr>
              <a:t>làm</a:t>
            </a:r>
            <a:r>
              <a:rPr lang="en-US" altLang="vi-VN" sz="4000" dirty="0" smtClean="0">
                <a:solidFill>
                  <a:srgbClr val="0070C0"/>
                </a:solidFill>
                <a:latin typeface="UTM Avo" panose="02040603050506020204" pitchFamily="18" charset="0"/>
              </a:rPr>
              <a:t> </a:t>
            </a:r>
            <a:r>
              <a:rPr lang="en-US" altLang="vi-VN" sz="4000" dirty="0" err="1" smtClean="0">
                <a:solidFill>
                  <a:srgbClr val="0070C0"/>
                </a:solidFill>
                <a:latin typeface="UTM Avo" panose="02040603050506020204" pitchFamily="18" charset="0"/>
              </a:rPr>
              <a:t>căn</a:t>
            </a:r>
            <a:r>
              <a:rPr lang="en-US" altLang="vi-VN" sz="4000" dirty="0" smtClean="0">
                <a:solidFill>
                  <a:srgbClr val="0070C0"/>
                </a:solidFill>
                <a:latin typeface="UTM Avo" panose="02040603050506020204" pitchFamily="18" charset="0"/>
              </a:rPr>
              <a:t> </a:t>
            </a:r>
            <a:r>
              <a:rPr lang="en-US" altLang="vi-VN" sz="4000" dirty="0" err="1" smtClean="0">
                <a:solidFill>
                  <a:srgbClr val="0070C0"/>
                </a:solidFill>
                <a:latin typeface="UTM Avo" panose="02040603050506020204" pitchFamily="18" charset="0"/>
              </a:rPr>
              <a:t>cứ</a:t>
            </a:r>
            <a:r>
              <a:rPr lang="en-US" altLang="vi-VN" sz="4000" dirty="0" smtClean="0">
                <a:solidFill>
                  <a:srgbClr val="0070C0"/>
                </a:solidFill>
                <a:latin typeface="UTM Avo" panose="02040603050506020204" pitchFamily="18" charset="0"/>
              </a:rPr>
              <a:t> </a:t>
            </a:r>
            <a:r>
              <a:rPr lang="en-US" altLang="vi-VN" sz="4000" dirty="0" err="1" smtClean="0">
                <a:solidFill>
                  <a:srgbClr val="0070C0"/>
                </a:solidFill>
                <a:latin typeface="UTM Avo" panose="02040603050506020204" pitchFamily="18" charset="0"/>
              </a:rPr>
              <a:t>để</a:t>
            </a:r>
            <a:r>
              <a:rPr lang="en-US" altLang="vi-VN" sz="4000" dirty="0" smtClean="0">
                <a:solidFill>
                  <a:srgbClr val="0070C0"/>
                </a:solidFill>
                <a:latin typeface="UTM Avo" panose="02040603050506020204" pitchFamily="18" charset="0"/>
              </a:rPr>
              <a:t> </a:t>
            </a:r>
            <a:r>
              <a:rPr lang="en-US" altLang="vi-VN" sz="4000" dirty="0" err="1" smtClean="0">
                <a:solidFill>
                  <a:srgbClr val="0070C0"/>
                </a:solidFill>
                <a:latin typeface="UTM Avo" panose="02040603050506020204" pitchFamily="18" charset="0"/>
              </a:rPr>
              <a:t>thực</a:t>
            </a:r>
            <a:r>
              <a:rPr lang="en-US" altLang="vi-VN" sz="4000" dirty="0" smtClean="0">
                <a:solidFill>
                  <a:srgbClr val="0070C0"/>
                </a:solidFill>
                <a:latin typeface="UTM Avo" panose="02040603050506020204" pitchFamily="18" charset="0"/>
              </a:rPr>
              <a:t> </a:t>
            </a:r>
            <a:r>
              <a:rPr lang="en-US" altLang="vi-VN" sz="4000" dirty="0" err="1" smtClean="0">
                <a:solidFill>
                  <a:srgbClr val="0070C0"/>
                </a:solidFill>
                <a:latin typeface="UTM Avo" panose="02040603050506020204" pitchFamily="18" charset="0"/>
              </a:rPr>
              <a:t>hiện</a:t>
            </a:r>
            <a:r>
              <a:rPr lang="en-US" altLang="vi-VN" sz="4000" dirty="0" smtClean="0">
                <a:solidFill>
                  <a:srgbClr val="0070C0"/>
                </a:solidFill>
                <a:latin typeface="UTM Avo" panose="02040603050506020204" pitchFamily="18" charset="0"/>
              </a:rPr>
              <a:t>.</a:t>
            </a:r>
            <a:endParaRPr lang="en-US" altLang="vi-VN" sz="4000" dirty="0">
              <a:solidFill>
                <a:srgbClr val="0070C0"/>
              </a:solidFill>
              <a:latin typeface="UTM Avo" panose="02040603050506020204" pitchFamily="18" charset="0"/>
            </a:endParaRPr>
          </a:p>
        </p:txBody>
      </p:sp>
    </p:spTree>
    <p:extLst>
      <p:ext uri="{BB962C8B-B14F-4D97-AF65-F5344CB8AC3E}">
        <p14:creationId xmlns:p14="http://schemas.microsoft.com/office/powerpoint/2010/main" val="71819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7B89E931-0FBF-4894-0792-7BD0175DCA8D}"/>
              </a:ext>
            </a:extLst>
          </p:cNvPr>
          <p:cNvSpPr/>
          <p:nvPr/>
        </p:nvSpPr>
        <p:spPr>
          <a:xfrm>
            <a:off x="374072" y="383330"/>
            <a:ext cx="11430000" cy="6179126"/>
          </a:xfrm>
          <a:prstGeom prst="roundRect">
            <a:avLst/>
          </a:prstGeom>
          <a:solidFill>
            <a:schemeClr val="bg1">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6" name="Text Box 14">
            <a:extLst>
              <a:ext uri="{FF2B5EF4-FFF2-40B4-BE49-F238E27FC236}">
                <a16:creationId xmlns:a16="http://schemas.microsoft.com/office/drawing/2014/main" id="{0C48C6DD-355D-2E5D-05BB-E44155A5EC41}"/>
              </a:ext>
            </a:extLst>
          </p:cNvPr>
          <p:cNvSpPr txBox="1">
            <a:spLocks noChangeArrowheads="1"/>
          </p:cNvSpPr>
          <p:nvPr/>
        </p:nvSpPr>
        <p:spPr bwMode="auto">
          <a:xfrm>
            <a:off x="3050282" y="383330"/>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Giải</a:t>
            </a:r>
            <a:r>
              <a:rPr lang="en-US" sz="5400"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nghĩa</a:t>
            </a:r>
            <a:r>
              <a:rPr lang="en-US" sz="5400"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a:t>
            </a:r>
            <a:r>
              <a:rPr lang="en-US" sz="5400"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khó</a:t>
            </a:r>
            <a:endParaRPr lang="en-US" sz="5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Rectangle: Rounded Corners 8">
            <a:extLst>
              <a:ext uri="{FF2B5EF4-FFF2-40B4-BE49-F238E27FC236}">
                <a16:creationId xmlns:a16="http://schemas.microsoft.com/office/drawing/2014/main" id="{3B10CC8B-5F7C-DDF0-A24C-75673EA30E0F}"/>
              </a:ext>
            </a:extLst>
          </p:cNvPr>
          <p:cNvSpPr/>
          <p:nvPr/>
        </p:nvSpPr>
        <p:spPr>
          <a:xfrm>
            <a:off x="626225" y="1614815"/>
            <a:ext cx="10925695"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solidFill>
            <a:srgbClr val="FFFF00"/>
          </a:solidFill>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000" dirty="0" err="1" smtClean="0">
                <a:solidFill>
                  <a:srgbClr val="0070C0"/>
                </a:solidFill>
                <a:latin typeface="Times New Roman" panose="02020603050405020304" pitchFamily="18" charset="0"/>
                <a:cs typeface="Times New Roman" panose="02020603050405020304" pitchFamily="18" charset="0"/>
              </a:rPr>
              <a:t>văn</a:t>
            </a:r>
            <a:r>
              <a:rPr lang="en-US" altLang="vi-VN" sz="4000" dirty="0" smtClean="0">
                <a:solidFill>
                  <a:srgbClr val="0070C0"/>
                </a:solidFill>
                <a:latin typeface="Times New Roman" panose="02020603050405020304" pitchFamily="18" charset="0"/>
                <a:cs typeface="Times New Roman" panose="02020603050405020304" pitchFamily="18" charset="0"/>
              </a:rPr>
              <a:t> </a:t>
            </a:r>
            <a:r>
              <a:rPr lang="en-US" altLang="vi-VN" sz="4000" dirty="0" err="1" smtClean="0">
                <a:solidFill>
                  <a:srgbClr val="0070C0"/>
                </a:solidFill>
                <a:latin typeface="Times New Roman" panose="02020603050405020304" pitchFamily="18" charset="0"/>
                <a:cs typeface="Times New Roman" panose="02020603050405020304" pitchFamily="18" charset="0"/>
              </a:rPr>
              <a:t>võ</a:t>
            </a:r>
            <a:r>
              <a:rPr lang="en-US" altLang="vi-VN" sz="4000" dirty="0" smtClean="0">
                <a:solidFill>
                  <a:srgbClr val="0070C0"/>
                </a:solidFill>
                <a:latin typeface="Times New Roman" panose="02020603050405020304" pitchFamily="18" charset="0"/>
                <a:cs typeface="Times New Roman" panose="02020603050405020304" pitchFamily="18" charset="0"/>
              </a:rPr>
              <a:t> song </a:t>
            </a:r>
            <a:r>
              <a:rPr lang="en-US" altLang="vi-VN" sz="4000" dirty="0" err="1" smtClean="0">
                <a:solidFill>
                  <a:srgbClr val="0070C0"/>
                </a:solidFill>
                <a:latin typeface="Times New Roman" panose="02020603050405020304" pitchFamily="18" charset="0"/>
                <a:cs typeface="Times New Roman" panose="02020603050405020304" pitchFamily="18" charset="0"/>
              </a:rPr>
              <a:t>toàn</a:t>
            </a:r>
            <a:r>
              <a:rPr lang="en-US" altLang="vi-VN" sz="4000" dirty="0" smtClean="0">
                <a:solidFill>
                  <a:srgbClr val="0070C0"/>
                </a:solidFill>
                <a:latin typeface="Times New Roman" panose="02020603050405020304" pitchFamily="18" charset="0"/>
                <a:cs typeface="Times New Roman" panose="02020603050405020304" pitchFamily="18" charset="0"/>
              </a:rPr>
              <a:t>: </a:t>
            </a:r>
            <a:r>
              <a:rPr lang="en-US" altLang="vi-VN" sz="4000" dirty="0" err="1" smtClean="0">
                <a:solidFill>
                  <a:srgbClr val="0070C0"/>
                </a:solidFill>
                <a:latin typeface="Times New Roman" panose="02020603050405020304" pitchFamily="18" charset="0"/>
                <a:cs typeface="Times New Roman" panose="02020603050405020304" pitchFamily="18" charset="0"/>
              </a:rPr>
              <a:t>giỏi</a:t>
            </a:r>
            <a:r>
              <a:rPr lang="en-US" altLang="vi-VN" sz="4000" dirty="0" smtClean="0">
                <a:solidFill>
                  <a:srgbClr val="0070C0"/>
                </a:solidFill>
                <a:latin typeface="Times New Roman" panose="02020603050405020304" pitchFamily="18" charset="0"/>
                <a:cs typeface="Times New Roman" panose="02020603050405020304" pitchFamily="18" charset="0"/>
              </a:rPr>
              <a:t> </a:t>
            </a:r>
            <a:r>
              <a:rPr lang="en-US" altLang="vi-VN" sz="4000" dirty="0" err="1" smtClean="0">
                <a:solidFill>
                  <a:srgbClr val="0070C0"/>
                </a:solidFill>
                <a:latin typeface="Times New Roman" panose="02020603050405020304" pitchFamily="18" charset="0"/>
                <a:cs typeface="Times New Roman" panose="02020603050405020304" pitchFamily="18" charset="0"/>
              </a:rPr>
              <a:t>toàn</a:t>
            </a:r>
            <a:r>
              <a:rPr lang="en-US" altLang="vi-VN" sz="4000" dirty="0" smtClean="0">
                <a:solidFill>
                  <a:srgbClr val="0070C0"/>
                </a:solidFill>
                <a:latin typeface="Times New Roman" panose="02020603050405020304" pitchFamily="18" charset="0"/>
                <a:cs typeface="Times New Roman" panose="02020603050405020304" pitchFamily="18" charset="0"/>
              </a:rPr>
              <a:t> </a:t>
            </a:r>
            <a:r>
              <a:rPr lang="en-US" altLang="vi-VN" sz="4000" dirty="0" err="1" smtClean="0">
                <a:solidFill>
                  <a:srgbClr val="0070C0"/>
                </a:solidFill>
                <a:latin typeface="Times New Roman" panose="02020603050405020304" pitchFamily="18" charset="0"/>
                <a:cs typeface="Times New Roman" panose="02020603050405020304" pitchFamily="18" charset="0"/>
              </a:rPr>
              <a:t>diện</a:t>
            </a:r>
            <a:r>
              <a:rPr lang="en-US" altLang="vi-VN" sz="4000" dirty="0" smtClean="0">
                <a:solidFill>
                  <a:srgbClr val="0070C0"/>
                </a:solidFill>
                <a:latin typeface="Times New Roman" panose="02020603050405020304" pitchFamily="18" charset="0"/>
                <a:cs typeface="Times New Roman" panose="02020603050405020304" pitchFamily="18" charset="0"/>
              </a:rPr>
              <a:t> </a:t>
            </a:r>
            <a:r>
              <a:rPr lang="en-US" altLang="vi-VN" sz="4000" dirty="0" err="1" smtClean="0">
                <a:solidFill>
                  <a:srgbClr val="0070C0"/>
                </a:solidFill>
                <a:latin typeface="Times New Roman" panose="02020603050405020304" pitchFamily="18" charset="0"/>
                <a:cs typeface="Times New Roman" panose="02020603050405020304" pitchFamily="18" charset="0"/>
              </a:rPr>
              <a:t>cả</a:t>
            </a:r>
            <a:r>
              <a:rPr lang="en-US" altLang="vi-VN" sz="4000" dirty="0" smtClean="0">
                <a:solidFill>
                  <a:srgbClr val="0070C0"/>
                </a:solidFill>
                <a:latin typeface="Times New Roman" panose="02020603050405020304" pitchFamily="18" charset="0"/>
                <a:cs typeface="Times New Roman" panose="02020603050405020304" pitchFamily="18" charset="0"/>
              </a:rPr>
              <a:t> </a:t>
            </a:r>
            <a:r>
              <a:rPr lang="en-US" altLang="vi-VN" sz="4000" dirty="0" err="1" smtClean="0">
                <a:solidFill>
                  <a:srgbClr val="0070C0"/>
                </a:solidFill>
                <a:latin typeface="Times New Roman" panose="02020603050405020304" pitchFamily="18" charset="0"/>
                <a:cs typeface="Times New Roman" panose="02020603050405020304" pitchFamily="18" charset="0"/>
              </a:rPr>
              <a:t>văn</a:t>
            </a:r>
            <a:r>
              <a:rPr lang="en-US" altLang="vi-VN" sz="4000" dirty="0" smtClean="0">
                <a:solidFill>
                  <a:srgbClr val="0070C0"/>
                </a:solidFill>
                <a:latin typeface="Times New Roman" panose="02020603050405020304" pitchFamily="18" charset="0"/>
                <a:cs typeface="Times New Roman" panose="02020603050405020304" pitchFamily="18" charset="0"/>
              </a:rPr>
              <a:t> </a:t>
            </a:r>
            <a:r>
              <a:rPr lang="en-US" altLang="vi-VN" sz="4000" dirty="0" err="1" smtClean="0">
                <a:solidFill>
                  <a:srgbClr val="0070C0"/>
                </a:solidFill>
                <a:latin typeface="Times New Roman" panose="02020603050405020304" pitchFamily="18" charset="0"/>
                <a:cs typeface="Times New Roman" panose="02020603050405020304" pitchFamily="18" charset="0"/>
              </a:rPr>
              <a:t>lẫn</a:t>
            </a:r>
            <a:r>
              <a:rPr lang="en-US" altLang="vi-VN" sz="4000" dirty="0" smtClean="0">
                <a:solidFill>
                  <a:srgbClr val="0070C0"/>
                </a:solidFill>
                <a:latin typeface="Times New Roman" panose="02020603050405020304" pitchFamily="18" charset="0"/>
                <a:cs typeface="Times New Roman" panose="02020603050405020304" pitchFamily="18" charset="0"/>
              </a:rPr>
              <a:t> </a:t>
            </a:r>
            <a:r>
              <a:rPr lang="en-US" altLang="vi-VN" sz="4000" dirty="0" err="1" smtClean="0">
                <a:solidFill>
                  <a:srgbClr val="0070C0"/>
                </a:solidFill>
                <a:latin typeface="Times New Roman" panose="02020603050405020304" pitchFamily="18" charset="0"/>
                <a:cs typeface="Times New Roman" panose="02020603050405020304" pitchFamily="18" charset="0"/>
              </a:rPr>
              <a:t>võ</a:t>
            </a:r>
            <a:r>
              <a:rPr lang="en-US" altLang="vi-VN" sz="4000" dirty="0" smtClean="0">
                <a:solidFill>
                  <a:srgbClr val="0070C0"/>
                </a:solidFill>
                <a:latin typeface="Times New Roman" panose="02020603050405020304" pitchFamily="18" charset="0"/>
                <a:cs typeface="Times New Roman" panose="02020603050405020304" pitchFamily="18" charset="0"/>
              </a:rPr>
              <a:t>. </a:t>
            </a:r>
            <a:endParaRPr lang="en-US" altLang="vi-VN" sz="4000" dirty="0">
              <a:solidFill>
                <a:srgbClr val="0070C0"/>
              </a:solidFill>
              <a:latin typeface="Times New Roman" panose="02020603050405020304" pitchFamily="18" charset="0"/>
              <a:cs typeface="Times New Roman" panose="02020603050405020304" pitchFamily="18" charset="0"/>
            </a:endParaRPr>
          </a:p>
        </p:txBody>
      </p:sp>
      <p:sp>
        <p:nvSpPr>
          <p:cNvPr id="8" name="Rectangle: Rounded Corners 8">
            <a:extLst>
              <a:ext uri="{FF2B5EF4-FFF2-40B4-BE49-F238E27FC236}">
                <a16:creationId xmlns:a16="http://schemas.microsoft.com/office/drawing/2014/main" id="{37916720-F050-D67B-D152-CD816F079156}"/>
              </a:ext>
            </a:extLst>
          </p:cNvPr>
          <p:cNvSpPr/>
          <p:nvPr/>
        </p:nvSpPr>
        <p:spPr>
          <a:xfrm>
            <a:off x="470582" y="3103933"/>
            <a:ext cx="11236980" cy="1542134"/>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solidFill>
            <a:schemeClr val="accent2">
              <a:lumMod val="60000"/>
              <a:lumOff val="40000"/>
            </a:schemeClr>
          </a:solidFill>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000" dirty="0" err="1">
                <a:solidFill>
                  <a:srgbClr val="0070C0"/>
                </a:solidFill>
                <a:latin typeface="Times New Roman" panose="02020603050405020304" pitchFamily="18" charset="0"/>
                <a:cs typeface="Times New Roman" panose="02020603050405020304" pitchFamily="18" charset="0"/>
              </a:rPr>
              <a:t>l</a:t>
            </a:r>
            <a:r>
              <a:rPr lang="en-US" altLang="vi-VN" sz="4000" dirty="0" err="1" smtClean="0">
                <a:solidFill>
                  <a:srgbClr val="0070C0"/>
                </a:solidFill>
                <a:latin typeface="Times New Roman" panose="02020603050405020304" pitchFamily="18" charset="0"/>
                <a:cs typeface="Times New Roman" panose="02020603050405020304" pitchFamily="18" charset="0"/>
              </a:rPr>
              <a:t>uật</a:t>
            </a:r>
            <a:r>
              <a:rPr lang="en-US" altLang="vi-VN" sz="4000" dirty="0" smtClean="0">
                <a:solidFill>
                  <a:srgbClr val="0070C0"/>
                </a:solidFill>
                <a:latin typeface="Times New Roman" panose="02020603050405020304" pitchFamily="18" charset="0"/>
                <a:cs typeface="Times New Roman" panose="02020603050405020304" pitchFamily="18" charset="0"/>
              </a:rPr>
              <a:t> </a:t>
            </a:r>
            <a:r>
              <a:rPr lang="en-US" altLang="vi-VN" sz="4000" dirty="0" err="1" smtClean="0">
                <a:solidFill>
                  <a:srgbClr val="0070C0"/>
                </a:solidFill>
                <a:latin typeface="Times New Roman" panose="02020603050405020304" pitchFamily="18" charset="0"/>
                <a:cs typeface="Times New Roman" panose="02020603050405020304" pitchFamily="18" charset="0"/>
              </a:rPr>
              <a:t>thành</a:t>
            </a:r>
            <a:r>
              <a:rPr lang="en-US" altLang="vi-VN" sz="4000" dirty="0" smtClean="0">
                <a:solidFill>
                  <a:srgbClr val="0070C0"/>
                </a:solidFill>
                <a:latin typeface="Times New Roman" panose="02020603050405020304" pitchFamily="18" charset="0"/>
                <a:cs typeface="Times New Roman" panose="02020603050405020304" pitchFamily="18" charset="0"/>
              </a:rPr>
              <a:t> </a:t>
            </a:r>
            <a:r>
              <a:rPr lang="en-US" altLang="vi-VN" sz="4000" dirty="0" err="1" smtClean="0">
                <a:solidFill>
                  <a:srgbClr val="0070C0"/>
                </a:solidFill>
                <a:latin typeface="Times New Roman" panose="02020603050405020304" pitchFamily="18" charset="0"/>
                <a:cs typeface="Times New Roman" panose="02020603050405020304" pitchFamily="18" charset="0"/>
              </a:rPr>
              <a:t>văn</a:t>
            </a:r>
            <a:r>
              <a:rPr lang="en-US" altLang="vi-VN" sz="4000" dirty="0" smtClean="0">
                <a:solidFill>
                  <a:srgbClr val="0070C0"/>
                </a:solidFill>
                <a:latin typeface="Times New Roman" panose="02020603050405020304" pitchFamily="18" charset="0"/>
                <a:cs typeface="Times New Roman" panose="02020603050405020304" pitchFamily="18" charset="0"/>
              </a:rPr>
              <a:t>: </a:t>
            </a:r>
            <a:r>
              <a:rPr lang="en-US" altLang="vi-VN" sz="4000" dirty="0" err="1" smtClean="0">
                <a:solidFill>
                  <a:srgbClr val="0070C0"/>
                </a:solidFill>
                <a:latin typeface="Times New Roman" panose="02020603050405020304" pitchFamily="18" charset="0"/>
                <a:cs typeface="Times New Roman" panose="02020603050405020304" pitchFamily="18" charset="0"/>
              </a:rPr>
              <a:t>tập</a:t>
            </a:r>
            <a:r>
              <a:rPr lang="en-US" altLang="vi-VN" sz="4000" dirty="0" smtClean="0">
                <a:solidFill>
                  <a:srgbClr val="0070C0"/>
                </a:solidFill>
                <a:latin typeface="Times New Roman" panose="02020603050405020304" pitchFamily="18" charset="0"/>
                <a:cs typeface="Times New Roman" panose="02020603050405020304" pitchFamily="18" charset="0"/>
              </a:rPr>
              <a:t> </a:t>
            </a:r>
            <a:r>
              <a:rPr lang="en-US" altLang="vi-VN" sz="4000" dirty="0" err="1" smtClean="0">
                <a:solidFill>
                  <a:srgbClr val="0070C0"/>
                </a:solidFill>
                <a:latin typeface="Times New Roman" panose="02020603050405020304" pitchFamily="18" charset="0"/>
                <a:cs typeface="Times New Roman" panose="02020603050405020304" pitchFamily="18" charset="0"/>
              </a:rPr>
              <a:t>hợp</a:t>
            </a:r>
            <a:r>
              <a:rPr lang="en-US" altLang="vi-VN" sz="4000" dirty="0" smtClean="0">
                <a:solidFill>
                  <a:srgbClr val="0070C0"/>
                </a:solidFill>
                <a:latin typeface="Times New Roman" panose="02020603050405020304" pitchFamily="18" charset="0"/>
                <a:cs typeface="Times New Roman" panose="02020603050405020304" pitchFamily="18" charset="0"/>
              </a:rPr>
              <a:t> </a:t>
            </a:r>
            <a:r>
              <a:rPr lang="en-US" altLang="vi-VN" sz="4000" dirty="0" err="1" smtClean="0">
                <a:solidFill>
                  <a:srgbClr val="0070C0"/>
                </a:solidFill>
                <a:latin typeface="Times New Roman" panose="02020603050405020304" pitchFamily="18" charset="0"/>
                <a:cs typeface="Times New Roman" panose="02020603050405020304" pitchFamily="18" charset="0"/>
              </a:rPr>
              <a:t>các</a:t>
            </a:r>
            <a:r>
              <a:rPr lang="en-US" altLang="vi-VN" sz="4000" dirty="0" smtClean="0">
                <a:solidFill>
                  <a:srgbClr val="0070C0"/>
                </a:solidFill>
                <a:latin typeface="Times New Roman" panose="02020603050405020304" pitchFamily="18" charset="0"/>
                <a:cs typeface="Times New Roman" panose="02020603050405020304" pitchFamily="18" charset="0"/>
              </a:rPr>
              <a:t> </a:t>
            </a:r>
            <a:r>
              <a:rPr lang="en-US" altLang="vi-VN" sz="4000" dirty="0" err="1" smtClean="0">
                <a:solidFill>
                  <a:srgbClr val="0070C0"/>
                </a:solidFill>
                <a:latin typeface="Times New Roman" panose="02020603050405020304" pitchFamily="18" charset="0"/>
                <a:cs typeface="Times New Roman" panose="02020603050405020304" pitchFamily="18" charset="0"/>
              </a:rPr>
              <a:t>quy</a:t>
            </a:r>
            <a:r>
              <a:rPr lang="en-US" altLang="vi-VN" sz="4000" dirty="0" smtClean="0">
                <a:solidFill>
                  <a:srgbClr val="0070C0"/>
                </a:solidFill>
                <a:latin typeface="Times New Roman" panose="02020603050405020304" pitchFamily="18" charset="0"/>
                <a:cs typeface="Times New Roman" panose="02020603050405020304" pitchFamily="18" charset="0"/>
              </a:rPr>
              <a:t> </a:t>
            </a:r>
            <a:r>
              <a:rPr lang="en-US" altLang="vi-VN" sz="4000" dirty="0" err="1" smtClean="0">
                <a:solidFill>
                  <a:srgbClr val="0070C0"/>
                </a:solidFill>
                <a:latin typeface="Times New Roman" panose="02020603050405020304" pitchFamily="18" charset="0"/>
                <a:cs typeface="Times New Roman" panose="02020603050405020304" pitchFamily="18" charset="0"/>
              </a:rPr>
              <a:t>định</a:t>
            </a:r>
            <a:r>
              <a:rPr lang="en-US" altLang="vi-VN" sz="4000" dirty="0" smtClean="0">
                <a:solidFill>
                  <a:srgbClr val="0070C0"/>
                </a:solidFill>
                <a:latin typeface="Times New Roman" panose="02020603050405020304" pitchFamily="18" charset="0"/>
                <a:cs typeface="Times New Roman" panose="02020603050405020304" pitchFamily="18" charset="0"/>
              </a:rPr>
              <a:t> </a:t>
            </a:r>
            <a:r>
              <a:rPr lang="en-US" altLang="vi-VN" sz="4000" dirty="0" err="1" smtClean="0">
                <a:solidFill>
                  <a:srgbClr val="0070C0"/>
                </a:solidFill>
                <a:latin typeface="Times New Roman" panose="02020603050405020304" pitchFamily="18" charset="0"/>
                <a:cs typeface="Times New Roman" panose="02020603050405020304" pitchFamily="18" charset="0"/>
              </a:rPr>
              <a:t>pháp</a:t>
            </a:r>
            <a:r>
              <a:rPr lang="en-US" altLang="vi-VN" sz="4000" dirty="0" smtClean="0">
                <a:solidFill>
                  <a:srgbClr val="0070C0"/>
                </a:solidFill>
                <a:latin typeface="Times New Roman" panose="02020603050405020304" pitchFamily="18" charset="0"/>
                <a:cs typeface="Times New Roman" panose="02020603050405020304" pitchFamily="18" charset="0"/>
              </a:rPr>
              <a:t> </a:t>
            </a:r>
            <a:r>
              <a:rPr lang="en-US" altLang="vi-VN" sz="4000" dirty="0" err="1" smtClean="0">
                <a:solidFill>
                  <a:srgbClr val="0070C0"/>
                </a:solidFill>
                <a:latin typeface="Times New Roman" panose="02020603050405020304" pitchFamily="18" charset="0"/>
                <a:cs typeface="Times New Roman" panose="02020603050405020304" pitchFamily="18" charset="0"/>
              </a:rPr>
              <a:t>luật</a:t>
            </a:r>
            <a:r>
              <a:rPr lang="en-US" altLang="vi-VN" sz="4000" dirty="0" smtClean="0">
                <a:solidFill>
                  <a:srgbClr val="0070C0"/>
                </a:solidFill>
                <a:latin typeface="Times New Roman" panose="02020603050405020304" pitchFamily="18" charset="0"/>
                <a:cs typeface="Times New Roman" panose="02020603050405020304" pitchFamily="18" charset="0"/>
              </a:rPr>
              <a:t> </a:t>
            </a:r>
            <a:r>
              <a:rPr lang="en-US" altLang="vi-VN" sz="4000" dirty="0" err="1" smtClean="0">
                <a:solidFill>
                  <a:srgbClr val="0070C0"/>
                </a:solidFill>
                <a:latin typeface="Times New Roman" panose="02020603050405020304" pitchFamily="18" charset="0"/>
                <a:cs typeface="Times New Roman" panose="02020603050405020304" pitchFamily="18" charset="0"/>
              </a:rPr>
              <a:t>được</a:t>
            </a:r>
            <a:r>
              <a:rPr lang="en-US" altLang="vi-VN" sz="4000" dirty="0" smtClean="0">
                <a:solidFill>
                  <a:srgbClr val="0070C0"/>
                </a:solidFill>
                <a:latin typeface="Times New Roman" panose="02020603050405020304" pitchFamily="18" charset="0"/>
                <a:cs typeface="Times New Roman" panose="02020603050405020304" pitchFamily="18" charset="0"/>
              </a:rPr>
              <a:t> </a:t>
            </a:r>
            <a:r>
              <a:rPr lang="en-US" altLang="vi-VN" sz="4000" dirty="0" err="1" smtClean="0">
                <a:solidFill>
                  <a:srgbClr val="0070C0"/>
                </a:solidFill>
                <a:latin typeface="Times New Roman" panose="02020603050405020304" pitchFamily="18" charset="0"/>
                <a:cs typeface="Times New Roman" panose="02020603050405020304" pitchFamily="18" charset="0"/>
              </a:rPr>
              <a:t>viết</a:t>
            </a:r>
            <a:r>
              <a:rPr lang="en-US" altLang="vi-VN" sz="4000" dirty="0" smtClean="0">
                <a:solidFill>
                  <a:srgbClr val="0070C0"/>
                </a:solidFill>
                <a:latin typeface="Times New Roman" panose="02020603050405020304" pitchFamily="18" charset="0"/>
                <a:cs typeface="Times New Roman" panose="02020603050405020304" pitchFamily="18" charset="0"/>
              </a:rPr>
              <a:t> </a:t>
            </a:r>
            <a:r>
              <a:rPr lang="en-US" altLang="vi-VN" sz="4000" dirty="0" err="1" smtClean="0">
                <a:solidFill>
                  <a:srgbClr val="0070C0"/>
                </a:solidFill>
                <a:latin typeface="Times New Roman" panose="02020603050405020304" pitchFamily="18" charset="0"/>
                <a:cs typeface="Times New Roman" panose="02020603050405020304" pitchFamily="18" charset="0"/>
              </a:rPr>
              <a:t>ra</a:t>
            </a:r>
            <a:r>
              <a:rPr lang="en-US" altLang="vi-VN" sz="4000" dirty="0" smtClean="0">
                <a:solidFill>
                  <a:srgbClr val="0070C0"/>
                </a:solidFill>
                <a:latin typeface="Times New Roman" panose="02020603050405020304" pitchFamily="18" charset="0"/>
                <a:cs typeface="Times New Roman" panose="02020603050405020304" pitchFamily="18" charset="0"/>
              </a:rPr>
              <a:t>, </a:t>
            </a:r>
            <a:r>
              <a:rPr lang="en-US" altLang="vi-VN" sz="4000" dirty="0" err="1" smtClean="0">
                <a:solidFill>
                  <a:srgbClr val="0070C0"/>
                </a:solidFill>
                <a:latin typeface="Times New Roman" panose="02020603050405020304" pitchFamily="18" charset="0"/>
                <a:cs typeface="Times New Roman" panose="02020603050405020304" pitchFamily="18" charset="0"/>
              </a:rPr>
              <a:t>làm</a:t>
            </a:r>
            <a:r>
              <a:rPr lang="en-US" altLang="vi-VN" sz="4000" dirty="0" smtClean="0">
                <a:solidFill>
                  <a:srgbClr val="0070C0"/>
                </a:solidFill>
                <a:latin typeface="Times New Roman" panose="02020603050405020304" pitchFamily="18" charset="0"/>
                <a:cs typeface="Times New Roman" panose="02020603050405020304" pitchFamily="18" charset="0"/>
              </a:rPr>
              <a:t> </a:t>
            </a:r>
            <a:r>
              <a:rPr lang="en-US" altLang="vi-VN" sz="4000" dirty="0" err="1" smtClean="0">
                <a:solidFill>
                  <a:srgbClr val="0070C0"/>
                </a:solidFill>
                <a:latin typeface="Times New Roman" panose="02020603050405020304" pitchFamily="18" charset="0"/>
                <a:cs typeface="Times New Roman" panose="02020603050405020304" pitchFamily="18" charset="0"/>
              </a:rPr>
              <a:t>căn</a:t>
            </a:r>
            <a:r>
              <a:rPr lang="en-US" altLang="vi-VN" sz="4000" dirty="0" smtClean="0">
                <a:solidFill>
                  <a:srgbClr val="0070C0"/>
                </a:solidFill>
                <a:latin typeface="Times New Roman" panose="02020603050405020304" pitchFamily="18" charset="0"/>
                <a:cs typeface="Times New Roman" panose="02020603050405020304" pitchFamily="18" charset="0"/>
              </a:rPr>
              <a:t> </a:t>
            </a:r>
            <a:r>
              <a:rPr lang="en-US" altLang="vi-VN" sz="4000" dirty="0" err="1" smtClean="0">
                <a:solidFill>
                  <a:srgbClr val="0070C0"/>
                </a:solidFill>
                <a:latin typeface="Times New Roman" panose="02020603050405020304" pitchFamily="18" charset="0"/>
                <a:cs typeface="Times New Roman" panose="02020603050405020304" pitchFamily="18" charset="0"/>
              </a:rPr>
              <a:t>cứ</a:t>
            </a:r>
            <a:r>
              <a:rPr lang="en-US" altLang="vi-VN" sz="4000" dirty="0" smtClean="0">
                <a:solidFill>
                  <a:srgbClr val="0070C0"/>
                </a:solidFill>
                <a:latin typeface="Times New Roman" panose="02020603050405020304" pitchFamily="18" charset="0"/>
                <a:cs typeface="Times New Roman" panose="02020603050405020304" pitchFamily="18" charset="0"/>
              </a:rPr>
              <a:t> </a:t>
            </a:r>
            <a:r>
              <a:rPr lang="en-US" altLang="vi-VN" sz="4000" dirty="0" err="1" smtClean="0">
                <a:solidFill>
                  <a:srgbClr val="0070C0"/>
                </a:solidFill>
                <a:latin typeface="Times New Roman" panose="02020603050405020304" pitchFamily="18" charset="0"/>
                <a:cs typeface="Times New Roman" panose="02020603050405020304" pitchFamily="18" charset="0"/>
              </a:rPr>
              <a:t>để</a:t>
            </a:r>
            <a:r>
              <a:rPr lang="en-US" altLang="vi-VN" sz="4000" dirty="0" smtClean="0">
                <a:solidFill>
                  <a:srgbClr val="0070C0"/>
                </a:solidFill>
                <a:latin typeface="Times New Roman" panose="02020603050405020304" pitchFamily="18" charset="0"/>
                <a:cs typeface="Times New Roman" panose="02020603050405020304" pitchFamily="18" charset="0"/>
              </a:rPr>
              <a:t> </a:t>
            </a:r>
            <a:r>
              <a:rPr lang="en-US" altLang="vi-VN" sz="4000" dirty="0" err="1" smtClean="0">
                <a:solidFill>
                  <a:srgbClr val="0070C0"/>
                </a:solidFill>
                <a:latin typeface="Times New Roman" panose="02020603050405020304" pitchFamily="18" charset="0"/>
                <a:cs typeface="Times New Roman" panose="02020603050405020304" pitchFamily="18" charset="0"/>
              </a:rPr>
              <a:t>thực</a:t>
            </a:r>
            <a:r>
              <a:rPr lang="en-US" altLang="vi-VN" sz="4000" dirty="0" smtClean="0">
                <a:solidFill>
                  <a:srgbClr val="0070C0"/>
                </a:solidFill>
                <a:latin typeface="Times New Roman" panose="02020603050405020304" pitchFamily="18" charset="0"/>
                <a:cs typeface="Times New Roman" panose="02020603050405020304" pitchFamily="18" charset="0"/>
              </a:rPr>
              <a:t> </a:t>
            </a:r>
            <a:r>
              <a:rPr lang="en-US" altLang="vi-VN" sz="4000" dirty="0" err="1" smtClean="0">
                <a:solidFill>
                  <a:srgbClr val="0070C0"/>
                </a:solidFill>
                <a:latin typeface="Times New Roman" panose="02020603050405020304" pitchFamily="18" charset="0"/>
                <a:cs typeface="Times New Roman" panose="02020603050405020304" pitchFamily="18" charset="0"/>
              </a:rPr>
              <a:t>hiện</a:t>
            </a:r>
            <a:r>
              <a:rPr lang="en-US" altLang="vi-VN" sz="4000" dirty="0" smtClean="0">
                <a:solidFill>
                  <a:srgbClr val="0070C0"/>
                </a:solidFill>
                <a:latin typeface="Times New Roman" panose="02020603050405020304" pitchFamily="18" charset="0"/>
                <a:cs typeface="Times New Roman" panose="02020603050405020304" pitchFamily="18" charset="0"/>
              </a:rPr>
              <a:t>.</a:t>
            </a:r>
            <a:endParaRPr lang="en-US" altLang="vi-VN" sz="40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966990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barn(inVertical)">
                                      <p:cBhvr>
                                        <p:cTn id="26"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bldLvl="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DECD"/>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3060323" y="319688"/>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Chia </a:t>
            </a:r>
            <a:r>
              <a:rPr lang="en-US" sz="5400" b="1" dirty="0" err="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đoạn</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CA67A672-E78F-2E5B-1E4F-63454F28C778}"/>
              </a:ext>
            </a:extLst>
          </p:cNvPr>
          <p:cNvSpPr/>
          <p:nvPr/>
        </p:nvSpPr>
        <p:spPr>
          <a:xfrm>
            <a:off x="2610954" y="1762026"/>
            <a:ext cx="9440517" cy="1110585"/>
          </a:xfrm>
          <a:prstGeom prst="rect">
            <a:avLst/>
          </a:prstGeom>
          <a:solidFill>
            <a:schemeClr val="accent3">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p>
            <a:r>
              <a:rPr lang="en-US" sz="4000" dirty="0" err="1">
                <a:solidFill>
                  <a:srgbClr val="002060"/>
                </a:solidFill>
                <a:latin typeface="Times New Roman" panose="02020603050405020304" pitchFamily="18" charset="0"/>
                <a:cs typeface="Times New Roman" panose="02020603050405020304" pitchFamily="18" charset="0"/>
              </a:rPr>
              <a:t>Từ</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đầu</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smtClean="0">
                <a:solidFill>
                  <a:srgbClr val="002060"/>
                </a:solidFill>
                <a:latin typeface="Times New Roman" panose="02020603050405020304" pitchFamily="18" charset="0"/>
                <a:cs typeface="Times New Roman" panose="02020603050405020304" pitchFamily="18" charset="0"/>
              </a:rPr>
              <a:t>đến</a:t>
            </a:r>
            <a:r>
              <a:rPr lang="en-US" sz="4000" dirty="0" smtClean="0">
                <a:solidFill>
                  <a:srgbClr val="002060"/>
                </a:solidFill>
                <a:latin typeface="Times New Roman" panose="02020603050405020304" pitchFamily="18" charset="0"/>
                <a:cs typeface="Times New Roman" panose="02020603050405020304" pitchFamily="18" charset="0"/>
              </a:rPr>
              <a:t>  </a:t>
            </a:r>
            <a:r>
              <a:rPr lang="en-US" sz="4000" i="1" dirty="0" smtClean="0">
                <a:solidFill>
                  <a:srgbClr val="002060"/>
                </a:solidFill>
                <a:latin typeface="Times New Roman" panose="02020603050405020304" pitchFamily="18" charset="0"/>
                <a:cs typeface="Times New Roman" panose="02020603050405020304" pitchFamily="18" charset="0"/>
              </a:rPr>
              <a:t>“… </a:t>
            </a:r>
            <a:r>
              <a:rPr lang="en-US" sz="4000" i="1" dirty="0" err="1" smtClean="0">
                <a:solidFill>
                  <a:srgbClr val="002060"/>
                </a:solidFill>
                <a:latin typeface="Times New Roman" panose="02020603050405020304" pitchFamily="18" charset="0"/>
                <a:cs typeface="Times New Roman" panose="02020603050405020304" pitchFamily="18" charset="0"/>
              </a:rPr>
              <a:t>lấy</a:t>
            </a:r>
            <a:r>
              <a:rPr lang="en-US" sz="4000" i="1" dirty="0" smtClean="0">
                <a:solidFill>
                  <a:srgbClr val="002060"/>
                </a:solidFill>
                <a:latin typeface="Times New Roman" panose="02020603050405020304" pitchFamily="18" charset="0"/>
                <a:cs typeface="Times New Roman" panose="02020603050405020304" pitchFamily="18" charset="0"/>
              </a:rPr>
              <a:t> </a:t>
            </a:r>
            <a:r>
              <a:rPr lang="en-US" sz="4000" i="1" dirty="0" err="1" smtClean="0">
                <a:solidFill>
                  <a:srgbClr val="002060"/>
                </a:solidFill>
                <a:latin typeface="Times New Roman" panose="02020603050405020304" pitchFamily="18" charset="0"/>
                <a:cs typeface="Times New Roman" panose="02020603050405020304" pitchFamily="18" charset="0"/>
              </a:rPr>
              <a:t>gì</a:t>
            </a:r>
            <a:r>
              <a:rPr lang="en-US" sz="4000" i="1" dirty="0" smtClean="0">
                <a:solidFill>
                  <a:srgbClr val="002060"/>
                </a:solidFill>
                <a:latin typeface="Times New Roman" panose="02020603050405020304" pitchFamily="18" charset="0"/>
                <a:cs typeface="Times New Roman" panose="02020603050405020304" pitchFamily="18" charset="0"/>
              </a:rPr>
              <a:t> </a:t>
            </a:r>
            <a:r>
              <a:rPr lang="en-US" sz="4000" i="1" dirty="0" err="1" smtClean="0">
                <a:solidFill>
                  <a:srgbClr val="002060"/>
                </a:solidFill>
                <a:latin typeface="Times New Roman" panose="02020603050405020304" pitchFamily="18" charset="0"/>
                <a:cs typeface="Times New Roman" panose="02020603050405020304" pitchFamily="18" charset="0"/>
              </a:rPr>
              <a:t>cho</a:t>
            </a:r>
            <a:r>
              <a:rPr lang="en-US" sz="4000" i="1" dirty="0" smtClean="0">
                <a:solidFill>
                  <a:srgbClr val="002060"/>
                </a:solidFill>
                <a:latin typeface="Times New Roman" panose="02020603050405020304" pitchFamily="18" charset="0"/>
                <a:cs typeface="Times New Roman" panose="02020603050405020304" pitchFamily="18" charset="0"/>
              </a:rPr>
              <a:t> </a:t>
            </a:r>
            <a:r>
              <a:rPr lang="en-US" sz="4000" i="1" dirty="0" err="1" smtClean="0">
                <a:solidFill>
                  <a:srgbClr val="002060"/>
                </a:solidFill>
                <a:latin typeface="Times New Roman" panose="02020603050405020304" pitchFamily="18" charset="0"/>
                <a:cs typeface="Times New Roman" panose="02020603050405020304" pitchFamily="18" charset="0"/>
              </a:rPr>
              <a:t>thiên</a:t>
            </a:r>
            <a:r>
              <a:rPr lang="en-US" sz="4000" i="1" dirty="0" smtClean="0">
                <a:solidFill>
                  <a:srgbClr val="002060"/>
                </a:solidFill>
                <a:latin typeface="Times New Roman" panose="02020603050405020304" pitchFamily="18" charset="0"/>
                <a:cs typeface="Times New Roman" panose="02020603050405020304" pitchFamily="18" charset="0"/>
              </a:rPr>
              <a:t> </a:t>
            </a:r>
            <a:r>
              <a:rPr lang="en-US" sz="4000" i="1" dirty="0" err="1" smtClean="0">
                <a:solidFill>
                  <a:srgbClr val="002060"/>
                </a:solidFill>
                <a:latin typeface="Times New Roman" panose="02020603050405020304" pitchFamily="18" charset="0"/>
                <a:cs typeface="Times New Roman" panose="02020603050405020304" pitchFamily="18" charset="0"/>
              </a:rPr>
              <a:t>hạ</a:t>
            </a:r>
            <a:r>
              <a:rPr lang="en-US" sz="4000" i="1" dirty="0" smtClean="0">
                <a:solidFill>
                  <a:srgbClr val="002060"/>
                </a:solidFill>
                <a:latin typeface="Times New Roman" panose="02020603050405020304" pitchFamily="18" charset="0"/>
                <a:cs typeface="Times New Roman" panose="02020603050405020304" pitchFamily="18" charset="0"/>
              </a:rPr>
              <a:t> </a:t>
            </a:r>
            <a:r>
              <a:rPr lang="en-US" sz="4000" i="1" dirty="0" err="1" smtClean="0">
                <a:solidFill>
                  <a:srgbClr val="002060"/>
                </a:solidFill>
                <a:latin typeface="Times New Roman" panose="02020603050405020304" pitchFamily="18" charset="0"/>
                <a:cs typeface="Times New Roman" panose="02020603050405020304" pitchFamily="18" charset="0"/>
              </a:rPr>
              <a:t>noi</a:t>
            </a:r>
            <a:r>
              <a:rPr lang="en-US" sz="4000" i="1" dirty="0" smtClean="0">
                <a:solidFill>
                  <a:srgbClr val="002060"/>
                </a:solidFill>
                <a:latin typeface="Times New Roman" panose="02020603050405020304" pitchFamily="18" charset="0"/>
                <a:cs typeface="Times New Roman" panose="02020603050405020304" pitchFamily="18" charset="0"/>
              </a:rPr>
              <a:t> </a:t>
            </a:r>
            <a:r>
              <a:rPr lang="en-US" sz="4000" i="1" dirty="0" err="1" smtClean="0">
                <a:solidFill>
                  <a:srgbClr val="002060"/>
                </a:solidFill>
                <a:latin typeface="Times New Roman" panose="02020603050405020304" pitchFamily="18" charset="0"/>
                <a:cs typeface="Times New Roman" panose="02020603050405020304" pitchFamily="18" charset="0"/>
              </a:rPr>
              <a:t>theo</a:t>
            </a:r>
            <a:r>
              <a:rPr lang="en-US" sz="4000" i="1" dirty="0" smtClean="0">
                <a:solidFill>
                  <a:srgbClr val="002060"/>
                </a:solidFill>
                <a:latin typeface="Times New Roman" panose="02020603050405020304" pitchFamily="18" charset="0"/>
                <a:cs typeface="Times New Roman" panose="02020603050405020304" pitchFamily="18" charset="0"/>
              </a:rPr>
              <a:t>?”</a:t>
            </a:r>
            <a:endParaRPr lang="en-US" sz="4000" i="1" dirty="0">
              <a:solidFill>
                <a:srgbClr val="002060"/>
              </a:solidFill>
              <a:latin typeface="Times New Roman" panose="02020603050405020304" pitchFamily="18" charset="0"/>
              <a:cs typeface="Times New Roman" panose="02020603050405020304" pitchFamily="18" charset="0"/>
            </a:endParaRPr>
          </a:p>
        </p:txBody>
      </p:sp>
      <p:sp>
        <p:nvSpPr>
          <p:cNvPr id="9" name="Hexagon 8">
            <a:extLst>
              <a:ext uri="{FF2B5EF4-FFF2-40B4-BE49-F238E27FC236}">
                <a16:creationId xmlns:a16="http://schemas.microsoft.com/office/drawing/2014/main" id="{08C93064-E08E-D6A8-87A9-5D416A2D5DA9}"/>
              </a:ext>
            </a:extLst>
          </p:cNvPr>
          <p:cNvSpPr/>
          <p:nvPr/>
        </p:nvSpPr>
        <p:spPr>
          <a:xfrm>
            <a:off x="308696" y="2037355"/>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002060"/>
                </a:solidFill>
                <a:latin typeface="UTM Avo" panose="02040603050506020204" pitchFamily="18" charset="0"/>
                <a:cs typeface="Times New Roman" panose="02020603050405020304" pitchFamily="18" charset="0"/>
              </a:rPr>
              <a:t>Đoạn</a:t>
            </a:r>
            <a:r>
              <a:rPr lang="en-US" sz="3200" b="1" dirty="0">
                <a:solidFill>
                  <a:srgbClr val="002060"/>
                </a:solidFill>
                <a:latin typeface="UTM Avo" panose="02040603050506020204" pitchFamily="18" charset="0"/>
                <a:cs typeface="Times New Roman" panose="02020603050405020304" pitchFamily="18" charset="0"/>
              </a:rPr>
              <a:t> 1</a:t>
            </a:r>
          </a:p>
        </p:txBody>
      </p:sp>
      <p:sp>
        <p:nvSpPr>
          <p:cNvPr id="17" name="Rectangle 16">
            <a:extLst>
              <a:ext uri="{FF2B5EF4-FFF2-40B4-BE49-F238E27FC236}">
                <a16:creationId xmlns:a16="http://schemas.microsoft.com/office/drawing/2014/main" id="{2A98DABD-510B-1DAD-1A0C-AC7B460D5187}"/>
              </a:ext>
            </a:extLst>
          </p:cNvPr>
          <p:cNvSpPr/>
          <p:nvPr/>
        </p:nvSpPr>
        <p:spPr>
          <a:xfrm>
            <a:off x="2610954" y="2963854"/>
            <a:ext cx="9353292" cy="952741"/>
          </a:xfrm>
          <a:prstGeom prst="rect">
            <a:avLst/>
          </a:prstGeom>
          <a:solidFill>
            <a:schemeClr val="accent2">
              <a:lumMod val="40000"/>
              <a:lumOff val="60000"/>
            </a:schemeClr>
          </a:solidFill>
          <a:ln/>
        </p:spPr>
        <p:style>
          <a:lnRef idx="2">
            <a:schemeClr val="accent2"/>
          </a:lnRef>
          <a:fillRef idx="1">
            <a:schemeClr val="lt1"/>
          </a:fillRef>
          <a:effectRef idx="0">
            <a:schemeClr val="accent2"/>
          </a:effectRef>
          <a:fontRef idx="minor">
            <a:schemeClr val="dk1"/>
          </a:fontRef>
        </p:style>
        <p:txBody>
          <a:bodyPr rtlCol="0" anchor="ctr"/>
          <a:lstStyle/>
          <a:p>
            <a:r>
              <a:rPr lang="en-US" sz="3600" dirty="0" err="1">
                <a:solidFill>
                  <a:srgbClr val="002060"/>
                </a:solidFill>
                <a:latin typeface="Times New Roman" panose="02020603050405020304" pitchFamily="18" charset="0"/>
                <a:cs typeface="Times New Roman" panose="02020603050405020304" pitchFamily="18" charset="0"/>
              </a:rPr>
              <a:t>Từ</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smtClean="0">
                <a:solidFill>
                  <a:srgbClr val="002060"/>
                </a:solidFill>
                <a:latin typeface="Times New Roman" panose="02020603050405020304" pitchFamily="18" charset="0"/>
                <a:cs typeface="Times New Roman" panose="02020603050405020304" pitchFamily="18" charset="0"/>
              </a:rPr>
              <a:t>“</a:t>
            </a:r>
            <a:r>
              <a:rPr lang="en-US" sz="3600" dirty="0" err="1" smtClean="0">
                <a:solidFill>
                  <a:srgbClr val="002060"/>
                </a:solidFill>
                <a:latin typeface="Times New Roman" panose="02020603050405020304" pitchFamily="18" charset="0"/>
                <a:cs typeface="Times New Roman" panose="02020603050405020304" pitchFamily="18" charset="0"/>
              </a:rPr>
              <a:t>Thấy</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dân</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chúng</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sinh</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dùng</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hàng</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nước</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ngoài</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đến</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smtClean="0">
                <a:solidFill>
                  <a:srgbClr val="002060"/>
                </a:solidFill>
                <a:latin typeface="Times New Roman" panose="02020603050405020304" pitchFamily="18" charset="0"/>
                <a:cs typeface="Times New Roman" panose="02020603050405020304" pitchFamily="18" charset="0"/>
              </a:rPr>
              <a:t>…</a:t>
            </a:r>
            <a:r>
              <a:rPr lang="en-US" sz="3600" dirty="0" err="1" smtClean="0">
                <a:solidFill>
                  <a:srgbClr val="002060"/>
                </a:solidFill>
                <a:latin typeface="Times New Roman" panose="02020603050405020304" pitchFamily="18" charset="0"/>
                <a:cs typeface="Times New Roman" panose="02020603050405020304" pitchFamily="18" charset="0"/>
              </a:rPr>
              <a:t>khuyến</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khích</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nghề</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canh</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cừi</a:t>
            </a:r>
            <a:r>
              <a:rPr lang="en-US" sz="3600" dirty="0" smtClean="0">
                <a:solidFill>
                  <a:srgbClr val="002060"/>
                </a:solidFill>
                <a:latin typeface="Times New Roman" panose="02020603050405020304" pitchFamily="18" charset="0"/>
                <a:cs typeface="Times New Roman" panose="02020603050405020304" pitchFamily="18" charset="0"/>
              </a:rPr>
              <a:t>.”</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19" name="Hexagon 18">
            <a:extLst>
              <a:ext uri="{FF2B5EF4-FFF2-40B4-BE49-F238E27FC236}">
                <a16:creationId xmlns:a16="http://schemas.microsoft.com/office/drawing/2014/main" id="{A7E39F6C-9E47-876E-D129-F4DBF867941F}"/>
              </a:ext>
            </a:extLst>
          </p:cNvPr>
          <p:cNvSpPr/>
          <p:nvPr/>
        </p:nvSpPr>
        <p:spPr>
          <a:xfrm>
            <a:off x="258941" y="3222124"/>
            <a:ext cx="2249457"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2</a:t>
            </a:r>
            <a:endParaRPr lang="en-US" sz="3200" b="1" dirty="0">
              <a:solidFill>
                <a:srgbClr val="002060"/>
              </a:solidFill>
              <a:latin typeface="UTM Avo" panose="02040603050506020204" pitchFamily="18" charset="0"/>
              <a:cs typeface="Times New Roman" panose="02020603050405020304" pitchFamily="18" charset="0"/>
            </a:endParaRPr>
          </a:p>
        </p:txBody>
      </p:sp>
      <p:sp>
        <p:nvSpPr>
          <p:cNvPr id="38" name="Rectangle 37">
            <a:extLst>
              <a:ext uri="{FF2B5EF4-FFF2-40B4-BE49-F238E27FC236}">
                <a16:creationId xmlns:a16="http://schemas.microsoft.com/office/drawing/2014/main" id="{84B79D5B-9EE6-E9DF-AE17-9641F759B835}"/>
              </a:ext>
            </a:extLst>
          </p:cNvPr>
          <p:cNvSpPr/>
          <p:nvPr/>
        </p:nvSpPr>
        <p:spPr>
          <a:xfrm>
            <a:off x="2586086" y="3998418"/>
            <a:ext cx="9353292" cy="1089681"/>
          </a:xfrm>
          <a:prstGeom prst="rect">
            <a:avLst/>
          </a:prstGeom>
          <a:solidFill>
            <a:srgbClr val="FBDFEB"/>
          </a:solidFill>
          <a:ln/>
        </p:spPr>
        <p:style>
          <a:lnRef idx="2">
            <a:schemeClr val="accent2"/>
          </a:lnRef>
          <a:fillRef idx="1">
            <a:schemeClr val="lt1"/>
          </a:fillRef>
          <a:effectRef idx="0">
            <a:schemeClr val="accent2"/>
          </a:effectRef>
          <a:fontRef idx="minor">
            <a:schemeClr val="dk1"/>
          </a:fontRef>
        </p:style>
        <p:txBody>
          <a:bodyPr rtlCol="0" anchor="ctr"/>
          <a:lstStyle/>
          <a:p>
            <a:r>
              <a:rPr lang="en-US" sz="3600" dirty="0" err="1">
                <a:solidFill>
                  <a:srgbClr val="002060"/>
                </a:solidFill>
                <a:latin typeface="Times New Roman" panose="02020603050405020304" pitchFamily="18" charset="0"/>
                <a:cs typeface="Times New Roman" panose="02020603050405020304" pitchFamily="18" charset="0"/>
              </a:rPr>
              <a:t>Từ</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smtClean="0">
                <a:solidFill>
                  <a:srgbClr val="002060"/>
                </a:solidFill>
                <a:latin typeface="Times New Roman" panose="02020603050405020304" pitchFamily="18" charset="0"/>
                <a:cs typeface="Times New Roman" panose="02020603050405020304" pitchFamily="18" charset="0"/>
              </a:rPr>
              <a:t>“</a:t>
            </a:r>
            <a:r>
              <a:rPr lang="en-US" sz="3600" dirty="0" err="1" smtClean="0">
                <a:solidFill>
                  <a:srgbClr val="002060"/>
                </a:solidFill>
                <a:latin typeface="Times New Roman" panose="02020603050405020304" pitchFamily="18" charset="0"/>
                <a:cs typeface="Times New Roman" panose="02020603050405020304" pitchFamily="18" charset="0"/>
              </a:rPr>
              <a:t>Năm</a:t>
            </a:r>
            <a:r>
              <a:rPr lang="en-US" sz="3600" dirty="0" smtClean="0">
                <a:solidFill>
                  <a:srgbClr val="002060"/>
                </a:solidFill>
                <a:latin typeface="Times New Roman" panose="02020603050405020304" pitchFamily="18" charset="0"/>
                <a:cs typeface="Times New Roman" panose="02020603050405020304" pitchFamily="18" charset="0"/>
              </a:rPr>
              <a:t> 1042….” </a:t>
            </a:r>
            <a:r>
              <a:rPr lang="en-US" sz="3600" dirty="0" err="1" smtClean="0">
                <a:solidFill>
                  <a:srgbClr val="002060"/>
                </a:solidFill>
                <a:latin typeface="Times New Roman" panose="02020603050405020304" pitchFamily="18" charset="0"/>
                <a:cs typeface="Times New Roman" panose="02020603050405020304" pitchFamily="18" charset="0"/>
              </a:rPr>
              <a:t>đến</a:t>
            </a:r>
            <a:r>
              <a:rPr lang="en-US" sz="3600" dirty="0" smtClean="0">
                <a:solidFill>
                  <a:srgbClr val="002060"/>
                </a:solidFill>
                <a:latin typeface="Times New Roman" panose="02020603050405020304" pitchFamily="18" charset="0"/>
                <a:cs typeface="Times New Roman" panose="02020603050405020304" pitchFamily="18" charset="0"/>
              </a:rPr>
              <a:t> “… </a:t>
            </a:r>
            <a:r>
              <a:rPr lang="en-US" sz="3600" dirty="0" err="1" smtClean="0">
                <a:solidFill>
                  <a:srgbClr val="002060"/>
                </a:solidFill>
                <a:latin typeface="Times New Roman" panose="02020603050405020304" pitchFamily="18" charset="0"/>
                <a:cs typeface="Times New Roman" panose="02020603050405020304" pitchFamily="18" charset="0"/>
              </a:rPr>
              <a:t>một</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nửa</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tiền</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thuế</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cho</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dân</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cả</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nước</a:t>
            </a:r>
            <a:r>
              <a:rPr lang="en-US" sz="3600" dirty="0" smtClean="0">
                <a:solidFill>
                  <a:srgbClr val="002060"/>
                </a:solidFill>
                <a:latin typeface="Times New Roman" panose="02020603050405020304" pitchFamily="18" charset="0"/>
                <a:cs typeface="Times New Roman" panose="02020603050405020304" pitchFamily="18" charset="0"/>
              </a:rPr>
              <a:t>”.</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40" name="Hexagon 39">
            <a:extLst>
              <a:ext uri="{FF2B5EF4-FFF2-40B4-BE49-F238E27FC236}">
                <a16:creationId xmlns:a16="http://schemas.microsoft.com/office/drawing/2014/main" id="{F87BBB6B-487D-F9BB-216C-409F664B2F89}"/>
              </a:ext>
            </a:extLst>
          </p:cNvPr>
          <p:cNvSpPr/>
          <p:nvPr/>
        </p:nvSpPr>
        <p:spPr>
          <a:xfrm>
            <a:off x="308697" y="4226634"/>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002060"/>
                </a:solidFill>
                <a:latin typeface="UTM Avo" panose="02040603050506020204" pitchFamily="18" charset="0"/>
                <a:cs typeface="Times New Roman" panose="02020603050405020304" pitchFamily="18" charset="0"/>
              </a:rPr>
              <a:t>Đoạn</a:t>
            </a:r>
            <a:r>
              <a:rPr lang="en-US" sz="3200" b="1" dirty="0">
                <a:solidFill>
                  <a:srgbClr val="002060"/>
                </a:solidFill>
                <a:latin typeface="UTM Avo" panose="02040603050506020204" pitchFamily="18" charset="0"/>
                <a:cs typeface="Times New Roman" panose="02020603050405020304" pitchFamily="18" charset="0"/>
              </a:rPr>
              <a:t> 3</a:t>
            </a:r>
          </a:p>
        </p:txBody>
      </p:sp>
      <p:sp>
        <p:nvSpPr>
          <p:cNvPr id="43" name="Rectangle 42">
            <a:extLst>
              <a:ext uri="{FF2B5EF4-FFF2-40B4-BE49-F238E27FC236}">
                <a16:creationId xmlns:a16="http://schemas.microsoft.com/office/drawing/2014/main" id="{1C85DA69-809B-2BFD-CABE-82E31D992DC1}"/>
              </a:ext>
            </a:extLst>
          </p:cNvPr>
          <p:cNvSpPr/>
          <p:nvPr/>
        </p:nvSpPr>
        <p:spPr>
          <a:xfrm>
            <a:off x="2508398" y="5171419"/>
            <a:ext cx="6954257" cy="726565"/>
          </a:xfrm>
          <a:prstGeom prst="rect">
            <a:avLst/>
          </a:prstGeom>
          <a:solidFill>
            <a:srgbClr val="FF6F6D"/>
          </a:solidFill>
          <a:ln/>
        </p:spPr>
        <p:style>
          <a:lnRef idx="2">
            <a:schemeClr val="accent2"/>
          </a:lnRef>
          <a:fillRef idx="1">
            <a:schemeClr val="lt1"/>
          </a:fillRef>
          <a:effectRef idx="0">
            <a:schemeClr val="accent2"/>
          </a:effectRef>
          <a:fontRef idx="minor">
            <a:schemeClr val="dk1"/>
          </a:fontRef>
        </p:style>
        <p:txBody>
          <a:bodyPr rtlCol="0" anchor="ctr"/>
          <a:lstStyle/>
          <a:p>
            <a:r>
              <a:rPr lang="en-US" sz="3600" dirty="0" err="1" smtClean="0">
                <a:solidFill>
                  <a:srgbClr val="002060"/>
                </a:solidFill>
                <a:latin typeface="Times New Roman" panose="02020603050405020304" pitchFamily="18" charset="0"/>
                <a:cs typeface="Times New Roman" panose="02020603050405020304" pitchFamily="18" charset="0"/>
              </a:rPr>
              <a:t>Phần</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còn</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lại</a:t>
            </a:r>
            <a:r>
              <a:rPr lang="en-US" sz="3600" dirty="0" smtClean="0">
                <a:solidFill>
                  <a:srgbClr val="002060"/>
                </a:solidFill>
                <a:latin typeface="Times New Roman" panose="02020603050405020304" pitchFamily="18" charset="0"/>
                <a:cs typeface="Times New Roman" panose="02020603050405020304" pitchFamily="18" charset="0"/>
              </a:rPr>
              <a:t>. </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45" name="Hexagon 44">
            <a:extLst>
              <a:ext uri="{FF2B5EF4-FFF2-40B4-BE49-F238E27FC236}">
                <a16:creationId xmlns:a16="http://schemas.microsoft.com/office/drawing/2014/main" id="{4146C0EE-F785-1A09-3287-9710A66D2221}"/>
              </a:ext>
            </a:extLst>
          </p:cNvPr>
          <p:cNvSpPr/>
          <p:nvPr/>
        </p:nvSpPr>
        <p:spPr>
          <a:xfrm>
            <a:off x="308698" y="5254739"/>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4</a:t>
            </a:r>
            <a:endParaRPr lang="en-US" sz="3200" b="1" dirty="0">
              <a:solidFill>
                <a:srgbClr val="00206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2025841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9" grpId="0" animBg="1"/>
      <p:bldP spid="40" grpId="0" animBg="1"/>
      <p:bldP spid="4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0" b="-30000"/>
          </a:stretch>
        </a:blipFill>
        <a:effectLst/>
      </p:bgPr>
    </p:bg>
    <p:spTree>
      <p:nvGrpSpPr>
        <p:cNvPr id="1" name=""/>
        <p:cNvGrpSpPr/>
        <p:nvPr/>
      </p:nvGrpSpPr>
      <p:grpSpPr>
        <a:xfrm>
          <a:off x="0" y="0"/>
          <a:ext cx="0" cy="0"/>
          <a:chOff x="0" y="0"/>
          <a:chExt cx="0" cy="0"/>
        </a:xfrm>
      </p:grpSpPr>
      <p:sp>
        <p:nvSpPr>
          <p:cNvPr id="2" name="Rounded Rectangle 1"/>
          <p:cNvSpPr/>
          <p:nvPr/>
        </p:nvSpPr>
        <p:spPr>
          <a:xfrm>
            <a:off x="444843" y="568411"/>
            <a:ext cx="11331146" cy="5486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6">
            <a:extLst>
              <a:ext uri="{FF2B5EF4-FFF2-40B4-BE49-F238E27FC236}">
                <a16:creationId xmlns:a16="http://schemas.microsoft.com/office/drawing/2014/main" id="{EFDA0F5B-B569-F94C-D979-784C68F18039}"/>
              </a:ext>
            </a:extLst>
          </p:cNvPr>
          <p:cNvSpPr txBox="1"/>
          <p:nvPr/>
        </p:nvSpPr>
        <p:spPr>
          <a:xfrm>
            <a:off x="3388450" y="647136"/>
            <a:ext cx="670339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Thứ</a:t>
            </a:r>
            <a:r>
              <a:rPr kumimoji="0" lang="en-US" sz="4400" b="0"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 </a:t>
            </a:r>
            <a:r>
              <a:rPr kumimoji="0" lang="en-US" sz="4400" b="0"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ngày</a:t>
            </a:r>
            <a:r>
              <a:rPr kumimoji="0" lang="en-US" sz="4400" b="0"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 </a:t>
            </a:r>
            <a:r>
              <a:rPr kumimoji="0" lang="en-US" sz="4400" b="0"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tháng</a:t>
            </a:r>
            <a:r>
              <a:rPr kumimoji="0" lang="en-US" sz="4400" b="0"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 </a:t>
            </a:r>
            <a:r>
              <a:rPr kumimoji="0" lang="en-US" sz="4400" b="0"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năm</a:t>
            </a:r>
            <a:r>
              <a:rPr kumimoji="0" lang="en-US" sz="4400" b="0"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29" name="Group 2">
            <a:extLst>
              <a:ext uri="{FF2B5EF4-FFF2-40B4-BE49-F238E27FC236}">
                <a16:creationId xmlns:a16="http://schemas.microsoft.com/office/drawing/2014/main" id="{E9C35803-7443-C950-5427-54EBB4952FF2}"/>
              </a:ext>
            </a:extLst>
          </p:cNvPr>
          <p:cNvGrpSpPr/>
          <p:nvPr/>
        </p:nvGrpSpPr>
        <p:grpSpPr>
          <a:xfrm>
            <a:off x="4220308" y="1416577"/>
            <a:ext cx="3451728" cy="707994"/>
            <a:chOff x="7896752" y="715455"/>
            <a:chExt cx="3275821" cy="707994"/>
          </a:xfrm>
        </p:grpSpPr>
        <p:sp>
          <p:nvSpPr>
            <p:cNvPr id="30" name="TextBox 3">
              <a:extLst>
                <a:ext uri="{FF2B5EF4-FFF2-40B4-BE49-F238E27FC236}">
                  <a16:creationId xmlns:a16="http://schemas.microsoft.com/office/drawing/2014/main" id="{3A2953C2-EFF2-5918-D33C-1FC769C00B1F}"/>
                </a:ext>
              </a:extLst>
            </p:cNvPr>
            <p:cNvSpPr txBox="1"/>
            <p:nvPr/>
          </p:nvSpPr>
          <p:spPr>
            <a:xfrm>
              <a:off x="7896752" y="715563"/>
              <a:ext cx="3275821"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127000">
                    <a:solidFill>
                      <a:prstClr val="white"/>
                    </a:solidFill>
                  </a:ln>
                  <a:solidFill>
                    <a:srgbClr val="F93B6B"/>
                  </a:solidFill>
                  <a:effectLst>
                    <a:outerShdw blurRad="50800" dist="38100" dir="2700000" algn="tl" rotWithShape="0">
                      <a:prstClr val="black">
                        <a:alpha val="40000"/>
                      </a:prstClr>
                    </a:outerShdw>
                  </a:effectLst>
                  <a:uLnTx/>
                  <a:uFillTx/>
                  <a:latin typeface="#9Slide07 SVNBeachwood Sans" pitchFamily="2" charset="0"/>
                  <a:ea typeface="LNTH-LuoLuoNotangYuanTi 1" pitchFamily="2" charset="-128"/>
                  <a:cs typeface="LNTH-LuoLuoNotangYuanTi 1" pitchFamily="2" charset="-128"/>
                </a:rPr>
                <a:t>Tiếng Việt</a:t>
              </a:r>
            </a:p>
          </p:txBody>
        </p:sp>
        <p:sp>
          <p:nvSpPr>
            <p:cNvPr id="31" name="TextBox 4">
              <a:extLst>
                <a:ext uri="{FF2B5EF4-FFF2-40B4-BE49-F238E27FC236}">
                  <a16:creationId xmlns:a16="http://schemas.microsoft.com/office/drawing/2014/main" id="{6B58540D-BBB0-8E72-7052-A8329EFBE17A}"/>
                </a:ext>
              </a:extLst>
            </p:cNvPr>
            <p:cNvSpPr txBox="1"/>
            <p:nvPr/>
          </p:nvSpPr>
          <p:spPr>
            <a:xfrm>
              <a:off x="7896752" y="715455"/>
              <a:ext cx="3275821"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93B6B"/>
                  </a:solidFill>
                  <a:effectLst/>
                  <a:uLnTx/>
                  <a:uFillTx/>
                  <a:latin typeface="#9Slide07 SVNBeachwood Sans" pitchFamily="2" charset="0"/>
                  <a:ea typeface="+mn-ea"/>
                  <a:cs typeface="+mn-cs"/>
                </a:rPr>
                <a:t>Tiếng Việt</a:t>
              </a:r>
            </a:p>
          </p:txBody>
        </p:sp>
      </p:grpSp>
      <p:sp>
        <p:nvSpPr>
          <p:cNvPr id="33" name="Text Box 14">
            <a:extLst>
              <a:ext uri="{FF2B5EF4-FFF2-40B4-BE49-F238E27FC236}">
                <a16:creationId xmlns:a16="http://schemas.microsoft.com/office/drawing/2014/main" id="{48AF3BB5-00CA-BED1-11C3-3D307F23DC18}"/>
              </a:ext>
            </a:extLst>
          </p:cNvPr>
          <p:cNvSpPr txBox="1">
            <a:spLocks noChangeArrowheads="1"/>
          </p:cNvSpPr>
          <p:nvPr/>
        </p:nvSpPr>
        <p:spPr bwMode="auto">
          <a:xfrm>
            <a:off x="630642" y="2284161"/>
            <a:ext cx="10959548" cy="1950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dirty="0" err="1" smtClean="0">
                <a:solidFill>
                  <a:srgbClr val="FF0000"/>
                </a:solidFill>
                <a:effectLst>
                  <a:outerShdw blurRad="38100" dist="38100" dir="2700000" algn="tl">
                    <a:srgbClr val="000000">
                      <a:alpha val="43137"/>
                    </a:srgbClr>
                  </a:outerShdw>
                </a:effectLst>
                <a:latin typeface="UTM Guanine" panose="02040603050506020204" pitchFamily="18" charset="0"/>
                <a:cs typeface="Times New Roman" panose="02020603050405020304" pitchFamily="18" charset="0"/>
              </a:rPr>
              <a:t>Tuần</a:t>
            </a:r>
            <a:r>
              <a:rPr lang="en-US" sz="5400" dirty="0" smtClean="0">
                <a:solidFill>
                  <a:srgbClr val="FF0000"/>
                </a:solidFill>
                <a:effectLst>
                  <a:outerShdw blurRad="38100" dist="38100" dir="2700000" algn="tl">
                    <a:srgbClr val="000000">
                      <a:alpha val="43137"/>
                    </a:srgbClr>
                  </a:outerShdw>
                </a:effectLst>
                <a:latin typeface="UTM Guanine" panose="02040603050506020204" pitchFamily="18" charset="0"/>
                <a:cs typeface="Times New Roman" panose="02020603050405020304" pitchFamily="18" charset="0"/>
              </a:rPr>
              <a:t> 25: </a:t>
            </a:r>
          </a:p>
          <a:p>
            <a:pPr algn="ctr" eaLnBrk="1" hangingPunct="1">
              <a:spcBef>
                <a:spcPts val="1350"/>
              </a:spcBef>
              <a:defRPr/>
            </a:pPr>
            <a:r>
              <a:rPr lang="en-US" sz="5400" dirty="0" err="1" smtClean="0">
                <a:solidFill>
                  <a:schemeClr val="tx2"/>
                </a:solidFill>
                <a:effectLst>
                  <a:outerShdw blurRad="38100" dist="38100" dir="2700000" algn="tl">
                    <a:srgbClr val="000000">
                      <a:alpha val="43137"/>
                    </a:srgbClr>
                  </a:outerShdw>
                </a:effectLst>
                <a:latin typeface="UTM Guanine" panose="02040603050506020204" pitchFamily="18" charset="0"/>
                <a:cs typeface="Times New Roman" panose="02020603050405020304" pitchFamily="18" charset="0"/>
              </a:rPr>
              <a:t>Bài</a:t>
            </a:r>
            <a:r>
              <a:rPr lang="en-US" sz="5400" dirty="0" smtClean="0">
                <a:solidFill>
                  <a:schemeClr val="tx2"/>
                </a:solidFill>
                <a:effectLst>
                  <a:outerShdw blurRad="38100" dist="38100" dir="2700000" algn="tl">
                    <a:srgbClr val="000000">
                      <a:alpha val="43137"/>
                    </a:srgbClr>
                  </a:outerShdw>
                </a:effectLst>
                <a:latin typeface="UTM Guanine" panose="02040603050506020204" pitchFamily="18" charset="0"/>
                <a:cs typeface="Times New Roman" panose="02020603050405020304" pitchFamily="18" charset="0"/>
              </a:rPr>
              <a:t> </a:t>
            </a:r>
            <a:r>
              <a:rPr lang="en-US" sz="5400" dirty="0" err="1" smtClean="0">
                <a:solidFill>
                  <a:schemeClr val="tx2"/>
                </a:solidFill>
                <a:effectLst>
                  <a:outerShdw blurRad="38100" dist="38100" dir="2700000" algn="tl">
                    <a:srgbClr val="000000">
                      <a:alpha val="43137"/>
                    </a:srgbClr>
                  </a:outerShdw>
                </a:effectLst>
                <a:latin typeface="UTM Guanine" panose="02040603050506020204" pitchFamily="18" charset="0"/>
                <a:cs typeface="Times New Roman" panose="02020603050405020304" pitchFamily="18" charset="0"/>
              </a:rPr>
              <a:t>đọc</a:t>
            </a:r>
            <a:r>
              <a:rPr lang="en-US" sz="5400" dirty="0" smtClean="0">
                <a:solidFill>
                  <a:schemeClr val="tx2"/>
                </a:solidFill>
                <a:effectLst>
                  <a:outerShdw blurRad="38100" dist="38100" dir="2700000" algn="tl">
                    <a:srgbClr val="000000">
                      <a:alpha val="43137"/>
                    </a:srgbClr>
                  </a:outerShdw>
                </a:effectLst>
                <a:latin typeface="UTM Guanine" panose="02040603050506020204" pitchFamily="18" charset="0"/>
                <a:cs typeface="Times New Roman" panose="02020603050405020304" pitchFamily="18" charset="0"/>
              </a:rPr>
              <a:t> 1: VUA LÝ THÁI TÔNG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575" y="-2781164"/>
            <a:ext cx="1680388" cy="1566334"/>
          </a:xfrm>
          <a:prstGeom prst="rect">
            <a:avLst/>
          </a:prstGeom>
        </p:spPr>
      </p:pic>
    </p:spTree>
    <p:extLst>
      <p:ext uri="{BB962C8B-B14F-4D97-AF65-F5344CB8AC3E}">
        <p14:creationId xmlns:p14="http://schemas.microsoft.com/office/powerpoint/2010/main" val="80146824"/>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4BF024D-FBFB-C89E-4416-9E8F1FD88131}"/>
              </a:ext>
            </a:extLst>
          </p:cNvPr>
          <p:cNvSpPr/>
          <p:nvPr/>
        </p:nvSpPr>
        <p:spPr>
          <a:xfrm>
            <a:off x="344774" y="342900"/>
            <a:ext cx="11587396" cy="6312733"/>
          </a:xfrm>
          <a:prstGeom prst="roundRect">
            <a:avLst/>
          </a:prstGeom>
          <a:solidFill>
            <a:schemeClr val="bg1"/>
          </a:solidFill>
          <a:ln w="57150">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18">
            <a:extLst>
              <a:ext uri="{FF2B5EF4-FFF2-40B4-BE49-F238E27FC236}">
                <a16:creationId xmlns:a16="http://schemas.microsoft.com/office/drawing/2014/main" id="{F1EDBE58-7124-DE8D-7E78-E9542CA4367E}"/>
              </a:ext>
            </a:extLst>
          </p:cNvPr>
          <p:cNvPicPr>
            <a:picLocks noChangeAspect="1"/>
          </p:cNvPicPr>
          <p:nvPr/>
        </p:nvPicPr>
        <p:blipFill>
          <a:blip r:embed="rId3"/>
          <a:stretch>
            <a:fillRect/>
          </a:stretch>
        </p:blipFill>
        <p:spPr>
          <a:xfrm>
            <a:off x="-91628" y="70325"/>
            <a:ext cx="1071901" cy="844075"/>
          </a:xfrm>
          <a:prstGeom prst="rect">
            <a:avLst/>
          </a:prstGeom>
        </p:spPr>
      </p:pic>
      <p:sp>
        <p:nvSpPr>
          <p:cNvPr id="7" name="Text Box 14">
            <a:extLst>
              <a:ext uri="{FF2B5EF4-FFF2-40B4-BE49-F238E27FC236}">
                <a16:creationId xmlns:a16="http://schemas.microsoft.com/office/drawing/2014/main" id="{0C48C6DD-355D-2E5D-05BB-E44155A5EC41}"/>
              </a:ext>
            </a:extLst>
          </p:cNvPr>
          <p:cNvSpPr txBox="1">
            <a:spLocks noChangeArrowheads="1"/>
          </p:cNvSpPr>
          <p:nvPr/>
        </p:nvSpPr>
        <p:spPr bwMode="auto">
          <a:xfrm>
            <a:off x="3498095" y="302134"/>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Luyện</a:t>
            </a:r>
            <a:r>
              <a:rPr lang="en-US" sz="54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54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đọc</a:t>
            </a:r>
            <a:r>
              <a:rPr lang="en-US" sz="54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54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câu</a:t>
            </a:r>
            <a:endParaRPr lang="en-US" sz="5400" dirty="0">
              <a:solidFill>
                <a:srgbClr val="0070C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endParaRPr>
          </a:p>
        </p:txBody>
      </p:sp>
      <p:sp>
        <p:nvSpPr>
          <p:cNvPr id="8" name="Rectangle 7"/>
          <p:cNvSpPr/>
          <p:nvPr/>
        </p:nvSpPr>
        <p:spPr>
          <a:xfrm>
            <a:off x="614148" y="1514423"/>
            <a:ext cx="11048648" cy="3970318"/>
          </a:xfrm>
          <a:prstGeom prst="rect">
            <a:avLst/>
          </a:prstGeom>
        </p:spPr>
        <p:txBody>
          <a:bodyPr wrap="square">
            <a:spAutoFit/>
          </a:bodyPr>
          <a:lstStyle/>
          <a:p>
            <a:pPr marR="182880" algn="just">
              <a:lnSpc>
                <a:spcPct val="150000"/>
              </a:lnSpc>
            </a:pP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can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rằng</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Đó</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việc</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nông</a:t>
            </a:r>
            <a:r>
              <a:rPr lang="en-US" sz="24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phu</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Bệ</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hạ</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cần</a:t>
            </a:r>
            <a:r>
              <a:rPr lang="en-US" sz="24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gì</a:t>
            </a:r>
            <a:r>
              <a:rPr lang="en-US" sz="24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thế</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Vua</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đáp</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Trẫm</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tự</a:t>
            </a:r>
            <a:r>
              <a:rPr lang="en-US" sz="24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cày</a:t>
            </a:r>
            <a:r>
              <a:rPr lang="en-US" sz="24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thì</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lấy</a:t>
            </a:r>
            <a:r>
              <a:rPr lang="en-US" sz="24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ì</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xôi</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cúng</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tổ</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tiên</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 </a:t>
            </a:r>
            <a:r>
              <a:rPr lang="en-US" sz="24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lấy</a:t>
            </a:r>
            <a:r>
              <a:rPr lang="en-US" sz="24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gì</a:t>
            </a:r>
            <a:r>
              <a:rPr lang="en-US" sz="24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thiên</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hạ</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noi</a:t>
            </a:r>
            <a:r>
              <a:rPr lang="en-US" sz="24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theo</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R="182880">
              <a:lnSpc>
                <a:spcPct val="150000"/>
              </a:lnSpc>
            </a:pP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en-US" sz="2400" spc="55"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b="1" i="1" spc="7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trăm</a:t>
            </a:r>
            <a:r>
              <a:rPr lang="en-US" sz="2400" b="1" i="1" spc="7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năm</a:t>
            </a:r>
            <a:r>
              <a:rPr lang="en-US" sz="2400" b="1" i="1" spc="65"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cầm</a:t>
            </a:r>
            <a:r>
              <a:rPr lang="en-US" sz="2400" i="1" spc="65"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quyền</a:t>
            </a:r>
            <a:r>
              <a:rPr lang="en-US" sz="2400" i="1" spc="7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en-US" sz="2400" i="1" spc="7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i="1" spc="7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vua</a:t>
            </a:r>
            <a:r>
              <a:rPr lang="en-US" sz="2400" i="1" spc="7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Lý</a:t>
            </a:r>
            <a:r>
              <a:rPr lang="en-US" sz="2400" b="1" i="1" spc="65"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Thái</a:t>
            </a:r>
            <a:r>
              <a:rPr lang="en-US" sz="2400" b="1" i="1" spc="7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Tông</a:t>
            </a:r>
            <a:r>
              <a:rPr lang="en-US" sz="2400" b="1" i="1" spc="65"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i="1" spc="7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con</a:t>
            </a:r>
            <a:r>
              <a:rPr lang="en-US" sz="2400" i="1" spc="7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cháu</a:t>
            </a:r>
            <a:r>
              <a:rPr lang="en-US" sz="2400" i="1" spc="7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ông</a:t>
            </a:r>
            <a:r>
              <a:rPr lang="en-US" sz="2400" i="1" spc="7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en-US" sz="2400" i="1" spc="7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i="1" spc="7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spc="-25"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Lý</a:t>
            </a:r>
            <a:endPar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R="182880">
              <a:lnSpc>
                <a:spcPct val="150000"/>
              </a:lnSpc>
            </a:pPr>
            <a:r>
              <a:rPr lang="en-US" sz="24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Thánh</a:t>
            </a:r>
            <a:r>
              <a:rPr lang="en-US" sz="24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Tông</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en-US" sz="2400" i="1" spc="1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en-US" sz="2400" i="1" spc="15"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Lý</a:t>
            </a:r>
            <a:r>
              <a:rPr lang="en-US" sz="2400" b="1" i="1" spc="1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400" b="1" i="1" spc="1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Tông</a:t>
            </a:r>
            <a:r>
              <a:rPr lang="en-US" sz="2400" b="1" i="1" spc="15"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en-US" sz="2400" i="1" spc="1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i="1" spc="1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coi</a:t>
            </a:r>
            <a:r>
              <a:rPr lang="en-US" sz="2400" i="1" spc="15"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i="1" spc="1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400" i="1" spc="1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kì</a:t>
            </a:r>
            <a:r>
              <a:rPr lang="en-US" sz="2400" i="1" spc="15"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hưng</a:t>
            </a:r>
            <a:r>
              <a:rPr lang="en-US" sz="2400" b="1" i="1" spc="1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thịnh</a:t>
            </a:r>
            <a:r>
              <a:rPr lang="en-US" sz="2400" b="1" i="1" spc="1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400" b="1" i="1" spc="15"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i="1" spc="1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triều</a:t>
            </a:r>
            <a:r>
              <a:rPr lang="en-US" sz="2400" i="1" spc="15"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spc="-25"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Lý</a:t>
            </a:r>
            <a:r>
              <a:rPr lang="en-US" sz="2400" i="1" spc="-25"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196850" marR="182880">
              <a:lnSpc>
                <a:spcPct val="150000"/>
              </a:lnSpc>
            </a:pP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en-US" sz="2400" i="1" spc="-35"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Đó</a:t>
            </a:r>
            <a:r>
              <a:rPr lang="en-US" sz="2400" i="1" spc="-35"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cũng</a:t>
            </a:r>
            <a:r>
              <a:rPr lang="en-US" sz="2400" i="1" spc="-35"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i="1" spc="-35"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400" i="1" spc="-35"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kì</a:t>
            </a:r>
            <a:r>
              <a:rPr lang="en-US" sz="2400" i="1" spc="-35"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en-US" sz="2400" i="1" spc="-35"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i="1" spc="-35"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danh</a:t>
            </a:r>
            <a:r>
              <a:rPr lang="en-US" sz="2400" b="1" i="1" spc="-35"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tướng</a:t>
            </a:r>
            <a:r>
              <a:rPr lang="en-US" sz="2400" b="1" i="1" spc="-35"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như</a:t>
            </a:r>
            <a:r>
              <a:rPr lang="en-US" sz="2400" i="1" spc="-35"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Lê</a:t>
            </a:r>
            <a:r>
              <a:rPr lang="en-US" sz="2400" b="1" i="1" spc="-35"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Phụng</a:t>
            </a:r>
            <a:r>
              <a:rPr lang="en-US" sz="2400" b="1" i="1" spc="-35"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en-US" sz="2400" i="1" spc="-35"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en-US" sz="2400" i="1" spc="-35"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Lý</a:t>
            </a:r>
            <a:r>
              <a:rPr lang="en-US" sz="2400" b="1" i="1" spc="-35"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2400" b="1" i="1" spc="-35"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Kiệt</a:t>
            </a:r>
            <a:r>
              <a:rPr lang="en-US" sz="2400" b="1" i="1" spc="-35"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en-US" sz="2400" i="1" spc="-35"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lập</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chiến</a:t>
            </a:r>
            <a:r>
              <a:rPr lang="en-US" sz="24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công</a:t>
            </a:r>
            <a:r>
              <a:rPr lang="en-US" sz="24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lẫy</a:t>
            </a:r>
            <a:r>
              <a:rPr lang="en-US" sz="24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lừng</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64035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4BF024D-FBFB-C89E-4416-9E8F1FD88131}"/>
              </a:ext>
            </a:extLst>
          </p:cNvPr>
          <p:cNvSpPr/>
          <p:nvPr/>
        </p:nvSpPr>
        <p:spPr>
          <a:xfrm>
            <a:off x="629185" y="449849"/>
            <a:ext cx="11071274" cy="5973493"/>
          </a:xfrm>
          <a:prstGeom prst="roundRect">
            <a:avLst/>
          </a:prstGeom>
          <a:solidFill>
            <a:schemeClr val="bg1"/>
          </a:solidFill>
          <a:ln w="57150">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1781503" y="734037"/>
            <a:ext cx="8576441"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dirty="0">
                <a:solidFill>
                  <a:srgbClr val="00206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a:t>
            </a:r>
            <a:r>
              <a:rPr lang="en-US" sz="5400" b="1" dirty="0" smtClean="0">
                <a:solidFill>
                  <a:srgbClr val="00206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ĐỌC THEO NHÓM</a:t>
            </a:r>
            <a:endParaRPr lang="en-US" sz="5400" dirty="0">
              <a:solidFill>
                <a:srgbClr val="00206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
        <p:nvSpPr>
          <p:cNvPr id="12" name="Rectangle: Rounded Corners 34">
            <a:extLst>
              <a:ext uri="{FF2B5EF4-FFF2-40B4-BE49-F238E27FC236}">
                <a16:creationId xmlns:a16="http://schemas.microsoft.com/office/drawing/2014/main" id="{DDE22D18-D7F0-6B4F-3D53-66B11D020E0D}"/>
              </a:ext>
            </a:extLst>
          </p:cNvPr>
          <p:cNvSpPr/>
          <p:nvPr/>
        </p:nvSpPr>
        <p:spPr>
          <a:xfrm>
            <a:off x="1184223" y="2312578"/>
            <a:ext cx="9323881" cy="212451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2">
              <a:lumMod val="60000"/>
              <a:lumOff val="40000"/>
              <a:alpha val="9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21173" y="248015"/>
                          <a:pt x="350344" y="-9090"/>
                          <a:pt x="794270" y="0"/>
                        </a:cubicBezTo>
                        <a:cubicBezTo>
                          <a:pt x="1032902" y="10698"/>
                          <a:pt x="1423440" y="-4390"/>
                          <a:pt x="1757072" y="0"/>
                        </a:cubicBezTo>
                        <a:cubicBezTo>
                          <a:pt x="2122947" y="24800"/>
                          <a:pt x="2193602" y="16728"/>
                          <a:pt x="2585081" y="0"/>
                        </a:cubicBezTo>
                        <a:cubicBezTo>
                          <a:pt x="2966687" y="-27930"/>
                          <a:pt x="3134466" y="40816"/>
                          <a:pt x="3413091" y="0"/>
                        </a:cubicBezTo>
                        <a:cubicBezTo>
                          <a:pt x="3736167" y="-46266"/>
                          <a:pt x="4192265" y="44495"/>
                          <a:pt x="4443288" y="0"/>
                        </a:cubicBezTo>
                        <a:cubicBezTo>
                          <a:pt x="4693118" y="-6120"/>
                          <a:pt x="5003799" y="-8121"/>
                          <a:pt x="5203901" y="0"/>
                        </a:cubicBezTo>
                        <a:cubicBezTo>
                          <a:pt x="5374082" y="42398"/>
                          <a:pt x="5696635" y="-42277"/>
                          <a:pt x="6031910" y="0"/>
                        </a:cubicBezTo>
                        <a:cubicBezTo>
                          <a:pt x="6304211" y="-51668"/>
                          <a:pt x="7195172" y="9147"/>
                          <a:pt x="7533881" y="0"/>
                        </a:cubicBezTo>
                        <a:cubicBezTo>
                          <a:pt x="7926784" y="-121037"/>
                          <a:pt x="8300925" y="212482"/>
                          <a:pt x="8328152" y="569789"/>
                        </a:cubicBezTo>
                        <a:cubicBezTo>
                          <a:pt x="8369739" y="857797"/>
                          <a:pt x="8345508" y="943735"/>
                          <a:pt x="8328152" y="1148332"/>
                        </a:cubicBezTo>
                        <a:cubicBezTo>
                          <a:pt x="8289250" y="1339501"/>
                          <a:pt x="8336594" y="1475806"/>
                          <a:pt x="8328152" y="1710024"/>
                        </a:cubicBezTo>
                        <a:cubicBezTo>
                          <a:pt x="8299854" y="1952954"/>
                          <a:pt x="8346878" y="2054940"/>
                          <a:pt x="8328152" y="2254865"/>
                        </a:cubicBezTo>
                        <a:cubicBezTo>
                          <a:pt x="8366639" y="2565017"/>
                          <a:pt x="7961120" y="2792378"/>
                          <a:pt x="7533881" y="2824655"/>
                        </a:cubicBezTo>
                        <a:cubicBezTo>
                          <a:pt x="7108471" y="2822375"/>
                          <a:pt x="6950721" y="2836035"/>
                          <a:pt x="6571079" y="2824655"/>
                        </a:cubicBezTo>
                        <a:cubicBezTo>
                          <a:pt x="6187562" y="2757023"/>
                          <a:pt x="5882839" y="2838391"/>
                          <a:pt x="5608279" y="2824655"/>
                        </a:cubicBezTo>
                        <a:cubicBezTo>
                          <a:pt x="5257301" y="2801491"/>
                          <a:pt x="5075371" y="2827093"/>
                          <a:pt x="4578079" y="2824655"/>
                        </a:cubicBezTo>
                        <a:cubicBezTo>
                          <a:pt x="4084837" y="2821269"/>
                          <a:pt x="3841667" y="2829443"/>
                          <a:pt x="3615279" y="2824655"/>
                        </a:cubicBezTo>
                        <a:cubicBezTo>
                          <a:pt x="3403042" y="2870273"/>
                          <a:pt x="2912631" y="2800265"/>
                          <a:pt x="2719872" y="2824655"/>
                        </a:cubicBezTo>
                        <a:cubicBezTo>
                          <a:pt x="2518682" y="2810346"/>
                          <a:pt x="2082604" y="2835693"/>
                          <a:pt x="1824467" y="2824655"/>
                        </a:cubicBezTo>
                        <a:cubicBezTo>
                          <a:pt x="1598074" y="2800973"/>
                          <a:pt x="1313564" y="2861756"/>
                          <a:pt x="794270" y="2824655"/>
                        </a:cubicBezTo>
                        <a:cubicBezTo>
                          <a:pt x="410074" y="2785777"/>
                          <a:pt x="151877" y="2551791"/>
                          <a:pt x="0" y="2254865"/>
                        </a:cubicBezTo>
                        <a:cubicBezTo>
                          <a:pt x="46874" y="2058585"/>
                          <a:pt x="-26974" y="1860053"/>
                          <a:pt x="0" y="1693173"/>
                        </a:cubicBezTo>
                        <a:cubicBezTo>
                          <a:pt x="13242" y="1528939"/>
                          <a:pt x="24445" y="1327176"/>
                          <a:pt x="0" y="1097779"/>
                        </a:cubicBezTo>
                        <a:cubicBezTo>
                          <a:pt x="-21818" y="877607"/>
                          <a:pt x="-37698" y="712246"/>
                          <a:pt x="0" y="569789"/>
                        </a:cubicBezTo>
                        <a:close/>
                      </a:path>
                      <a:path w="8328152" h="2824655" stroke="0" extrusionOk="0">
                        <a:moveTo>
                          <a:pt x="0" y="569789"/>
                        </a:moveTo>
                        <a:cubicBezTo>
                          <a:pt x="34415" y="275985"/>
                          <a:pt x="348985" y="-53183"/>
                          <a:pt x="794270" y="0"/>
                        </a:cubicBezTo>
                        <a:cubicBezTo>
                          <a:pt x="1082723" y="-34369"/>
                          <a:pt x="1578243" y="-34258"/>
                          <a:pt x="1824467" y="0"/>
                        </a:cubicBezTo>
                        <a:cubicBezTo>
                          <a:pt x="2051421" y="-2579"/>
                          <a:pt x="2399427" y="-48796"/>
                          <a:pt x="2652477" y="0"/>
                        </a:cubicBezTo>
                        <a:cubicBezTo>
                          <a:pt x="2944535" y="32276"/>
                          <a:pt x="3296586" y="7314"/>
                          <a:pt x="3480486" y="0"/>
                        </a:cubicBezTo>
                        <a:cubicBezTo>
                          <a:pt x="3622670" y="-15082"/>
                          <a:pt x="4166589" y="29412"/>
                          <a:pt x="4510684" y="0"/>
                        </a:cubicBezTo>
                        <a:cubicBezTo>
                          <a:pt x="4818115" y="18466"/>
                          <a:pt x="5147218" y="-16320"/>
                          <a:pt x="5406089" y="0"/>
                        </a:cubicBezTo>
                        <a:cubicBezTo>
                          <a:pt x="5707135" y="31899"/>
                          <a:pt x="6244562" y="36736"/>
                          <a:pt x="6503684" y="0"/>
                        </a:cubicBezTo>
                        <a:cubicBezTo>
                          <a:pt x="6812881" y="35646"/>
                          <a:pt x="7187069" y="38439"/>
                          <a:pt x="7533881" y="0"/>
                        </a:cubicBezTo>
                        <a:cubicBezTo>
                          <a:pt x="7877295" y="31761"/>
                          <a:pt x="8401388" y="161441"/>
                          <a:pt x="8328152" y="569789"/>
                        </a:cubicBezTo>
                        <a:cubicBezTo>
                          <a:pt x="8332545" y="713122"/>
                          <a:pt x="8295783" y="968102"/>
                          <a:pt x="8328152" y="1097779"/>
                        </a:cubicBezTo>
                        <a:cubicBezTo>
                          <a:pt x="8371827" y="1190391"/>
                          <a:pt x="8307772" y="1512969"/>
                          <a:pt x="8328152" y="1693173"/>
                        </a:cubicBezTo>
                        <a:cubicBezTo>
                          <a:pt x="8358573" y="1930417"/>
                          <a:pt x="8327272" y="1994917"/>
                          <a:pt x="8328152" y="2254865"/>
                        </a:cubicBezTo>
                        <a:cubicBezTo>
                          <a:pt x="8327817" y="2471685"/>
                          <a:pt x="7886114" y="2768397"/>
                          <a:pt x="7533881" y="2824655"/>
                        </a:cubicBezTo>
                        <a:cubicBezTo>
                          <a:pt x="7404336" y="2800848"/>
                          <a:pt x="6943392" y="2828713"/>
                          <a:pt x="6773267" y="2824655"/>
                        </a:cubicBezTo>
                        <a:cubicBezTo>
                          <a:pt x="6511970" y="2848596"/>
                          <a:pt x="6051666" y="2909113"/>
                          <a:pt x="5675674" y="2824655"/>
                        </a:cubicBezTo>
                        <a:cubicBezTo>
                          <a:pt x="5272624" y="2803444"/>
                          <a:pt x="5099847" y="2804585"/>
                          <a:pt x="4780269" y="2824655"/>
                        </a:cubicBezTo>
                        <a:cubicBezTo>
                          <a:pt x="4443722" y="2818938"/>
                          <a:pt x="4152954" y="2859352"/>
                          <a:pt x="3884863" y="2824655"/>
                        </a:cubicBezTo>
                        <a:cubicBezTo>
                          <a:pt x="3639990" y="2763942"/>
                          <a:pt x="3345889" y="2806915"/>
                          <a:pt x="2787269" y="2824655"/>
                        </a:cubicBezTo>
                        <a:cubicBezTo>
                          <a:pt x="2248853" y="2828114"/>
                          <a:pt x="2266690" y="2851637"/>
                          <a:pt x="1757072" y="2824655"/>
                        </a:cubicBezTo>
                        <a:cubicBezTo>
                          <a:pt x="1264520" y="2816040"/>
                          <a:pt x="997560" y="2861455"/>
                          <a:pt x="794270" y="2824655"/>
                        </a:cubicBezTo>
                        <a:cubicBezTo>
                          <a:pt x="368098" y="2772367"/>
                          <a:pt x="8740" y="2610462"/>
                          <a:pt x="0" y="2254865"/>
                        </a:cubicBezTo>
                        <a:cubicBezTo>
                          <a:pt x="13735" y="2078112"/>
                          <a:pt x="-42837" y="1987533"/>
                          <a:pt x="0" y="1693173"/>
                        </a:cubicBezTo>
                        <a:cubicBezTo>
                          <a:pt x="20169" y="1417708"/>
                          <a:pt x="8293" y="1420339"/>
                          <a:pt x="0" y="1148332"/>
                        </a:cubicBezTo>
                        <a:cubicBezTo>
                          <a:pt x="11665" y="873472"/>
                          <a:pt x="-816" y="731187"/>
                          <a:pt x="0" y="569789"/>
                        </a:cubicBezTo>
                        <a:close/>
                      </a:path>
                      <a:path w="8328152" h="2824655" fill="none" stroke="0" extrusionOk="0">
                        <a:moveTo>
                          <a:pt x="0" y="569789"/>
                        </a:moveTo>
                        <a:cubicBezTo>
                          <a:pt x="-17066" y="229733"/>
                          <a:pt x="435984" y="101292"/>
                          <a:pt x="794270" y="0"/>
                        </a:cubicBezTo>
                        <a:cubicBezTo>
                          <a:pt x="951837" y="16931"/>
                          <a:pt x="1335097" y="9457"/>
                          <a:pt x="1757072" y="0"/>
                        </a:cubicBezTo>
                        <a:cubicBezTo>
                          <a:pt x="2130699" y="24501"/>
                          <a:pt x="2177339" y="23180"/>
                          <a:pt x="2585081" y="0"/>
                        </a:cubicBezTo>
                        <a:cubicBezTo>
                          <a:pt x="2949801" y="-16818"/>
                          <a:pt x="3150624" y="-2419"/>
                          <a:pt x="3413091" y="0"/>
                        </a:cubicBezTo>
                        <a:cubicBezTo>
                          <a:pt x="3719670" y="-21802"/>
                          <a:pt x="4226532" y="7168"/>
                          <a:pt x="4443288" y="0"/>
                        </a:cubicBezTo>
                        <a:cubicBezTo>
                          <a:pt x="4649804" y="-62610"/>
                          <a:pt x="4951204" y="20889"/>
                          <a:pt x="5203901" y="0"/>
                        </a:cubicBezTo>
                        <a:cubicBezTo>
                          <a:pt x="5442205" y="-41593"/>
                          <a:pt x="5691790" y="20272"/>
                          <a:pt x="6031910" y="0"/>
                        </a:cubicBezTo>
                        <a:cubicBezTo>
                          <a:pt x="6301828" y="-11789"/>
                          <a:pt x="7044373" y="8744"/>
                          <a:pt x="7533881" y="0"/>
                        </a:cubicBezTo>
                        <a:cubicBezTo>
                          <a:pt x="7915480" y="-67307"/>
                          <a:pt x="8319901" y="188843"/>
                          <a:pt x="8328152" y="569789"/>
                        </a:cubicBezTo>
                        <a:cubicBezTo>
                          <a:pt x="8359585" y="826763"/>
                          <a:pt x="8369103" y="944493"/>
                          <a:pt x="8328152" y="1148332"/>
                        </a:cubicBezTo>
                        <a:cubicBezTo>
                          <a:pt x="8292525" y="1360758"/>
                          <a:pt x="8339417" y="1475148"/>
                          <a:pt x="8328152" y="1710024"/>
                        </a:cubicBezTo>
                        <a:cubicBezTo>
                          <a:pt x="8306592" y="1918834"/>
                          <a:pt x="8326359" y="2070763"/>
                          <a:pt x="8328152" y="2254865"/>
                        </a:cubicBezTo>
                        <a:cubicBezTo>
                          <a:pt x="8401186" y="2556341"/>
                          <a:pt x="7935224" y="2846357"/>
                          <a:pt x="7533881" y="2824655"/>
                        </a:cubicBezTo>
                        <a:cubicBezTo>
                          <a:pt x="7096916" y="2811548"/>
                          <a:pt x="6939729" y="2828243"/>
                          <a:pt x="6571079" y="2824655"/>
                        </a:cubicBezTo>
                        <a:cubicBezTo>
                          <a:pt x="6232958" y="2819139"/>
                          <a:pt x="5943116" y="2841464"/>
                          <a:pt x="5608279" y="2824655"/>
                        </a:cubicBezTo>
                        <a:cubicBezTo>
                          <a:pt x="5247843" y="2809223"/>
                          <a:pt x="5068993" y="2796212"/>
                          <a:pt x="4578079" y="2824655"/>
                        </a:cubicBezTo>
                        <a:cubicBezTo>
                          <a:pt x="4067407" y="2850349"/>
                          <a:pt x="3864857" y="2803602"/>
                          <a:pt x="3615279" y="2824655"/>
                        </a:cubicBezTo>
                        <a:cubicBezTo>
                          <a:pt x="3422035" y="2861759"/>
                          <a:pt x="2927009" y="2832508"/>
                          <a:pt x="2719872" y="2824655"/>
                        </a:cubicBezTo>
                        <a:cubicBezTo>
                          <a:pt x="2543651" y="2863435"/>
                          <a:pt x="2009563" y="2836182"/>
                          <a:pt x="1824467" y="2824655"/>
                        </a:cubicBezTo>
                        <a:cubicBezTo>
                          <a:pt x="1588703" y="2839814"/>
                          <a:pt x="1305414" y="2823569"/>
                          <a:pt x="794270" y="2824655"/>
                        </a:cubicBezTo>
                        <a:cubicBezTo>
                          <a:pt x="354245" y="2866136"/>
                          <a:pt x="144588" y="2532945"/>
                          <a:pt x="0" y="2254865"/>
                        </a:cubicBezTo>
                        <a:cubicBezTo>
                          <a:pt x="24290" y="2006971"/>
                          <a:pt x="-1622" y="1855306"/>
                          <a:pt x="0" y="1693173"/>
                        </a:cubicBezTo>
                        <a:cubicBezTo>
                          <a:pt x="-16225" y="1557229"/>
                          <a:pt x="9283" y="1317445"/>
                          <a:pt x="0" y="1097779"/>
                        </a:cubicBezTo>
                        <a:cubicBezTo>
                          <a:pt x="-16805" y="901394"/>
                          <a:pt x="-56029" y="721660"/>
                          <a:pt x="0" y="56978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smtClean="0">
                <a:solidFill>
                  <a:srgbClr val="000000"/>
                </a:solidFill>
                <a:latin typeface="Times New Roman" panose="02020603050405020304" pitchFamily="18" charset="0"/>
                <a:cs typeface="Times New Roman" panose="02020603050405020304" pitchFamily="18" charset="0"/>
                <a:sym typeface="Arial"/>
              </a:rPr>
              <a:t>Mỗi</a:t>
            </a:r>
            <a:r>
              <a:rPr lang="en-US" sz="3200"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nhóm</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smtClean="0">
                <a:solidFill>
                  <a:srgbClr val="000000"/>
                </a:solidFill>
                <a:latin typeface="Times New Roman" panose="02020603050405020304" pitchFamily="18" charset="0"/>
                <a:cs typeface="Times New Roman" panose="02020603050405020304" pitchFamily="18" charset="0"/>
                <a:sym typeface="Arial"/>
              </a:rPr>
              <a:t>5 </a:t>
            </a:r>
            <a:r>
              <a:rPr lang="en-US" sz="3200" kern="0" dirty="0" err="1">
                <a:solidFill>
                  <a:srgbClr val="000000"/>
                </a:solidFill>
                <a:latin typeface="Times New Roman" panose="02020603050405020304" pitchFamily="18" charset="0"/>
                <a:cs typeface="Times New Roman" panose="02020603050405020304" pitchFamily="18" charset="0"/>
                <a:sym typeface="Arial"/>
              </a:rPr>
              <a:t>bạn</a:t>
            </a:r>
            <a:r>
              <a:rPr lang="en-US" sz="3200" kern="0" dirty="0">
                <a:solidFill>
                  <a:srgbClr val="000000"/>
                </a:solidFill>
                <a:latin typeface="Times New Roman" panose="02020603050405020304" pitchFamily="18" charset="0"/>
                <a:cs typeface="Times New Roman" panose="02020603050405020304" pitchFamily="18" charset="0"/>
                <a:sym typeface="Arial"/>
              </a:rPr>
              <a:t>.</a:t>
            </a:r>
          </a:p>
          <a:p>
            <a:pPr marL="757748" algn="just" defTabSz="1219170">
              <a:lnSpc>
                <a:spcPct val="150000"/>
              </a:lnSpc>
              <a:buClr>
                <a:srgbClr val="000000"/>
              </a:buClr>
            </a:pP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Đọc</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nối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tiếp</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trong</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nhóm</a:t>
            </a:r>
            <a:r>
              <a:rPr lang="en-US" sz="3200" kern="0" dirty="0">
                <a:solidFill>
                  <a:srgbClr val="000000"/>
                </a:solidFill>
                <a:latin typeface="Times New Roman" panose="02020603050405020304" pitchFamily="18" charset="0"/>
                <a:cs typeface="Times New Roman" panose="02020603050405020304" pitchFamily="18" charset="0"/>
                <a:sym typeface="Arial"/>
              </a:rPr>
              <a:t>.</a:t>
            </a:r>
          </a:p>
          <a:p>
            <a:pPr marL="757748" algn="just" defTabSz="1219170">
              <a:lnSpc>
                <a:spcPct val="150000"/>
              </a:lnSpc>
              <a:buClr>
                <a:srgbClr val="000000"/>
              </a:buClr>
            </a:pP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Một</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số</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nhóm</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đọc</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nối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tiếp</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trước</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lớp</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theo</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yêu</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cầu</a:t>
            </a:r>
            <a:r>
              <a:rPr lang="en-US" sz="3200" kern="0" dirty="0">
                <a:solidFill>
                  <a:srgbClr val="000000"/>
                </a:solidFill>
                <a:latin typeface="Times New Roman" panose="02020603050405020304" pitchFamily="18" charset="0"/>
                <a:cs typeface="Times New Roman" panose="02020603050405020304" pitchFamily="18" charset="0"/>
                <a:sym typeface="Arial"/>
              </a:rPr>
              <a:t>.</a:t>
            </a:r>
          </a:p>
        </p:txBody>
      </p:sp>
    </p:spTree>
    <p:extLst>
      <p:ext uri="{BB962C8B-B14F-4D97-AF65-F5344CB8AC3E}">
        <p14:creationId xmlns:p14="http://schemas.microsoft.com/office/powerpoint/2010/main" val="778661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13" name="Rectangle: Rounded Corners 15">
            <a:extLst>
              <a:ext uri="{FF2B5EF4-FFF2-40B4-BE49-F238E27FC236}">
                <a16:creationId xmlns:a16="http://schemas.microsoft.com/office/drawing/2014/main" id="{150FA258-2221-80CC-39B7-840A8020D7D4}"/>
              </a:ext>
            </a:extLst>
          </p:cNvPr>
          <p:cNvSpPr/>
          <p:nvPr/>
        </p:nvSpPr>
        <p:spPr>
          <a:xfrm>
            <a:off x="469180" y="434715"/>
            <a:ext cx="11253639" cy="6177097"/>
          </a:xfrm>
          <a:prstGeom prst="roundRect">
            <a:avLst/>
          </a:prstGeom>
          <a:solidFill>
            <a:schemeClr val="bg1"/>
          </a:solidFill>
          <a:ln w="3810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0" name="Group 35">
            <a:extLst>
              <a:ext uri="{FF2B5EF4-FFF2-40B4-BE49-F238E27FC236}">
                <a16:creationId xmlns:a16="http://schemas.microsoft.com/office/drawing/2014/main" id="{84552152-9857-8B17-10CD-CDAF2E6CC748}"/>
              </a:ext>
            </a:extLst>
          </p:cNvPr>
          <p:cNvGrpSpPr/>
          <p:nvPr/>
        </p:nvGrpSpPr>
        <p:grpSpPr>
          <a:xfrm>
            <a:off x="4231816" y="3789983"/>
            <a:ext cx="3728365" cy="2664818"/>
            <a:chOff x="3853543" y="4366486"/>
            <a:chExt cx="3728365" cy="2664818"/>
          </a:xfrm>
        </p:grpSpPr>
        <p:pic>
          <p:nvPicPr>
            <p:cNvPr id="21" name="Picture 23">
              <a:extLst>
                <a:ext uri="{FF2B5EF4-FFF2-40B4-BE49-F238E27FC236}">
                  <a16:creationId xmlns:a16="http://schemas.microsoft.com/office/drawing/2014/main" id="{66CB44FB-BFDA-159B-8551-66CB6F37D8DB}"/>
                </a:ext>
              </a:extLst>
            </p:cNvPr>
            <p:cNvPicPr>
              <a:picLocks noChangeAspect="1"/>
            </p:cNvPicPr>
            <p:nvPr/>
          </p:nvPicPr>
          <p:blipFill>
            <a:blip r:embed="rId3"/>
            <a:srcRect/>
            <a:stretch>
              <a:fillRect/>
            </a:stretch>
          </p:blipFill>
          <p:spPr>
            <a:xfrm>
              <a:off x="5564497" y="4453584"/>
              <a:ext cx="2017411" cy="2557225"/>
            </a:xfrm>
            <a:prstGeom prst="rect">
              <a:avLst/>
            </a:prstGeom>
          </p:spPr>
        </p:pic>
        <p:pic>
          <p:nvPicPr>
            <p:cNvPr id="22" name="Picture 2">
              <a:extLst>
                <a:ext uri="{FF2B5EF4-FFF2-40B4-BE49-F238E27FC236}">
                  <a16:creationId xmlns:a16="http://schemas.microsoft.com/office/drawing/2014/main" id="{9DCE08D8-9D89-2C83-EB85-D50EBC5345C6}"/>
                </a:ext>
              </a:extLst>
            </p:cNvPr>
            <p:cNvPicPr>
              <a:picLocks noChangeAspect="1"/>
            </p:cNvPicPr>
            <p:nvPr/>
          </p:nvPicPr>
          <p:blipFill>
            <a:blip r:embed="rId4"/>
            <a:srcRect/>
            <a:stretch>
              <a:fillRect/>
            </a:stretch>
          </p:blipFill>
          <p:spPr>
            <a:xfrm>
              <a:off x="3853543" y="4366486"/>
              <a:ext cx="1604865" cy="2664818"/>
            </a:xfrm>
            <a:prstGeom prst="rect">
              <a:avLst/>
            </a:prstGeom>
          </p:spPr>
        </p:pic>
      </p:grpSp>
      <p:sp>
        <p:nvSpPr>
          <p:cNvPr id="7"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1667359" y="550194"/>
            <a:ext cx="8857280" cy="121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7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Tìm</a:t>
            </a:r>
            <a:r>
              <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hiểu</a:t>
            </a:r>
            <a:r>
              <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endParaRPr lang="en-US" sz="72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06544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2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72000">
                                          <p:cBhvr additive="base">
                                            <p:cTn id="7" dur="1000" fill="hold"/>
                                            <p:tgtEl>
                                              <p:spTgt spid="20"/>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barn(inVertical)">
                                          <p:cBhvr>
                                            <p:cTn id="1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ppt_x"/>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barn(inVertical)">
                                          <p:cBhvr>
                                            <p:cTn id="1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52D57391-E826-3000-8A27-367B9067B83B}"/>
              </a:ext>
            </a:extLst>
          </p:cNvPr>
          <p:cNvSpPr txBox="1"/>
          <p:nvPr/>
        </p:nvSpPr>
        <p:spPr>
          <a:xfrm>
            <a:off x="654895" y="659074"/>
            <a:ext cx="11111949" cy="3046988"/>
          </a:xfrm>
          <a:prstGeom prst="rect">
            <a:avLst/>
          </a:prstGeom>
          <a:noFill/>
        </p:spPr>
        <p:txBody>
          <a:bodyPr wrap="square" rtlCol="0" anchor="t">
            <a:spAutoFit/>
          </a:bodyPr>
          <a:lstStyle/>
          <a:p>
            <a:pPr algn="just">
              <a:lnSpc>
                <a:spcPct val="150000"/>
              </a:lnSpc>
            </a:pPr>
            <a:r>
              <a:rPr lang="en-GB" altLang="en-US" sz="3200" b="1" dirty="0" err="1">
                <a:solidFill>
                  <a:srgbClr val="002060"/>
                </a:solidFill>
                <a:latin typeface="UTM Avo" panose="02040603050506020204" pitchFamily="18" charset="0"/>
                <a:cs typeface="Times New Roman" panose="02020603050405020304" pitchFamily="18" charset="0"/>
                <a:sym typeface="+mn-ea"/>
              </a:rPr>
              <a:t>Câu</a:t>
            </a:r>
            <a:r>
              <a:rPr lang="en-GB" altLang="en-US" sz="3200" b="1" dirty="0">
                <a:solidFill>
                  <a:srgbClr val="002060"/>
                </a:solidFill>
                <a:latin typeface="UTM Avo" panose="02040603050506020204" pitchFamily="18" charset="0"/>
                <a:cs typeface="Times New Roman" panose="02020603050405020304" pitchFamily="18" charset="0"/>
                <a:sym typeface="+mn-ea"/>
              </a:rPr>
              <a:t> 1 </a:t>
            </a:r>
            <a:r>
              <a:rPr lang="en-US" altLang="en-GB" sz="3200" b="1" dirty="0" smtClean="0">
                <a:solidFill>
                  <a:srgbClr val="002060"/>
                </a:solidFill>
                <a:latin typeface="UTM Avo" panose="02040603050506020204" pitchFamily="18" charset="0"/>
                <a:cs typeface="Times New Roman" panose="02020603050405020304" pitchFamily="18" charset="0"/>
                <a:sym typeface="+mn-ea"/>
              </a:rPr>
              <a:t>: </a:t>
            </a:r>
            <a:r>
              <a:rPr lang="en-US" altLang="en-GB" sz="3200" b="1" dirty="0" err="1" smtClean="0">
                <a:solidFill>
                  <a:srgbClr val="002060"/>
                </a:solidFill>
                <a:latin typeface="UTM Avo" panose="02040603050506020204" pitchFamily="18" charset="0"/>
                <a:cs typeface="Times New Roman" panose="02020603050405020304" pitchFamily="18" charset="0"/>
                <a:sym typeface="+mn-ea"/>
              </a:rPr>
              <a:t>Vua</a:t>
            </a:r>
            <a:r>
              <a:rPr lang="en-US" altLang="en-GB" sz="3200" b="1" dirty="0" smtClean="0">
                <a:solidFill>
                  <a:srgbClr val="002060"/>
                </a:solidFill>
                <a:latin typeface="UTM Avo" panose="02040603050506020204" pitchFamily="18" charset="0"/>
                <a:cs typeface="Times New Roman" panose="02020603050405020304" pitchFamily="18" charset="0"/>
                <a:sym typeface="+mn-ea"/>
              </a:rPr>
              <a:t> </a:t>
            </a:r>
            <a:r>
              <a:rPr lang="en-US" altLang="en-GB" sz="3200" b="1" dirty="0" err="1" smtClean="0">
                <a:solidFill>
                  <a:srgbClr val="002060"/>
                </a:solidFill>
                <a:latin typeface="UTM Avo" panose="02040603050506020204" pitchFamily="18" charset="0"/>
                <a:cs typeface="Times New Roman" panose="02020603050405020304" pitchFamily="18" charset="0"/>
                <a:sym typeface="+mn-ea"/>
              </a:rPr>
              <a:t>Lý</a:t>
            </a:r>
            <a:r>
              <a:rPr lang="en-US" altLang="en-GB" sz="3200" b="1" dirty="0" smtClean="0">
                <a:solidFill>
                  <a:srgbClr val="002060"/>
                </a:solidFill>
                <a:latin typeface="UTM Avo" panose="02040603050506020204" pitchFamily="18" charset="0"/>
                <a:cs typeface="Times New Roman" panose="02020603050405020304" pitchFamily="18" charset="0"/>
                <a:sym typeface="+mn-ea"/>
              </a:rPr>
              <a:t> </a:t>
            </a:r>
            <a:r>
              <a:rPr lang="en-US" altLang="en-GB" sz="3200" b="1" dirty="0" err="1" smtClean="0">
                <a:solidFill>
                  <a:srgbClr val="002060"/>
                </a:solidFill>
                <a:latin typeface="UTM Avo" panose="02040603050506020204" pitchFamily="18" charset="0"/>
                <a:cs typeface="Times New Roman" panose="02020603050405020304" pitchFamily="18" charset="0"/>
                <a:sym typeface="+mn-ea"/>
              </a:rPr>
              <a:t>Thái</a:t>
            </a:r>
            <a:r>
              <a:rPr lang="en-US" altLang="en-GB" sz="3200" b="1" dirty="0" smtClean="0">
                <a:solidFill>
                  <a:srgbClr val="002060"/>
                </a:solidFill>
                <a:latin typeface="UTM Avo" panose="02040603050506020204" pitchFamily="18" charset="0"/>
                <a:cs typeface="Times New Roman" panose="02020603050405020304" pitchFamily="18" charset="0"/>
                <a:sym typeface="+mn-ea"/>
              </a:rPr>
              <a:t> </a:t>
            </a:r>
            <a:r>
              <a:rPr lang="en-US" altLang="en-GB" sz="3200" b="1" dirty="0" err="1" smtClean="0">
                <a:solidFill>
                  <a:srgbClr val="002060"/>
                </a:solidFill>
                <a:latin typeface="UTM Avo" panose="02040603050506020204" pitchFamily="18" charset="0"/>
                <a:cs typeface="Times New Roman" panose="02020603050405020304" pitchFamily="18" charset="0"/>
                <a:sym typeface="+mn-ea"/>
              </a:rPr>
              <a:t>Tông</a:t>
            </a:r>
            <a:r>
              <a:rPr lang="en-US" altLang="en-GB" sz="3200" b="1" dirty="0" smtClean="0">
                <a:solidFill>
                  <a:srgbClr val="002060"/>
                </a:solidFill>
                <a:latin typeface="UTM Avo" panose="02040603050506020204" pitchFamily="18" charset="0"/>
                <a:cs typeface="Times New Roman" panose="02020603050405020304" pitchFamily="18" charset="0"/>
                <a:sym typeface="+mn-ea"/>
              </a:rPr>
              <a:t> </a:t>
            </a:r>
            <a:r>
              <a:rPr lang="en-US" altLang="en-GB" sz="3200" b="1" dirty="0" err="1" smtClean="0">
                <a:solidFill>
                  <a:srgbClr val="002060"/>
                </a:solidFill>
                <a:latin typeface="UTM Avo" panose="02040603050506020204" pitchFamily="18" charset="0"/>
                <a:cs typeface="Times New Roman" panose="02020603050405020304" pitchFamily="18" charset="0"/>
                <a:sym typeface="+mn-ea"/>
              </a:rPr>
              <a:t>quan</a:t>
            </a:r>
            <a:r>
              <a:rPr lang="en-US" altLang="en-GB" sz="3200" b="1" dirty="0" smtClean="0">
                <a:solidFill>
                  <a:srgbClr val="002060"/>
                </a:solidFill>
                <a:latin typeface="UTM Avo" panose="02040603050506020204" pitchFamily="18" charset="0"/>
                <a:cs typeface="Times New Roman" panose="02020603050405020304" pitchFamily="18" charset="0"/>
                <a:sym typeface="+mn-ea"/>
              </a:rPr>
              <a:t> </a:t>
            </a:r>
            <a:r>
              <a:rPr lang="en-US" altLang="en-GB" sz="3200" b="1" dirty="0" err="1" smtClean="0">
                <a:solidFill>
                  <a:srgbClr val="002060"/>
                </a:solidFill>
                <a:latin typeface="UTM Avo" panose="02040603050506020204" pitchFamily="18" charset="0"/>
                <a:cs typeface="Times New Roman" panose="02020603050405020304" pitchFamily="18" charset="0"/>
                <a:sym typeface="+mn-ea"/>
              </a:rPr>
              <a:t>tâm</a:t>
            </a:r>
            <a:r>
              <a:rPr lang="en-US" altLang="en-GB" sz="3200" b="1" dirty="0" smtClean="0">
                <a:solidFill>
                  <a:srgbClr val="002060"/>
                </a:solidFill>
                <a:latin typeface="UTM Avo" panose="02040603050506020204" pitchFamily="18" charset="0"/>
                <a:cs typeface="Times New Roman" panose="02020603050405020304" pitchFamily="18" charset="0"/>
                <a:sym typeface="+mn-ea"/>
              </a:rPr>
              <a:t> </a:t>
            </a:r>
            <a:r>
              <a:rPr lang="en-US" altLang="en-GB" sz="3200" b="1" dirty="0" err="1" smtClean="0">
                <a:solidFill>
                  <a:srgbClr val="002060"/>
                </a:solidFill>
                <a:latin typeface="UTM Avo" panose="02040603050506020204" pitchFamily="18" charset="0"/>
                <a:cs typeface="Times New Roman" panose="02020603050405020304" pitchFamily="18" charset="0"/>
                <a:sym typeface="+mn-ea"/>
              </a:rPr>
              <a:t>phát</a:t>
            </a:r>
            <a:r>
              <a:rPr lang="en-US" altLang="en-GB" sz="3200" b="1" dirty="0" smtClean="0">
                <a:solidFill>
                  <a:srgbClr val="002060"/>
                </a:solidFill>
                <a:latin typeface="UTM Avo" panose="02040603050506020204" pitchFamily="18" charset="0"/>
                <a:cs typeface="Times New Roman" panose="02020603050405020304" pitchFamily="18" charset="0"/>
                <a:sym typeface="+mn-ea"/>
              </a:rPr>
              <a:t> </a:t>
            </a:r>
            <a:r>
              <a:rPr lang="en-US" altLang="en-GB" sz="3200" b="1" dirty="0" err="1" smtClean="0">
                <a:solidFill>
                  <a:srgbClr val="002060"/>
                </a:solidFill>
                <a:latin typeface="UTM Avo" panose="02040603050506020204" pitchFamily="18" charset="0"/>
                <a:cs typeface="Times New Roman" panose="02020603050405020304" pitchFamily="18" charset="0"/>
                <a:sym typeface="+mn-ea"/>
              </a:rPr>
              <a:t>triển</a:t>
            </a:r>
            <a:r>
              <a:rPr lang="en-US" altLang="en-GB" sz="3200" b="1" dirty="0" smtClean="0">
                <a:solidFill>
                  <a:srgbClr val="002060"/>
                </a:solidFill>
                <a:latin typeface="UTM Avo" panose="02040603050506020204" pitchFamily="18" charset="0"/>
                <a:cs typeface="Times New Roman" panose="02020603050405020304" pitchFamily="18" charset="0"/>
                <a:sym typeface="+mn-ea"/>
              </a:rPr>
              <a:t> </a:t>
            </a:r>
            <a:r>
              <a:rPr lang="en-US" altLang="en-GB" sz="3200" b="1" dirty="0" err="1" smtClean="0">
                <a:solidFill>
                  <a:srgbClr val="002060"/>
                </a:solidFill>
                <a:latin typeface="UTM Avo" panose="02040603050506020204" pitchFamily="18" charset="0"/>
                <a:cs typeface="Times New Roman" panose="02020603050405020304" pitchFamily="18" charset="0"/>
                <a:sym typeface="+mn-ea"/>
              </a:rPr>
              <a:t>nông</a:t>
            </a:r>
            <a:r>
              <a:rPr lang="en-US" altLang="en-GB" sz="3200" b="1" dirty="0" smtClean="0">
                <a:solidFill>
                  <a:srgbClr val="002060"/>
                </a:solidFill>
                <a:latin typeface="UTM Avo" panose="02040603050506020204" pitchFamily="18" charset="0"/>
                <a:cs typeface="Times New Roman" panose="02020603050405020304" pitchFamily="18" charset="0"/>
                <a:sym typeface="+mn-ea"/>
              </a:rPr>
              <a:t> </a:t>
            </a:r>
            <a:r>
              <a:rPr lang="en-US" altLang="en-GB" sz="3200" b="1" dirty="0" err="1" smtClean="0">
                <a:solidFill>
                  <a:srgbClr val="002060"/>
                </a:solidFill>
                <a:latin typeface="UTM Avo" panose="02040603050506020204" pitchFamily="18" charset="0"/>
                <a:cs typeface="Times New Roman" panose="02020603050405020304" pitchFamily="18" charset="0"/>
                <a:sym typeface="+mn-ea"/>
              </a:rPr>
              <a:t>nghiệp</a:t>
            </a:r>
            <a:r>
              <a:rPr lang="en-US" altLang="en-GB" sz="3200" b="1" dirty="0" smtClean="0">
                <a:solidFill>
                  <a:srgbClr val="002060"/>
                </a:solidFill>
                <a:latin typeface="UTM Avo" panose="02040603050506020204" pitchFamily="18" charset="0"/>
                <a:cs typeface="Times New Roman" panose="02020603050405020304" pitchFamily="18" charset="0"/>
                <a:sym typeface="+mn-ea"/>
              </a:rPr>
              <a:t> </a:t>
            </a:r>
            <a:r>
              <a:rPr lang="en-US" altLang="en-GB" sz="3200" b="1" dirty="0" err="1" smtClean="0">
                <a:solidFill>
                  <a:srgbClr val="002060"/>
                </a:solidFill>
                <a:latin typeface="UTM Avo" panose="02040603050506020204" pitchFamily="18" charset="0"/>
                <a:cs typeface="Times New Roman" panose="02020603050405020304" pitchFamily="18" charset="0"/>
                <a:sym typeface="+mn-ea"/>
              </a:rPr>
              <a:t>như</a:t>
            </a:r>
            <a:r>
              <a:rPr lang="en-US" altLang="en-GB" sz="3200" b="1" dirty="0" smtClean="0">
                <a:solidFill>
                  <a:srgbClr val="002060"/>
                </a:solidFill>
                <a:latin typeface="UTM Avo" panose="02040603050506020204" pitchFamily="18" charset="0"/>
                <a:cs typeface="Times New Roman" panose="02020603050405020304" pitchFamily="18" charset="0"/>
                <a:sym typeface="+mn-ea"/>
              </a:rPr>
              <a:t> </a:t>
            </a:r>
            <a:r>
              <a:rPr lang="en-US" altLang="en-GB" sz="3200" b="1" dirty="0" err="1" smtClean="0">
                <a:solidFill>
                  <a:srgbClr val="002060"/>
                </a:solidFill>
                <a:latin typeface="UTM Avo" panose="02040603050506020204" pitchFamily="18" charset="0"/>
                <a:cs typeface="Times New Roman" panose="02020603050405020304" pitchFamily="18" charset="0"/>
                <a:sym typeface="+mn-ea"/>
              </a:rPr>
              <a:t>nào</a:t>
            </a:r>
            <a:r>
              <a:rPr lang="en-US" altLang="en-GB" sz="3200" b="1" dirty="0" smtClean="0">
                <a:solidFill>
                  <a:srgbClr val="002060"/>
                </a:solidFill>
                <a:latin typeface="UTM Avo" panose="02040603050506020204" pitchFamily="18" charset="0"/>
                <a:cs typeface="Times New Roman" panose="02020603050405020304" pitchFamily="18" charset="0"/>
                <a:sym typeface="+mn-ea"/>
              </a:rPr>
              <a:t>?</a:t>
            </a:r>
            <a:r>
              <a:rPr lang="en-GB" altLang="en-US" sz="3200" b="1" dirty="0" smtClean="0">
                <a:solidFill>
                  <a:srgbClr val="002060"/>
                </a:solidFill>
                <a:latin typeface="UTM Avo" panose="02040603050506020204" pitchFamily="18" charset="0"/>
                <a:cs typeface="Times New Roman" panose="02020603050405020304" pitchFamily="18" charset="0"/>
                <a:sym typeface="+mn-ea"/>
              </a:rPr>
              <a:t> </a:t>
            </a:r>
          </a:p>
          <a:p>
            <a:pPr algn="just">
              <a:lnSpc>
                <a:spcPct val="150000"/>
              </a:lnSpc>
            </a:pPr>
            <a:r>
              <a:rPr lang="en-GB" altLang="en-US" sz="3200" dirty="0" smtClean="0">
                <a:solidFill>
                  <a:srgbClr val="7030A0"/>
                </a:solidFill>
                <a:latin typeface="UTM Avo" panose="02040603050506020204" pitchFamily="18" charset="0"/>
                <a:cs typeface="Times New Roman" panose="02020603050405020304" pitchFamily="18" charset="0"/>
              </a:rPr>
              <a:t>- </a:t>
            </a:r>
            <a:r>
              <a:rPr lang="en-GB" altLang="en-US" sz="3200" dirty="0" err="1" smtClean="0">
                <a:solidFill>
                  <a:srgbClr val="7030A0"/>
                </a:solidFill>
                <a:latin typeface="UTM Avo" panose="02040603050506020204" pitchFamily="18" charset="0"/>
                <a:cs typeface="Times New Roman" panose="02020603050405020304" pitchFamily="18" charset="0"/>
              </a:rPr>
              <a:t>Nhà</a:t>
            </a:r>
            <a:r>
              <a:rPr lang="en-GB" altLang="en-US" sz="3200" dirty="0" smtClean="0">
                <a:solidFill>
                  <a:srgbClr val="7030A0"/>
                </a:solidFill>
                <a:latin typeface="UTM Avo" panose="02040603050506020204" pitchFamily="18" charset="0"/>
                <a:cs typeface="Times New Roman" panose="02020603050405020304" pitchFamily="18" charset="0"/>
              </a:rPr>
              <a:t> </a:t>
            </a:r>
            <a:r>
              <a:rPr lang="en-GB" altLang="en-US" sz="3200" dirty="0" err="1" smtClean="0">
                <a:solidFill>
                  <a:srgbClr val="7030A0"/>
                </a:solidFill>
                <a:latin typeface="UTM Avo" panose="02040603050506020204" pitchFamily="18" charset="0"/>
                <a:cs typeface="Times New Roman" panose="02020603050405020304" pitchFamily="18" charset="0"/>
              </a:rPr>
              <a:t>vua</a:t>
            </a:r>
            <a:r>
              <a:rPr lang="en-GB" altLang="en-US" sz="3200" dirty="0" smtClean="0">
                <a:solidFill>
                  <a:srgbClr val="7030A0"/>
                </a:solidFill>
                <a:latin typeface="UTM Avo" panose="02040603050506020204" pitchFamily="18" charset="0"/>
                <a:cs typeface="Times New Roman" panose="02020603050405020304" pitchFamily="18" charset="0"/>
              </a:rPr>
              <a:t> ban </a:t>
            </a:r>
            <a:r>
              <a:rPr lang="en-GB" altLang="en-US" sz="3200" dirty="0" err="1" smtClean="0">
                <a:solidFill>
                  <a:srgbClr val="7030A0"/>
                </a:solidFill>
                <a:latin typeface="UTM Avo" panose="02040603050506020204" pitchFamily="18" charset="0"/>
                <a:cs typeface="Times New Roman" panose="02020603050405020304" pitchFamily="18" charset="0"/>
              </a:rPr>
              <a:t>hành</a:t>
            </a:r>
            <a:r>
              <a:rPr lang="en-GB" altLang="en-US" sz="3200" dirty="0" smtClean="0">
                <a:solidFill>
                  <a:srgbClr val="7030A0"/>
                </a:solidFill>
                <a:latin typeface="UTM Avo" panose="02040603050506020204" pitchFamily="18" charset="0"/>
                <a:cs typeface="Times New Roman" panose="02020603050405020304" pitchFamily="18" charset="0"/>
              </a:rPr>
              <a:t> </a:t>
            </a:r>
            <a:r>
              <a:rPr lang="en-GB" altLang="en-US" sz="3200" dirty="0" err="1" smtClean="0">
                <a:solidFill>
                  <a:srgbClr val="7030A0"/>
                </a:solidFill>
                <a:latin typeface="UTM Avo" panose="02040603050506020204" pitchFamily="18" charset="0"/>
                <a:cs typeface="Times New Roman" panose="02020603050405020304" pitchFamily="18" charset="0"/>
              </a:rPr>
              <a:t>nhiều</a:t>
            </a:r>
            <a:r>
              <a:rPr lang="en-GB" altLang="en-US" sz="3200" dirty="0" smtClean="0">
                <a:solidFill>
                  <a:srgbClr val="7030A0"/>
                </a:solidFill>
                <a:latin typeface="UTM Avo" panose="02040603050506020204" pitchFamily="18" charset="0"/>
                <a:cs typeface="Times New Roman" panose="02020603050405020304" pitchFamily="18" charset="0"/>
              </a:rPr>
              <a:t> </a:t>
            </a:r>
            <a:r>
              <a:rPr lang="en-GB" altLang="en-US" sz="3200" dirty="0" err="1" smtClean="0">
                <a:solidFill>
                  <a:srgbClr val="7030A0"/>
                </a:solidFill>
                <a:latin typeface="UTM Avo" panose="02040603050506020204" pitchFamily="18" charset="0"/>
                <a:cs typeface="Times New Roman" panose="02020603050405020304" pitchFamily="18" charset="0"/>
              </a:rPr>
              <a:t>chính</a:t>
            </a:r>
            <a:r>
              <a:rPr lang="en-GB" altLang="en-US" sz="3200" dirty="0" smtClean="0">
                <a:solidFill>
                  <a:srgbClr val="7030A0"/>
                </a:solidFill>
                <a:latin typeface="UTM Avo" panose="02040603050506020204" pitchFamily="18" charset="0"/>
                <a:cs typeface="Times New Roman" panose="02020603050405020304" pitchFamily="18" charset="0"/>
              </a:rPr>
              <a:t> </a:t>
            </a:r>
            <a:r>
              <a:rPr lang="en-GB" altLang="en-US" sz="3200" dirty="0" err="1" smtClean="0">
                <a:solidFill>
                  <a:srgbClr val="7030A0"/>
                </a:solidFill>
                <a:latin typeface="UTM Avo" panose="02040603050506020204" pitchFamily="18" charset="0"/>
                <a:cs typeface="Times New Roman" panose="02020603050405020304" pitchFamily="18" charset="0"/>
              </a:rPr>
              <a:t>sách</a:t>
            </a:r>
            <a:r>
              <a:rPr lang="en-GB" altLang="en-US" sz="3200" dirty="0" smtClean="0">
                <a:solidFill>
                  <a:srgbClr val="7030A0"/>
                </a:solidFill>
                <a:latin typeface="UTM Avo" panose="02040603050506020204" pitchFamily="18" charset="0"/>
                <a:cs typeface="Times New Roman" panose="02020603050405020304" pitchFamily="18" charset="0"/>
              </a:rPr>
              <a:t> </a:t>
            </a:r>
            <a:r>
              <a:rPr lang="en-GB" altLang="en-US" sz="3200" dirty="0" err="1" smtClean="0">
                <a:solidFill>
                  <a:srgbClr val="7030A0"/>
                </a:solidFill>
                <a:latin typeface="UTM Avo" panose="02040603050506020204" pitchFamily="18" charset="0"/>
                <a:cs typeface="Times New Roman" panose="02020603050405020304" pitchFamily="18" charset="0"/>
              </a:rPr>
              <a:t>khuyến</a:t>
            </a:r>
            <a:r>
              <a:rPr lang="en-GB" altLang="en-US" sz="3200" dirty="0" smtClean="0">
                <a:solidFill>
                  <a:srgbClr val="7030A0"/>
                </a:solidFill>
                <a:latin typeface="UTM Avo" panose="02040603050506020204" pitchFamily="18" charset="0"/>
                <a:cs typeface="Times New Roman" panose="02020603050405020304" pitchFamily="18" charset="0"/>
              </a:rPr>
              <a:t> </a:t>
            </a:r>
            <a:r>
              <a:rPr lang="en-GB" altLang="en-US" sz="3200" dirty="0" err="1" smtClean="0">
                <a:solidFill>
                  <a:srgbClr val="7030A0"/>
                </a:solidFill>
                <a:latin typeface="UTM Avo" panose="02040603050506020204" pitchFamily="18" charset="0"/>
                <a:cs typeface="Times New Roman" panose="02020603050405020304" pitchFamily="18" charset="0"/>
              </a:rPr>
              <a:t>khích</a:t>
            </a:r>
            <a:r>
              <a:rPr lang="en-GB" altLang="en-US" sz="3200" dirty="0" smtClean="0">
                <a:solidFill>
                  <a:srgbClr val="7030A0"/>
                </a:solidFill>
                <a:latin typeface="UTM Avo" panose="02040603050506020204" pitchFamily="18" charset="0"/>
                <a:cs typeface="Times New Roman" panose="02020603050405020304" pitchFamily="18" charset="0"/>
              </a:rPr>
              <a:t> </a:t>
            </a:r>
            <a:r>
              <a:rPr lang="en-GB" altLang="en-US" sz="3200" dirty="0" err="1" smtClean="0">
                <a:solidFill>
                  <a:srgbClr val="7030A0"/>
                </a:solidFill>
                <a:latin typeface="UTM Avo" panose="02040603050506020204" pitchFamily="18" charset="0"/>
                <a:cs typeface="Times New Roman" panose="02020603050405020304" pitchFamily="18" charset="0"/>
              </a:rPr>
              <a:t>nông</a:t>
            </a:r>
            <a:r>
              <a:rPr lang="en-GB" altLang="en-US" sz="3200" dirty="0" smtClean="0">
                <a:solidFill>
                  <a:srgbClr val="7030A0"/>
                </a:solidFill>
                <a:latin typeface="UTM Avo" panose="02040603050506020204" pitchFamily="18" charset="0"/>
                <a:cs typeface="Times New Roman" panose="02020603050405020304" pitchFamily="18" charset="0"/>
              </a:rPr>
              <a:t> </a:t>
            </a:r>
            <a:r>
              <a:rPr lang="en-GB" altLang="en-US" sz="3200" dirty="0" err="1" smtClean="0">
                <a:solidFill>
                  <a:srgbClr val="7030A0"/>
                </a:solidFill>
                <a:latin typeface="UTM Avo" panose="02040603050506020204" pitchFamily="18" charset="0"/>
                <a:cs typeface="Times New Roman" panose="02020603050405020304" pitchFamily="18" charset="0"/>
              </a:rPr>
              <a:t>nghiệp</a:t>
            </a:r>
            <a:r>
              <a:rPr lang="en-GB" altLang="en-US" sz="3200" dirty="0" smtClean="0">
                <a:solidFill>
                  <a:srgbClr val="7030A0"/>
                </a:solidFill>
                <a:latin typeface="UTM Avo" panose="02040603050506020204" pitchFamily="18" charset="0"/>
                <a:cs typeface="Times New Roman" panose="02020603050405020304" pitchFamily="18" charset="0"/>
              </a:rPr>
              <a:t>; </a:t>
            </a:r>
            <a:r>
              <a:rPr lang="en-GB" altLang="en-US" sz="3200" dirty="0" err="1" smtClean="0">
                <a:solidFill>
                  <a:srgbClr val="7030A0"/>
                </a:solidFill>
                <a:latin typeface="UTM Avo" panose="02040603050506020204" pitchFamily="18" charset="0"/>
                <a:cs typeface="Times New Roman" panose="02020603050405020304" pitchFamily="18" charset="0"/>
              </a:rPr>
              <a:t>tự</a:t>
            </a:r>
            <a:r>
              <a:rPr lang="en-GB" altLang="en-US" sz="3200" dirty="0" smtClean="0">
                <a:solidFill>
                  <a:srgbClr val="7030A0"/>
                </a:solidFill>
                <a:latin typeface="UTM Avo" panose="02040603050506020204" pitchFamily="18" charset="0"/>
                <a:cs typeface="Times New Roman" panose="02020603050405020304" pitchFamily="18" charset="0"/>
              </a:rPr>
              <a:t> </a:t>
            </a:r>
            <a:r>
              <a:rPr lang="en-GB" altLang="en-US" sz="3200" dirty="0" err="1" smtClean="0">
                <a:solidFill>
                  <a:srgbClr val="7030A0"/>
                </a:solidFill>
                <a:latin typeface="UTM Avo" panose="02040603050506020204" pitchFamily="18" charset="0"/>
                <a:cs typeface="Times New Roman" panose="02020603050405020304" pitchFamily="18" charset="0"/>
              </a:rPr>
              <a:t>mình</a:t>
            </a:r>
            <a:r>
              <a:rPr lang="en-GB" altLang="en-US" sz="3200" dirty="0" smtClean="0">
                <a:solidFill>
                  <a:srgbClr val="7030A0"/>
                </a:solidFill>
                <a:latin typeface="UTM Avo" panose="02040603050506020204" pitchFamily="18" charset="0"/>
                <a:cs typeface="Times New Roman" panose="02020603050405020304" pitchFamily="18" charset="0"/>
              </a:rPr>
              <a:t> </a:t>
            </a:r>
            <a:r>
              <a:rPr lang="en-GB" altLang="en-US" sz="3200" dirty="0" err="1" smtClean="0">
                <a:solidFill>
                  <a:srgbClr val="7030A0"/>
                </a:solidFill>
                <a:latin typeface="UTM Avo" panose="02040603050506020204" pitchFamily="18" charset="0"/>
                <a:cs typeface="Times New Roman" panose="02020603050405020304" pitchFamily="18" charset="0"/>
              </a:rPr>
              <a:t>làm</a:t>
            </a:r>
            <a:r>
              <a:rPr lang="en-GB" altLang="en-US" sz="3200" dirty="0" smtClean="0">
                <a:solidFill>
                  <a:srgbClr val="7030A0"/>
                </a:solidFill>
                <a:latin typeface="UTM Avo" panose="02040603050506020204" pitchFamily="18" charset="0"/>
                <a:cs typeface="Times New Roman" panose="02020603050405020304" pitchFamily="18" charset="0"/>
              </a:rPr>
              <a:t> </a:t>
            </a:r>
            <a:r>
              <a:rPr lang="en-GB" altLang="en-US" sz="3200" dirty="0" err="1" smtClean="0">
                <a:solidFill>
                  <a:srgbClr val="7030A0"/>
                </a:solidFill>
                <a:latin typeface="UTM Avo" panose="02040603050506020204" pitchFamily="18" charset="0"/>
                <a:cs typeface="Times New Roman" panose="02020603050405020304" pitchFamily="18" charset="0"/>
              </a:rPr>
              <a:t>ruộng</a:t>
            </a:r>
            <a:r>
              <a:rPr lang="en-GB" altLang="en-US" sz="3200" dirty="0" smtClean="0">
                <a:solidFill>
                  <a:srgbClr val="7030A0"/>
                </a:solidFill>
                <a:latin typeface="UTM Avo" panose="02040603050506020204" pitchFamily="18" charset="0"/>
                <a:cs typeface="Times New Roman" panose="02020603050405020304" pitchFamily="18" charset="0"/>
              </a:rPr>
              <a:t> </a:t>
            </a:r>
            <a:r>
              <a:rPr lang="en-GB" altLang="en-US" sz="3200" dirty="0" err="1" smtClean="0">
                <a:solidFill>
                  <a:srgbClr val="7030A0"/>
                </a:solidFill>
                <a:latin typeface="UTM Avo" panose="02040603050506020204" pitchFamily="18" charset="0"/>
                <a:cs typeface="Times New Roman" panose="02020603050405020304" pitchFamily="18" charset="0"/>
              </a:rPr>
              <a:t>để</a:t>
            </a:r>
            <a:r>
              <a:rPr lang="en-GB" altLang="en-US" sz="3200" dirty="0" smtClean="0">
                <a:solidFill>
                  <a:srgbClr val="7030A0"/>
                </a:solidFill>
                <a:latin typeface="UTM Avo" panose="02040603050506020204" pitchFamily="18" charset="0"/>
                <a:cs typeface="Times New Roman" panose="02020603050405020304" pitchFamily="18" charset="0"/>
              </a:rPr>
              <a:t> </a:t>
            </a:r>
            <a:r>
              <a:rPr lang="en-GB" altLang="en-US" sz="3200" dirty="0" err="1" smtClean="0">
                <a:solidFill>
                  <a:srgbClr val="7030A0"/>
                </a:solidFill>
                <a:latin typeface="UTM Avo" panose="02040603050506020204" pitchFamily="18" charset="0"/>
                <a:cs typeface="Times New Roman" panose="02020603050405020304" pitchFamily="18" charset="0"/>
              </a:rPr>
              <a:t>khích</a:t>
            </a:r>
            <a:r>
              <a:rPr lang="en-GB" altLang="en-US" sz="3200" dirty="0" smtClean="0">
                <a:solidFill>
                  <a:srgbClr val="7030A0"/>
                </a:solidFill>
                <a:latin typeface="UTM Avo" panose="02040603050506020204" pitchFamily="18" charset="0"/>
                <a:cs typeface="Times New Roman" panose="02020603050405020304" pitchFamily="18" charset="0"/>
              </a:rPr>
              <a:t> </a:t>
            </a:r>
            <a:r>
              <a:rPr lang="en-GB" altLang="en-US" sz="3200" dirty="0" err="1" smtClean="0">
                <a:solidFill>
                  <a:srgbClr val="7030A0"/>
                </a:solidFill>
                <a:latin typeface="UTM Avo" panose="02040603050506020204" pitchFamily="18" charset="0"/>
                <a:cs typeface="Times New Roman" panose="02020603050405020304" pitchFamily="18" charset="0"/>
              </a:rPr>
              <a:t>lệ</a:t>
            </a:r>
            <a:r>
              <a:rPr lang="en-GB" altLang="en-US" sz="3200" dirty="0" smtClean="0">
                <a:solidFill>
                  <a:srgbClr val="7030A0"/>
                </a:solidFill>
                <a:latin typeface="UTM Avo" panose="02040603050506020204" pitchFamily="18" charset="0"/>
                <a:cs typeface="Times New Roman" panose="02020603050405020304" pitchFamily="18" charset="0"/>
              </a:rPr>
              <a:t> </a:t>
            </a:r>
            <a:r>
              <a:rPr lang="en-GB" altLang="en-US" sz="3200" dirty="0" err="1" smtClean="0">
                <a:solidFill>
                  <a:srgbClr val="7030A0"/>
                </a:solidFill>
                <a:latin typeface="UTM Avo" panose="02040603050506020204" pitchFamily="18" charset="0"/>
                <a:cs typeface="Times New Roman" panose="02020603050405020304" pitchFamily="18" charset="0"/>
              </a:rPr>
              <a:t>thần</a:t>
            </a:r>
            <a:r>
              <a:rPr lang="en-GB" altLang="en-US" sz="3200" dirty="0" smtClean="0">
                <a:solidFill>
                  <a:srgbClr val="7030A0"/>
                </a:solidFill>
                <a:latin typeface="UTM Avo" panose="02040603050506020204" pitchFamily="18" charset="0"/>
                <a:cs typeface="Times New Roman" panose="02020603050405020304" pitchFamily="18" charset="0"/>
              </a:rPr>
              <a:t> </a:t>
            </a:r>
            <a:r>
              <a:rPr lang="en-GB" altLang="en-US" sz="3200" dirty="0" err="1" smtClean="0">
                <a:solidFill>
                  <a:srgbClr val="7030A0"/>
                </a:solidFill>
                <a:latin typeface="UTM Avo" panose="02040603050506020204" pitchFamily="18" charset="0"/>
                <a:cs typeface="Times New Roman" panose="02020603050405020304" pitchFamily="18" charset="0"/>
              </a:rPr>
              <a:t>dân</a:t>
            </a:r>
            <a:r>
              <a:rPr lang="en-GB" altLang="en-US" sz="3200" dirty="0" smtClean="0">
                <a:solidFill>
                  <a:srgbClr val="7030A0"/>
                </a:solidFill>
                <a:latin typeface="UTM Avo" panose="02040603050506020204" pitchFamily="18" charset="0"/>
                <a:cs typeface="Times New Roman" panose="02020603050405020304" pitchFamily="18" charset="0"/>
              </a:rPr>
              <a:t>.</a:t>
            </a:r>
            <a:endParaRPr lang="en-GB" altLang="en-US" sz="3200"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36894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 Box 4">
            <a:extLst>
              <a:ext uri="{FF2B5EF4-FFF2-40B4-BE49-F238E27FC236}">
                <a16:creationId xmlns:a16="http://schemas.microsoft.com/office/drawing/2014/main" id="{FFFA9DEE-BEBA-D4DE-ED2A-EE19219771C2}"/>
              </a:ext>
            </a:extLst>
          </p:cNvPr>
          <p:cNvSpPr txBox="1"/>
          <p:nvPr/>
        </p:nvSpPr>
        <p:spPr>
          <a:xfrm>
            <a:off x="202468" y="644860"/>
            <a:ext cx="11732804" cy="4978735"/>
          </a:xfrm>
          <a:prstGeom prst="rect">
            <a:avLst/>
          </a:prstGeom>
          <a:noFill/>
        </p:spPr>
        <p:txBody>
          <a:bodyPr wrap="square" rtlCol="0" anchor="t">
            <a:spAutoFit/>
          </a:bodyPr>
          <a:lstStyle/>
          <a:p>
            <a:pPr algn="just">
              <a:lnSpc>
                <a:spcPct val="150000"/>
              </a:lnSpc>
            </a:pPr>
            <a:r>
              <a:rPr lang="en-GB" altLang="en-US" sz="3600" dirty="0" err="1">
                <a:solidFill>
                  <a:srgbClr val="FF0000"/>
                </a:solidFill>
                <a:latin typeface="Times New Roman" panose="02020603050405020304" pitchFamily="18" charset="0"/>
                <a:cs typeface="Times New Roman" panose="02020603050405020304" pitchFamily="18" charset="0"/>
                <a:sym typeface="+mn-ea"/>
              </a:rPr>
              <a:t>Câu</a:t>
            </a:r>
            <a:r>
              <a:rPr lang="en-GB" altLang="en-US" sz="3600" dirty="0">
                <a:solidFill>
                  <a:srgbClr val="FF0000"/>
                </a:solidFill>
                <a:latin typeface="Times New Roman" panose="02020603050405020304" pitchFamily="18" charset="0"/>
                <a:cs typeface="Times New Roman" panose="02020603050405020304" pitchFamily="18" charset="0"/>
                <a:sym typeface="+mn-ea"/>
              </a:rPr>
              <a:t> 2</a:t>
            </a:r>
            <a:r>
              <a:rPr lang="en-US" altLang="en-GB" sz="3600" dirty="0">
                <a:solidFill>
                  <a:srgbClr val="FF0000"/>
                </a:solidFill>
                <a:latin typeface="Times New Roman" panose="02020603050405020304" pitchFamily="18" charset="0"/>
                <a:cs typeface="Times New Roman" panose="02020603050405020304" pitchFamily="18" charset="0"/>
                <a:sym typeface="+mn-ea"/>
              </a:rPr>
              <a:t>:</a:t>
            </a:r>
            <a:r>
              <a:rPr lang="en-GB" altLang="en-US" sz="3600" dirty="0">
                <a:solidFill>
                  <a:srgbClr val="FF0000"/>
                </a:solidFill>
                <a:latin typeface="Times New Roman" panose="02020603050405020304" pitchFamily="18" charset="0"/>
                <a:cs typeface="Times New Roman" panose="02020603050405020304" pitchFamily="18" charset="0"/>
                <a:sym typeface="+mn-ea"/>
              </a:rPr>
              <a:t> </a:t>
            </a:r>
            <a:r>
              <a:rPr lang="en-GB" altLang="en-US" sz="3600" dirty="0" err="1" smtClean="0">
                <a:solidFill>
                  <a:srgbClr val="FF0000"/>
                </a:solidFill>
                <a:latin typeface="Times New Roman" panose="02020603050405020304" pitchFamily="18" charset="0"/>
                <a:cs typeface="Times New Roman" panose="02020603050405020304" pitchFamily="18" charset="0"/>
                <a:sym typeface="+mn-ea"/>
              </a:rPr>
              <a:t>Nhà</a:t>
            </a:r>
            <a:r>
              <a:rPr lang="en-GB" altLang="en-US" sz="3600" dirty="0" smtClean="0">
                <a:solidFill>
                  <a:srgbClr val="FF0000"/>
                </a:solidFill>
                <a:latin typeface="Times New Roman" panose="02020603050405020304" pitchFamily="18" charset="0"/>
                <a:cs typeface="Times New Roman" panose="02020603050405020304" pitchFamily="18" charset="0"/>
                <a:sym typeface="+mn-ea"/>
              </a:rPr>
              <a:t> </a:t>
            </a:r>
            <a:r>
              <a:rPr lang="en-GB" altLang="en-US" sz="3600" dirty="0" err="1" smtClean="0">
                <a:solidFill>
                  <a:srgbClr val="FF0000"/>
                </a:solidFill>
                <a:latin typeface="Times New Roman" panose="02020603050405020304" pitchFamily="18" charset="0"/>
                <a:cs typeface="Times New Roman" panose="02020603050405020304" pitchFamily="18" charset="0"/>
                <a:sym typeface="+mn-ea"/>
              </a:rPr>
              <a:t>vua</a:t>
            </a:r>
            <a:r>
              <a:rPr lang="en-GB" altLang="en-US" sz="3600" dirty="0" smtClean="0">
                <a:solidFill>
                  <a:srgbClr val="FF0000"/>
                </a:solidFill>
                <a:latin typeface="Times New Roman" panose="02020603050405020304" pitchFamily="18" charset="0"/>
                <a:cs typeface="Times New Roman" panose="02020603050405020304" pitchFamily="18" charset="0"/>
                <a:sym typeface="+mn-ea"/>
              </a:rPr>
              <a:t> </a:t>
            </a:r>
            <a:r>
              <a:rPr lang="en-GB" altLang="en-US" sz="3600" dirty="0" err="1" smtClean="0">
                <a:solidFill>
                  <a:srgbClr val="FF0000"/>
                </a:solidFill>
                <a:latin typeface="Times New Roman" panose="02020603050405020304" pitchFamily="18" charset="0"/>
                <a:cs typeface="Times New Roman" panose="02020603050405020304" pitchFamily="18" charset="0"/>
                <a:sym typeface="+mn-ea"/>
              </a:rPr>
              <a:t>đã</a:t>
            </a:r>
            <a:r>
              <a:rPr lang="en-GB" altLang="en-US" sz="3600" dirty="0" smtClean="0">
                <a:solidFill>
                  <a:srgbClr val="FF0000"/>
                </a:solidFill>
                <a:latin typeface="Times New Roman" panose="02020603050405020304" pitchFamily="18" charset="0"/>
                <a:cs typeface="Times New Roman" panose="02020603050405020304" pitchFamily="18" charset="0"/>
                <a:sym typeface="+mn-ea"/>
              </a:rPr>
              <a:t> </a:t>
            </a:r>
            <a:r>
              <a:rPr lang="en-GB" altLang="en-US" sz="3600" dirty="0" err="1" smtClean="0">
                <a:solidFill>
                  <a:srgbClr val="FF0000"/>
                </a:solidFill>
                <a:latin typeface="Times New Roman" panose="02020603050405020304" pitchFamily="18" charset="0"/>
                <a:cs typeface="Times New Roman" panose="02020603050405020304" pitchFamily="18" charset="0"/>
                <a:sym typeface="+mn-ea"/>
              </a:rPr>
              <a:t>làm</a:t>
            </a:r>
            <a:r>
              <a:rPr lang="en-GB" altLang="en-US" sz="3600" dirty="0" smtClean="0">
                <a:solidFill>
                  <a:srgbClr val="FF0000"/>
                </a:solidFill>
                <a:latin typeface="Times New Roman" panose="02020603050405020304" pitchFamily="18" charset="0"/>
                <a:cs typeface="Times New Roman" panose="02020603050405020304" pitchFamily="18" charset="0"/>
                <a:sym typeface="+mn-ea"/>
              </a:rPr>
              <a:t> </a:t>
            </a:r>
            <a:r>
              <a:rPr lang="en-GB" altLang="en-US" sz="3600" dirty="0" err="1" smtClean="0">
                <a:solidFill>
                  <a:srgbClr val="FF0000"/>
                </a:solidFill>
                <a:latin typeface="Times New Roman" panose="02020603050405020304" pitchFamily="18" charset="0"/>
                <a:cs typeface="Times New Roman" panose="02020603050405020304" pitchFamily="18" charset="0"/>
                <a:sym typeface="+mn-ea"/>
              </a:rPr>
              <a:t>gì</a:t>
            </a:r>
            <a:r>
              <a:rPr lang="en-GB" altLang="en-US" sz="3600" dirty="0" smtClean="0">
                <a:solidFill>
                  <a:srgbClr val="FF0000"/>
                </a:solidFill>
                <a:latin typeface="Times New Roman" panose="02020603050405020304" pitchFamily="18" charset="0"/>
                <a:cs typeface="Times New Roman" panose="02020603050405020304" pitchFamily="18" charset="0"/>
                <a:sym typeface="+mn-ea"/>
              </a:rPr>
              <a:t> </a:t>
            </a:r>
            <a:r>
              <a:rPr lang="en-GB" altLang="en-US" sz="3600" dirty="0" err="1" smtClean="0">
                <a:solidFill>
                  <a:srgbClr val="FF0000"/>
                </a:solidFill>
                <a:latin typeface="Times New Roman" panose="02020603050405020304" pitchFamily="18" charset="0"/>
                <a:cs typeface="Times New Roman" panose="02020603050405020304" pitchFamily="18" charset="0"/>
                <a:sym typeface="+mn-ea"/>
              </a:rPr>
              <a:t>để</a:t>
            </a:r>
            <a:r>
              <a:rPr lang="en-GB" altLang="en-US" sz="3600" dirty="0" smtClean="0">
                <a:solidFill>
                  <a:srgbClr val="FF0000"/>
                </a:solidFill>
                <a:latin typeface="Times New Roman" panose="02020603050405020304" pitchFamily="18" charset="0"/>
                <a:cs typeface="Times New Roman" panose="02020603050405020304" pitchFamily="18" charset="0"/>
                <a:sym typeface="+mn-ea"/>
              </a:rPr>
              <a:t> </a:t>
            </a:r>
            <a:r>
              <a:rPr lang="en-GB" altLang="en-US" sz="3600" dirty="0" err="1" smtClean="0">
                <a:solidFill>
                  <a:srgbClr val="FF0000"/>
                </a:solidFill>
                <a:latin typeface="Times New Roman" panose="02020603050405020304" pitchFamily="18" charset="0"/>
                <a:cs typeface="Times New Roman" panose="02020603050405020304" pitchFamily="18" charset="0"/>
                <a:sym typeface="+mn-ea"/>
              </a:rPr>
              <a:t>khuyến</a:t>
            </a:r>
            <a:r>
              <a:rPr lang="en-GB" altLang="en-US" sz="3600" dirty="0" smtClean="0">
                <a:solidFill>
                  <a:srgbClr val="FF0000"/>
                </a:solidFill>
                <a:latin typeface="Times New Roman" panose="02020603050405020304" pitchFamily="18" charset="0"/>
                <a:cs typeface="Times New Roman" panose="02020603050405020304" pitchFamily="18" charset="0"/>
                <a:sym typeface="+mn-ea"/>
              </a:rPr>
              <a:t> </a:t>
            </a:r>
            <a:r>
              <a:rPr lang="en-GB" altLang="en-US" sz="3600" dirty="0" err="1" smtClean="0">
                <a:solidFill>
                  <a:srgbClr val="FF0000"/>
                </a:solidFill>
                <a:latin typeface="Times New Roman" panose="02020603050405020304" pitchFamily="18" charset="0"/>
                <a:cs typeface="Times New Roman" panose="02020603050405020304" pitchFamily="18" charset="0"/>
                <a:sym typeface="+mn-ea"/>
              </a:rPr>
              <a:t>khích</a:t>
            </a:r>
            <a:r>
              <a:rPr lang="en-GB" altLang="en-US" sz="3600" dirty="0" smtClean="0">
                <a:solidFill>
                  <a:srgbClr val="FF0000"/>
                </a:solidFill>
                <a:latin typeface="Times New Roman" panose="02020603050405020304" pitchFamily="18" charset="0"/>
                <a:cs typeface="Times New Roman" panose="02020603050405020304" pitchFamily="18" charset="0"/>
                <a:sym typeface="+mn-ea"/>
              </a:rPr>
              <a:t> </a:t>
            </a:r>
            <a:r>
              <a:rPr lang="en-GB" altLang="en-US" sz="3600" dirty="0" err="1" smtClean="0">
                <a:solidFill>
                  <a:srgbClr val="FF0000"/>
                </a:solidFill>
                <a:latin typeface="Times New Roman" panose="02020603050405020304" pitchFamily="18" charset="0"/>
                <a:cs typeface="Times New Roman" panose="02020603050405020304" pitchFamily="18" charset="0"/>
                <a:sym typeface="+mn-ea"/>
              </a:rPr>
              <a:t>người</a:t>
            </a:r>
            <a:r>
              <a:rPr lang="en-GB" altLang="en-US" sz="3600" dirty="0" smtClean="0">
                <a:solidFill>
                  <a:srgbClr val="FF0000"/>
                </a:solidFill>
                <a:latin typeface="Times New Roman" panose="02020603050405020304" pitchFamily="18" charset="0"/>
                <a:cs typeface="Times New Roman" panose="02020603050405020304" pitchFamily="18" charset="0"/>
                <a:sym typeface="+mn-ea"/>
              </a:rPr>
              <a:t> </a:t>
            </a:r>
            <a:r>
              <a:rPr lang="en-GB" altLang="en-US" sz="3600" dirty="0" err="1" smtClean="0">
                <a:solidFill>
                  <a:srgbClr val="FF0000"/>
                </a:solidFill>
                <a:latin typeface="Times New Roman" panose="02020603050405020304" pitchFamily="18" charset="0"/>
                <a:cs typeface="Times New Roman" panose="02020603050405020304" pitchFamily="18" charset="0"/>
                <a:sym typeface="+mn-ea"/>
              </a:rPr>
              <a:t>dân</a:t>
            </a:r>
            <a:r>
              <a:rPr lang="en-GB" altLang="en-US" sz="3600" dirty="0" smtClean="0">
                <a:solidFill>
                  <a:srgbClr val="FF0000"/>
                </a:solidFill>
                <a:latin typeface="Times New Roman" panose="02020603050405020304" pitchFamily="18" charset="0"/>
                <a:cs typeface="Times New Roman" panose="02020603050405020304" pitchFamily="18" charset="0"/>
                <a:sym typeface="+mn-ea"/>
              </a:rPr>
              <a:t> dung hang </a:t>
            </a:r>
            <a:r>
              <a:rPr lang="en-GB" altLang="en-US" sz="3600" dirty="0" err="1" smtClean="0">
                <a:solidFill>
                  <a:srgbClr val="FF0000"/>
                </a:solidFill>
                <a:latin typeface="Times New Roman" panose="02020603050405020304" pitchFamily="18" charset="0"/>
                <a:cs typeface="Times New Roman" panose="02020603050405020304" pitchFamily="18" charset="0"/>
                <a:sym typeface="+mn-ea"/>
              </a:rPr>
              <a:t>hóa</a:t>
            </a:r>
            <a:r>
              <a:rPr lang="en-GB" altLang="en-US" sz="3600" dirty="0" smtClean="0">
                <a:solidFill>
                  <a:srgbClr val="FF0000"/>
                </a:solidFill>
                <a:latin typeface="Times New Roman" panose="02020603050405020304" pitchFamily="18" charset="0"/>
                <a:cs typeface="Times New Roman" panose="02020603050405020304" pitchFamily="18" charset="0"/>
                <a:sym typeface="+mn-ea"/>
              </a:rPr>
              <a:t> </a:t>
            </a:r>
            <a:r>
              <a:rPr lang="en-GB" altLang="en-US" sz="3600" dirty="0" err="1" smtClean="0">
                <a:solidFill>
                  <a:srgbClr val="FF0000"/>
                </a:solidFill>
                <a:latin typeface="Times New Roman" panose="02020603050405020304" pitchFamily="18" charset="0"/>
                <a:cs typeface="Times New Roman" panose="02020603050405020304" pitchFamily="18" charset="0"/>
                <a:sym typeface="+mn-ea"/>
              </a:rPr>
              <a:t>trong</a:t>
            </a:r>
            <a:r>
              <a:rPr lang="en-GB" altLang="en-US" sz="3600" dirty="0" smtClean="0">
                <a:solidFill>
                  <a:srgbClr val="FF0000"/>
                </a:solidFill>
                <a:latin typeface="Times New Roman" panose="02020603050405020304" pitchFamily="18" charset="0"/>
                <a:cs typeface="Times New Roman" panose="02020603050405020304" pitchFamily="18" charset="0"/>
                <a:sym typeface="+mn-ea"/>
              </a:rPr>
              <a:t> </a:t>
            </a:r>
            <a:r>
              <a:rPr lang="en-GB" altLang="en-US" sz="3600" dirty="0" err="1" smtClean="0">
                <a:solidFill>
                  <a:srgbClr val="FF0000"/>
                </a:solidFill>
                <a:latin typeface="Times New Roman" panose="02020603050405020304" pitchFamily="18" charset="0"/>
                <a:cs typeface="Times New Roman" panose="02020603050405020304" pitchFamily="18" charset="0"/>
                <a:sym typeface="+mn-ea"/>
              </a:rPr>
              <a:t>nước</a:t>
            </a:r>
            <a:r>
              <a:rPr lang="en-GB" altLang="en-US" sz="3600" dirty="0" smtClean="0">
                <a:solidFill>
                  <a:srgbClr val="FF0000"/>
                </a:solidFill>
                <a:latin typeface="Times New Roman" panose="02020603050405020304" pitchFamily="18" charset="0"/>
                <a:cs typeface="Times New Roman" panose="02020603050405020304" pitchFamily="18" charset="0"/>
                <a:sym typeface="+mn-ea"/>
              </a:rPr>
              <a:t>?</a:t>
            </a:r>
          </a:p>
          <a:p>
            <a:pPr algn="just">
              <a:lnSpc>
                <a:spcPct val="150000"/>
              </a:lnSpc>
            </a:pPr>
            <a:r>
              <a:rPr lang="en-GB" altLang="en-US" sz="3600" dirty="0" smtClean="0">
                <a:solidFill>
                  <a:srgbClr val="FF0000"/>
                </a:solidFill>
                <a:latin typeface="Times New Roman" panose="02020603050405020304" pitchFamily="18" charset="0"/>
                <a:cs typeface="Times New Roman" panose="02020603050405020304" pitchFamily="18" charset="0"/>
                <a:sym typeface="+mn-ea"/>
              </a:rPr>
              <a:t> </a:t>
            </a:r>
            <a:r>
              <a:rPr lang="en-GB" altLang="en-US" sz="3600" dirty="0" smtClean="0">
                <a:solidFill>
                  <a:srgbClr val="7030A0"/>
                </a:solidFill>
                <a:latin typeface="Times New Roman" panose="02020603050405020304" pitchFamily="18" charset="0"/>
                <a:cs typeface="Times New Roman" panose="02020603050405020304" pitchFamily="18" charset="0"/>
              </a:rPr>
              <a:t>- </a:t>
            </a:r>
            <a:r>
              <a:rPr lang="en-GB" altLang="en-US" sz="3600" dirty="0" err="1" smtClean="0">
                <a:solidFill>
                  <a:srgbClr val="7030A0"/>
                </a:solidFill>
                <a:latin typeface="Times New Roman" panose="02020603050405020304" pitchFamily="18" charset="0"/>
                <a:cs typeface="Times New Roman" panose="02020603050405020304" pitchFamily="18" charset="0"/>
              </a:rPr>
              <a:t>Năm</a:t>
            </a:r>
            <a:r>
              <a:rPr lang="en-GB" altLang="en-US" sz="3600" dirty="0" smtClean="0">
                <a:solidFill>
                  <a:srgbClr val="7030A0"/>
                </a:solidFill>
                <a:latin typeface="Times New Roman" panose="02020603050405020304" pitchFamily="18" charset="0"/>
                <a:cs typeface="Times New Roman" panose="02020603050405020304" pitchFamily="18" charset="0"/>
              </a:rPr>
              <a:t> 1040, </a:t>
            </a:r>
            <a:r>
              <a:rPr lang="en-GB" altLang="en-US" sz="3600" dirty="0" err="1" smtClean="0">
                <a:solidFill>
                  <a:srgbClr val="7030A0"/>
                </a:solidFill>
                <a:latin typeface="Times New Roman" panose="02020603050405020304" pitchFamily="18" charset="0"/>
                <a:cs typeface="Times New Roman" panose="02020603050405020304" pitchFamily="18" charset="0"/>
              </a:rPr>
              <a:t>nhà</a:t>
            </a:r>
            <a:r>
              <a:rPr lang="en-GB" altLang="en-US" sz="3600" dirty="0" smtClean="0">
                <a:solidFill>
                  <a:srgbClr val="7030A0"/>
                </a:solidFill>
                <a:latin typeface="Times New Roman" panose="02020603050405020304" pitchFamily="18" charset="0"/>
                <a:cs typeface="Times New Roman" panose="02020603050405020304" pitchFamily="18" charset="0"/>
              </a:rPr>
              <a:t> </a:t>
            </a:r>
            <a:r>
              <a:rPr lang="en-GB" altLang="en-US" sz="3600" dirty="0" err="1" smtClean="0">
                <a:solidFill>
                  <a:srgbClr val="7030A0"/>
                </a:solidFill>
                <a:latin typeface="Times New Roman" panose="02020603050405020304" pitchFamily="18" charset="0"/>
                <a:cs typeface="Times New Roman" panose="02020603050405020304" pitchFamily="18" charset="0"/>
              </a:rPr>
              <a:t>vua</a:t>
            </a:r>
            <a:r>
              <a:rPr lang="en-GB" altLang="en-US" sz="3600" dirty="0" smtClean="0">
                <a:solidFill>
                  <a:srgbClr val="7030A0"/>
                </a:solidFill>
                <a:latin typeface="Times New Roman" panose="02020603050405020304" pitchFamily="18" charset="0"/>
                <a:cs typeface="Times New Roman" panose="02020603050405020304" pitchFamily="18" charset="0"/>
              </a:rPr>
              <a:t> </a:t>
            </a:r>
            <a:r>
              <a:rPr lang="en-GB" altLang="en-US" sz="3600" dirty="0" err="1" smtClean="0">
                <a:solidFill>
                  <a:srgbClr val="7030A0"/>
                </a:solidFill>
                <a:latin typeface="Times New Roman" panose="02020603050405020304" pitchFamily="18" charset="0"/>
                <a:cs typeface="Times New Roman" panose="02020603050405020304" pitchFamily="18" charset="0"/>
              </a:rPr>
              <a:t>dạy</a:t>
            </a:r>
            <a:r>
              <a:rPr lang="en-GB" altLang="en-US" sz="3600" dirty="0" smtClean="0">
                <a:solidFill>
                  <a:srgbClr val="7030A0"/>
                </a:solidFill>
                <a:latin typeface="Times New Roman" panose="02020603050405020304" pitchFamily="18" charset="0"/>
                <a:cs typeface="Times New Roman" panose="02020603050405020304" pitchFamily="18" charset="0"/>
              </a:rPr>
              <a:t> </a:t>
            </a:r>
            <a:r>
              <a:rPr lang="en-GB" altLang="en-US" sz="3600" dirty="0" err="1" smtClean="0">
                <a:solidFill>
                  <a:srgbClr val="7030A0"/>
                </a:solidFill>
                <a:latin typeface="Times New Roman" panose="02020603050405020304" pitchFamily="18" charset="0"/>
                <a:cs typeface="Times New Roman" panose="02020603050405020304" pitchFamily="18" charset="0"/>
              </a:rPr>
              <a:t>cung</a:t>
            </a:r>
            <a:r>
              <a:rPr lang="en-GB" altLang="en-US" sz="3600" dirty="0" smtClean="0">
                <a:solidFill>
                  <a:srgbClr val="7030A0"/>
                </a:solidFill>
                <a:latin typeface="Times New Roman" panose="02020603050405020304" pitchFamily="18" charset="0"/>
                <a:cs typeface="Times New Roman" panose="02020603050405020304" pitchFamily="18" charset="0"/>
              </a:rPr>
              <a:t> </a:t>
            </a:r>
            <a:r>
              <a:rPr lang="en-GB" altLang="en-US" sz="3600" dirty="0" err="1" smtClean="0">
                <a:solidFill>
                  <a:srgbClr val="7030A0"/>
                </a:solidFill>
                <a:latin typeface="Times New Roman" panose="02020603050405020304" pitchFamily="18" charset="0"/>
                <a:cs typeface="Times New Roman" panose="02020603050405020304" pitchFamily="18" charset="0"/>
              </a:rPr>
              <a:t>nữ</a:t>
            </a:r>
            <a:r>
              <a:rPr lang="en-GB" altLang="en-US" sz="3600" dirty="0" smtClean="0">
                <a:solidFill>
                  <a:srgbClr val="7030A0"/>
                </a:solidFill>
                <a:latin typeface="Times New Roman" panose="02020603050405020304" pitchFamily="18" charset="0"/>
                <a:cs typeface="Times New Roman" panose="02020603050405020304" pitchFamily="18" charset="0"/>
              </a:rPr>
              <a:t> </a:t>
            </a:r>
            <a:r>
              <a:rPr lang="en-GB" altLang="en-US" sz="3600" dirty="0" err="1" smtClean="0">
                <a:solidFill>
                  <a:srgbClr val="7030A0"/>
                </a:solidFill>
                <a:latin typeface="Times New Roman" panose="02020603050405020304" pitchFamily="18" charset="0"/>
                <a:cs typeface="Times New Roman" panose="02020603050405020304" pitchFamily="18" charset="0"/>
              </a:rPr>
              <a:t>dệt</a:t>
            </a:r>
            <a:r>
              <a:rPr lang="en-GB" altLang="en-US" sz="3600" dirty="0" smtClean="0">
                <a:solidFill>
                  <a:srgbClr val="7030A0"/>
                </a:solidFill>
                <a:latin typeface="Times New Roman" panose="02020603050405020304" pitchFamily="18" charset="0"/>
                <a:cs typeface="Times New Roman" panose="02020603050405020304" pitchFamily="18" charset="0"/>
              </a:rPr>
              <a:t> </a:t>
            </a:r>
            <a:r>
              <a:rPr lang="en-GB" altLang="en-US" sz="3600" dirty="0" err="1" smtClean="0">
                <a:solidFill>
                  <a:srgbClr val="7030A0"/>
                </a:solidFill>
                <a:latin typeface="Times New Roman" panose="02020603050405020304" pitchFamily="18" charset="0"/>
                <a:cs typeface="Times New Roman" panose="02020603050405020304" pitchFamily="18" charset="0"/>
              </a:rPr>
              <a:t>gấm</a:t>
            </a:r>
            <a:r>
              <a:rPr lang="en-GB" altLang="en-US" sz="3600" dirty="0" smtClean="0">
                <a:solidFill>
                  <a:srgbClr val="7030A0"/>
                </a:solidFill>
                <a:latin typeface="Times New Roman" panose="02020603050405020304" pitchFamily="18" charset="0"/>
                <a:cs typeface="Times New Roman" panose="02020603050405020304" pitchFamily="18" charset="0"/>
              </a:rPr>
              <a:t> </a:t>
            </a:r>
            <a:r>
              <a:rPr lang="en-GB" altLang="en-US" sz="3600" dirty="0" err="1" smtClean="0">
                <a:solidFill>
                  <a:srgbClr val="7030A0"/>
                </a:solidFill>
                <a:latin typeface="Times New Roman" panose="02020603050405020304" pitchFamily="18" charset="0"/>
                <a:cs typeface="Times New Roman" panose="02020603050405020304" pitchFamily="18" charset="0"/>
              </a:rPr>
              <a:t>vóc</a:t>
            </a:r>
            <a:r>
              <a:rPr lang="en-GB" altLang="en-US" sz="3600" dirty="0" smtClean="0">
                <a:solidFill>
                  <a:srgbClr val="7030A0"/>
                </a:solidFill>
                <a:latin typeface="Times New Roman" panose="02020603050405020304" pitchFamily="18" charset="0"/>
                <a:cs typeface="Times New Roman" panose="02020603050405020304" pitchFamily="18" charset="0"/>
              </a:rPr>
              <a:t>, </a:t>
            </a:r>
            <a:r>
              <a:rPr lang="en-GB" altLang="en-US" sz="3600" dirty="0" err="1" smtClean="0">
                <a:solidFill>
                  <a:srgbClr val="7030A0"/>
                </a:solidFill>
                <a:latin typeface="Times New Roman" panose="02020603050405020304" pitchFamily="18" charset="0"/>
                <a:cs typeface="Times New Roman" panose="02020603050405020304" pitchFamily="18" charset="0"/>
              </a:rPr>
              <a:t>rồi</a:t>
            </a:r>
            <a:r>
              <a:rPr lang="en-GB" altLang="en-US" sz="3600" dirty="0" smtClean="0">
                <a:solidFill>
                  <a:srgbClr val="7030A0"/>
                </a:solidFill>
                <a:latin typeface="Times New Roman" panose="02020603050405020304" pitchFamily="18" charset="0"/>
                <a:cs typeface="Times New Roman" panose="02020603050405020304" pitchFamily="18" charset="0"/>
              </a:rPr>
              <a:t> </a:t>
            </a:r>
            <a:r>
              <a:rPr lang="en-GB" altLang="en-US" sz="3600" dirty="0" err="1" smtClean="0">
                <a:solidFill>
                  <a:srgbClr val="7030A0"/>
                </a:solidFill>
                <a:latin typeface="Times New Roman" panose="02020603050405020304" pitchFamily="18" charset="0"/>
                <a:cs typeface="Times New Roman" panose="02020603050405020304" pitchFamily="18" charset="0"/>
              </a:rPr>
              <a:t>cho</a:t>
            </a:r>
            <a:r>
              <a:rPr lang="en-GB" altLang="en-US" sz="3600" dirty="0" smtClean="0">
                <a:solidFill>
                  <a:srgbClr val="7030A0"/>
                </a:solidFill>
                <a:latin typeface="Times New Roman" panose="02020603050405020304" pitchFamily="18" charset="0"/>
                <a:cs typeface="Times New Roman" panose="02020603050405020304" pitchFamily="18" charset="0"/>
              </a:rPr>
              <a:t> </a:t>
            </a:r>
            <a:r>
              <a:rPr lang="en-GB" altLang="en-US" sz="3600" dirty="0" err="1" smtClean="0">
                <a:solidFill>
                  <a:srgbClr val="7030A0"/>
                </a:solidFill>
                <a:latin typeface="Times New Roman" panose="02020603050405020304" pitchFamily="18" charset="0"/>
                <a:cs typeface="Times New Roman" panose="02020603050405020304" pitchFamily="18" charset="0"/>
              </a:rPr>
              <a:t>đem</a:t>
            </a:r>
            <a:r>
              <a:rPr lang="en-GB" altLang="en-US" sz="3600" dirty="0" smtClean="0">
                <a:solidFill>
                  <a:srgbClr val="7030A0"/>
                </a:solidFill>
                <a:latin typeface="Times New Roman" panose="02020603050405020304" pitchFamily="18" charset="0"/>
                <a:cs typeface="Times New Roman" panose="02020603050405020304" pitchFamily="18" charset="0"/>
              </a:rPr>
              <a:t> </a:t>
            </a:r>
            <a:r>
              <a:rPr lang="en-GB" altLang="en-US" sz="3600" dirty="0" err="1" smtClean="0">
                <a:solidFill>
                  <a:srgbClr val="7030A0"/>
                </a:solidFill>
                <a:latin typeface="Times New Roman" panose="02020603050405020304" pitchFamily="18" charset="0"/>
                <a:cs typeface="Times New Roman" panose="02020603050405020304" pitchFamily="18" charset="0"/>
              </a:rPr>
              <a:t>hết</a:t>
            </a:r>
            <a:r>
              <a:rPr lang="en-GB" altLang="en-US" sz="3600" dirty="0" smtClean="0">
                <a:solidFill>
                  <a:srgbClr val="7030A0"/>
                </a:solidFill>
                <a:latin typeface="Times New Roman" panose="02020603050405020304" pitchFamily="18" charset="0"/>
                <a:cs typeface="Times New Roman" panose="02020603050405020304" pitchFamily="18" charset="0"/>
              </a:rPr>
              <a:t> </a:t>
            </a:r>
            <a:r>
              <a:rPr lang="en-GB" altLang="en-US" sz="3600" dirty="0" err="1" smtClean="0">
                <a:solidFill>
                  <a:srgbClr val="7030A0"/>
                </a:solidFill>
                <a:latin typeface="Times New Roman" panose="02020603050405020304" pitchFamily="18" charset="0"/>
                <a:cs typeface="Times New Roman" panose="02020603050405020304" pitchFamily="18" charset="0"/>
              </a:rPr>
              <a:t>gấm</a:t>
            </a:r>
            <a:r>
              <a:rPr lang="en-GB" altLang="en-US" sz="3600" dirty="0" smtClean="0">
                <a:solidFill>
                  <a:srgbClr val="7030A0"/>
                </a:solidFill>
                <a:latin typeface="Times New Roman" panose="02020603050405020304" pitchFamily="18" charset="0"/>
                <a:cs typeface="Times New Roman" panose="02020603050405020304" pitchFamily="18" charset="0"/>
              </a:rPr>
              <a:t> </a:t>
            </a:r>
            <a:r>
              <a:rPr lang="en-GB" altLang="en-US" sz="3600" dirty="0" err="1" smtClean="0">
                <a:solidFill>
                  <a:srgbClr val="7030A0"/>
                </a:solidFill>
                <a:latin typeface="Times New Roman" panose="02020603050405020304" pitchFamily="18" charset="0"/>
                <a:cs typeface="Times New Roman" panose="02020603050405020304" pitchFamily="18" charset="0"/>
              </a:rPr>
              <a:t>vóc</a:t>
            </a:r>
            <a:r>
              <a:rPr lang="en-GB" altLang="en-US" sz="3600" dirty="0" smtClean="0">
                <a:solidFill>
                  <a:srgbClr val="7030A0"/>
                </a:solidFill>
                <a:latin typeface="Times New Roman" panose="02020603050405020304" pitchFamily="18" charset="0"/>
                <a:cs typeface="Times New Roman" panose="02020603050405020304" pitchFamily="18" charset="0"/>
              </a:rPr>
              <a:t> </a:t>
            </a:r>
            <a:r>
              <a:rPr lang="en-GB" altLang="en-US" sz="3600" dirty="0" err="1" smtClean="0">
                <a:solidFill>
                  <a:srgbClr val="7030A0"/>
                </a:solidFill>
                <a:latin typeface="Times New Roman" panose="02020603050405020304" pitchFamily="18" charset="0"/>
                <a:cs typeface="Times New Roman" panose="02020603050405020304" pitchFamily="18" charset="0"/>
              </a:rPr>
              <a:t>của</a:t>
            </a:r>
            <a:r>
              <a:rPr lang="en-GB" altLang="en-US" sz="3600" dirty="0" smtClean="0">
                <a:solidFill>
                  <a:srgbClr val="7030A0"/>
                </a:solidFill>
                <a:latin typeface="Times New Roman" panose="02020603050405020304" pitchFamily="18" charset="0"/>
                <a:cs typeface="Times New Roman" panose="02020603050405020304" pitchFamily="18" charset="0"/>
              </a:rPr>
              <a:t> </a:t>
            </a:r>
            <a:r>
              <a:rPr lang="en-GB" altLang="en-US" sz="3600" dirty="0" err="1" smtClean="0">
                <a:solidFill>
                  <a:srgbClr val="7030A0"/>
                </a:solidFill>
                <a:latin typeface="Times New Roman" panose="02020603050405020304" pitchFamily="18" charset="0"/>
                <a:cs typeface="Times New Roman" panose="02020603050405020304" pitchFamily="18" charset="0"/>
              </a:rPr>
              <a:t>nước</a:t>
            </a:r>
            <a:r>
              <a:rPr lang="en-GB" altLang="en-US" sz="3600" dirty="0" smtClean="0">
                <a:solidFill>
                  <a:srgbClr val="7030A0"/>
                </a:solidFill>
                <a:latin typeface="Times New Roman" panose="02020603050405020304" pitchFamily="18" charset="0"/>
                <a:cs typeface="Times New Roman" panose="02020603050405020304" pitchFamily="18" charset="0"/>
              </a:rPr>
              <a:t> </a:t>
            </a:r>
            <a:r>
              <a:rPr lang="en-GB" altLang="en-US" sz="3600" dirty="0" err="1" smtClean="0">
                <a:solidFill>
                  <a:srgbClr val="7030A0"/>
                </a:solidFill>
                <a:latin typeface="Times New Roman" panose="02020603050405020304" pitchFamily="18" charset="0"/>
                <a:cs typeface="Times New Roman" panose="02020603050405020304" pitchFamily="18" charset="0"/>
              </a:rPr>
              <a:t>Tống</a:t>
            </a:r>
            <a:r>
              <a:rPr lang="en-GB" altLang="en-US" sz="3600" dirty="0" smtClean="0">
                <a:solidFill>
                  <a:srgbClr val="7030A0"/>
                </a:solidFill>
                <a:latin typeface="Times New Roman" panose="02020603050405020304" pitchFamily="18" charset="0"/>
                <a:cs typeface="Times New Roman" panose="02020603050405020304" pitchFamily="18" charset="0"/>
              </a:rPr>
              <a:t> ở </a:t>
            </a:r>
            <a:r>
              <a:rPr lang="en-GB" altLang="en-US" sz="3600" dirty="0" err="1" smtClean="0">
                <a:solidFill>
                  <a:srgbClr val="7030A0"/>
                </a:solidFill>
                <a:latin typeface="Times New Roman" panose="02020603050405020304" pitchFamily="18" charset="0"/>
                <a:cs typeface="Times New Roman" panose="02020603050405020304" pitchFamily="18" charset="0"/>
              </a:rPr>
              <a:t>trong</a:t>
            </a:r>
            <a:r>
              <a:rPr lang="en-GB" altLang="en-US" sz="3600" dirty="0" smtClean="0">
                <a:solidFill>
                  <a:srgbClr val="7030A0"/>
                </a:solidFill>
                <a:latin typeface="Times New Roman" panose="02020603050405020304" pitchFamily="18" charset="0"/>
                <a:cs typeface="Times New Roman" panose="02020603050405020304" pitchFamily="18" charset="0"/>
              </a:rPr>
              <a:t> </a:t>
            </a:r>
            <a:r>
              <a:rPr lang="en-GB" altLang="en-US" sz="3600" dirty="0" err="1" smtClean="0">
                <a:solidFill>
                  <a:srgbClr val="7030A0"/>
                </a:solidFill>
                <a:latin typeface="Times New Roman" panose="02020603050405020304" pitchFamily="18" charset="0"/>
                <a:cs typeface="Times New Roman" panose="02020603050405020304" pitchFamily="18" charset="0"/>
              </a:rPr>
              <a:t>kho</a:t>
            </a:r>
            <a:r>
              <a:rPr lang="en-GB" altLang="en-US" sz="3600" dirty="0" smtClean="0">
                <a:solidFill>
                  <a:srgbClr val="7030A0"/>
                </a:solidFill>
                <a:latin typeface="Times New Roman" panose="02020603050405020304" pitchFamily="18" charset="0"/>
                <a:cs typeface="Times New Roman" panose="02020603050405020304" pitchFamily="18" charset="0"/>
              </a:rPr>
              <a:t> ban </a:t>
            </a:r>
            <a:r>
              <a:rPr lang="en-GB" altLang="en-US" sz="3600" dirty="0" err="1" smtClean="0">
                <a:solidFill>
                  <a:srgbClr val="7030A0"/>
                </a:solidFill>
                <a:latin typeface="Times New Roman" panose="02020603050405020304" pitchFamily="18" charset="0"/>
                <a:cs typeface="Times New Roman" panose="02020603050405020304" pitchFamily="18" charset="0"/>
              </a:rPr>
              <a:t>cho</a:t>
            </a:r>
            <a:r>
              <a:rPr lang="en-GB" altLang="en-US" sz="3600" dirty="0" smtClean="0">
                <a:solidFill>
                  <a:srgbClr val="7030A0"/>
                </a:solidFill>
                <a:latin typeface="Times New Roman" panose="02020603050405020304" pitchFamily="18" charset="0"/>
                <a:cs typeface="Times New Roman" panose="02020603050405020304" pitchFamily="18" charset="0"/>
              </a:rPr>
              <a:t> </a:t>
            </a:r>
            <a:r>
              <a:rPr lang="en-GB" altLang="en-US" sz="3600" dirty="0" err="1" smtClean="0">
                <a:solidFill>
                  <a:srgbClr val="7030A0"/>
                </a:solidFill>
                <a:latin typeface="Times New Roman" panose="02020603050405020304" pitchFamily="18" charset="0"/>
                <a:cs typeface="Times New Roman" panose="02020603050405020304" pitchFamily="18" charset="0"/>
              </a:rPr>
              <a:t>các</a:t>
            </a:r>
            <a:r>
              <a:rPr lang="en-GB" altLang="en-US" sz="3600" dirty="0" smtClean="0">
                <a:solidFill>
                  <a:srgbClr val="7030A0"/>
                </a:solidFill>
                <a:latin typeface="Times New Roman" panose="02020603050405020304" pitchFamily="18" charset="0"/>
                <a:cs typeface="Times New Roman" panose="02020603050405020304" pitchFamily="18" charset="0"/>
              </a:rPr>
              <a:t> </a:t>
            </a:r>
            <a:r>
              <a:rPr lang="en-GB" altLang="en-US" sz="3600" dirty="0" err="1" smtClean="0">
                <a:solidFill>
                  <a:srgbClr val="7030A0"/>
                </a:solidFill>
                <a:latin typeface="Times New Roman" panose="02020603050405020304" pitchFamily="18" charset="0"/>
                <a:cs typeface="Times New Roman" panose="02020603050405020304" pitchFamily="18" charset="0"/>
              </a:rPr>
              <a:t>quan</a:t>
            </a:r>
            <a:r>
              <a:rPr lang="en-GB" altLang="en-US" sz="3600" dirty="0" smtClean="0">
                <a:solidFill>
                  <a:srgbClr val="7030A0"/>
                </a:solidFill>
                <a:latin typeface="Times New Roman" panose="02020603050405020304" pitchFamily="18" charset="0"/>
                <a:cs typeface="Times New Roman" panose="02020603050405020304" pitchFamily="18" charset="0"/>
              </a:rPr>
              <a:t>, </a:t>
            </a:r>
            <a:r>
              <a:rPr lang="en-GB" altLang="en-US" sz="3600" dirty="0" err="1" smtClean="0">
                <a:solidFill>
                  <a:srgbClr val="7030A0"/>
                </a:solidFill>
                <a:latin typeface="Times New Roman" panose="02020603050405020304" pitchFamily="18" charset="0"/>
                <a:cs typeface="Times New Roman" panose="02020603050405020304" pitchFamily="18" charset="0"/>
              </a:rPr>
              <a:t>tỏ</a:t>
            </a:r>
            <a:r>
              <a:rPr lang="en-GB" altLang="en-US" sz="3600" dirty="0" smtClean="0">
                <a:solidFill>
                  <a:srgbClr val="7030A0"/>
                </a:solidFill>
                <a:latin typeface="Times New Roman" panose="02020603050405020304" pitchFamily="18" charset="0"/>
                <a:cs typeface="Times New Roman" panose="02020603050405020304" pitchFamily="18" charset="0"/>
              </a:rPr>
              <a:t> ý </a:t>
            </a:r>
            <a:r>
              <a:rPr lang="en-GB" altLang="en-US" sz="3600" dirty="0" err="1" smtClean="0">
                <a:solidFill>
                  <a:srgbClr val="7030A0"/>
                </a:solidFill>
                <a:latin typeface="Times New Roman" panose="02020603050405020304" pitchFamily="18" charset="0"/>
                <a:cs typeface="Times New Roman" panose="02020603050405020304" pitchFamily="18" charset="0"/>
              </a:rPr>
              <a:t>là</a:t>
            </a:r>
            <a:r>
              <a:rPr lang="en-GB" altLang="en-US" sz="3600" dirty="0" smtClean="0">
                <a:solidFill>
                  <a:srgbClr val="7030A0"/>
                </a:solidFill>
                <a:latin typeface="Times New Roman" panose="02020603050405020304" pitchFamily="18" charset="0"/>
                <a:cs typeface="Times New Roman" panose="02020603050405020304" pitchFamily="18" charset="0"/>
              </a:rPr>
              <a:t> </a:t>
            </a:r>
            <a:r>
              <a:rPr lang="en-GB" altLang="en-US" sz="3600" dirty="0" err="1" smtClean="0">
                <a:solidFill>
                  <a:srgbClr val="7030A0"/>
                </a:solidFill>
                <a:latin typeface="Times New Roman" panose="02020603050405020304" pitchFamily="18" charset="0"/>
                <a:cs typeface="Times New Roman" panose="02020603050405020304" pitchFamily="18" charset="0"/>
              </a:rPr>
              <a:t>vua</a:t>
            </a:r>
            <a:r>
              <a:rPr lang="en-GB" altLang="en-US" sz="3600" dirty="0" smtClean="0">
                <a:solidFill>
                  <a:srgbClr val="7030A0"/>
                </a:solidFill>
                <a:latin typeface="Times New Roman" panose="02020603050405020304" pitchFamily="18" charset="0"/>
                <a:cs typeface="Times New Roman" panose="02020603050405020304" pitchFamily="18" charset="0"/>
              </a:rPr>
              <a:t> </a:t>
            </a:r>
            <a:r>
              <a:rPr lang="en-GB" altLang="en-US" sz="3600" dirty="0" err="1" smtClean="0">
                <a:solidFill>
                  <a:srgbClr val="7030A0"/>
                </a:solidFill>
                <a:latin typeface="Times New Roman" panose="02020603050405020304" pitchFamily="18" charset="0"/>
                <a:cs typeface="Times New Roman" panose="02020603050405020304" pitchFamily="18" charset="0"/>
              </a:rPr>
              <a:t>sẽ</a:t>
            </a:r>
            <a:r>
              <a:rPr lang="en-GB" altLang="en-US" sz="3600" dirty="0" smtClean="0">
                <a:solidFill>
                  <a:srgbClr val="7030A0"/>
                </a:solidFill>
                <a:latin typeface="Times New Roman" panose="02020603050405020304" pitchFamily="18" charset="0"/>
                <a:cs typeface="Times New Roman" panose="02020603050405020304" pitchFamily="18" charset="0"/>
              </a:rPr>
              <a:t> </a:t>
            </a:r>
            <a:r>
              <a:rPr lang="en-GB" altLang="en-US" sz="3600" dirty="0" err="1" smtClean="0">
                <a:solidFill>
                  <a:srgbClr val="7030A0"/>
                </a:solidFill>
                <a:latin typeface="Times New Roman" panose="02020603050405020304" pitchFamily="18" charset="0"/>
                <a:cs typeface="Times New Roman" panose="02020603050405020304" pitchFamily="18" charset="0"/>
              </a:rPr>
              <a:t>không</a:t>
            </a:r>
            <a:r>
              <a:rPr lang="en-GB" altLang="en-US" sz="3600" dirty="0" smtClean="0">
                <a:solidFill>
                  <a:srgbClr val="7030A0"/>
                </a:solidFill>
                <a:latin typeface="Times New Roman" panose="02020603050405020304" pitchFamily="18" charset="0"/>
                <a:cs typeface="Times New Roman" panose="02020603050405020304" pitchFamily="18" charset="0"/>
              </a:rPr>
              <a:t> </a:t>
            </a:r>
            <a:r>
              <a:rPr lang="en-GB" altLang="en-US" sz="3600" dirty="0" err="1" smtClean="0">
                <a:solidFill>
                  <a:srgbClr val="7030A0"/>
                </a:solidFill>
                <a:latin typeface="Times New Roman" panose="02020603050405020304" pitchFamily="18" charset="0"/>
                <a:cs typeface="Times New Roman" panose="02020603050405020304" pitchFamily="18" charset="0"/>
              </a:rPr>
              <a:t>dùng</a:t>
            </a:r>
            <a:r>
              <a:rPr lang="en-GB" altLang="en-US" sz="3600" dirty="0" smtClean="0">
                <a:solidFill>
                  <a:srgbClr val="7030A0"/>
                </a:solidFill>
                <a:latin typeface="Times New Roman" panose="02020603050405020304" pitchFamily="18" charset="0"/>
                <a:cs typeface="Times New Roman" panose="02020603050405020304" pitchFamily="18" charset="0"/>
              </a:rPr>
              <a:t> </a:t>
            </a:r>
            <a:r>
              <a:rPr lang="en-GB" altLang="en-US" sz="3600" dirty="0" err="1" smtClean="0">
                <a:solidFill>
                  <a:srgbClr val="7030A0"/>
                </a:solidFill>
                <a:latin typeface="Times New Roman" panose="02020603050405020304" pitchFamily="18" charset="0"/>
                <a:cs typeface="Times New Roman" panose="02020603050405020304" pitchFamily="18" charset="0"/>
              </a:rPr>
              <a:t>gấm</a:t>
            </a:r>
            <a:r>
              <a:rPr lang="en-GB" altLang="en-US" sz="3600" dirty="0" smtClean="0">
                <a:solidFill>
                  <a:srgbClr val="7030A0"/>
                </a:solidFill>
                <a:latin typeface="Times New Roman" panose="02020603050405020304" pitchFamily="18" charset="0"/>
                <a:cs typeface="Times New Roman" panose="02020603050405020304" pitchFamily="18" charset="0"/>
              </a:rPr>
              <a:t> </a:t>
            </a:r>
            <a:r>
              <a:rPr lang="en-GB" altLang="en-US" sz="3600" dirty="0" err="1" smtClean="0">
                <a:solidFill>
                  <a:srgbClr val="7030A0"/>
                </a:solidFill>
                <a:latin typeface="Times New Roman" panose="02020603050405020304" pitchFamily="18" charset="0"/>
                <a:cs typeface="Times New Roman" panose="02020603050405020304" pitchFamily="18" charset="0"/>
              </a:rPr>
              <a:t>vóc</a:t>
            </a:r>
            <a:r>
              <a:rPr lang="en-GB" altLang="en-US" sz="3600" dirty="0" smtClean="0">
                <a:solidFill>
                  <a:srgbClr val="7030A0"/>
                </a:solidFill>
                <a:latin typeface="Times New Roman" panose="02020603050405020304" pitchFamily="18" charset="0"/>
                <a:cs typeface="Times New Roman" panose="02020603050405020304" pitchFamily="18" charset="0"/>
              </a:rPr>
              <a:t> </a:t>
            </a:r>
            <a:r>
              <a:rPr lang="en-GB" altLang="en-US" sz="3600" dirty="0" err="1" smtClean="0">
                <a:solidFill>
                  <a:srgbClr val="7030A0"/>
                </a:solidFill>
                <a:latin typeface="Times New Roman" panose="02020603050405020304" pitchFamily="18" charset="0"/>
                <a:cs typeface="Times New Roman" panose="02020603050405020304" pitchFamily="18" charset="0"/>
              </a:rPr>
              <a:t>của</a:t>
            </a:r>
            <a:r>
              <a:rPr lang="en-GB" altLang="en-US" sz="3600" dirty="0" smtClean="0">
                <a:solidFill>
                  <a:srgbClr val="7030A0"/>
                </a:solidFill>
                <a:latin typeface="Times New Roman" panose="02020603050405020304" pitchFamily="18" charset="0"/>
                <a:cs typeface="Times New Roman" panose="02020603050405020304" pitchFamily="18" charset="0"/>
              </a:rPr>
              <a:t> </a:t>
            </a:r>
            <a:r>
              <a:rPr lang="en-GB" altLang="en-US" sz="3600" dirty="0" err="1" smtClean="0">
                <a:solidFill>
                  <a:srgbClr val="7030A0"/>
                </a:solidFill>
                <a:latin typeface="Times New Roman" panose="02020603050405020304" pitchFamily="18" charset="0"/>
                <a:cs typeface="Times New Roman" panose="02020603050405020304" pitchFamily="18" charset="0"/>
              </a:rPr>
              <a:t>nước</a:t>
            </a:r>
            <a:r>
              <a:rPr lang="en-GB" altLang="en-US" sz="3600" dirty="0" smtClean="0">
                <a:solidFill>
                  <a:srgbClr val="7030A0"/>
                </a:solidFill>
                <a:latin typeface="Times New Roman" panose="02020603050405020304" pitchFamily="18" charset="0"/>
                <a:cs typeface="Times New Roman" panose="02020603050405020304" pitchFamily="18" charset="0"/>
              </a:rPr>
              <a:t> </a:t>
            </a:r>
            <a:r>
              <a:rPr lang="en-GB" altLang="en-US" sz="3600" dirty="0" err="1" smtClean="0">
                <a:solidFill>
                  <a:srgbClr val="7030A0"/>
                </a:solidFill>
                <a:latin typeface="Times New Roman" panose="02020603050405020304" pitchFamily="18" charset="0"/>
                <a:cs typeface="Times New Roman" panose="02020603050405020304" pitchFamily="18" charset="0"/>
              </a:rPr>
              <a:t>Tống</a:t>
            </a:r>
            <a:r>
              <a:rPr lang="en-GB" altLang="en-US" sz="3600" dirty="0" smtClean="0">
                <a:solidFill>
                  <a:srgbClr val="7030A0"/>
                </a:solidFill>
                <a:latin typeface="Times New Roman" panose="02020603050405020304" pitchFamily="18" charset="0"/>
                <a:cs typeface="Times New Roman" panose="02020603050405020304" pitchFamily="18" charset="0"/>
              </a:rPr>
              <a:t> </a:t>
            </a:r>
            <a:r>
              <a:rPr lang="en-GB" altLang="en-US" sz="3600" dirty="0" err="1" smtClean="0">
                <a:solidFill>
                  <a:srgbClr val="7030A0"/>
                </a:solidFill>
                <a:latin typeface="Times New Roman" panose="02020603050405020304" pitchFamily="18" charset="0"/>
                <a:cs typeface="Times New Roman" panose="02020603050405020304" pitchFamily="18" charset="0"/>
              </a:rPr>
              <a:t>nữa</a:t>
            </a:r>
            <a:r>
              <a:rPr lang="en-GB" altLang="en-US" sz="3600" dirty="0" smtClean="0">
                <a:solidFill>
                  <a:srgbClr val="7030A0"/>
                </a:solidFill>
                <a:latin typeface="Times New Roman" panose="02020603050405020304" pitchFamily="18" charset="0"/>
                <a:cs typeface="Times New Roman" panose="02020603050405020304" pitchFamily="18" charset="0"/>
              </a:rPr>
              <a:t>, </a:t>
            </a:r>
            <a:r>
              <a:rPr lang="en-GB" altLang="en-US" sz="3600" dirty="0" err="1" smtClean="0">
                <a:solidFill>
                  <a:srgbClr val="7030A0"/>
                </a:solidFill>
                <a:latin typeface="Times New Roman" panose="02020603050405020304" pitchFamily="18" charset="0"/>
                <a:cs typeface="Times New Roman" panose="02020603050405020304" pitchFamily="18" charset="0"/>
              </a:rPr>
              <a:t>chỉ</a:t>
            </a:r>
            <a:r>
              <a:rPr lang="en-GB" altLang="en-US" sz="3600" dirty="0" smtClean="0">
                <a:solidFill>
                  <a:srgbClr val="7030A0"/>
                </a:solidFill>
                <a:latin typeface="Times New Roman" panose="02020603050405020304" pitchFamily="18" charset="0"/>
                <a:cs typeface="Times New Roman" panose="02020603050405020304" pitchFamily="18" charset="0"/>
              </a:rPr>
              <a:t> dung </a:t>
            </a:r>
            <a:r>
              <a:rPr lang="en-GB" altLang="en-US" sz="3600" dirty="0" err="1" smtClean="0">
                <a:solidFill>
                  <a:srgbClr val="7030A0"/>
                </a:solidFill>
                <a:latin typeface="Times New Roman" panose="02020603050405020304" pitchFamily="18" charset="0"/>
                <a:cs typeface="Times New Roman" panose="02020603050405020304" pitchFamily="18" charset="0"/>
              </a:rPr>
              <a:t>gấm</a:t>
            </a:r>
            <a:r>
              <a:rPr lang="en-GB" altLang="en-US" sz="3600" dirty="0" smtClean="0">
                <a:solidFill>
                  <a:srgbClr val="7030A0"/>
                </a:solidFill>
                <a:latin typeface="Times New Roman" panose="02020603050405020304" pitchFamily="18" charset="0"/>
                <a:cs typeface="Times New Roman" panose="02020603050405020304" pitchFamily="18" charset="0"/>
              </a:rPr>
              <a:t> </a:t>
            </a:r>
            <a:r>
              <a:rPr lang="en-GB" altLang="en-US" sz="3600" dirty="0" err="1" smtClean="0">
                <a:solidFill>
                  <a:srgbClr val="7030A0"/>
                </a:solidFill>
                <a:latin typeface="Times New Roman" panose="02020603050405020304" pitchFamily="18" charset="0"/>
                <a:cs typeface="Times New Roman" panose="02020603050405020304" pitchFamily="18" charset="0"/>
              </a:rPr>
              <a:t>vóc</a:t>
            </a:r>
            <a:r>
              <a:rPr lang="en-GB" altLang="en-US" sz="3600" dirty="0" smtClean="0">
                <a:solidFill>
                  <a:srgbClr val="7030A0"/>
                </a:solidFill>
                <a:latin typeface="Times New Roman" panose="02020603050405020304" pitchFamily="18" charset="0"/>
                <a:cs typeface="Times New Roman" panose="02020603050405020304" pitchFamily="18" charset="0"/>
              </a:rPr>
              <a:t> </a:t>
            </a:r>
            <a:r>
              <a:rPr lang="en-GB" altLang="en-US" sz="3600" dirty="0" err="1" smtClean="0">
                <a:solidFill>
                  <a:srgbClr val="7030A0"/>
                </a:solidFill>
                <a:latin typeface="Times New Roman" panose="02020603050405020304" pitchFamily="18" charset="0"/>
                <a:cs typeface="Times New Roman" panose="02020603050405020304" pitchFamily="18" charset="0"/>
              </a:rPr>
              <a:t>sản</a:t>
            </a:r>
            <a:r>
              <a:rPr lang="en-GB" altLang="en-US" sz="3600" dirty="0" smtClean="0">
                <a:solidFill>
                  <a:srgbClr val="7030A0"/>
                </a:solidFill>
                <a:latin typeface="Times New Roman" panose="02020603050405020304" pitchFamily="18" charset="0"/>
                <a:cs typeface="Times New Roman" panose="02020603050405020304" pitchFamily="18" charset="0"/>
              </a:rPr>
              <a:t> </a:t>
            </a:r>
            <a:r>
              <a:rPr lang="en-GB" altLang="en-US" sz="3600" dirty="0" err="1" smtClean="0">
                <a:solidFill>
                  <a:srgbClr val="7030A0"/>
                </a:solidFill>
                <a:latin typeface="Times New Roman" panose="02020603050405020304" pitchFamily="18" charset="0"/>
                <a:cs typeface="Times New Roman" panose="02020603050405020304" pitchFamily="18" charset="0"/>
              </a:rPr>
              <a:t>xuất</a:t>
            </a:r>
            <a:r>
              <a:rPr lang="en-GB" altLang="en-US" sz="3600" dirty="0" smtClean="0">
                <a:solidFill>
                  <a:srgbClr val="7030A0"/>
                </a:solidFill>
                <a:latin typeface="Times New Roman" panose="02020603050405020304" pitchFamily="18" charset="0"/>
                <a:cs typeface="Times New Roman" panose="02020603050405020304" pitchFamily="18" charset="0"/>
              </a:rPr>
              <a:t> </a:t>
            </a:r>
            <a:r>
              <a:rPr lang="en-GB" altLang="en-US" sz="3600" dirty="0" err="1" smtClean="0">
                <a:solidFill>
                  <a:srgbClr val="7030A0"/>
                </a:solidFill>
                <a:latin typeface="Times New Roman" panose="02020603050405020304" pitchFamily="18" charset="0"/>
                <a:cs typeface="Times New Roman" panose="02020603050405020304" pitchFamily="18" charset="0"/>
              </a:rPr>
              <a:t>trong</a:t>
            </a:r>
            <a:r>
              <a:rPr lang="en-GB" altLang="en-US" sz="3600" dirty="0" smtClean="0">
                <a:solidFill>
                  <a:srgbClr val="7030A0"/>
                </a:solidFill>
                <a:latin typeface="Times New Roman" panose="02020603050405020304" pitchFamily="18" charset="0"/>
                <a:cs typeface="Times New Roman" panose="02020603050405020304" pitchFamily="18" charset="0"/>
              </a:rPr>
              <a:t> </a:t>
            </a:r>
            <a:r>
              <a:rPr lang="en-GB" altLang="en-US" sz="3600" dirty="0" err="1" smtClean="0">
                <a:solidFill>
                  <a:srgbClr val="7030A0"/>
                </a:solidFill>
                <a:latin typeface="Times New Roman" panose="02020603050405020304" pitchFamily="18" charset="0"/>
                <a:cs typeface="Times New Roman" panose="02020603050405020304" pitchFamily="18" charset="0"/>
              </a:rPr>
              <a:t>nước</a:t>
            </a:r>
            <a:r>
              <a:rPr lang="en-GB" altLang="en-US" sz="3200" dirty="0" smtClean="0">
                <a:solidFill>
                  <a:srgbClr val="7030A0"/>
                </a:solidFill>
                <a:latin typeface="UTM Avo" panose="02040603050506020204" pitchFamily="18" charset="0"/>
                <a:cs typeface="Times New Roman" panose="02020603050405020304" pitchFamily="18" charset="0"/>
              </a:rPr>
              <a:t>. </a:t>
            </a:r>
            <a:endParaRPr lang="en-GB" altLang="en-US" sz="3200"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152426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4BF024D-FBFB-C89E-4416-9E8F1FD88131}"/>
              </a:ext>
            </a:extLst>
          </p:cNvPr>
          <p:cNvSpPr/>
          <p:nvPr/>
        </p:nvSpPr>
        <p:spPr>
          <a:xfrm>
            <a:off x="239843" y="342900"/>
            <a:ext cx="11391794" cy="6222792"/>
          </a:xfrm>
          <a:prstGeom prst="roundRect">
            <a:avLst/>
          </a:prstGeom>
          <a:solidFill>
            <a:schemeClr val="bg1"/>
          </a:solidFill>
          <a:ln w="57150">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 Box 4">
            <a:extLst>
              <a:ext uri="{FF2B5EF4-FFF2-40B4-BE49-F238E27FC236}">
                <a16:creationId xmlns:a16="http://schemas.microsoft.com/office/drawing/2014/main" id="{AEE749AC-E0D5-B296-3256-AC21B936A629}"/>
              </a:ext>
            </a:extLst>
          </p:cNvPr>
          <p:cNvSpPr txBox="1"/>
          <p:nvPr/>
        </p:nvSpPr>
        <p:spPr>
          <a:xfrm>
            <a:off x="702431" y="902664"/>
            <a:ext cx="10556119" cy="5262979"/>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3 </a:t>
            </a:r>
            <a:r>
              <a:rPr lang="en-US" altLang="en-GB" sz="3200" dirty="0">
                <a:solidFill>
                  <a:srgbClr val="FF0000"/>
                </a:solidFill>
                <a:latin typeface="UTM Avo" panose="02040603050506020204" pitchFamily="18" charset="0"/>
                <a:cs typeface="Times New Roman" panose="02020603050405020304" pitchFamily="18" charset="0"/>
                <a:sym typeface="+mn-ea"/>
              </a:rPr>
              <a:t>:</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en-GB" altLang="en-US" sz="3200" dirty="0" err="1" smtClean="0">
                <a:solidFill>
                  <a:srgbClr val="FF0000"/>
                </a:solidFill>
                <a:latin typeface="UTM Avo" panose="02040603050506020204" pitchFamily="18" charset="0"/>
                <a:cs typeface="Times New Roman" panose="02020603050405020304" pitchFamily="18" charset="0"/>
                <a:sym typeface="+mn-ea"/>
              </a:rPr>
              <a:t>Tìm</a:t>
            </a:r>
            <a:r>
              <a:rPr lang="en-GB" altLang="en-US" sz="3200" dirty="0" smtClean="0">
                <a:solidFill>
                  <a:srgbClr val="FF0000"/>
                </a:solidFill>
                <a:latin typeface="UTM Avo" panose="02040603050506020204" pitchFamily="18" charset="0"/>
                <a:cs typeface="Times New Roman" panose="02020603050405020304" pitchFamily="18" charset="0"/>
                <a:sym typeface="+mn-ea"/>
              </a:rPr>
              <a:t> </a:t>
            </a:r>
            <a:r>
              <a:rPr lang="en-GB" altLang="en-US" sz="3200" dirty="0" err="1" smtClean="0">
                <a:solidFill>
                  <a:srgbClr val="FF0000"/>
                </a:solidFill>
                <a:latin typeface="UTM Avo" panose="02040603050506020204" pitchFamily="18" charset="0"/>
                <a:cs typeface="Times New Roman" panose="02020603050405020304" pitchFamily="18" charset="0"/>
                <a:sym typeface="+mn-ea"/>
              </a:rPr>
              <a:t>những</a:t>
            </a:r>
            <a:r>
              <a:rPr lang="en-GB" altLang="en-US" sz="3200" dirty="0" smtClean="0">
                <a:solidFill>
                  <a:srgbClr val="FF0000"/>
                </a:solidFill>
                <a:latin typeface="UTM Avo" panose="02040603050506020204" pitchFamily="18" charset="0"/>
                <a:cs typeface="Times New Roman" panose="02020603050405020304" pitchFamily="18" charset="0"/>
                <a:sym typeface="+mn-ea"/>
              </a:rPr>
              <a:t> </a:t>
            </a:r>
            <a:r>
              <a:rPr lang="en-GB" altLang="en-US" sz="3200" dirty="0" err="1" smtClean="0">
                <a:solidFill>
                  <a:srgbClr val="FF0000"/>
                </a:solidFill>
                <a:latin typeface="UTM Avo" panose="02040603050506020204" pitchFamily="18" charset="0"/>
                <a:cs typeface="Times New Roman" panose="02020603050405020304" pitchFamily="18" charset="0"/>
                <a:sym typeface="+mn-ea"/>
              </a:rPr>
              <a:t>sự</a:t>
            </a:r>
            <a:r>
              <a:rPr lang="en-GB" altLang="en-US" sz="3200" dirty="0" smtClean="0">
                <a:solidFill>
                  <a:srgbClr val="FF0000"/>
                </a:solidFill>
                <a:latin typeface="UTM Avo" panose="02040603050506020204" pitchFamily="18" charset="0"/>
                <a:cs typeface="Times New Roman" panose="02020603050405020304" pitchFamily="18" charset="0"/>
                <a:sym typeface="+mn-ea"/>
              </a:rPr>
              <a:t> </a:t>
            </a:r>
            <a:r>
              <a:rPr lang="en-GB" altLang="en-US" sz="3200" dirty="0" err="1" smtClean="0">
                <a:solidFill>
                  <a:srgbClr val="FF0000"/>
                </a:solidFill>
                <a:latin typeface="UTM Avo" panose="02040603050506020204" pitchFamily="18" charset="0"/>
                <a:cs typeface="Times New Roman" panose="02020603050405020304" pitchFamily="18" charset="0"/>
                <a:sym typeface="+mn-ea"/>
              </a:rPr>
              <a:t>việc</a:t>
            </a:r>
            <a:r>
              <a:rPr lang="en-GB" altLang="en-US" sz="3200" dirty="0" smtClean="0">
                <a:solidFill>
                  <a:srgbClr val="FF0000"/>
                </a:solidFill>
                <a:latin typeface="UTM Avo" panose="02040603050506020204" pitchFamily="18" charset="0"/>
                <a:cs typeface="Times New Roman" panose="02020603050405020304" pitchFamily="18" charset="0"/>
                <a:sym typeface="+mn-ea"/>
              </a:rPr>
              <a:t> </a:t>
            </a:r>
            <a:r>
              <a:rPr lang="en-GB" altLang="en-US" sz="3200" dirty="0" err="1" smtClean="0">
                <a:solidFill>
                  <a:srgbClr val="FF0000"/>
                </a:solidFill>
                <a:latin typeface="UTM Avo" panose="02040603050506020204" pitchFamily="18" charset="0"/>
                <a:cs typeface="Times New Roman" panose="02020603050405020304" pitchFamily="18" charset="0"/>
                <a:sym typeface="+mn-ea"/>
              </a:rPr>
              <a:t>cho</a:t>
            </a:r>
            <a:r>
              <a:rPr lang="en-GB" altLang="en-US" sz="3200" dirty="0" smtClean="0">
                <a:solidFill>
                  <a:srgbClr val="FF0000"/>
                </a:solidFill>
                <a:latin typeface="UTM Avo" panose="02040603050506020204" pitchFamily="18" charset="0"/>
                <a:cs typeface="Times New Roman" panose="02020603050405020304" pitchFamily="18" charset="0"/>
                <a:sym typeface="+mn-ea"/>
              </a:rPr>
              <a:t> </a:t>
            </a:r>
            <a:r>
              <a:rPr lang="en-GB" altLang="en-US" sz="3200" dirty="0" err="1" smtClean="0">
                <a:solidFill>
                  <a:srgbClr val="FF0000"/>
                </a:solidFill>
                <a:latin typeface="UTM Avo" panose="02040603050506020204" pitchFamily="18" charset="0"/>
                <a:cs typeface="Times New Roman" panose="02020603050405020304" pitchFamily="18" charset="0"/>
                <a:sym typeface="+mn-ea"/>
              </a:rPr>
              <a:t>thấy</a:t>
            </a:r>
            <a:r>
              <a:rPr lang="en-GB" altLang="en-US" sz="3200" dirty="0" smtClean="0">
                <a:solidFill>
                  <a:srgbClr val="FF0000"/>
                </a:solidFill>
                <a:latin typeface="UTM Avo" panose="02040603050506020204" pitchFamily="18" charset="0"/>
                <a:cs typeface="Times New Roman" panose="02020603050405020304" pitchFamily="18" charset="0"/>
                <a:sym typeface="+mn-ea"/>
              </a:rPr>
              <a:t> </a:t>
            </a:r>
            <a:r>
              <a:rPr lang="en-GB" altLang="en-US" sz="3200" dirty="0" err="1" smtClean="0">
                <a:solidFill>
                  <a:srgbClr val="FF0000"/>
                </a:solidFill>
                <a:latin typeface="UTM Avo" panose="02040603050506020204" pitchFamily="18" charset="0"/>
                <a:cs typeface="Times New Roman" panose="02020603050405020304" pitchFamily="18" charset="0"/>
                <a:sym typeface="+mn-ea"/>
              </a:rPr>
              <a:t>nhà</a:t>
            </a:r>
            <a:r>
              <a:rPr lang="en-GB" altLang="en-US" sz="3200" dirty="0" smtClean="0">
                <a:solidFill>
                  <a:srgbClr val="FF0000"/>
                </a:solidFill>
                <a:latin typeface="UTM Avo" panose="02040603050506020204" pitchFamily="18" charset="0"/>
                <a:cs typeface="Times New Roman" panose="02020603050405020304" pitchFamily="18" charset="0"/>
                <a:sym typeface="+mn-ea"/>
              </a:rPr>
              <a:t> </a:t>
            </a:r>
            <a:r>
              <a:rPr lang="en-GB" altLang="en-US" sz="3200" dirty="0" err="1" smtClean="0">
                <a:solidFill>
                  <a:srgbClr val="FF0000"/>
                </a:solidFill>
                <a:latin typeface="UTM Avo" panose="02040603050506020204" pitchFamily="18" charset="0"/>
                <a:cs typeface="Times New Roman" panose="02020603050405020304" pitchFamily="18" charset="0"/>
                <a:sym typeface="+mn-ea"/>
              </a:rPr>
              <a:t>vua</a:t>
            </a:r>
            <a:r>
              <a:rPr lang="en-GB" altLang="en-US" sz="3200" dirty="0" smtClean="0">
                <a:solidFill>
                  <a:srgbClr val="FF0000"/>
                </a:solidFill>
                <a:latin typeface="UTM Avo" panose="02040603050506020204" pitchFamily="18" charset="0"/>
                <a:cs typeface="Times New Roman" panose="02020603050405020304" pitchFamily="18" charset="0"/>
                <a:sym typeface="+mn-ea"/>
              </a:rPr>
              <a:t> </a:t>
            </a:r>
            <a:r>
              <a:rPr lang="en-GB" altLang="en-US" sz="3200" dirty="0" err="1" smtClean="0">
                <a:solidFill>
                  <a:srgbClr val="FF0000"/>
                </a:solidFill>
                <a:latin typeface="UTM Avo" panose="02040603050506020204" pitchFamily="18" charset="0"/>
                <a:cs typeface="Times New Roman" panose="02020603050405020304" pitchFamily="18" charset="0"/>
                <a:sym typeface="+mn-ea"/>
              </a:rPr>
              <a:t>luôn</a:t>
            </a:r>
            <a:r>
              <a:rPr lang="en-GB" altLang="en-US" sz="3200" dirty="0" smtClean="0">
                <a:solidFill>
                  <a:srgbClr val="FF0000"/>
                </a:solidFill>
                <a:latin typeface="UTM Avo" panose="02040603050506020204" pitchFamily="18" charset="0"/>
                <a:cs typeface="Times New Roman" panose="02020603050405020304" pitchFamily="18" charset="0"/>
                <a:sym typeface="+mn-ea"/>
              </a:rPr>
              <a:t> </a:t>
            </a:r>
            <a:r>
              <a:rPr lang="en-GB" altLang="en-US" sz="3200" dirty="0" err="1" smtClean="0">
                <a:solidFill>
                  <a:srgbClr val="FF0000"/>
                </a:solidFill>
                <a:latin typeface="UTM Avo" panose="02040603050506020204" pitchFamily="18" charset="0"/>
                <a:cs typeface="Times New Roman" panose="02020603050405020304" pitchFamily="18" charset="0"/>
                <a:sym typeface="+mn-ea"/>
              </a:rPr>
              <a:t>chăm</a:t>
            </a:r>
            <a:r>
              <a:rPr lang="en-GB" altLang="en-US" sz="3200" dirty="0" smtClean="0">
                <a:solidFill>
                  <a:srgbClr val="FF0000"/>
                </a:solidFill>
                <a:latin typeface="UTM Avo" panose="02040603050506020204" pitchFamily="18" charset="0"/>
                <a:cs typeface="Times New Roman" panose="02020603050405020304" pitchFamily="18" charset="0"/>
                <a:sym typeface="+mn-ea"/>
              </a:rPr>
              <a:t> lo </a:t>
            </a:r>
            <a:r>
              <a:rPr lang="en-GB" altLang="en-US" sz="3200" dirty="0" err="1" smtClean="0">
                <a:solidFill>
                  <a:srgbClr val="FF0000"/>
                </a:solidFill>
                <a:latin typeface="UTM Avo" panose="02040603050506020204" pitchFamily="18" charset="0"/>
                <a:cs typeface="Times New Roman" panose="02020603050405020304" pitchFamily="18" charset="0"/>
                <a:sym typeface="+mn-ea"/>
              </a:rPr>
              <a:t>đến</a:t>
            </a:r>
            <a:r>
              <a:rPr lang="en-GB" altLang="en-US" sz="3200" dirty="0" smtClean="0">
                <a:solidFill>
                  <a:srgbClr val="FF0000"/>
                </a:solidFill>
                <a:latin typeface="UTM Avo" panose="02040603050506020204" pitchFamily="18" charset="0"/>
                <a:cs typeface="Times New Roman" panose="02020603050405020304" pitchFamily="18" charset="0"/>
                <a:sym typeface="+mn-ea"/>
              </a:rPr>
              <a:t> </a:t>
            </a:r>
            <a:r>
              <a:rPr lang="en-GB" altLang="en-US" sz="3200" dirty="0" err="1" smtClean="0">
                <a:solidFill>
                  <a:srgbClr val="FF0000"/>
                </a:solidFill>
                <a:latin typeface="UTM Avo" panose="02040603050506020204" pitchFamily="18" charset="0"/>
                <a:cs typeface="Times New Roman" panose="02020603050405020304" pitchFamily="18" charset="0"/>
                <a:sym typeface="+mn-ea"/>
              </a:rPr>
              <a:t>đời</a:t>
            </a:r>
            <a:r>
              <a:rPr lang="en-GB" altLang="en-US" sz="3200" dirty="0" smtClean="0">
                <a:solidFill>
                  <a:srgbClr val="FF0000"/>
                </a:solidFill>
                <a:latin typeface="UTM Avo" panose="02040603050506020204" pitchFamily="18" charset="0"/>
                <a:cs typeface="Times New Roman" panose="02020603050405020304" pitchFamily="18" charset="0"/>
                <a:sym typeface="+mn-ea"/>
              </a:rPr>
              <a:t> </a:t>
            </a:r>
            <a:r>
              <a:rPr lang="en-GB" altLang="en-US" sz="3200" dirty="0" err="1" smtClean="0">
                <a:solidFill>
                  <a:srgbClr val="FF0000"/>
                </a:solidFill>
                <a:latin typeface="UTM Avo" panose="02040603050506020204" pitchFamily="18" charset="0"/>
                <a:cs typeface="Times New Roman" panose="02020603050405020304" pitchFamily="18" charset="0"/>
                <a:sym typeface="+mn-ea"/>
              </a:rPr>
              <a:t>sống</a:t>
            </a:r>
            <a:r>
              <a:rPr lang="en-GB" altLang="en-US" sz="3200" dirty="0" smtClean="0">
                <a:solidFill>
                  <a:srgbClr val="FF0000"/>
                </a:solidFill>
                <a:latin typeface="UTM Avo" panose="02040603050506020204" pitchFamily="18" charset="0"/>
                <a:cs typeface="Times New Roman" panose="02020603050405020304" pitchFamily="18" charset="0"/>
                <a:sym typeface="+mn-ea"/>
              </a:rPr>
              <a:t> </a:t>
            </a:r>
            <a:r>
              <a:rPr lang="en-GB" altLang="en-US" sz="3200" dirty="0" err="1" smtClean="0">
                <a:solidFill>
                  <a:srgbClr val="FF0000"/>
                </a:solidFill>
                <a:latin typeface="UTM Avo" panose="02040603050506020204" pitchFamily="18" charset="0"/>
                <a:cs typeface="Times New Roman" panose="02020603050405020304" pitchFamily="18" charset="0"/>
                <a:sym typeface="+mn-ea"/>
              </a:rPr>
              <a:t>của</a:t>
            </a:r>
            <a:r>
              <a:rPr lang="en-GB" altLang="en-US" sz="3200" dirty="0" smtClean="0">
                <a:solidFill>
                  <a:srgbClr val="FF0000"/>
                </a:solidFill>
                <a:latin typeface="UTM Avo" panose="02040603050506020204" pitchFamily="18" charset="0"/>
                <a:cs typeface="Times New Roman" panose="02020603050405020304" pitchFamily="18" charset="0"/>
                <a:sym typeface="+mn-ea"/>
              </a:rPr>
              <a:t> </a:t>
            </a:r>
            <a:r>
              <a:rPr lang="en-GB" altLang="en-US" sz="3200" dirty="0" err="1" smtClean="0">
                <a:solidFill>
                  <a:srgbClr val="FF0000"/>
                </a:solidFill>
                <a:latin typeface="UTM Avo" panose="02040603050506020204" pitchFamily="18" charset="0"/>
                <a:cs typeface="Times New Roman" panose="02020603050405020304" pitchFamily="18" charset="0"/>
                <a:sym typeface="+mn-ea"/>
              </a:rPr>
              <a:t>người</a:t>
            </a:r>
            <a:r>
              <a:rPr lang="en-GB" altLang="en-US" sz="3200" dirty="0" smtClean="0">
                <a:solidFill>
                  <a:srgbClr val="FF0000"/>
                </a:solidFill>
                <a:latin typeface="UTM Avo" panose="02040603050506020204" pitchFamily="18" charset="0"/>
                <a:cs typeface="Times New Roman" panose="02020603050405020304" pitchFamily="18" charset="0"/>
                <a:sym typeface="+mn-ea"/>
              </a:rPr>
              <a:t> </a:t>
            </a:r>
            <a:r>
              <a:rPr lang="en-GB" altLang="en-US" sz="3200" dirty="0" err="1" smtClean="0">
                <a:solidFill>
                  <a:srgbClr val="FF0000"/>
                </a:solidFill>
                <a:latin typeface="UTM Avo" panose="02040603050506020204" pitchFamily="18" charset="0"/>
                <a:cs typeface="Times New Roman" panose="02020603050405020304" pitchFamily="18" charset="0"/>
                <a:sym typeface="+mn-ea"/>
              </a:rPr>
              <a:t>dân</a:t>
            </a:r>
            <a:r>
              <a:rPr lang="en-GB" altLang="en-US" sz="3200" dirty="0" smtClean="0">
                <a:solidFill>
                  <a:srgbClr val="FF0000"/>
                </a:solidFill>
                <a:latin typeface="UTM Avo" panose="02040603050506020204" pitchFamily="18" charset="0"/>
                <a:cs typeface="Times New Roman" panose="02020603050405020304" pitchFamily="18" charset="0"/>
                <a:sym typeface="+mn-ea"/>
              </a:rPr>
              <a:t>. </a:t>
            </a:r>
          </a:p>
          <a:p>
            <a:pPr algn="just">
              <a:lnSpc>
                <a:spcPct val="150000"/>
              </a:lnSpc>
            </a:pPr>
            <a:r>
              <a:rPr lang="en-US" sz="3200" kern="10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a:t>
            </a:r>
            <a:r>
              <a:rPr lang="en-US" sz="3200" kern="10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Vào</a:t>
            </a:r>
            <a:r>
              <a:rPr lang="en-US" sz="3200" kern="10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200" kern="10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năm</a:t>
            </a:r>
            <a:r>
              <a:rPr lang="en-US" sz="3200" kern="10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1042, </a:t>
            </a:r>
            <a:r>
              <a:rPr lang="en-US" sz="3200" kern="10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Lý</a:t>
            </a:r>
            <a:r>
              <a:rPr lang="en-US" sz="3200" kern="10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200" kern="10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Thái</a:t>
            </a:r>
            <a:r>
              <a:rPr lang="en-US" sz="3200" kern="10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200" kern="10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Tông</a:t>
            </a:r>
            <a:r>
              <a:rPr lang="en-US" sz="3200" kern="10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200" kern="10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cho</a:t>
            </a:r>
            <a:r>
              <a:rPr lang="en-US" sz="3200" kern="10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200" kern="10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soạn</a:t>
            </a:r>
            <a:r>
              <a:rPr lang="en-US" sz="3200" kern="10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200" kern="10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bộ</a:t>
            </a:r>
            <a:r>
              <a:rPr lang="en-US" sz="3200" kern="10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200" kern="10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Hình</a:t>
            </a:r>
            <a:r>
              <a:rPr lang="en-US" sz="3200" kern="10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200" kern="10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thư</a:t>
            </a:r>
            <a:r>
              <a:rPr lang="en-US" sz="3200" kern="10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200" kern="10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bộ</a:t>
            </a:r>
            <a:r>
              <a:rPr lang="en-US" sz="3200" kern="10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200" kern="10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luật</a:t>
            </a:r>
            <a:r>
              <a:rPr lang="en-US" sz="3200" kern="10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200" kern="10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thành</a:t>
            </a:r>
            <a:r>
              <a:rPr lang="en-US" sz="3200" kern="10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200" kern="10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văn</a:t>
            </a:r>
            <a:r>
              <a:rPr lang="en-US" sz="3200" kern="10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200" kern="10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đầu</a:t>
            </a:r>
            <a:r>
              <a:rPr lang="en-US" sz="3200" kern="10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200" kern="10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tiên</a:t>
            </a:r>
            <a:r>
              <a:rPr lang="en-US" sz="3200" kern="100" dirty="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200" kern="10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của</a:t>
            </a:r>
            <a:r>
              <a:rPr lang="en-US" sz="3200" kern="10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200" kern="10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nước</a:t>
            </a:r>
            <a:r>
              <a:rPr lang="en-US" sz="3200" kern="10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200" kern="10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nhà</a:t>
            </a:r>
            <a:r>
              <a:rPr lang="en-US" sz="3200" kern="10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200" kern="10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nhằm</a:t>
            </a:r>
            <a:r>
              <a:rPr lang="en-US" sz="3200" kern="10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200" kern="10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bãi</a:t>
            </a:r>
            <a:r>
              <a:rPr lang="en-US" sz="3200" kern="10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200" kern="10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bỏ</a:t>
            </a:r>
            <a:r>
              <a:rPr lang="en-US" sz="3200" kern="10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200" kern="10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lối</a:t>
            </a:r>
            <a:r>
              <a:rPr lang="en-US" sz="3200" kern="10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200" kern="10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xử</a:t>
            </a:r>
            <a:r>
              <a:rPr lang="en-US" sz="3200" kern="10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200" kern="10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án</a:t>
            </a:r>
            <a:r>
              <a:rPr lang="en-US" sz="3200" kern="10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200" kern="10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tùy</a:t>
            </a:r>
            <a:r>
              <a:rPr lang="en-US" sz="3200" kern="10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200" kern="10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tiện</a:t>
            </a:r>
            <a:r>
              <a:rPr lang="en-US" sz="3200" kern="10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200" kern="10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nhiều</a:t>
            </a:r>
            <a:r>
              <a:rPr lang="en-US" sz="3200" kern="10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200" kern="10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khi</a:t>
            </a:r>
            <a:r>
              <a:rPr lang="en-US" sz="3200" kern="10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200" kern="10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quá</a:t>
            </a:r>
            <a:r>
              <a:rPr lang="en-US" sz="3200" kern="10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200" kern="10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hà</a:t>
            </a:r>
            <a:r>
              <a:rPr lang="en-US" sz="3200" kern="10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200" kern="10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khắc</a:t>
            </a:r>
            <a:r>
              <a:rPr lang="en-US" sz="3200" kern="10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200" kern="10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của</a:t>
            </a:r>
            <a:r>
              <a:rPr lang="en-US" sz="3200" kern="10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200" kern="10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quan</a:t>
            </a:r>
            <a:r>
              <a:rPr lang="en-US" sz="3200" kern="10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200" kern="10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lại</a:t>
            </a:r>
            <a:r>
              <a:rPr lang="en-US" sz="3200" kern="10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200" kern="10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Năm</a:t>
            </a:r>
            <a:r>
              <a:rPr lang="en-US" sz="3200" kern="10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1044, </a:t>
            </a:r>
            <a:r>
              <a:rPr lang="en-US" sz="3200" kern="10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cả</a:t>
            </a:r>
            <a:r>
              <a:rPr lang="en-US" sz="3200" kern="10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200" kern="10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nước</a:t>
            </a:r>
            <a:r>
              <a:rPr lang="en-US" sz="3200" kern="10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200" kern="10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được</a:t>
            </a:r>
            <a:r>
              <a:rPr lang="en-US" sz="3200" kern="10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200" kern="10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mùa</a:t>
            </a:r>
            <a:r>
              <a:rPr lang="en-US" sz="3200" kern="10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200" kern="10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lớn</a:t>
            </a:r>
            <a:r>
              <a:rPr lang="en-US" sz="3200" kern="10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200" kern="10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vua</a:t>
            </a:r>
            <a:r>
              <a:rPr lang="en-US" sz="3200" kern="10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200" kern="10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liền</a:t>
            </a:r>
            <a:r>
              <a:rPr lang="en-US" sz="3200" kern="10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ban </a:t>
            </a:r>
            <a:r>
              <a:rPr lang="en-US" sz="3200" kern="10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lệnh</a:t>
            </a:r>
            <a:r>
              <a:rPr lang="en-US" sz="3200" kern="10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200" kern="10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giảm</a:t>
            </a:r>
            <a:r>
              <a:rPr lang="en-US" sz="3200" kern="10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200" kern="10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một</a:t>
            </a:r>
            <a:r>
              <a:rPr lang="en-US" sz="3200" kern="10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200" kern="10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nửa</a:t>
            </a:r>
            <a:r>
              <a:rPr lang="en-US" sz="3200" kern="10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200" kern="10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tiền</a:t>
            </a:r>
            <a:r>
              <a:rPr lang="en-US" sz="3200" kern="10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200" kern="10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thuê</a:t>
            </a:r>
            <a:r>
              <a:rPr lang="en-US" sz="3200" kern="10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200" kern="10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cho</a:t>
            </a:r>
            <a:r>
              <a:rPr lang="en-US" sz="3200" kern="10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200" kern="10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dân</a:t>
            </a:r>
            <a:r>
              <a:rPr lang="en-US" sz="3200" kern="10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200" kern="10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cả</a:t>
            </a:r>
            <a:r>
              <a:rPr lang="en-US" sz="3200" kern="10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200" kern="10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nước</a:t>
            </a:r>
            <a:r>
              <a:rPr lang="en-US" sz="3200" kern="10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endParaRPr lang="en-GB" altLang="en-US" sz="3200"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9971462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4BF024D-FBFB-C89E-4416-9E8F1FD88131}"/>
              </a:ext>
            </a:extLst>
          </p:cNvPr>
          <p:cNvSpPr/>
          <p:nvPr/>
        </p:nvSpPr>
        <p:spPr>
          <a:xfrm>
            <a:off x="134911" y="417851"/>
            <a:ext cx="11662348" cy="6132851"/>
          </a:xfrm>
          <a:prstGeom prst="roundRect">
            <a:avLst/>
          </a:prstGeom>
          <a:solidFill>
            <a:schemeClr val="bg1"/>
          </a:solidFill>
          <a:ln w="57150">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 Box 4">
            <a:extLst>
              <a:ext uri="{FF2B5EF4-FFF2-40B4-BE49-F238E27FC236}">
                <a16:creationId xmlns:a16="http://schemas.microsoft.com/office/drawing/2014/main" id="{DFCB8ABF-57B3-95ED-B776-C9AB858BAA98}"/>
              </a:ext>
            </a:extLst>
          </p:cNvPr>
          <p:cNvSpPr txBox="1"/>
          <p:nvPr/>
        </p:nvSpPr>
        <p:spPr>
          <a:xfrm>
            <a:off x="371325" y="808563"/>
            <a:ext cx="11189520" cy="3697166"/>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Times New Roman" panose="02020603050405020304" pitchFamily="18" charset="0"/>
                <a:cs typeface="Times New Roman" panose="02020603050405020304" pitchFamily="18" charset="0"/>
                <a:sym typeface="+mn-ea"/>
              </a:rPr>
              <a:t>Câu</a:t>
            </a:r>
            <a:r>
              <a:rPr lang="en-GB" altLang="en-US" sz="3200" dirty="0">
                <a:solidFill>
                  <a:srgbClr val="FF0000"/>
                </a:solidFill>
                <a:latin typeface="Times New Roman" panose="02020603050405020304" pitchFamily="18" charset="0"/>
                <a:cs typeface="Times New Roman" panose="02020603050405020304" pitchFamily="18" charset="0"/>
                <a:sym typeface="+mn-ea"/>
              </a:rPr>
              <a:t> 4</a:t>
            </a:r>
            <a:r>
              <a:rPr lang="en-US" altLang="en-GB" sz="3200" dirty="0">
                <a:solidFill>
                  <a:srgbClr val="FF0000"/>
                </a:solidFill>
                <a:latin typeface="Times New Roman" panose="02020603050405020304" pitchFamily="18" charset="0"/>
                <a:cs typeface="Times New Roman" panose="02020603050405020304" pitchFamily="18" charset="0"/>
                <a:sym typeface="+mn-ea"/>
              </a:rPr>
              <a:t>:</a:t>
            </a:r>
            <a:r>
              <a:rPr lang="en-GB" altLang="en-US" sz="3200" dirty="0">
                <a:solidFill>
                  <a:srgbClr val="FF0000"/>
                </a:solidFill>
                <a:latin typeface="Times New Roman" panose="02020603050405020304" pitchFamily="18" charset="0"/>
                <a:cs typeface="Times New Roman" panose="02020603050405020304" pitchFamily="18" charset="0"/>
                <a:sym typeface="+mn-ea"/>
              </a:rPr>
              <a:t> </a:t>
            </a:r>
            <a:r>
              <a:rPr lang="en-GB" altLang="en-US" sz="3200" dirty="0" err="1" smtClean="0">
                <a:solidFill>
                  <a:srgbClr val="FF0000"/>
                </a:solidFill>
                <a:latin typeface="Times New Roman" panose="02020603050405020304" pitchFamily="18" charset="0"/>
                <a:cs typeface="Times New Roman" panose="02020603050405020304" pitchFamily="18" charset="0"/>
                <a:sym typeface="+mn-ea"/>
              </a:rPr>
              <a:t>Lòng</a:t>
            </a:r>
            <a:r>
              <a:rPr lang="en-GB" altLang="en-US" sz="3200" dirty="0" smtClean="0">
                <a:solidFill>
                  <a:srgbClr val="FF0000"/>
                </a:solidFill>
                <a:latin typeface="Times New Roman" panose="02020603050405020304" pitchFamily="18" charset="0"/>
                <a:cs typeface="Times New Roman" panose="02020603050405020304" pitchFamily="18" charset="0"/>
                <a:sym typeface="+mn-ea"/>
              </a:rPr>
              <a:t> </a:t>
            </a:r>
            <a:r>
              <a:rPr lang="en-GB" altLang="en-US" sz="3200" dirty="0" err="1" smtClean="0">
                <a:solidFill>
                  <a:srgbClr val="FF0000"/>
                </a:solidFill>
                <a:latin typeface="Times New Roman" panose="02020603050405020304" pitchFamily="18" charset="0"/>
                <a:cs typeface="Times New Roman" panose="02020603050405020304" pitchFamily="18" charset="0"/>
                <a:sym typeface="+mn-ea"/>
              </a:rPr>
              <a:t>yêu</a:t>
            </a:r>
            <a:r>
              <a:rPr lang="en-GB" altLang="en-US" sz="3200" dirty="0" smtClean="0">
                <a:solidFill>
                  <a:srgbClr val="FF0000"/>
                </a:solidFill>
                <a:latin typeface="Times New Roman" panose="02020603050405020304" pitchFamily="18" charset="0"/>
                <a:cs typeface="Times New Roman" panose="02020603050405020304" pitchFamily="18" charset="0"/>
                <a:sym typeface="+mn-ea"/>
              </a:rPr>
              <a:t> </a:t>
            </a:r>
            <a:r>
              <a:rPr lang="en-GB" altLang="en-US" sz="3200" dirty="0" err="1" smtClean="0">
                <a:solidFill>
                  <a:srgbClr val="FF0000"/>
                </a:solidFill>
                <a:latin typeface="Times New Roman" panose="02020603050405020304" pitchFamily="18" charset="0"/>
                <a:cs typeface="Times New Roman" panose="02020603050405020304" pitchFamily="18" charset="0"/>
                <a:sym typeface="+mn-ea"/>
              </a:rPr>
              <a:t>nước</a:t>
            </a:r>
            <a:r>
              <a:rPr lang="en-GB" altLang="en-US" sz="3200" dirty="0" smtClean="0">
                <a:solidFill>
                  <a:srgbClr val="FF0000"/>
                </a:solidFill>
                <a:latin typeface="Times New Roman" panose="02020603050405020304" pitchFamily="18" charset="0"/>
                <a:cs typeface="Times New Roman" panose="02020603050405020304" pitchFamily="18" charset="0"/>
                <a:sym typeface="+mn-ea"/>
              </a:rPr>
              <a:t>, </a:t>
            </a:r>
            <a:r>
              <a:rPr lang="en-GB" altLang="en-US" sz="3200" dirty="0" err="1" smtClean="0">
                <a:solidFill>
                  <a:srgbClr val="FF0000"/>
                </a:solidFill>
                <a:latin typeface="Times New Roman" panose="02020603050405020304" pitchFamily="18" charset="0"/>
                <a:cs typeface="Times New Roman" panose="02020603050405020304" pitchFamily="18" charset="0"/>
                <a:sym typeface="+mn-ea"/>
              </a:rPr>
              <a:t>thương</a:t>
            </a:r>
            <a:r>
              <a:rPr lang="en-GB" altLang="en-US" sz="3200" dirty="0" smtClean="0">
                <a:solidFill>
                  <a:srgbClr val="FF0000"/>
                </a:solidFill>
                <a:latin typeface="Times New Roman" panose="02020603050405020304" pitchFamily="18" charset="0"/>
                <a:cs typeface="Times New Roman" panose="02020603050405020304" pitchFamily="18" charset="0"/>
                <a:sym typeface="+mn-ea"/>
              </a:rPr>
              <a:t> </a:t>
            </a:r>
            <a:r>
              <a:rPr lang="en-GB" altLang="en-US" sz="3200" dirty="0" err="1" smtClean="0">
                <a:solidFill>
                  <a:srgbClr val="FF0000"/>
                </a:solidFill>
                <a:latin typeface="Times New Roman" panose="02020603050405020304" pitchFamily="18" charset="0"/>
                <a:cs typeface="Times New Roman" panose="02020603050405020304" pitchFamily="18" charset="0"/>
                <a:sym typeface="+mn-ea"/>
              </a:rPr>
              <a:t>dân</a:t>
            </a:r>
            <a:r>
              <a:rPr lang="en-GB" altLang="en-US" sz="3200" dirty="0" smtClean="0">
                <a:solidFill>
                  <a:srgbClr val="FF0000"/>
                </a:solidFill>
                <a:latin typeface="Times New Roman" panose="02020603050405020304" pitchFamily="18" charset="0"/>
                <a:cs typeface="Times New Roman" panose="02020603050405020304" pitchFamily="18" charset="0"/>
                <a:sym typeface="+mn-ea"/>
              </a:rPr>
              <a:t> </a:t>
            </a:r>
            <a:r>
              <a:rPr lang="en-GB" altLang="en-US" sz="3200" dirty="0" err="1" smtClean="0">
                <a:solidFill>
                  <a:srgbClr val="FF0000"/>
                </a:solidFill>
                <a:latin typeface="Times New Roman" panose="02020603050405020304" pitchFamily="18" charset="0"/>
                <a:cs typeface="Times New Roman" panose="02020603050405020304" pitchFamily="18" charset="0"/>
                <a:sym typeface="+mn-ea"/>
              </a:rPr>
              <a:t>của</a:t>
            </a:r>
            <a:r>
              <a:rPr lang="en-GB" altLang="en-US" sz="3200" dirty="0" smtClean="0">
                <a:solidFill>
                  <a:srgbClr val="FF0000"/>
                </a:solidFill>
                <a:latin typeface="Times New Roman" panose="02020603050405020304" pitchFamily="18" charset="0"/>
                <a:cs typeface="Times New Roman" panose="02020603050405020304" pitchFamily="18" charset="0"/>
                <a:sym typeface="+mn-ea"/>
              </a:rPr>
              <a:t> </a:t>
            </a:r>
            <a:r>
              <a:rPr lang="en-GB" altLang="en-US" sz="3200" dirty="0" err="1" smtClean="0">
                <a:solidFill>
                  <a:srgbClr val="FF0000"/>
                </a:solidFill>
                <a:latin typeface="Times New Roman" panose="02020603050405020304" pitchFamily="18" charset="0"/>
                <a:cs typeface="Times New Roman" panose="02020603050405020304" pitchFamily="18" charset="0"/>
                <a:sym typeface="+mn-ea"/>
              </a:rPr>
              <a:t>vua</a:t>
            </a:r>
            <a:r>
              <a:rPr lang="en-GB" altLang="en-US" sz="3200" dirty="0" smtClean="0">
                <a:solidFill>
                  <a:srgbClr val="FF0000"/>
                </a:solidFill>
                <a:latin typeface="Times New Roman" panose="02020603050405020304" pitchFamily="18" charset="0"/>
                <a:cs typeface="Times New Roman" panose="02020603050405020304" pitchFamily="18" charset="0"/>
                <a:sym typeface="+mn-ea"/>
              </a:rPr>
              <a:t> </a:t>
            </a:r>
            <a:r>
              <a:rPr lang="en-GB" altLang="en-US" sz="3200" dirty="0" err="1" smtClean="0">
                <a:solidFill>
                  <a:srgbClr val="FF0000"/>
                </a:solidFill>
                <a:latin typeface="Times New Roman" panose="02020603050405020304" pitchFamily="18" charset="0"/>
                <a:cs typeface="Times New Roman" panose="02020603050405020304" pitchFamily="18" charset="0"/>
                <a:sym typeface="+mn-ea"/>
              </a:rPr>
              <a:t>Lý</a:t>
            </a:r>
            <a:r>
              <a:rPr lang="en-GB" altLang="en-US" sz="3200" dirty="0" smtClean="0">
                <a:solidFill>
                  <a:srgbClr val="FF0000"/>
                </a:solidFill>
                <a:latin typeface="Times New Roman" panose="02020603050405020304" pitchFamily="18" charset="0"/>
                <a:cs typeface="Times New Roman" panose="02020603050405020304" pitchFamily="18" charset="0"/>
                <a:sym typeface="+mn-ea"/>
              </a:rPr>
              <a:t> </a:t>
            </a:r>
            <a:r>
              <a:rPr lang="en-GB" altLang="en-US" sz="3200" dirty="0" err="1" smtClean="0">
                <a:solidFill>
                  <a:srgbClr val="FF0000"/>
                </a:solidFill>
                <a:latin typeface="Times New Roman" panose="02020603050405020304" pitchFamily="18" charset="0"/>
                <a:cs typeface="Times New Roman" panose="02020603050405020304" pitchFamily="18" charset="0"/>
                <a:sym typeface="+mn-ea"/>
              </a:rPr>
              <a:t>Thái</a:t>
            </a:r>
            <a:r>
              <a:rPr lang="en-GB" altLang="en-US" sz="3200" dirty="0" smtClean="0">
                <a:solidFill>
                  <a:srgbClr val="FF0000"/>
                </a:solidFill>
                <a:latin typeface="Times New Roman" panose="02020603050405020304" pitchFamily="18" charset="0"/>
                <a:cs typeface="Times New Roman" panose="02020603050405020304" pitchFamily="18" charset="0"/>
                <a:sym typeface="+mn-ea"/>
              </a:rPr>
              <a:t> </a:t>
            </a:r>
            <a:r>
              <a:rPr lang="en-GB" altLang="en-US" sz="3200" dirty="0" err="1" smtClean="0">
                <a:solidFill>
                  <a:srgbClr val="FF0000"/>
                </a:solidFill>
                <a:latin typeface="Times New Roman" panose="02020603050405020304" pitchFamily="18" charset="0"/>
                <a:cs typeface="Times New Roman" panose="02020603050405020304" pitchFamily="18" charset="0"/>
                <a:sym typeface="+mn-ea"/>
              </a:rPr>
              <a:t>Tông</a:t>
            </a:r>
            <a:r>
              <a:rPr lang="en-GB" altLang="en-US" sz="3200" dirty="0" smtClean="0">
                <a:solidFill>
                  <a:srgbClr val="FF0000"/>
                </a:solidFill>
                <a:latin typeface="Times New Roman" panose="02020603050405020304" pitchFamily="18" charset="0"/>
                <a:cs typeface="Times New Roman" panose="02020603050405020304" pitchFamily="18" charset="0"/>
                <a:sym typeface="+mn-ea"/>
              </a:rPr>
              <a:t> </a:t>
            </a:r>
            <a:r>
              <a:rPr lang="en-GB" altLang="en-US" sz="3200" dirty="0" err="1" smtClean="0">
                <a:solidFill>
                  <a:srgbClr val="FF0000"/>
                </a:solidFill>
                <a:latin typeface="Times New Roman" panose="02020603050405020304" pitchFamily="18" charset="0"/>
                <a:cs typeface="Times New Roman" panose="02020603050405020304" pitchFamily="18" charset="0"/>
                <a:sym typeface="+mn-ea"/>
              </a:rPr>
              <a:t>đã</a:t>
            </a:r>
            <a:r>
              <a:rPr lang="en-GB" altLang="en-US" sz="3200" dirty="0" smtClean="0">
                <a:solidFill>
                  <a:srgbClr val="FF0000"/>
                </a:solidFill>
                <a:latin typeface="Times New Roman" panose="02020603050405020304" pitchFamily="18" charset="0"/>
                <a:cs typeface="Times New Roman" panose="02020603050405020304" pitchFamily="18" charset="0"/>
                <a:sym typeface="+mn-ea"/>
              </a:rPr>
              <a:t> </a:t>
            </a:r>
            <a:r>
              <a:rPr lang="en-GB" altLang="en-US" sz="3200" dirty="0" err="1" smtClean="0">
                <a:solidFill>
                  <a:srgbClr val="FF0000"/>
                </a:solidFill>
                <a:latin typeface="Times New Roman" panose="02020603050405020304" pitchFamily="18" charset="0"/>
                <a:cs typeface="Times New Roman" panose="02020603050405020304" pitchFamily="18" charset="0"/>
                <a:sym typeface="+mn-ea"/>
              </a:rPr>
              <a:t>đem</a:t>
            </a:r>
            <a:r>
              <a:rPr lang="en-GB" altLang="en-US" sz="3200" dirty="0" smtClean="0">
                <a:solidFill>
                  <a:srgbClr val="FF0000"/>
                </a:solidFill>
                <a:latin typeface="Times New Roman" panose="02020603050405020304" pitchFamily="18" charset="0"/>
                <a:cs typeface="Times New Roman" panose="02020603050405020304" pitchFamily="18" charset="0"/>
                <a:sym typeface="+mn-ea"/>
              </a:rPr>
              <a:t> </a:t>
            </a:r>
            <a:r>
              <a:rPr lang="en-GB" altLang="en-US" sz="3200" dirty="0" err="1" smtClean="0">
                <a:solidFill>
                  <a:srgbClr val="FF0000"/>
                </a:solidFill>
                <a:latin typeface="Times New Roman" panose="02020603050405020304" pitchFamily="18" charset="0"/>
                <a:cs typeface="Times New Roman" panose="02020603050405020304" pitchFamily="18" charset="0"/>
                <a:sym typeface="+mn-ea"/>
              </a:rPr>
              <a:t>lại</a:t>
            </a:r>
            <a:r>
              <a:rPr lang="en-GB" altLang="en-US" sz="3200" dirty="0" smtClean="0">
                <a:solidFill>
                  <a:srgbClr val="FF0000"/>
                </a:solidFill>
                <a:latin typeface="Times New Roman" panose="02020603050405020304" pitchFamily="18" charset="0"/>
                <a:cs typeface="Times New Roman" panose="02020603050405020304" pitchFamily="18" charset="0"/>
                <a:sym typeface="+mn-ea"/>
              </a:rPr>
              <a:t> </a:t>
            </a:r>
            <a:r>
              <a:rPr lang="en-GB" altLang="en-US" sz="3200" dirty="0" err="1" smtClean="0">
                <a:solidFill>
                  <a:srgbClr val="FF0000"/>
                </a:solidFill>
                <a:latin typeface="Times New Roman" panose="02020603050405020304" pitchFamily="18" charset="0"/>
                <a:cs typeface="Times New Roman" panose="02020603050405020304" pitchFamily="18" charset="0"/>
                <a:sym typeface="+mn-ea"/>
              </a:rPr>
              <a:t>kết</a:t>
            </a:r>
            <a:r>
              <a:rPr lang="en-GB" altLang="en-US" sz="3200" dirty="0" smtClean="0">
                <a:solidFill>
                  <a:srgbClr val="FF0000"/>
                </a:solidFill>
                <a:latin typeface="Times New Roman" panose="02020603050405020304" pitchFamily="18" charset="0"/>
                <a:cs typeface="Times New Roman" panose="02020603050405020304" pitchFamily="18" charset="0"/>
                <a:sym typeface="+mn-ea"/>
              </a:rPr>
              <a:t> </a:t>
            </a:r>
            <a:r>
              <a:rPr lang="en-GB" altLang="en-US" sz="3200" dirty="0" err="1" smtClean="0">
                <a:solidFill>
                  <a:srgbClr val="FF0000"/>
                </a:solidFill>
                <a:latin typeface="Times New Roman" panose="02020603050405020304" pitchFamily="18" charset="0"/>
                <a:cs typeface="Times New Roman" panose="02020603050405020304" pitchFamily="18" charset="0"/>
                <a:sym typeface="+mn-ea"/>
              </a:rPr>
              <a:t>quả</a:t>
            </a:r>
            <a:r>
              <a:rPr lang="en-GB" altLang="en-US" sz="3200" dirty="0" smtClean="0">
                <a:solidFill>
                  <a:srgbClr val="FF0000"/>
                </a:solidFill>
                <a:latin typeface="Times New Roman" panose="02020603050405020304" pitchFamily="18" charset="0"/>
                <a:cs typeface="Times New Roman" panose="02020603050405020304" pitchFamily="18" charset="0"/>
                <a:sym typeface="+mn-ea"/>
              </a:rPr>
              <a:t> </a:t>
            </a:r>
            <a:r>
              <a:rPr lang="en-GB" altLang="en-US" sz="3200" dirty="0" err="1" smtClean="0">
                <a:solidFill>
                  <a:srgbClr val="FF0000"/>
                </a:solidFill>
                <a:latin typeface="Times New Roman" panose="02020603050405020304" pitchFamily="18" charset="0"/>
                <a:cs typeface="Times New Roman" panose="02020603050405020304" pitchFamily="18" charset="0"/>
                <a:sym typeface="+mn-ea"/>
              </a:rPr>
              <a:t>thế</a:t>
            </a:r>
            <a:r>
              <a:rPr lang="en-GB" altLang="en-US" sz="3200" dirty="0" smtClean="0">
                <a:solidFill>
                  <a:srgbClr val="FF0000"/>
                </a:solidFill>
                <a:latin typeface="Times New Roman" panose="02020603050405020304" pitchFamily="18" charset="0"/>
                <a:cs typeface="Times New Roman" panose="02020603050405020304" pitchFamily="18" charset="0"/>
                <a:sym typeface="+mn-ea"/>
              </a:rPr>
              <a:t> </a:t>
            </a:r>
            <a:r>
              <a:rPr lang="en-GB" altLang="en-US" sz="3200" dirty="0" err="1" smtClean="0">
                <a:solidFill>
                  <a:srgbClr val="FF0000"/>
                </a:solidFill>
                <a:latin typeface="Times New Roman" panose="02020603050405020304" pitchFamily="18" charset="0"/>
                <a:cs typeface="Times New Roman" panose="02020603050405020304" pitchFamily="18" charset="0"/>
                <a:sym typeface="+mn-ea"/>
              </a:rPr>
              <a:t>nào</a:t>
            </a:r>
            <a:r>
              <a:rPr lang="en-GB" altLang="en-US" sz="3200" dirty="0" smtClean="0">
                <a:solidFill>
                  <a:srgbClr val="FF0000"/>
                </a:solidFill>
                <a:latin typeface="Times New Roman" panose="02020603050405020304" pitchFamily="18" charset="0"/>
                <a:cs typeface="Times New Roman" panose="02020603050405020304" pitchFamily="18" charset="0"/>
                <a:sym typeface="+mn-ea"/>
              </a:rPr>
              <a:t>? </a:t>
            </a:r>
          </a:p>
          <a:p>
            <a:pPr algn="just">
              <a:lnSpc>
                <a:spcPct val="150000"/>
              </a:lnSpc>
            </a:pPr>
            <a:r>
              <a:rPr lang="en-GB" altLang="en-US" sz="3200" dirty="0" smtClean="0">
                <a:solidFill>
                  <a:srgbClr val="7030A0"/>
                </a:solidFill>
                <a:latin typeface="Times New Roman" panose="02020603050405020304" pitchFamily="18" charset="0"/>
                <a:cs typeface="Times New Roman" panose="02020603050405020304" pitchFamily="18" charset="0"/>
              </a:rPr>
              <a:t>-</a:t>
            </a:r>
            <a:r>
              <a:rPr lang="en-GB" altLang="en-US" sz="3200" dirty="0" err="1" smtClean="0">
                <a:solidFill>
                  <a:srgbClr val="7030A0"/>
                </a:solidFill>
                <a:latin typeface="Times New Roman" panose="02020603050405020304" pitchFamily="18" charset="0"/>
                <a:cs typeface="Times New Roman" panose="02020603050405020304" pitchFamily="18" charset="0"/>
              </a:rPr>
              <a:t>Một</a:t>
            </a:r>
            <a:r>
              <a:rPr lang="en-GB" altLang="en-US" sz="3200" dirty="0" smtClean="0">
                <a:solidFill>
                  <a:srgbClr val="7030A0"/>
                </a:solidFill>
                <a:latin typeface="Times New Roman" panose="02020603050405020304" pitchFamily="18" charset="0"/>
                <a:cs typeface="Times New Roman" panose="02020603050405020304" pitchFamily="18" charset="0"/>
              </a:rPr>
              <a:t> </a:t>
            </a:r>
            <a:r>
              <a:rPr lang="en-GB" altLang="en-US" sz="3200" dirty="0" err="1" smtClean="0">
                <a:solidFill>
                  <a:srgbClr val="7030A0"/>
                </a:solidFill>
                <a:latin typeface="Times New Roman" panose="02020603050405020304" pitchFamily="18" charset="0"/>
                <a:cs typeface="Times New Roman" panose="02020603050405020304" pitchFamily="18" charset="0"/>
              </a:rPr>
              <a:t>trăm</a:t>
            </a:r>
            <a:r>
              <a:rPr lang="en-GB" altLang="en-US" sz="3200" dirty="0" smtClean="0">
                <a:solidFill>
                  <a:srgbClr val="7030A0"/>
                </a:solidFill>
                <a:latin typeface="Times New Roman" panose="02020603050405020304" pitchFamily="18" charset="0"/>
                <a:cs typeface="Times New Roman" panose="02020603050405020304" pitchFamily="18" charset="0"/>
              </a:rPr>
              <a:t> </a:t>
            </a:r>
            <a:r>
              <a:rPr lang="en-GB" altLang="en-US" sz="3200" dirty="0" err="1" smtClean="0">
                <a:solidFill>
                  <a:srgbClr val="7030A0"/>
                </a:solidFill>
                <a:latin typeface="Times New Roman" panose="02020603050405020304" pitchFamily="18" charset="0"/>
                <a:cs typeface="Times New Roman" panose="02020603050405020304" pitchFamily="18" charset="0"/>
              </a:rPr>
              <a:t>năm</a:t>
            </a:r>
            <a:r>
              <a:rPr lang="en-GB" altLang="en-US" sz="3200" dirty="0" smtClean="0">
                <a:solidFill>
                  <a:srgbClr val="7030A0"/>
                </a:solidFill>
                <a:latin typeface="Times New Roman" panose="02020603050405020304" pitchFamily="18" charset="0"/>
                <a:cs typeface="Times New Roman" panose="02020603050405020304" pitchFamily="18" charset="0"/>
              </a:rPr>
              <a:t> </a:t>
            </a:r>
            <a:r>
              <a:rPr lang="en-GB" altLang="en-US" sz="3200" dirty="0" err="1" smtClean="0">
                <a:solidFill>
                  <a:srgbClr val="7030A0"/>
                </a:solidFill>
                <a:latin typeface="Times New Roman" panose="02020603050405020304" pitchFamily="18" charset="0"/>
                <a:cs typeface="Times New Roman" panose="02020603050405020304" pitchFamily="18" charset="0"/>
              </a:rPr>
              <a:t>cầm</a:t>
            </a:r>
            <a:r>
              <a:rPr lang="en-GB" altLang="en-US" sz="3200" dirty="0" smtClean="0">
                <a:solidFill>
                  <a:srgbClr val="7030A0"/>
                </a:solidFill>
                <a:latin typeface="Times New Roman" panose="02020603050405020304" pitchFamily="18" charset="0"/>
                <a:cs typeface="Times New Roman" panose="02020603050405020304" pitchFamily="18" charset="0"/>
              </a:rPr>
              <a:t> </a:t>
            </a:r>
            <a:r>
              <a:rPr lang="en-GB" altLang="en-US" sz="3200" dirty="0" err="1" smtClean="0">
                <a:solidFill>
                  <a:srgbClr val="7030A0"/>
                </a:solidFill>
                <a:latin typeface="Times New Roman" panose="02020603050405020304" pitchFamily="18" charset="0"/>
                <a:cs typeface="Times New Roman" panose="02020603050405020304" pitchFamily="18" charset="0"/>
              </a:rPr>
              <a:t>quyền</a:t>
            </a:r>
            <a:r>
              <a:rPr lang="en-GB" altLang="en-US" sz="3200" dirty="0" smtClean="0">
                <a:solidFill>
                  <a:srgbClr val="7030A0"/>
                </a:solidFill>
                <a:latin typeface="Times New Roman" panose="02020603050405020304" pitchFamily="18" charset="0"/>
                <a:cs typeface="Times New Roman" panose="02020603050405020304" pitchFamily="18" charset="0"/>
              </a:rPr>
              <a:t> </a:t>
            </a:r>
            <a:r>
              <a:rPr lang="en-GB" altLang="en-US" sz="3200" dirty="0" err="1" smtClean="0">
                <a:solidFill>
                  <a:srgbClr val="7030A0"/>
                </a:solidFill>
                <a:latin typeface="Times New Roman" panose="02020603050405020304" pitchFamily="18" charset="0"/>
                <a:cs typeface="Times New Roman" panose="02020603050405020304" pitchFamily="18" charset="0"/>
              </a:rPr>
              <a:t>của</a:t>
            </a:r>
            <a:r>
              <a:rPr lang="en-GB" altLang="en-US" sz="3200" dirty="0" smtClean="0">
                <a:solidFill>
                  <a:srgbClr val="7030A0"/>
                </a:solidFill>
                <a:latin typeface="Times New Roman" panose="02020603050405020304" pitchFamily="18" charset="0"/>
                <a:cs typeface="Times New Roman" panose="02020603050405020304" pitchFamily="18" charset="0"/>
              </a:rPr>
              <a:t> </a:t>
            </a:r>
            <a:r>
              <a:rPr lang="en-GB" altLang="en-US" sz="3200" dirty="0" err="1" smtClean="0">
                <a:solidFill>
                  <a:srgbClr val="7030A0"/>
                </a:solidFill>
                <a:latin typeface="Times New Roman" panose="02020603050405020304" pitchFamily="18" charset="0"/>
                <a:cs typeface="Times New Roman" panose="02020603050405020304" pitchFamily="18" charset="0"/>
              </a:rPr>
              <a:t>vua</a:t>
            </a:r>
            <a:r>
              <a:rPr lang="en-GB" altLang="en-US" sz="3200" dirty="0" smtClean="0">
                <a:solidFill>
                  <a:srgbClr val="7030A0"/>
                </a:solidFill>
                <a:latin typeface="Times New Roman" panose="02020603050405020304" pitchFamily="18" charset="0"/>
                <a:cs typeface="Times New Roman" panose="02020603050405020304" pitchFamily="18" charset="0"/>
              </a:rPr>
              <a:t> </a:t>
            </a:r>
            <a:r>
              <a:rPr lang="en-GB" altLang="en-US" sz="3200" dirty="0" err="1" smtClean="0">
                <a:solidFill>
                  <a:srgbClr val="7030A0"/>
                </a:solidFill>
                <a:latin typeface="Times New Roman" panose="02020603050405020304" pitchFamily="18" charset="0"/>
                <a:cs typeface="Times New Roman" panose="02020603050405020304" pitchFamily="18" charset="0"/>
              </a:rPr>
              <a:t>Lý</a:t>
            </a:r>
            <a:r>
              <a:rPr lang="en-GB" altLang="en-US" sz="3200" dirty="0" smtClean="0">
                <a:solidFill>
                  <a:srgbClr val="7030A0"/>
                </a:solidFill>
                <a:latin typeface="Times New Roman" panose="02020603050405020304" pitchFamily="18" charset="0"/>
                <a:cs typeface="Times New Roman" panose="02020603050405020304" pitchFamily="18" charset="0"/>
              </a:rPr>
              <a:t> </a:t>
            </a:r>
            <a:r>
              <a:rPr lang="en-GB" altLang="en-US" sz="3200" dirty="0" err="1" smtClean="0">
                <a:solidFill>
                  <a:srgbClr val="7030A0"/>
                </a:solidFill>
                <a:latin typeface="Times New Roman" panose="02020603050405020304" pitchFamily="18" charset="0"/>
                <a:cs typeface="Times New Roman" panose="02020603050405020304" pitchFamily="18" charset="0"/>
              </a:rPr>
              <a:t>Thái</a:t>
            </a:r>
            <a:r>
              <a:rPr lang="en-GB" altLang="en-US" sz="3200" dirty="0" smtClean="0">
                <a:solidFill>
                  <a:srgbClr val="7030A0"/>
                </a:solidFill>
                <a:latin typeface="Times New Roman" panose="02020603050405020304" pitchFamily="18" charset="0"/>
                <a:cs typeface="Times New Roman" panose="02020603050405020304" pitchFamily="18" charset="0"/>
              </a:rPr>
              <a:t> </a:t>
            </a:r>
            <a:r>
              <a:rPr lang="en-GB" altLang="en-US" sz="3200" dirty="0" err="1" smtClean="0">
                <a:solidFill>
                  <a:srgbClr val="7030A0"/>
                </a:solidFill>
                <a:latin typeface="Times New Roman" panose="02020603050405020304" pitchFamily="18" charset="0"/>
                <a:cs typeface="Times New Roman" panose="02020603050405020304" pitchFamily="18" charset="0"/>
              </a:rPr>
              <a:t>Tông</a:t>
            </a:r>
            <a:r>
              <a:rPr lang="en-GB" altLang="en-US" sz="3200" dirty="0" smtClean="0">
                <a:solidFill>
                  <a:srgbClr val="7030A0"/>
                </a:solidFill>
                <a:latin typeface="Times New Roman" panose="02020603050405020304" pitchFamily="18" charset="0"/>
                <a:cs typeface="Times New Roman" panose="02020603050405020304" pitchFamily="18" charset="0"/>
              </a:rPr>
              <a:t> </a:t>
            </a:r>
            <a:r>
              <a:rPr lang="en-GB" altLang="en-US" sz="3200" dirty="0" err="1" smtClean="0">
                <a:solidFill>
                  <a:srgbClr val="7030A0"/>
                </a:solidFill>
                <a:latin typeface="Times New Roman" panose="02020603050405020304" pitchFamily="18" charset="0"/>
                <a:cs typeface="Times New Roman" panose="02020603050405020304" pitchFamily="18" charset="0"/>
              </a:rPr>
              <a:t>và</a:t>
            </a:r>
            <a:r>
              <a:rPr lang="en-GB" altLang="en-US" sz="3200" dirty="0" smtClean="0">
                <a:solidFill>
                  <a:srgbClr val="7030A0"/>
                </a:solidFill>
                <a:latin typeface="Times New Roman" panose="02020603050405020304" pitchFamily="18" charset="0"/>
                <a:cs typeface="Times New Roman" panose="02020603050405020304" pitchFamily="18" charset="0"/>
              </a:rPr>
              <a:t> con, </a:t>
            </a:r>
            <a:r>
              <a:rPr lang="en-GB" altLang="en-US" sz="3200" dirty="0" err="1" smtClean="0">
                <a:solidFill>
                  <a:srgbClr val="7030A0"/>
                </a:solidFill>
                <a:latin typeface="Times New Roman" panose="02020603050405020304" pitchFamily="18" charset="0"/>
                <a:cs typeface="Times New Roman" panose="02020603050405020304" pitchFamily="18" charset="0"/>
              </a:rPr>
              <a:t>cháu</a:t>
            </a:r>
            <a:r>
              <a:rPr lang="en-GB" altLang="en-US" sz="3200" dirty="0" smtClean="0">
                <a:solidFill>
                  <a:srgbClr val="7030A0"/>
                </a:solidFill>
                <a:latin typeface="Times New Roman" panose="02020603050405020304" pitchFamily="18" charset="0"/>
                <a:cs typeface="Times New Roman" panose="02020603050405020304" pitchFamily="18" charset="0"/>
              </a:rPr>
              <a:t> </a:t>
            </a:r>
            <a:r>
              <a:rPr lang="en-GB" altLang="en-US" sz="3200" dirty="0" err="1" smtClean="0">
                <a:solidFill>
                  <a:srgbClr val="7030A0"/>
                </a:solidFill>
                <a:latin typeface="Times New Roman" panose="02020603050405020304" pitchFamily="18" charset="0"/>
                <a:cs typeface="Times New Roman" panose="02020603050405020304" pitchFamily="18" charset="0"/>
              </a:rPr>
              <a:t>ông</a:t>
            </a:r>
            <a:r>
              <a:rPr lang="en-GB" altLang="en-US" sz="3200" dirty="0" smtClean="0">
                <a:solidFill>
                  <a:srgbClr val="7030A0"/>
                </a:solidFill>
                <a:latin typeface="Times New Roman" panose="02020603050405020304" pitchFamily="18" charset="0"/>
                <a:cs typeface="Times New Roman" panose="02020603050405020304" pitchFamily="18" charset="0"/>
              </a:rPr>
              <a:t> </a:t>
            </a:r>
            <a:r>
              <a:rPr lang="en-GB" altLang="en-US" sz="3200" dirty="0" err="1" smtClean="0">
                <a:solidFill>
                  <a:srgbClr val="7030A0"/>
                </a:solidFill>
                <a:latin typeface="Times New Roman" panose="02020603050405020304" pitchFamily="18" charset="0"/>
                <a:cs typeface="Times New Roman" panose="02020603050405020304" pitchFamily="18" charset="0"/>
              </a:rPr>
              <a:t>là</a:t>
            </a:r>
            <a:r>
              <a:rPr lang="en-GB" altLang="en-US" sz="3200" dirty="0" smtClean="0">
                <a:solidFill>
                  <a:srgbClr val="7030A0"/>
                </a:solidFill>
                <a:latin typeface="Times New Roman" panose="02020603050405020304" pitchFamily="18" charset="0"/>
                <a:cs typeface="Times New Roman" panose="02020603050405020304" pitchFamily="18" charset="0"/>
              </a:rPr>
              <a:t> </a:t>
            </a:r>
            <a:r>
              <a:rPr lang="en-GB" altLang="en-US" sz="3200" dirty="0" err="1" smtClean="0">
                <a:solidFill>
                  <a:srgbClr val="7030A0"/>
                </a:solidFill>
                <a:latin typeface="Times New Roman" panose="02020603050405020304" pitchFamily="18" charset="0"/>
                <a:cs typeface="Times New Roman" panose="02020603050405020304" pitchFamily="18" charset="0"/>
              </a:rPr>
              <a:t>Lý</a:t>
            </a:r>
            <a:r>
              <a:rPr lang="en-GB" altLang="en-US" sz="3200" dirty="0" smtClean="0">
                <a:solidFill>
                  <a:srgbClr val="7030A0"/>
                </a:solidFill>
                <a:latin typeface="Times New Roman" panose="02020603050405020304" pitchFamily="18" charset="0"/>
                <a:cs typeface="Times New Roman" panose="02020603050405020304" pitchFamily="18" charset="0"/>
              </a:rPr>
              <a:t> </a:t>
            </a:r>
            <a:r>
              <a:rPr lang="en-GB" altLang="en-US" sz="3200" dirty="0" err="1" smtClean="0">
                <a:solidFill>
                  <a:srgbClr val="7030A0"/>
                </a:solidFill>
                <a:latin typeface="Times New Roman" panose="02020603050405020304" pitchFamily="18" charset="0"/>
                <a:cs typeface="Times New Roman" panose="02020603050405020304" pitchFamily="18" charset="0"/>
              </a:rPr>
              <a:t>Thánh</a:t>
            </a:r>
            <a:r>
              <a:rPr lang="en-GB" altLang="en-US" sz="3200" dirty="0" smtClean="0">
                <a:solidFill>
                  <a:srgbClr val="7030A0"/>
                </a:solidFill>
                <a:latin typeface="Times New Roman" panose="02020603050405020304" pitchFamily="18" charset="0"/>
                <a:cs typeface="Times New Roman" panose="02020603050405020304" pitchFamily="18" charset="0"/>
              </a:rPr>
              <a:t> </a:t>
            </a:r>
            <a:r>
              <a:rPr lang="en-GB" altLang="en-US" sz="3200" dirty="0" err="1" smtClean="0">
                <a:solidFill>
                  <a:srgbClr val="7030A0"/>
                </a:solidFill>
                <a:latin typeface="Times New Roman" panose="02020603050405020304" pitchFamily="18" charset="0"/>
                <a:cs typeface="Times New Roman" panose="02020603050405020304" pitchFamily="18" charset="0"/>
              </a:rPr>
              <a:t>Tông</a:t>
            </a:r>
            <a:r>
              <a:rPr lang="en-GB" altLang="en-US" sz="3200" dirty="0" smtClean="0">
                <a:solidFill>
                  <a:srgbClr val="7030A0"/>
                </a:solidFill>
                <a:latin typeface="Times New Roman" panose="02020603050405020304" pitchFamily="18" charset="0"/>
                <a:cs typeface="Times New Roman" panose="02020603050405020304" pitchFamily="18" charset="0"/>
              </a:rPr>
              <a:t>, </a:t>
            </a:r>
            <a:r>
              <a:rPr lang="en-GB" altLang="en-US" sz="3200" dirty="0" err="1" smtClean="0">
                <a:solidFill>
                  <a:srgbClr val="7030A0"/>
                </a:solidFill>
                <a:latin typeface="Times New Roman" panose="02020603050405020304" pitchFamily="18" charset="0"/>
                <a:cs typeface="Times New Roman" panose="02020603050405020304" pitchFamily="18" charset="0"/>
              </a:rPr>
              <a:t>Lý</a:t>
            </a:r>
            <a:r>
              <a:rPr lang="en-GB" altLang="en-US" sz="3200" dirty="0" smtClean="0">
                <a:solidFill>
                  <a:srgbClr val="7030A0"/>
                </a:solidFill>
                <a:latin typeface="Times New Roman" panose="02020603050405020304" pitchFamily="18" charset="0"/>
                <a:cs typeface="Times New Roman" panose="02020603050405020304" pitchFamily="18" charset="0"/>
              </a:rPr>
              <a:t> </a:t>
            </a:r>
            <a:r>
              <a:rPr lang="en-GB" altLang="en-US" sz="3200" dirty="0" err="1" smtClean="0">
                <a:solidFill>
                  <a:srgbClr val="7030A0"/>
                </a:solidFill>
                <a:latin typeface="Times New Roman" panose="02020603050405020304" pitchFamily="18" charset="0"/>
                <a:cs typeface="Times New Roman" panose="02020603050405020304" pitchFamily="18" charset="0"/>
              </a:rPr>
              <a:t>Nhân</a:t>
            </a:r>
            <a:r>
              <a:rPr lang="en-GB" altLang="en-US" sz="3200" dirty="0" smtClean="0">
                <a:solidFill>
                  <a:srgbClr val="7030A0"/>
                </a:solidFill>
                <a:latin typeface="Times New Roman" panose="02020603050405020304" pitchFamily="18" charset="0"/>
                <a:cs typeface="Times New Roman" panose="02020603050405020304" pitchFamily="18" charset="0"/>
              </a:rPr>
              <a:t> </a:t>
            </a:r>
            <a:r>
              <a:rPr lang="en-GB" altLang="en-US" sz="3200" dirty="0" err="1" smtClean="0">
                <a:solidFill>
                  <a:srgbClr val="7030A0"/>
                </a:solidFill>
                <a:latin typeface="Times New Roman" panose="02020603050405020304" pitchFamily="18" charset="0"/>
                <a:cs typeface="Times New Roman" panose="02020603050405020304" pitchFamily="18" charset="0"/>
              </a:rPr>
              <a:t>Tông</a:t>
            </a:r>
            <a:r>
              <a:rPr lang="en-GB" altLang="en-US" sz="3200" dirty="0" smtClean="0">
                <a:solidFill>
                  <a:srgbClr val="7030A0"/>
                </a:solidFill>
                <a:latin typeface="Times New Roman" panose="02020603050405020304" pitchFamily="18" charset="0"/>
                <a:cs typeface="Times New Roman" panose="02020603050405020304" pitchFamily="18" charset="0"/>
              </a:rPr>
              <a:t> </a:t>
            </a:r>
            <a:r>
              <a:rPr lang="en-GB" altLang="en-US" sz="3200" dirty="0" err="1" smtClean="0">
                <a:solidFill>
                  <a:srgbClr val="7030A0"/>
                </a:solidFill>
                <a:latin typeface="Times New Roman" panose="02020603050405020304" pitchFamily="18" charset="0"/>
                <a:cs typeface="Times New Roman" panose="02020603050405020304" pitchFamily="18" charset="0"/>
              </a:rPr>
              <a:t>được</a:t>
            </a:r>
            <a:r>
              <a:rPr lang="en-GB" altLang="en-US" sz="3200" dirty="0" smtClean="0">
                <a:solidFill>
                  <a:srgbClr val="7030A0"/>
                </a:solidFill>
                <a:latin typeface="Times New Roman" panose="02020603050405020304" pitchFamily="18" charset="0"/>
                <a:cs typeface="Times New Roman" panose="02020603050405020304" pitchFamily="18" charset="0"/>
              </a:rPr>
              <a:t> </a:t>
            </a:r>
            <a:r>
              <a:rPr lang="en-GB" altLang="en-US" sz="3200" dirty="0" err="1" smtClean="0">
                <a:solidFill>
                  <a:srgbClr val="7030A0"/>
                </a:solidFill>
                <a:latin typeface="Times New Roman" panose="02020603050405020304" pitchFamily="18" charset="0"/>
                <a:cs typeface="Times New Roman" panose="02020603050405020304" pitchFamily="18" charset="0"/>
              </a:rPr>
              <a:t>coi</a:t>
            </a:r>
            <a:r>
              <a:rPr lang="en-GB" altLang="en-US" sz="3200" dirty="0" smtClean="0">
                <a:solidFill>
                  <a:srgbClr val="7030A0"/>
                </a:solidFill>
                <a:latin typeface="Times New Roman" panose="02020603050405020304" pitchFamily="18" charset="0"/>
                <a:cs typeface="Times New Roman" panose="02020603050405020304" pitchFamily="18" charset="0"/>
              </a:rPr>
              <a:t> </a:t>
            </a:r>
            <a:r>
              <a:rPr lang="en-GB" altLang="en-US" sz="3200" dirty="0" err="1" smtClean="0">
                <a:solidFill>
                  <a:srgbClr val="7030A0"/>
                </a:solidFill>
                <a:latin typeface="Times New Roman" panose="02020603050405020304" pitchFamily="18" charset="0"/>
                <a:cs typeface="Times New Roman" panose="02020603050405020304" pitchFamily="18" charset="0"/>
              </a:rPr>
              <a:t>là</a:t>
            </a:r>
            <a:r>
              <a:rPr lang="en-GB" altLang="en-US" sz="3200" dirty="0" smtClean="0">
                <a:solidFill>
                  <a:srgbClr val="7030A0"/>
                </a:solidFill>
                <a:latin typeface="Times New Roman" panose="02020603050405020304" pitchFamily="18" charset="0"/>
                <a:cs typeface="Times New Roman" panose="02020603050405020304" pitchFamily="18" charset="0"/>
              </a:rPr>
              <a:t> </a:t>
            </a:r>
            <a:r>
              <a:rPr lang="en-GB" altLang="en-US" sz="3200" dirty="0" err="1" smtClean="0">
                <a:solidFill>
                  <a:srgbClr val="7030A0"/>
                </a:solidFill>
                <a:latin typeface="Times New Roman" panose="02020603050405020304" pitchFamily="18" charset="0"/>
                <a:cs typeface="Times New Roman" panose="02020603050405020304" pitchFamily="18" charset="0"/>
              </a:rPr>
              <a:t>thời</a:t>
            </a:r>
            <a:r>
              <a:rPr lang="en-GB" altLang="en-US" sz="3200" dirty="0" smtClean="0">
                <a:solidFill>
                  <a:srgbClr val="7030A0"/>
                </a:solidFill>
                <a:latin typeface="Times New Roman" panose="02020603050405020304" pitchFamily="18" charset="0"/>
                <a:cs typeface="Times New Roman" panose="02020603050405020304" pitchFamily="18" charset="0"/>
              </a:rPr>
              <a:t> </a:t>
            </a:r>
            <a:r>
              <a:rPr lang="en-GB" altLang="en-US" sz="3200" dirty="0" err="1" smtClean="0">
                <a:solidFill>
                  <a:srgbClr val="7030A0"/>
                </a:solidFill>
                <a:latin typeface="Times New Roman" panose="02020603050405020304" pitchFamily="18" charset="0"/>
                <a:cs typeface="Times New Roman" panose="02020603050405020304" pitchFamily="18" charset="0"/>
              </a:rPr>
              <a:t>kì</a:t>
            </a:r>
            <a:r>
              <a:rPr lang="en-GB" altLang="en-US" sz="3200" dirty="0" smtClean="0">
                <a:solidFill>
                  <a:srgbClr val="7030A0"/>
                </a:solidFill>
                <a:latin typeface="Times New Roman" panose="02020603050405020304" pitchFamily="18" charset="0"/>
                <a:cs typeface="Times New Roman" panose="02020603050405020304" pitchFamily="18" charset="0"/>
              </a:rPr>
              <a:t> hung </a:t>
            </a:r>
            <a:r>
              <a:rPr lang="en-GB" altLang="en-US" sz="3200" dirty="0" err="1" smtClean="0">
                <a:solidFill>
                  <a:srgbClr val="7030A0"/>
                </a:solidFill>
                <a:latin typeface="Times New Roman" panose="02020603050405020304" pitchFamily="18" charset="0"/>
                <a:cs typeface="Times New Roman" panose="02020603050405020304" pitchFamily="18" charset="0"/>
              </a:rPr>
              <a:t>thịnh</a:t>
            </a:r>
            <a:r>
              <a:rPr lang="en-GB" altLang="en-US" sz="3200" dirty="0" smtClean="0">
                <a:solidFill>
                  <a:srgbClr val="7030A0"/>
                </a:solidFill>
                <a:latin typeface="Times New Roman" panose="02020603050405020304" pitchFamily="18" charset="0"/>
                <a:cs typeface="Times New Roman" panose="02020603050405020304" pitchFamily="18" charset="0"/>
              </a:rPr>
              <a:t> </a:t>
            </a:r>
            <a:r>
              <a:rPr lang="en-GB" altLang="en-US" sz="3200" dirty="0" err="1" smtClean="0">
                <a:solidFill>
                  <a:srgbClr val="7030A0"/>
                </a:solidFill>
                <a:latin typeface="Times New Roman" panose="02020603050405020304" pitchFamily="18" charset="0"/>
                <a:cs typeface="Times New Roman" panose="02020603050405020304" pitchFamily="18" charset="0"/>
              </a:rPr>
              <a:t>nhất</a:t>
            </a:r>
            <a:r>
              <a:rPr lang="en-GB" altLang="en-US" sz="3200" dirty="0" smtClean="0">
                <a:solidFill>
                  <a:srgbClr val="7030A0"/>
                </a:solidFill>
                <a:latin typeface="Times New Roman" panose="02020603050405020304" pitchFamily="18" charset="0"/>
                <a:cs typeface="Times New Roman" panose="02020603050405020304" pitchFamily="18" charset="0"/>
              </a:rPr>
              <a:t> </a:t>
            </a:r>
            <a:r>
              <a:rPr lang="en-GB" altLang="en-US" sz="3200" dirty="0" err="1" smtClean="0">
                <a:solidFill>
                  <a:srgbClr val="7030A0"/>
                </a:solidFill>
                <a:latin typeface="Times New Roman" panose="02020603050405020304" pitchFamily="18" charset="0"/>
                <a:cs typeface="Times New Roman" panose="02020603050405020304" pitchFamily="18" charset="0"/>
              </a:rPr>
              <a:t>của</a:t>
            </a:r>
            <a:r>
              <a:rPr lang="en-GB" altLang="en-US" sz="3200" dirty="0" smtClean="0">
                <a:solidFill>
                  <a:srgbClr val="7030A0"/>
                </a:solidFill>
                <a:latin typeface="Times New Roman" panose="02020603050405020304" pitchFamily="18" charset="0"/>
                <a:cs typeface="Times New Roman" panose="02020603050405020304" pitchFamily="18" charset="0"/>
              </a:rPr>
              <a:t> </a:t>
            </a:r>
            <a:r>
              <a:rPr lang="en-GB" altLang="en-US" sz="3200" dirty="0" err="1" smtClean="0">
                <a:solidFill>
                  <a:srgbClr val="7030A0"/>
                </a:solidFill>
                <a:latin typeface="Times New Roman" panose="02020603050405020304" pitchFamily="18" charset="0"/>
                <a:cs typeface="Times New Roman" panose="02020603050405020304" pitchFamily="18" charset="0"/>
              </a:rPr>
              <a:t>triều</a:t>
            </a:r>
            <a:r>
              <a:rPr lang="en-GB" altLang="en-US" sz="3200" dirty="0" smtClean="0">
                <a:solidFill>
                  <a:srgbClr val="7030A0"/>
                </a:solidFill>
                <a:latin typeface="Times New Roman" panose="02020603050405020304" pitchFamily="18" charset="0"/>
                <a:cs typeface="Times New Roman" panose="02020603050405020304" pitchFamily="18" charset="0"/>
              </a:rPr>
              <a:t> </a:t>
            </a:r>
            <a:r>
              <a:rPr lang="en-GB" altLang="en-US" sz="3200" dirty="0" err="1" smtClean="0">
                <a:solidFill>
                  <a:srgbClr val="7030A0"/>
                </a:solidFill>
                <a:latin typeface="Times New Roman" panose="02020603050405020304" pitchFamily="18" charset="0"/>
                <a:cs typeface="Times New Roman" panose="02020603050405020304" pitchFamily="18" charset="0"/>
              </a:rPr>
              <a:t>Lý</a:t>
            </a:r>
            <a:r>
              <a:rPr lang="en-GB" altLang="en-US" sz="3200" dirty="0" smtClean="0">
                <a:solidFill>
                  <a:srgbClr val="7030A0"/>
                </a:solidFill>
                <a:latin typeface="Times New Roman" panose="02020603050405020304" pitchFamily="18" charset="0"/>
                <a:cs typeface="Times New Roman" panose="02020603050405020304" pitchFamily="18" charset="0"/>
              </a:rPr>
              <a:t>, </a:t>
            </a:r>
            <a:r>
              <a:rPr lang="en-GB" altLang="en-US" sz="3200" dirty="0" err="1" smtClean="0">
                <a:solidFill>
                  <a:srgbClr val="7030A0"/>
                </a:solidFill>
                <a:latin typeface="Times New Roman" panose="02020603050405020304" pitchFamily="18" charset="0"/>
                <a:cs typeface="Times New Roman" panose="02020603050405020304" pitchFamily="18" charset="0"/>
              </a:rPr>
              <a:t>Lý</a:t>
            </a:r>
            <a:r>
              <a:rPr lang="en-GB" altLang="en-US" sz="3200" dirty="0" smtClean="0">
                <a:solidFill>
                  <a:srgbClr val="7030A0"/>
                </a:solidFill>
                <a:latin typeface="Times New Roman" panose="02020603050405020304" pitchFamily="18" charset="0"/>
                <a:cs typeface="Times New Roman" panose="02020603050405020304" pitchFamily="18" charset="0"/>
              </a:rPr>
              <a:t> </a:t>
            </a:r>
            <a:r>
              <a:rPr lang="en-GB" altLang="en-US" sz="3200" dirty="0" err="1" smtClean="0">
                <a:solidFill>
                  <a:srgbClr val="7030A0"/>
                </a:solidFill>
                <a:latin typeface="Times New Roman" panose="02020603050405020304" pitchFamily="18" charset="0"/>
                <a:cs typeface="Times New Roman" panose="02020603050405020304" pitchFamily="18" charset="0"/>
              </a:rPr>
              <a:t>Thường</a:t>
            </a:r>
            <a:r>
              <a:rPr lang="en-GB" altLang="en-US" sz="3200" dirty="0" smtClean="0">
                <a:solidFill>
                  <a:srgbClr val="7030A0"/>
                </a:solidFill>
                <a:latin typeface="Times New Roman" panose="02020603050405020304" pitchFamily="18" charset="0"/>
                <a:cs typeface="Times New Roman" panose="02020603050405020304" pitchFamily="18" charset="0"/>
              </a:rPr>
              <a:t> </a:t>
            </a:r>
            <a:r>
              <a:rPr lang="en-GB" altLang="en-US" sz="3200" dirty="0" err="1" smtClean="0">
                <a:solidFill>
                  <a:srgbClr val="7030A0"/>
                </a:solidFill>
                <a:latin typeface="Times New Roman" panose="02020603050405020304" pitchFamily="18" charset="0"/>
                <a:cs typeface="Times New Roman" panose="02020603050405020304" pitchFamily="18" charset="0"/>
              </a:rPr>
              <a:t>Kiệt</a:t>
            </a:r>
            <a:r>
              <a:rPr lang="en-GB" altLang="en-US" sz="3200" dirty="0" smtClean="0">
                <a:solidFill>
                  <a:srgbClr val="7030A0"/>
                </a:solidFill>
                <a:latin typeface="Times New Roman" panose="02020603050405020304" pitchFamily="18" charset="0"/>
                <a:cs typeface="Times New Roman" panose="02020603050405020304" pitchFamily="18" charset="0"/>
              </a:rPr>
              <a:t> </a:t>
            </a:r>
            <a:r>
              <a:rPr lang="en-GB" altLang="en-US" sz="3200" dirty="0" err="1" smtClean="0">
                <a:solidFill>
                  <a:srgbClr val="7030A0"/>
                </a:solidFill>
                <a:latin typeface="Times New Roman" panose="02020603050405020304" pitchFamily="18" charset="0"/>
                <a:cs typeface="Times New Roman" panose="02020603050405020304" pitchFamily="18" charset="0"/>
              </a:rPr>
              <a:t>lập</a:t>
            </a:r>
            <a:r>
              <a:rPr lang="en-GB" altLang="en-US" sz="3200" dirty="0" smtClean="0">
                <a:solidFill>
                  <a:srgbClr val="7030A0"/>
                </a:solidFill>
                <a:latin typeface="Times New Roman" panose="02020603050405020304" pitchFamily="18" charset="0"/>
                <a:cs typeface="Times New Roman" panose="02020603050405020304" pitchFamily="18" charset="0"/>
              </a:rPr>
              <a:t> </a:t>
            </a:r>
            <a:r>
              <a:rPr lang="en-GB" altLang="en-US" sz="3200" dirty="0" err="1" smtClean="0">
                <a:solidFill>
                  <a:srgbClr val="7030A0"/>
                </a:solidFill>
                <a:latin typeface="Times New Roman" panose="02020603050405020304" pitchFamily="18" charset="0"/>
                <a:cs typeface="Times New Roman" panose="02020603050405020304" pitchFamily="18" charset="0"/>
              </a:rPr>
              <a:t>những</a:t>
            </a:r>
            <a:r>
              <a:rPr lang="en-GB" altLang="en-US" sz="3200" dirty="0" smtClean="0">
                <a:solidFill>
                  <a:srgbClr val="7030A0"/>
                </a:solidFill>
                <a:latin typeface="Times New Roman" panose="02020603050405020304" pitchFamily="18" charset="0"/>
                <a:cs typeface="Times New Roman" panose="02020603050405020304" pitchFamily="18" charset="0"/>
              </a:rPr>
              <a:t> </a:t>
            </a:r>
            <a:r>
              <a:rPr lang="en-GB" altLang="en-US" sz="3200" dirty="0" err="1" smtClean="0">
                <a:solidFill>
                  <a:srgbClr val="7030A0"/>
                </a:solidFill>
                <a:latin typeface="Times New Roman" panose="02020603050405020304" pitchFamily="18" charset="0"/>
                <a:cs typeface="Times New Roman" panose="02020603050405020304" pitchFamily="18" charset="0"/>
              </a:rPr>
              <a:t>chiến</a:t>
            </a:r>
            <a:r>
              <a:rPr lang="en-GB" altLang="en-US" sz="3200" dirty="0" smtClean="0">
                <a:solidFill>
                  <a:srgbClr val="7030A0"/>
                </a:solidFill>
                <a:latin typeface="Times New Roman" panose="02020603050405020304" pitchFamily="18" charset="0"/>
                <a:cs typeface="Times New Roman" panose="02020603050405020304" pitchFamily="18" charset="0"/>
              </a:rPr>
              <a:t> </a:t>
            </a:r>
            <a:r>
              <a:rPr lang="en-GB" altLang="en-US" sz="3200" dirty="0" err="1" smtClean="0">
                <a:solidFill>
                  <a:srgbClr val="7030A0"/>
                </a:solidFill>
                <a:latin typeface="Times New Roman" panose="02020603050405020304" pitchFamily="18" charset="0"/>
                <a:cs typeface="Times New Roman" panose="02020603050405020304" pitchFamily="18" charset="0"/>
              </a:rPr>
              <a:t>công</a:t>
            </a:r>
            <a:r>
              <a:rPr lang="en-GB" altLang="en-US" sz="3200" dirty="0" smtClean="0">
                <a:solidFill>
                  <a:srgbClr val="7030A0"/>
                </a:solidFill>
                <a:latin typeface="Times New Roman" panose="02020603050405020304" pitchFamily="18" charset="0"/>
                <a:cs typeface="Times New Roman" panose="02020603050405020304" pitchFamily="18" charset="0"/>
              </a:rPr>
              <a:t> </a:t>
            </a:r>
            <a:r>
              <a:rPr lang="en-GB" altLang="en-US" sz="3200" dirty="0" err="1" smtClean="0">
                <a:solidFill>
                  <a:srgbClr val="7030A0"/>
                </a:solidFill>
                <a:latin typeface="Times New Roman" panose="02020603050405020304" pitchFamily="18" charset="0"/>
                <a:cs typeface="Times New Roman" panose="02020603050405020304" pitchFamily="18" charset="0"/>
              </a:rPr>
              <a:t>lẫy</a:t>
            </a:r>
            <a:r>
              <a:rPr lang="en-GB" altLang="en-US" sz="3200" dirty="0" smtClean="0">
                <a:solidFill>
                  <a:srgbClr val="7030A0"/>
                </a:solidFill>
                <a:latin typeface="Times New Roman" panose="02020603050405020304" pitchFamily="18" charset="0"/>
                <a:cs typeface="Times New Roman" panose="02020603050405020304" pitchFamily="18" charset="0"/>
              </a:rPr>
              <a:t> </a:t>
            </a:r>
            <a:r>
              <a:rPr lang="en-GB" altLang="en-US" sz="3200" dirty="0" err="1" smtClean="0">
                <a:solidFill>
                  <a:srgbClr val="7030A0"/>
                </a:solidFill>
                <a:latin typeface="Times New Roman" panose="02020603050405020304" pitchFamily="18" charset="0"/>
                <a:cs typeface="Times New Roman" panose="02020603050405020304" pitchFamily="18" charset="0"/>
              </a:rPr>
              <a:t>lừng</a:t>
            </a:r>
            <a:r>
              <a:rPr lang="en-GB" altLang="en-US" sz="3200" dirty="0" smtClean="0">
                <a:solidFill>
                  <a:srgbClr val="7030A0"/>
                </a:solidFill>
                <a:latin typeface="Times New Roman" panose="02020603050405020304" pitchFamily="18" charset="0"/>
                <a:cs typeface="Times New Roman" panose="02020603050405020304" pitchFamily="18" charset="0"/>
              </a:rPr>
              <a:t>. </a:t>
            </a:r>
            <a:endParaRPr lang="en-GB" altLang="en-US" sz="32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72300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4BF024D-FBFB-C89E-4416-9E8F1FD88131}"/>
              </a:ext>
            </a:extLst>
          </p:cNvPr>
          <p:cNvSpPr/>
          <p:nvPr/>
        </p:nvSpPr>
        <p:spPr>
          <a:xfrm>
            <a:off x="560363" y="342900"/>
            <a:ext cx="11071274" cy="5973493"/>
          </a:xfrm>
          <a:prstGeom prst="roundRect">
            <a:avLst/>
          </a:prstGeom>
          <a:solidFill>
            <a:schemeClr val="bg1"/>
          </a:solidFill>
          <a:ln w="57150">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0B586E0-121D-AD8B-3AFE-51C34F921F7B}"/>
              </a:ext>
            </a:extLst>
          </p:cNvPr>
          <p:cNvSpPr txBox="1"/>
          <p:nvPr/>
        </p:nvSpPr>
        <p:spPr>
          <a:xfrm>
            <a:off x="1306671" y="597084"/>
            <a:ext cx="9578658" cy="584775"/>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3200" kern="0" dirty="0">
                <a:solidFill>
                  <a:srgbClr val="0070C0"/>
                </a:solidFill>
                <a:latin typeface="UTM Avo" panose="02040603050506020204" pitchFamily="18" charset="0"/>
                <a:cs typeface="Calibri" panose="020F0502020204030204" pitchFamily="34" charset="0"/>
                <a:sym typeface="Arial"/>
              </a:rPr>
              <a:t>- Theo </a:t>
            </a:r>
            <a:r>
              <a:rPr lang="en-US" sz="3200" kern="0" dirty="0" err="1">
                <a:solidFill>
                  <a:srgbClr val="0070C0"/>
                </a:solidFill>
                <a:latin typeface="UTM Avo" panose="02040603050506020204" pitchFamily="18" charset="0"/>
                <a:cs typeface="Calibri" panose="020F0502020204030204" pitchFamily="34" charset="0"/>
                <a:sym typeface="Arial"/>
              </a:rPr>
              <a:t>em</a:t>
            </a:r>
            <a:r>
              <a:rPr lang="en-US" sz="3200" kern="0" dirty="0">
                <a:solidFill>
                  <a:srgbClr val="0070C0"/>
                </a:solidFill>
                <a:latin typeface="UTM Avo" panose="02040603050506020204" pitchFamily="18" charset="0"/>
                <a:cs typeface="Calibri" panose="020F0502020204030204" pitchFamily="34" charset="0"/>
                <a:sym typeface="Arial"/>
              </a:rPr>
              <a:t>, </a:t>
            </a:r>
            <a:r>
              <a:rPr lang="en-US" sz="3200" kern="0" dirty="0" err="1">
                <a:solidFill>
                  <a:srgbClr val="0070C0"/>
                </a:solidFill>
                <a:latin typeface="UTM Avo" panose="02040603050506020204" pitchFamily="18" charset="0"/>
                <a:cs typeface="Calibri" panose="020F0502020204030204" pitchFamily="34" charset="0"/>
                <a:sym typeface="Arial"/>
              </a:rPr>
              <a:t>nội</a:t>
            </a:r>
            <a:r>
              <a:rPr lang="en-US" sz="3200" kern="0" dirty="0">
                <a:solidFill>
                  <a:srgbClr val="0070C0"/>
                </a:solidFill>
                <a:latin typeface="UTM Avo" panose="02040603050506020204" pitchFamily="18" charset="0"/>
                <a:cs typeface="Calibri" panose="020F0502020204030204" pitchFamily="34" charset="0"/>
                <a:sym typeface="Arial"/>
              </a:rPr>
              <a:t> dung </a:t>
            </a:r>
            <a:r>
              <a:rPr lang="en-US" sz="3200" kern="0" dirty="0" err="1">
                <a:solidFill>
                  <a:srgbClr val="0070C0"/>
                </a:solidFill>
                <a:latin typeface="UTM Avo" panose="02040603050506020204" pitchFamily="18" charset="0"/>
                <a:cs typeface="Calibri" panose="020F0502020204030204" pitchFamily="34" charset="0"/>
                <a:sym typeface="Arial"/>
              </a:rPr>
              <a:t>bài</a:t>
            </a:r>
            <a:r>
              <a:rPr lang="en-US" sz="3200" kern="0" dirty="0">
                <a:solidFill>
                  <a:srgbClr val="0070C0"/>
                </a:solidFill>
                <a:latin typeface="UTM Avo" panose="02040603050506020204" pitchFamily="18" charset="0"/>
                <a:cs typeface="Calibri" panose="020F0502020204030204" pitchFamily="34" charset="0"/>
                <a:sym typeface="Arial"/>
              </a:rPr>
              <a:t> </a:t>
            </a:r>
            <a:r>
              <a:rPr lang="en-US" sz="3200" kern="0" dirty="0" err="1">
                <a:solidFill>
                  <a:srgbClr val="0070C0"/>
                </a:solidFill>
                <a:latin typeface="UTM Avo" panose="02040603050506020204" pitchFamily="18" charset="0"/>
                <a:cs typeface="Calibri" panose="020F0502020204030204" pitchFamily="34" charset="0"/>
                <a:sym typeface="Arial"/>
              </a:rPr>
              <a:t>đọc</a:t>
            </a:r>
            <a:r>
              <a:rPr lang="en-US" sz="3200" kern="0" dirty="0">
                <a:solidFill>
                  <a:srgbClr val="0070C0"/>
                </a:solidFill>
                <a:latin typeface="UTM Avo" panose="02040603050506020204" pitchFamily="18" charset="0"/>
                <a:cs typeface="Calibri" panose="020F0502020204030204" pitchFamily="34" charset="0"/>
                <a:sym typeface="Arial"/>
              </a:rPr>
              <a:t> </a:t>
            </a:r>
            <a:r>
              <a:rPr lang="en-US" sz="3200" kern="0" dirty="0" err="1">
                <a:solidFill>
                  <a:srgbClr val="0070C0"/>
                </a:solidFill>
                <a:latin typeface="UTM Avo" panose="02040603050506020204" pitchFamily="18" charset="0"/>
                <a:cs typeface="Calibri" panose="020F0502020204030204" pitchFamily="34" charset="0"/>
                <a:sym typeface="Arial"/>
              </a:rPr>
              <a:t>nói</a:t>
            </a:r>
            <a:r>
              <a:rPr lang="en-US" sz="3200" kern="0" dirty="0">
                <a:solidFill>
                  <a:srgbClr val="0070C0"/>
                </a:solidFill>
                <a:latin typeface="UTM Avo" panose="02040603050506020204" pitchFamily="18" charset="0"/>
                <a:cs typeface="Calibri" panose="020F0502020204030204" pitchFamily="34" charset="0"/>
                <a:sym typeface="Arial"/>
              </a:rPr>
              <a:t> </a:t>
            </a:r>
            <a:r>
              <a:rPr lang="en-US" sz="3200" kern="0" dirty="0" err="1">
                <a:solidFill>
                  <a:srgbClr val="0070C0"/>
                </a:solidFill>
                <a:latin typeface="UTM Avo" panose="02040603050506020204" pitchFamily="18" charset="0"/>
                <a:cs typeface="Calibri" panose="020F0502020204030204" pitchFamily="34" charset="0"/>
                <a:sym typeface="Arial"/>
              </a:rPr>
              <a:t>lên</a:t>
            </a:r>
            <a:r>
              <a:rPr lang="en-US" sz="3200" kern="0" dirty="0">
                <a:solidFill>
                  <a:srgbClr val="0070C0"/>
                </a:solidFill>
                <a:latin typeface="UTM Avo" panose="02040603050506020204" pitchFamily="18" charset="0"/>
                <a:cs typeface="Calibri" panose="020F0502020204030204" pitchFamily="34" charset="0"/>
                <a:sym typeface="Arial"/>
              </a:rPr>
              <a:t> </a:t>
            </a:r>
            <a:r>
              <a:rPr lang="en-US" sz="3200" kern="0" dirty="0" err="1">
                <a:solidFill>
                  <a:srgbClr val="0070C0"/>
                </a:solidFill>
                <a:latin typeface="UTM Avo" panose="02040603050506020204" pitchFamily="18" charset="0"/>
                <a:cs typeface="Calibri" panose="020F0502020204030204" pitchFamily="34" charset="0"/>
                <a:sym typeface="Arial"/>
              </a:rPr>
              <a:t>điều</a:t>
            </a:r>
            <a:r>
              <a:rPr lang="en-US" sz="3200" kern="0" dirty="0">
                <a:solidFill>
                  <a:srgbClr val="0070C0"/>
                </a:solidFill>
                <a:latin typeface="UTM Avo" panose="02040603050506020204" pitchFamily="18" charset="0"/>
                <a:cs typeface="Calibri" panose="020F0502020204030204" pitchFamily="34" charset="0"/>
                <a:sym typeface="Arial"/>
              </a:rPr>
              <a:t> </a:t>
            </a:r>
            <a:r>
              <a:rPr lang="en-US" sz="3200" kern="0" dirty="0" err="1">
                <a:solidFill>
                  <a:srgbClr val="0070C0"/>
                </a:solidFill>
                <a:latin typeface="UTM Avo" panose="02040603050506020204" pitchFamily="18" charset="0"/>
                <a:cs typeface="Calibri" panose="020F0502020204030204" pitchFamily="34" charset="0"/>
                <a:sym typeface="Arial"/>
              </a:rPr>
              <a:t>gì</a:t>
            </a:r>
            <a:r>
              <a:rPr lang="en-US" sz="3200" kern="0" dirty="0">
                <a:solidFill>
                  <a:srgbClr val="0070C0"/>
                </a:solidFill>
                <a:latin typeface="UTM Avo" panose="02040603050506020204" pitchFamily="18" charset="0"/>
                <a:cs typeface="Calibri" panose="020F0502020204030204" pitchFamily="34" charset="0"/>
                <a:sym typeface="Arial"/>
              </a:rPr>
              <a:t>?</a:t>
            </a:r>
            <a:endParaRPr lang="vi-VN" sz="3200" kern="0" dirty="0">
              <a:solidFill>
                <a:srgbClr val="0070C0"/>
              </a:solidFill>
              <a:latin typeface="Calibri" panose="020F0502020204030204" pitchFamily="34" charset="0"/>
              <a:cs typeface="Calibri" panose="020F0502020204030204" pitchFamily="34" charset="0"/>
              <a:sym typeface="Arial"/>
            </a:endParaRPr>
          </a:p>
        </p:txBody>
      </p:sp>
      <p:sp>
        <p:nvSpPr>
          <p:cNvPr id="16" name="TextBox 15">
            <a:extLst>
              <a:ext uri="{FF2B5EF4-FFF2-40B4-BE49-F238E27FC236}">
                <a16:creationId xmlns:a16="http://schemas.microsoft.com/office/drawing/2014/main" id="{57C3B9BC-BC6A-BA06-1213-D65AEBB27DC9}"/>
              </a:ext>
            </a:extLst>
          </p:cNvPr>
          <p:cNvSpPr txBox="1"/>
          <p:nvPr/>
        </p:nvSpPr>
        <p:spPr>
          <a:xfrm>
            <a:off x="830730" y="2023559"/>
            <a:ext cx="10530540" cy="2308324"/>
          </a:xfrm>
          <a:prstGeom prst="rect">
            <a:avLst/>
          </a:prstGeom>
          <a:solidFill>
            <a:schemeClr val="accent2">
              <a:lumMod val="40000"/>
              <a:lumOff val="60000"/>
            </a:schemeClr>
          </a:solidFill>
        </p:spPr>
        <p:txBody>
          <a:bodyPr wrap="square" rtlCol="0">
            <a:spAutoFit/>
          </a:bodyPr>
          <a:lstStyle/>
          <a:p>
            <a:pPr algn="just"/>
            <a:r>
              <a:rPr lang="en-US" sz="4800" dirty="0" smtClean="0">
                <a:solidFill>
                  <a:srgbClr val="E11F69"/>
                </a:solidFill>
                <a:latin typeface="Times New Roman" panose="02020603050405020304" pitchFamily="18" charset="0"/>
                <a:cs typeface="Times New Roman" panose="02020603050405020304" pitchFamily="18" charset="0"/>
              </a:rPr>
              <a:t>- </a:t>
            </a:r>
            <a:r>
              <a:rPr lang="en-US" sz="4800" dirty="0" err="1" smtClean="0">
                <a:solidFill>
                  <a:srgbClr val="E11F69"/>
                </a:solidFill>
                <a:latin typeface="Times New Roman" panose="02020603050405020304" pitchFamily="18" charset="0"/>
                <a:cs typeface="Times New Roman" panose="02020603050405020304" pitchFamily="18" charset="0"/>
              </a:rPr>
              <a:t>Bài</a:t>
            </a:r>
            <a:r>
              <a:rPr lang="en-US" sz="4800" dirty="0" smtClean="0">
                <a:solidFill>
                  <a:srgbClr val="E11F69"/>
                </a:solidFill>
                <a:latin typeface="Times New Roman" panose="02020603050405020304" pitchFamily="18" charset="0"/>
                <a:cs typeface="Times New Roman" panose="02020603050405020304" pitchFamily="18" charset="0"/>
              </a:rPr>
              <a:t> </a:t>
            </a:r>
            <a:r>
              <a:rPr lang="en-US" sz="4800" dirty="0" err="1" smtClean="0">
                <a:solidFill>
                  <a:srgbClr val="E11F69"/>
                </a:solidFill>
                <a:latin typeface="Times New Roman" panose="02020603050405020304" pitchFamily="18" charset="0"/>
                <a:cs typeface="Times New Roman" panose="02020603050405020304" pitchFamily="18" charset="0"/>
              </a:rPr>
              <a:t>đọc</a:t>
            </a:r>
            <a:r>
              <a:rPr lang="en-US" sz="4800" dirty="0" smtClean="0">
                <a:solidFill>
                  <a:srgbClr val="E11F69"/>
                </a:solidFill>
                <a:latin typeface="Times New Roman" panose="02020603050405020304" pitchFamily="18" charset="0"/>
                <a:cs typeface="Times New Roman" panose="02020603050405020304" pitchFamily="18" charset="0"/>
              </a:rPr>
              <a:t> </a:t>
            </a:r>
            <a:r>
              <a:rPr lang="en-US" sz="4800" dirty="0" err="1" smtClean="0">
                <a:solidFill>
                  <a:srgbClr val="E11F69"/>
                </a:solidFill>
                <a:latin typeface="Times New Roman" panose="02020603050405020304" pitchFamily="18" charset="0"/>
                <a:cs typeface="Times New Roman" panose="02020603050405020304" pitchFamily="18" charset="0"/>
              </a:rPr>
              <a:t>kể</a:t>
            </a:r>
            <a:r>
              <a:rPr lang="en-US" sz="4800" dirty="0" smtClean="0">
                <a:solidFill>
                  <a:srgbClr val="E11F69"/>
                </a:solidFill>
                <a:latin typeface="Times New Roman" panose="02020603050405020304" pitchFamily="18" charset="0"/>
                <a:cs typeface="Times New Roman" panose="02020603050405020304" pitchFamily="18" charset="0"/>
              </a:rPr>
              <a:t> </a:t>
            </a:r>
            <a:r>
              <a:rPr lang="en-US" sz="4800" dirty="0" err="1" smtClean="0">
                <a:solidFill>
                  <a:srgbClr val="E11F69"/>
                </a:solidFill>
                <a:latin typeface="Times New Roman" panose="02020603050405020304" pitchFamily="18" charset="0"/>
                <a:cs typeface="Times New Roman" panose="02020603050405020304" pitchFamily="18" charset="0"/>
              </a:rPr>
              <a:t>về</a:t>
            </a:r>
            <a:r>
              <a:rPr lang="en-US" sz="4800" dirty="0" smtClean="0">
                <a:solidFill>
                  <a:srgbClr val="E11F69"/>
                </a:solidFill>
                <a:latin typeface="Times New Roman" panose="02020603050405020304" pitchFamily="18" charset="0"/>
                <a:cs typeface="Times New Roman" panose="02020603050405020304" pitchFamily="18" charset="0"/>
              </a:rPr>
              <a:t> </a:t>
            </a:r>
            <a:r>
              <a:rPr lang="en-US" sz="4800" dirty="0" err="1" smtClean="0">
                <a:solidFill>
                  <a:srgbClr val="E11F69"/>
                </a:solidFill>
                <a:latin typeface="Times New Roman" panose="02020603050405020304" pitchFamily="18" charset="0"/>
                <a:cs typeface="Times New Roman" panose="02020603050405020304" pitchFamily="18" charset="0"/>
              </a:rPr>
              <a:t>vua</a:t>
            </a:r>
            <a:r>
              <a:rPr lang="en-US" sz="4800" dirty="0" smtClean="0">
                <a:solidFill>
                  <a:srgbClr val="E11F69"/>
                </a:solidFill>
                <a:latin typeface="Times New Roman" panose="02020603050405020304" pitchFamily="18" charset="0"/>
                <a:cs typeface="Times New Roman" panose="02020603050405020304" pitchFamily="18" charset="0"/>
              </a:rPr>
              <a:t> </a:t>
            </a:r>
            <a:r>
              <a:rPr lang="en-US" sz="4800" dirty="0" err="1" smtClean="0">
                <a:solidFill>
                  <a:srgbClr val="E11F69"/>
                </a:solidFill>
                <a:latin typeface="Times New Roman" panose="02020603050405020304" pitchFamily="18" charset="0"/>
                <a:cs typeface="Times New Roman" panose="02020603050405020304" pitchFamily="18" charset="0"/>
              </a:rPr>
              <a:t>Lý</a:t>
            </a:r>
            <a:r>
              <a:rPr lang="en-US" sz="4800" dirty="0" smtClean="0">
                <a:solidFill>
                  <a:srgbClr val="E11F69"/>
                </a:solidFill>
                <a:latin typeface="Times New Roman" panose="02020603050405020304" pitchFamily="18" charset="0"/>
                <a:cs typeface="Times New Roman" panose="02020603050405020304" pitchFamily="18" charset="0"/>
              </a:rPr>
              <a:t> </a:t>
            </a:r>
            <a:r>
              <a:rPr lang="en-US" sz="4800" dirty="0" err="1" smtClean="0">
                <a:solidFill>
                  <a:srgbClr val="E11F69"/>
                </a:solidFill>
                <a:latin typeface="Times New Roman" panose="02020603050405020304" pitchFamily="18" charset="0"/>
                <a:cs typeface="Times New Roman" panose="02020603050405020304" pitchFamily="18" charset="0"/>
              </a:rPr>
              <a:t>Thái</a:t>
            </a:r>
            <a:r>
              <a:rPr lang="en-US" sz="4800" dirty="0" smtClean="0">
                <a:solidFill>
                  <a:srgbClr val="E11F69"/>
                </a:solidFill>
                <a:latin typeface="Times New Roman" panose="02020603050405020304" pitchFamily="18" charset="0"/>
                <a:cs typeface="Times New Roman" panose="02020603050405020304" pitchFamily="18" charset="0"/>
              </a:rPr>
              <a:t> </a:t>
            </a:r>
            <a:r>
              <a:rPr lang="en-US" sz="4800" dirty="0" err="1" smtClean="0">
                <a:solidFill>
                  <a:srgbClr val="E11F69"/>
                </a:solidFill>
                <a:latin typeface="Times New Roman" panose="02020603050405020304" pitchFamily="18" charset="0"/>
                <a:cs typeface="Times New Roman" panose="02020603050405020304" pitchFamily="18" charset="0"/>
              </a:rPr>
              <a:t>Tông</a:t>
            </a:r>
            <a:r>
              <a:rPr lang="en-US" sz="4800" dirty="0" smtClean="0">
                <a:solidFill>
                  <a:srgbClr val="E11F69"/>
                </a:solidFill>
                <a:latin typeface="Times New Roman" panose="02020603050405020304" pitchFamily="18" charset="0"/>
                <a:cs typeface="Times New Roman" panose="02020603050405020304" pitchFamily="18" charset="0"/>
              </a:rPr>
              <a:t>, </a:t>
            </a:r>
            <a:r>
              <a:rPr lang="en-US" sz="4800" dirty="0" err="1" smtClean="0">
                <a:solidFill>
                  <a:srgbClr val="E11F69"/>
                </a:solidFill>
                <a:latin typeface="Times New Roman" panose="02020603050405020304" pitchFamily="18" charset="0"/>
                <a:cs typeface="Times New Roman" panose="02020603050405020304" pitchFamily="18" charset="0"/>
              </a:rPr>
              <a:t>vị</a:t>
            </a:r>
            <a:r>
              <a:rPr lang="en-US" sz="4800" dirty="0" smtClean="0">
                <a:solidFill>
                  <a:srgbClr val="E11F69"/>
                </a:solidFill>
                <a:latin typeface="Times New Roman" panose="02020603050405020304" pitchFamily="18" charset="0"/>
                <a:cs typeface="Times New Roman" panose="02020603050405020304" pitchFamily="18" charset="0"/>
              </a:rPr>
              <a:t> </a:t>
            </a:r>
            <a:r>
              <a:rPr lang="en-US" sz="4800" dirty="0" err="1" smtClean="0">
                <a:solidFill>
                  <a:srgbClr val="E11F69"/>
                </a:solidFill>
                <a:latin typeface="Times New Roman" panose="02020603050405020304" pitchFamily="18" charset="0"/>
                <a:cs typeface="Times New Roman" panose="02020603050405020304" pitchFamily="18" charset="0"/>
              </a:rPr>
              <a:t>vua</a:t>
            </a:r>
            <a:r>
              <a:rPr lang="en-US" sz="4800" dirty="0" smtClean="0">
                <a:solidFill>
                  <a:srgbClr val="E11F69"/>
                </a:solidFill>
                <a:latin typeface="Times New Roman" panose="02020603050405020304" pitchFamily="18" charset="0"/>
                <a:cs typeface="Times New Roman" panose="02020603050405020304" pitchFamily="18" charset="0"/>
              </a:rPr>
              <a:t> </a:t>
            </a:r>
            <a:r>
              <a:rPr lang="en-US" sz="4800" dirty="0" err="1" smtClean="0">
                <a:solidFill>
                  <a:srgbClr val="E11F69"/>
                </a:solidFill>
                <a:latin typeface="Times New Roman" panose="02020603050405020304" pitchFamily="18" charset="0"/>
                <a:cs typeface="Times New Roman" panose="02020603050405020304" pitchFamily="18" charset="0"/>
              </a:rPr>
              <a:t>luôn</a:t>
            </a:r>
            <a:r>
              <a:rPr lang="en-US" sz="4800" dirty="0" smtClean="0">
                <a:solidFill>
                  <a:srgbClr val="E11F69"/>
                </a:solidFill>
                <a:latin typeface="Times New Roman" panose="02020603050405020304" pitchFamily="18" charset="0"/>
                <a:cs typeface="Times New Roman" panose="02020603050405020304" pitchFamily="18" charset="0"/>
              </a:rPr>
              <a:t> </a:t>
            </a:r>
            <a:r>
              <a:rPr lang="en-US" sz="4800" dirty="0" err="1" smtClean="0">
                <a:solidFill>
                  <a:srgbClr val="E11F69"/>
                </a:solidFill>
                <a:latin typeface="Times New Roman" panose="02020603050405020304" pitchFamily="18" charset="0"/>
                <a:cs typeface="Times New Roman" panose="02020603050405020304" pitchFamily="18" charset="0"/>
              </a:rPr>
              <a:t>luôn</a:t>
            </a:r>
            <a:r>
              <a:rPr lang="en-US" sz="4800" dirty="0" smtClean="0">
                <a:solidFill>
                  <a:srgbClr val="E11F69"/>
                </a:solidFill>
                <a:latin typeface="Times New Roman" panose="02020603050405020304" pitchFamily="18" charset="0"/>
                <a:cs typeface="Times New Roman" panose="02020603050405020304" pitchFamily="18" charset="0"/>
              </a:rPr>
              <a:t> </a:t>
            </a:r>
            <a:r>
              <a:rPr lang="en-US" sz="4800" dirty="0" err="1" smtClean="0">
                <a:solidFill>
                  <a:srgbClr val="E11F69"/>
                </a:solidFill>
                <a:latin typeface="Times New Roman" panose="02020603050405020304" pitchFamily="18" charset="0"/>
                <a:cs typeface="Times New Roman" panose="02020603050405020304" pitchFamily="18" charset="0"/>
              </a:rPr>
              <a:t>chăm</a:t>
            </a:r>
            <a:r>
              <a:rPr lang="en-US" sz="4800" dirty="0" smtClean="0">
                <a:solidFill>
                  <a:srgbClr val="E11F69"/>
                </a:solidFill>
                <a:latin typeface="Times New Roman" panose="02020603050405020304" pitchFamily="18" charset="0"/>
                <a:cs typeface="Times New Roman" panose="02020603050405020304" pitchFamily="18" charset="0"/>
              </a:rPr>
              <a:t> lo </a:t>
            </a:r>
            <a:r>
              <a:rPr lang="en-US" sz="4800" dirty="0" err="1" smtClean="0">
                <a:solidFill>
                  <a:srgbClr val="E11F69"/>
                </a:solidFill>
                <a:latin typeface="Times New Roman" panose="02020603050405020304" pitchFamily="18" charset="0"/>
                <a:cs typeface="Times New Roman" panose="02020603050405020304" pitchFamily="18" charset="0"/>
              </a:rPr>
              <a:t>cho</a:t>
            </a:r>
            <a:r>
              <a:rPr lang="en-US" sz="4800" dirty="0" smtClean="0">
                <a:solidFill>
                  <a:srgbClr val="E11F69"/>
                </a:solidFill>
                <a:latin typeface="Times New Roman" panose="02020603050405020304" pitchFamily="18" charset="0"/>
                <a:cs typeface="Times New Roman" panose="02020603050405020304" pitchFamily="18" charset="0"/>
              </a:rPr>
              <a:t> </a:t>
            </a:r>
            <a:r>
              <a:rPr lang="en-US" sz="4800" dirty="0" err="1" smtClean="0">
                <a:solidFill>
                  <a:srgbClr val="E11F69"/>
                </a:solidFill>
                <a:latin typeface="Times New Roman" panose="02020603050405020304" pitchFamily="18" charset="0"/>
                <a:cs typeface="Times New Roman" panose="02020603050405020304" pitchFamily="18" charset="0"/>
              </a:rPr>
              <a:t>dân</a:t>
            </a:r>
            <a:r>
              <a:rPr lang="en-US" sz="4800" dirty="0" smtClean="0">
                <a:solidFill>
                  <a:srgbClr val="E11F69"/>
                </a:solidFill>
                <a:latin typeface="Times New Roman" panose="02020603050405020304" pitchFamily="18" charset="0"/>
                <a:cs typeface="Times New Roman" panose="02020603050405020304" pitchFamily="18" charset="0"/>
              </a:rPr>
              <a:t>, </a:t>
            </a:r>
            <a:r>
              <a:rPr lang="en-US" sz="4800" dirty="0" err="1" smtClean="0">
                <a:solidFill>
                  <a:srgbClr val="E11F69"/>
                </a:solidFill>
                <a:latin typeface="Times New Roman" panose="02020603050405020304" pitchFamily="18" charset="0"/>
                <a:cs typeface="Times New Roman" panose="02020603050405020304" pitchFamily="18" charset="0"/>
              </a:rPr>
              <a:t>cho</a:t>
            </a:r>
            <a:r>
              <a:rPr lang="en-US" sz="4800" dirty="0" smtClean="0">
                <a:solidFill>
                  <a:srgbClr val="E11F69"/>
                </a:solidFill>
                <a:latin typeface="Times New Roman" panose="02020603050405020304" pitchFamily="18" charset="0"/>
                <a:cs typeface="Times New Roman" panose="02020603050405020304" pitchFamily="18" charset="0"/>
              </a:rPr>
              <a:t> </a:t>
            </a:r>
            <a:r>
              <a:rPr lang="en-US" sz="4800" dirty="0" err="1" smtClean="0">
                <a:solidFill>
                  <a:srgbClr val="E11F69"/>
                </a:solidFill>
                <a:latin typeface="Times New Roman" panose="02020603050405020304" pitchFamily="18" charset="0"/>
                <a:cs typeface="Times New Roman" panose="02020603050405020304" pitchFamily="18" charset="0"/>
              </a:rPr>
              <a:t>nước</a:t>
            </a:r>
            <a:r>
              <a:rPr lang="en-US" sz="4800" dirty="0" smtClean="0">
                <a:solidFill>
                  <a:srgbClr val="E11F69"/>
                </a:solidFill>
                <a:latin typeface="Times New Roman" panose="02020603050405020304" pitchFamily="18" charset="0"/>
                <a:cs typeface="Times New Roman" panose="02020603050405020304" pitchFamily="18" charset="0"/>
              </a:rPr>
              <a:t>, </a:t>
            </a:r>
            <a:r>
              <a:rPr lang="en-US" sz="4800" dirty="0" err="1" smtClean="0">
                <a:solidFill>
                  <a:srgbClr val="E11F69"/>
                </a:solidFill>
                <a:latin typeface="Times New Roman" panose="02020603050405020304" pitchFamily="18" charset="0"/>
                <a:cs typeface="Times New Roman" panose="02020603050405020304" pitchFamily="18" charset="0"/>
              </a:rPr>
              <a:t>là</a:t>
            </a:r>
            <a:r>
              <a:rPr lang="en-US" sz="4800" dirty="0" smtClean="0">
                <a:solidFill>
                  <a:srgbClr val="E11F69"/>
                </a:solidFill>
                <a:latin typeface="Times New Roman" panose="02020603050405020304" pitchFamily="18" charset="0"/>
                <a:cs typeface="Times New Roman" panose="02020603050405020304" pitchFamily="18" charset="0"/>
              </a:rPr>
              <a:t> </a:t>
            </a:r>
            <a:r>
              <a:rPr lang="en-US" sz="4800" dirty="0" err="1" smtClean="0">
                <a:solidFill>
                  <a:srgbClr val="E11F69"/>
                </a:solidFill>
                <a:latin typeface="Times New Roman" panose="02020603050405020304" pitchFamily="18" charset="0"/>
                <a:cs typeface="Times New Roman" panose="02020603050405020304" pitchFamily="18" charset="0"/>
              </a:rPr>
              <a:t>tấm</a:t>
            </a:r>
            <a:r>
              <a:rPr lang="en-US" sz="4800" dirty="0" smtClean="0">
                <a:solidFill>
                  <a:srgbClr val="E11F69"/>
                </a:solidFill>
                <a:latin typeface="Times New Roman" panose="02020603050405020304" pitchFamily="18" charset="0"/>
                <a:cs typeface="Times New Roman" panose="02020603050405020304" pitchFamily="18" charset="0"/>
              </a:rPr>
              <a:t> </a:t>
            </a:r>
            <a:r>
              <a:rPr lang="en-US" sz="4800" dirty="0" err="1" smtClean="0">
                <a:solidFill>
                  <a:srgbClr val="E11F69"/>
                </a:solidFill>
                <a:latin typeface="Times New Roman" panose="02020603050405020304" pitchFamily="18" charset="0"/>
                <a:cs typeface="Times New Roman" panose="02020603050405020304" pitchFamily="18" charset="0"/>
              </a:rPr>
              <a:t>gương</a:t>
            </a:r>
            <a:r>
              <a:rPr lang="en-US" sz="4800" dirty="0" smtClean="0">
                <a:solidFill>
                  <a:srgbClr val="E11F69"/>
                </a:solidFill>
                <a:latin typeface="Times New Roman" panose="02020603050405020304" pitchFamily="18" charset="0"/>
                <a:cs typeface="Times New Roman" panose="02020603050405020304" pitchFamily="18" charset="0"/>
              </a:rPr>
              <a:t> </a:t>
            </a:r>
            <a:r>
              <a:rPr lang="en-US" sz="4800" dirty="0" err="1" smtClean="0">
                <a:solidFill>
                  <a:srgbClr val="E11F69"/>
                </a:solidFill>
                <a:latin typeface="Times New Roman" panose="02020603050405020304" pitchFamily="18" charset="0"/>
                <a:cs typeface="Times New Roman" panose="02020603050405020304" pitchFamily="18" charset="0"/>
              </a:rPr>
              <a:t>lớn</a:t>
            </a:r>
            <a:r>
              <a:rPr lang="en-US" sz="4800" dirty="0" smtClean="0">
                <a:solidFill>
                  <a:srgbClr val="E11F69"/>
                </a:solidFill>
                <a:latin typeface="Times New Roman" panose="02020603050405020304" pitchFamily="18" charset="0"/>
                <a:cs typeface="Times New Roman" panose="02020603050405020304" pitchFamily="18" charset="0"/>
              </a:rPr>
              <a:t> </a:t>
            </a:r>
            <a:r>
              <a:rPr lang="en-US" sz="4800" dirty="0" err="1" smtClean="0">
                <a:solidFill>
                  <a:srgbClr val="E11F69"/>
                </a:solidFill>
                <a:latin typeface="Times New Roman" panose="02020603050405020304" pitchFamily="18" charset="0"/>
                <a:cs typeface="Times New Roman" panose="02020603050405020304" pitchFamily="18" charset="0"/>
              </a:rPr>
              <a:t>cho</a:t>
            </a:r>
            <a:r>
              <a:rPr lang="en-US" sz="4800" dirty="0" smtClean="0">
                <a:solidFill>
                  <a:srgbClr val="E11F69"/>
                </a:solidFill>
                <a:latin typeface="Times New Roman" panose="02020603050405020304" pitchFamily="18" charset="0"/>
                <a:cs typeface="Times New Roman" panose="02020603050405020304" pitchFamily="18" charset="0"/>
              </a:rPr>
              <a:t> </a:t>
            </a:r>
            <a:r>
              <a:rPr lang="en-US" sz="4800" dirty="0" err="1" smtClean="0">
                <a:solidFill>
                  <a:srgbClr val="E11F69"/>
                </a:solidFill>
                <a:latin typeface="Times New Roman" panose="02020603050405020304" pitchFamily="18" charset="0"/>
                <a:cs typeface="Times New Roman" panose="02020603050405020304" pitchFamily="18" charset="0"/>
              </a:rPr>
              <a:t>người</a:t>
            </a:r>
            <a:r>
              <a:rPr lang="en-US" sz="4800" dirty="0" smtClean="0">
                <a:solidFill>
                  <a:srgbClr val="E11F69"/>
                </a:solidFill>
                <a:latin typeface="Times New Roman" panose="02020603050405020304" pitchFamily="18" charset="0"/>
                <a:cs typeface="Times New Roman" panose="02020603050405020304" pitchFamily="18" charset="0"/>
              </a:rPr>
              <a:t> </a:t>
            </a:r>
            <a:r>
              <a:rPr lang="en-US" sz="4800" dirty="0" err="1" smtClean="0">
                <a:solidFill>
                  <a:srgbClr val="E11F69"/>
                </a:solidFill>
                <a:latin typeface="Times New Roman" panose="02020603050405020304" pitchFamily="18" charset="0"/>
                <a:cs typeface="Times New Roman" panose="02020603050405020304" pitchFamily="18" charset="0"/>
              </a:rPr>
              <a:t>đời</a:t>
            </a:r>
            <a:r>
              <a:rPr lang="en-US" sz="4800" dirty="0" smtClean="0">
                <a:solidFill>
                  <a:srgbClr val="E11F69"/>
                </a:solidFill>
                <a:latin typeface="Times New Roman" panose="02020603050405020304" pitchFamily="18" charset="0"/>
                <a:cs typeface="Times New Roman" panose="02020603050405020304" pitchFamily="18" charset="0"/>
              </a:rPr>
              <a:t> </a:t>
            </a:r>
            <a:r>
              <a:rPr lang="en-US" sz="4800" dirty="0" err="1" smtClean="0">
                <a:solidFill>
                  <a:srgbClr val="E11F69"/>
                </a:solidFill>
                <a:latin typeface="Times New Roman" panose="02020603050405020304" pitchFamily="18" charset="0"/>
                <a:cs typeface="Times New Roman" panose="02020603050405020304" pitchFamily="18" charset="0"/>
              </a:rPr>
              <a:t>sau</a:t>
            </a:r>
            <a:r>
              <a:rPr lang="en-US" sz="4800" dirty="0" smtClean="0">
                <a:solidFill>
                  <a:srgbClr val="E11F69"/>
                </a:solidFill>
                <a:latin typeface="Times New Roman" panose="02020603050405020304" pitchFamily="18" charset="0"/>
                <a:cs typeface="Times New Roman" panose="02020603050405020304" pitchFamily="18" charset="0"/>
              </a:rPr>
              <a:t>. </a:t>
            </a:r>
            <a:endParaRPr lang="en-US" sz="4800" dirty="0">
              <a:solidFill>
                <a:srgbClr val="E11F6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3941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7B89E931-0FBF-4894-0792-7BD0175DCA8D}"/>
              </a:ext>
            </a:extLst>
          </p:cNvPr>
          <p:cNvSpPr/>
          <p:nvPr/>
        </p:nvSpPr>
        <p:spPr>
          <a:xfrm>
            <a:off x="1543987" y="1364105"/>
            <a:ext cx="8771587" cy="4022283"/>
          </a:xfrm>
          <a:prstGeom prst="roundRect">
            <a:avLst/>
          </a:prstGeom>
          <a:solidFill>
            <a:schemeClr val="bg1">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6" name="Text Box 14">
            <a:extLst>
              <a:ext uri="{FF2B5EF4-FFF2-40B4-BE49-F238E27FC236}">
                <a16:creationId xmlns:a16="http://schemas.microsoft.com/office/drawing/2014/main" id="{D363D405-DC78-F8A6-FB78-10659377223A}"/>
              </a:ext>
            </a:extLst>
          </p:cNvPr>
          <p:cNvSpPr txBox="1">
            <a:spLocks noChangeArrowheads="1"/>
          </p:cNvSpPr>
          <p:nvPr/>
        </p:nvSpPr>
        <p:spPr bwMode="auto">
          <a:xfrm>
            <a:off x="1697257" y="2043113"/>
            <a:ext cx="8618317" cy="2996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dirty="0">
                <a:solidFill>
                  <a:srgbClr val="00206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a:t>
            </a:r>
            <a:endParaRPr lang="en-US" sz="8800" b="1" dirty="0" smtClean="0">
              <a:solidFill>
                <a:srgbClr val="00206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a:p>
            <a:pPr algn="ctr" eaLnBrk="1" hangingPunct="1">
              <a:spcBef>
                <a:spcPts val="1350"/>
              </a:spcBef>
              <a:defRPr/>
            </a:pPr>
            <a:r>
              <a:rPr lang="en-US" sz="8800" b="1" dirty="0" smtClean="0">
                <a:solidFill>
                  <a:srgbClr val="00206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NÂNG CAO</a:t>
            </a:r>
            <a:endParaRPr lang="en-US" sz="8800" dirty="0">
              <a:solidFill>
                <a:srgbClr val="00206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340899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34D5492-2F7F-1127-A930-74D2D576FFA1}"/>
              </a:ext>
            </a:extLst>
          </p:cNvPr>
          <p:cNvPicPr>
            <a:picLocks noChangeAspect="1"/>
          </p:cNvPicPr>
          <p:nvPr/>
        </p:nvPicPr>
        <p:blipFill>
          <a:blip r:embed="rId2"/>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AAA84C22-6579-1E8B-F8EF-949696A90D94}"/>
              </a:ext>
            </a:extLst>
          </p:cNvPr>
          <p:cNvPicPr>
            <a:picLocks noChangeAspect="1"/>
          </p:cNvPicPr>
          <p:nvPr/>
        </p:nvPicPr>
        <p:blipFill>
          <a:blip r:embed="rId3"/>
          <a:stretch>
            <a:fillRect/>
          </a:stretch>
        </p:blipFill>
        <p:spPr>
          <a:xfrm>
            <a:off x="0" y="4986528"/>
            <a:ext cx="12192000" cy="1871472"/>
          </a:xfrm>
          <a:prstGeom prst="rect">
            <a:avLst/>
          </a:prstGeom>
          <a:effectLst>
            <a:outerShdw blurRad="50800" dist="38100" dir="18900000" algn="bl" rotWithShape="0">
              <a:schemeClr val="tx1">
                <a:lumMod val="50000"/>
                <a:lumOff val="50000"/>
                <a:alpha val="40000"/>
              </a:schemeClr>
            </a:outerShdw>
          </a:effectLst>
        </p:spPr>
      </p:pic>
      <p:pic>
        <p:nvPicPr>
          <p:cNvPr id="56" name="Picture 55">
            <a:extLst>
              <a:ext uri="{FF2B5EF4-FFF2-40B4-BE49-F238E27FC236}">
                <a16:creationId xmlns:a16="http://schemas.microsoft.com/office/drawing/2014/main" id="{18AFC316-1CFC-3CB4-74FD-76E46E41399E}"/>
              </a:ext>
            </a:extLst>
          </p:cNvPr>
          <p:cNvPicPr>
            <a:picLocks noChangeAspect="1"/>
          </p:cNvPicPr>
          <p:nvPr/>
        </p:nvPicPr>
        <p:blipFill>
          <a:blip r:embed="rId4"/>
          <a:stretch>
            <a:fillRect/>
          </a:stretch>
        </p:blipFill>
        <p:spPr>
          <a:xfrm>
            <a:off x="1608727" y="4982320"/>
            <a:ext cx="8974545" cy="1875680"/>
          </a:xfrm>
          <a:prstGeom prst="rect">
            <a:avLst/>
          </a:prstGeom>
          <a:effectLst>
            <a:outerShdw blurRad="50800" dist="38100" dir="18900000" algn="bl" rotWithShape="0">
              <a:schemeClr val="tx1">
                <a:lumMod val="50000"/>
                <a:lumOff val="50000"/>
                <a:alpha val="40000"/>
              </a:schemeClr>
            </a:outerShdw>
          </a:effectLst>
        </p:spPr>
      </p:pic>
      <p:sp>
        <p:nvSpPr>
          <p:cNvPr id="6" name="Google Shape;384;p27">
            <a:extLst>
              <a:ext uri="{FF2B5EF4-FFF2-40B4-BE49-F238E27FC236}">
                <a16:creationId xmlns:a16="http://schemas.microsoft.com/office/drawing/2014/main" id="{15903FA1-D4FD-DE05-4B05-14AA6B300585}"/>
              </a:ext>
            </a:extLst>
          </p:cNvPr>
          <p:cNvSpPr/>
          <p:nvPr/>
        </p:nvSpPr>
        <p:spPr>
          <a:xfrm>
            <a:off x="4691744" y="589443"/>
            <a:ext cx="130072" cy="130021"/>
          </a:xfrm>
          <a:custGeom>
            <a:avLst/>
            <a:gdLst/>
            <a:ahLst/>
            <a:cxnLst/>
            <a:rect l="l" t="t" r="r" b="b"/>
            <a:pathLst>
              <a:path w="2954" h="2953" extrusionOk="0">
                <a:moveTo>
                  <a:pt x="1" y="0"/>
                </a:moveTo>
                <a:lnTo>
                  <a:pt x="1" y="2952"/>
                </a:lnTo>
                <a:lnTo>
                  <a:pt x="2953" y="2952"/>
                </a:lnTo>
                <a:lnTo>
                  <a:pt x="2953"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7" name="Hình chữ nhật: Góc Tròn 6">
            <a:extLst>
              <a:ext uri="{FF2B5EF4-FFF2-40B4-BE49-F238E27FC236}">
                <a16:creationId xmlns:a16="http://schemas.microsoft.com/office/drawing/2014/main" id="{E2E80965-9660-CB85-3BAC-C140E6B88E37}"/>
              </a:ext>
            </a:extLst>
          </p:cNvPr>
          <p:cNvSpPr/>
          <p:nvPr/>
        </p:nvSpPr>
        <p:spPr>
          <a:xfrm>
            <a:off x="145074" y="228600"/>
            <a:ext cx="11608231" cy="6400799"/>
          </a:xfrm>
          <a:custGeom>
            <a:avLst/>
            <a:gdLst>
              <a:gd name="connsiteX0" fmla="*/ 0 w 7504807"/>
              <a:gd name="connsiteY0" fmla="*/ 622382 h 3734219"/>
              <a:gd name="connsiteX1" fmla="*/ 622382 w 7504807"/>
              <a:gd name="connsiteY1" fmla="*/ 0 h 3734219"/>
              <a:gd name="connsiteX2" fmla="*/ 6882425 w 7504807"/>
              <a:gd name="connsiteY2" fmla="*/ 0 h 3734219"/>
              <a:gd name="connsiteX3" fmla="*/ 7504807 w 7504807"/>
              <a:gd name="connsiteY3" fmla="*/ 622382 h 3734219"/>
              <a:gd name="connsiteX4" fmla="*/ 7504807 w 7504807"/>
              <a:gd name="connsiteY4" fmla="*/ 3111837 h 3734219"/>
              <a:gd name="connsiteX5" fmla="*/ 6882425 w 7504807"/>
              <a:gd name="connsiteY5" fmla="*/ 3734219 h 3734219"/>
              <a:gd name="connsiteX6" fmla="*/ 622382 w 7504807"/>
              <a:gd name="connsiteY6" fmla="*/ 3734219 h 3734219"/>
              <a:gd name="connsiteX7" fmla="*/ 0 w 7504807"/>
              <a:gd name="connsiteY7" fmla="*/ 3111837 h 3734219"/>
              <a:gd name="connsiteX8" fmla="*/ 0 w 7504807"/>
              <a:gd name="connsiteY8" fmla="*/ 622382 h 373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4807" h="3734219" fill="none" extrusionOk="0">
                <a:moveTo>
                  <a:pt x="0" y="622382"/>
                </a:moveTo>
                <a:cubicBezTo>
                  <a:pt x="-48681" y="281677"/>
                  <a:pt x="274012" y="26337"/>
                  <a:pt x="622382" y="0"/>
                </a:cubicBezTo>
                <a:cubicBezTo>
                  <a:pt x="2037764" y="77600"/>
                  <a:pt x="5346374" y="-27269"/>
                  <a:pt x="6882425" y="0"/>
                </a:cubicBezTo>
                <a:cubicBezTo>
                  <a:pt x="7239929" y="-18167"/>
                  <a:pt x="7514962" y="281640"/>
                  <a:pt x="7504807" y="622382"/>
                </a:cubicBezTo>
                <a:cubicBezTo>
                  <a:pt x="7613807" y="1711273"/>
                  <a:pt x="7426598" y="2680466"/>
                  <a:pt x="7504807" y="3111837"/>
                </a:cubicBezTo>
                <a:cubicBezTo>
                  <a:pt x="7448393" y="3433500"/>
                  <a:pt x="7186488" y="3751714"/>
                  <a:pt x="6882425" y="3734219"/>
                </a:cubicBezTo>
                <a:cubicBezTo>
                  <a:pt x="5419859" y="3783396"/>
                  <a:pt x="2250097" y="3611517"/>
                  <a:pt x="622382" y="3734219"/>
                </a:cubicBezTo>
                <a:cubicBezTo>
                  <a:pt x="273319" y="3775163"/>
                  <a:pt x="-22341" y="3474805"/>
                  <a:pt x="0" y="3111837"/>
                </a:cubicBezTo>
                <a:cubicBezTo>
                  <a:pt x="47022" y="2590482"/>
                  <a:pt x="104569" y="1458466"/>
                  <a:pt x="0" y="622382"/>
                </a:cubicBezTo>
                <a:close/>
              </a:path>
              <a:path w="7504807" h="3734219" stroke="0" extrusionOk="0">
                <a:moveTo>
                  <a:pt x="0" y="622382"/>
                </a:moveTo>
                <a:cubicBezTo>
                  <a:pt x="21605" y="276180"/>
                  <a:pt x="313853" y="-2349"/>
                  <a:pt x="622382" y="0"/>
                </a:cubicBezTo>
                <a:cubicBezTo>
                  <a:pt x="3569367" y="-129276"/>
                  <a:pt x="5338821" y="-77778"/>
                  <a:pt x="6882425" y="0"/>
                </a:cubicBezTo>
                <a:cubicBezTo>
                  <a:pt x="7220475" y="-18114"/>
                  <a:pt x="7502893" y="289685"/>
                  <a:pt x="7504807" y="622382"/>
                </a:cubicBezTo>
                <a:cubicBezTo>
                  <a:pt x="7586406" y="940573"/>
                  <a:pt x="7659107" y="2074835"/>
                  <a:pt x="7504807" y="3111837"/>
                </a:cubicBezTo>
                <a:cubicBezTo>
                  <a:pt x="7511177" y="3469002"/>
                  <a:pt x="7176216" y="3751192"/>
                  <a:pt x="6882425" y="3734219"/>
                </a:cubicBezTo>
                <a:cubicBezTo>
                  <a:pt x="3792671" y="3778439"/>
                  <a:pt x="1443219" y="3704837"/>
                  <a:pt x="622382" y="3734219"/>
                </a:cubicBezTo>
                <a:cubicBezTo>
                  <a:pt x="268258" y="3694289"/>
                  <a:pt x="-4402" y="3454552"/>
                  <a:pt x="0" y="3111837"/>
                </a:cubicBezTo>
                <a:cubicBezTo>
                  <a:pt x="-159954" y="1914173"/>
                  <a:pt x="22140" y="1009064"/>
                  <a:pt x="0" y="622382"/>
                </a:cubicBezTo>
                <a:close/>
              </a:path>
            </a:pathLst>
          </a:custGeom>
          <a:solidFill>
            <a:schemeClr val="bg1">
              <a:alpha val="75000"/>
            </a:schemeClr>
          </a:solidFill>
          <a:ln w="38100">
            <a:solidFill>
              <a:srgbClr val="7A1729"/>
            </a:solidFill>
            <a:prstDash val="dash"/>
            <a:extLst>
              <a:ext uri="{C807C97D-BFC1-408E-A445-0C87EB9F89A2}">
                <ask:lineSketchStyleProps xmln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1" name="TextBox 10">
            <a:extLst>
              <a:ext uri="{FF2B5EF4-FFF2-40B4-BE49-F238E27FC236}">
                <a16:creationId xmlns:a16="http://schemas.microsoft.com/office/drawing/2014/main" id="{47745968-5B11-96F4-4E91-D1916F9F8A7D}"/>
              </a:ext>
            </a:extLst>
          </p:cNvPr>
          <p:cNvSpPr txBox="1"/>
          <p:nvPr/>
        </p:nvSpPr>
        <p:spPr>
          <a:xfrm>
            <a:off x="584616" y="503898"/>
            <a:ext cx="10942819" cy="707886"/>
          </a:xfrm>
          <a:prstGeom prst="rect">
            <a:avLst/>
          </a:prstGeom>
          <a:solidFill>
            <a:schemeClr val="accent2">
              <a:lumMod val="60000"/>
              <a:lumOff val="40000"/>
            </a:schemeClr>
          </a:solidFill>
        </p:spPr>
        <p:txBody>
          <a:bodyPr wrap="square" rtlCol="0">
            <a:spAutoFit/>
          </a:bodyPr>
          <a:lstStyle/>
          <a:p>
            <a:pPr algn="just" defTabSz="1219170">
              <a:buClr>
                <a:srgbClr val="000000"/>
              </a:buClr>
            </a:pPr>
            <a:r>
              <a:rPr lang="en-US" sz="4000" kern="0" dirty="0">
                <a:solidFill>
                  <a:srgbClr val="002060"/>
                </a:solidFill>
                <a:latin typeface="Times New Roman" panose="02020603050405020304" pitchFamily="18" charset="0"/>
                <a:cs typeface="Times New Roman" panose="02020603050405020304" pitchFamily="18" charset="0"/>
                <a:sym typeface="Arial"/>
              </a:rPr>
              <a:t>Theo </a:t>
            </a:r>
            <a:r>
              <a:rPr lang="en-US" sz="4000" kern="0" dirty="0" err="1">
                <a:solidFill>
                  <a:srgbClr val="002060"/>
                </a:solidFill>
                <a:latin typeface="Times New Roman" panose="02020603050405020304" pitchFamily="18" charset="0"/>
                <a:cs typeface="Times New Roman" panose="02020603050405020304" pitchFamily="18" charset="0"/>
                <a:sym typeface="Arial"/>
              </a:rPr>
              <a:t>em</a:t>
            </a:r>
            <a:r>
              <a:rPr lang="en-US" sz="4000" kern="0" dirty="0">
                <a:solidFill>
                  <a:srgbClr val="002060"/>
                </a:solidFill>
                <a:latin typeface="Times New Roman" panose="02020603050405020304" pitchFamily="18" charset="0"/>
                <a:cs typeface="Times New Roman" panose="02020603050405020304" pitchFamily="18" charset="0"/>
                <a:sym typeface="Arial"/>
              </a:rPr>
              <a:t>, </a:t>
            </a:r>
            <a:r>
              <a:rPr lang="en-US" sz="4000" kern="0" dirty="0" err="1">
                <a:solidFill>
                  <a:srgbClr val="002060"/>
                </a:solidFill>
                <a:latin typeface="Times New Roman" panose="02020603050405020304" pitchFamily="18" charset="0"/>
                <a:cs typeface="Times New Roman" panose="02020603050405020304" pitchFamily="18" charset="0"/>
                <a:sym typeface="Arial"/>
              </a:rPr>
              <a:t>đoạn</a:t>
            </a:r>
            <a:r>
              <a:rPr lang="en-US" sz="4000" kern="0" dirty="0">
                <a:solidFill>
                  <a:srgbClr val="002060"/>
                </a:solidFill>
                <a:latin typeface="Times New Roman" panose="02020603050405020304" pitchFamily="18" charset="0"/>
                <a:cs typeface="Times New Roman" panose="02020603050405020304" pitchFamily="18" charset="0"/>
                <a:sym typeface="Arial"/>
              </a:rPr>
              <a:t> 1 </a:t>
            </a:r>
            <a:r>
              <a:rPr lang="en-US" sz="4000" kern="0" dirty="0" err="1">
                <a:solidFill>
                  <a:srgbClr val="002060"/>
                </a:solidFill>
                <a:latin typeface="Times New Roman" panose="02020603050405020304" pitchFamily="18" charset="0"/>
                <a:cs typeface="Times New Roman" panose="02020603050405020304" pitchFamily="18" charset="0"/>
                <a:sym typeface="Arial"/>
              </a:rPr>
              <a:t>của</a:t>
            </a:r>
            <a:r>
              <a:rPr lang="en-US" sz="4000" kern="0" dirty="0">
                <a:solidFill>
                  <a:srgbClr val="002060"/>
                </a:solidFill>
                <a:latin typeface="Times New Roman" panose="02020603050405020304" pitchFamily="18" charset="0"/>
                <a:cs typeface="Times New Roman" panose="02020603050405020304" pitchFamily="18" charset="0"/>
                <a:sym typeface="Arial"/>
              </a:rPr>
              <a:t> </a:t>
            </a:r>
            <a:r>
              <a:rPr lang="en-US" sz="4000" kern="0" dirty="0" err="1">
                <a:solidFill>
                  <a:srgbClr val="002060"/>
                </a:solidFill>
                <a:latin typeface="Times New Roman" panose="02020603050405020304" pitchFamily="18" charset="0"/>
                <a:cs typeface="Times New Roman" panose="02020603050405020304" pitchFamily="18" charset="0"/>
                <a:sym typeface="Arial"/>
              </a:rPr>
              <a:t>bài</a:t>
            </a:r>
            <a:r>
              <a:rPr lang="en-US" sz="4000" kern="0" dirty="0">
                <a:solidFill>
                  <a:srgbClr val="002060"/>
                </a:solidFill>
                <a:latin typeface="Times New Roman" panose="02020603050405020304" pitchFamily="18" charset="0"/>
                <a:cs typeface="Times New Roman" panose="02020603050405020304" pitchFamily="18" charset="0"/>
                <a:sym typeface="Arial"/>
              </a:rPr>
              <a:t> </a:t>
            </a:r>
            <a:r>
              <a:rPr lang="en-US" sz="4000" kern="0" dirty="0" err="1">
                <a:solidFill>
                  <a:srgbClr val="002060"/>
                </a:solidFill>
                <a:latin typeface="Times New Roman" panose="02020603050405020304" pitchFamily="18" charset="0"/>
                <a:cs typeface="Times New Roman" panose="02020603050405020304" pitchFamily="18" charset="0"/>
                <a:sym typeface="Arial"/>
              </a:rPr>
              <a:t>đọc</a:t>
            </a:r>
            <a:r>
              <a:rPr lang="en-US" sz="4000" kern="0" dirty="0">
                <a:solidFill>
                  <a:srgbClr val="002060"/>
                </a:solidFill>
                <a:latin typeface="Times New Roman" panose="02020603050405020304" pitchFamily="18" charset="0"/>
                <a:cs typeface="Times New Roman" panose="02020603050405020304" pitchFamily="18" charset="0"/>
                <a:sym typeface="Arial"/>
              </a:rPr>
              <a:t> </a:t>
            </a:r>
            <a:r>
              <a:rPr lang="en-US" sz="4000" kern="0" dirty="0" err="1">
                <a:solidFill>
                  <a:srgbClr val="002060"/>
                </a:solidFill>
                <a:latin typeface="Times New Roman" panose="02020603050405020304" pitchFamily="18" charset="0"/>
                <a:cs typeface="Times New Roman" panose="02020603050405020304" pitchFamily="18" charset="0"/>
                <a:sym typeface="Arial"/>
              </a:rPr>
              <a:t>với</a:t>
            </a:r>
            <a:r>
              <a:rPr lang="en-US" sz="4000" kern="0" dirty="0">
                <a:solidFill>
                  <a:srgbClr val="002060"/>
                </a:solidFill>
                <a:latin typeface="Times New Roman" panose="02020603050405020304" pitchFamily="18" charset="0"/>
                <a:cs typeface="Times New Roman" panose="02020603050405020304" pitchFamily="18" charset="0"/>
                <a:sym typeface="Arial"/>
              </a:rPr>
              <a:t> </a:t>
            </a:r>
            <a:r>
              <a:rPr lang="en-US" sz="4000" kern="0" dirty="0" err="1">
                <a:solidFill>
                  <a:srgbClr val="002060"/>
                </a:solidFill>
                <a:latin typeface="Times New Roman" panose="02020603050405020304" pitchFamily="18" charset="0"/>
                <a:cs typeface="Times New Roman" panose="02020603050405020304" pitchFamily="18" charset="0"/>
                <a:sym typeface="Arial"/>
              </a:rPr>
              <a:t>giọng</a:t>
            </a:r>
            <a:r>
              <a:rPr lang="en-US" sz="4000" kern="0" dirty="0">
                <a:solidFill>
                  <a:srgbClr val="002060"/>
                </a:solidFill>
                <a:latin typeface="Times New Roman" panose="02020603050405020304" pitchFamily="18" charset="0"/>
                <a:cs typeface="Times New Roman" panose="02020603050405020304" pitchFamily="18" charset="0"/>
                <a:sym typeface="Arial"/>
              </a:rPr>
              <a:t> </a:t>
            </a:r>
            <a:r>
              <a:rPr lang="en-US" sz="4000" kern="0" dirty="0" err="1">
                <a:solidFill>
                  <a:srgbClr val="002060"/>
                </a:solidFill>
                <a:latin typeface="Times New Roman" panose="02020603050405020304" pitchFamily="18" charset="0"/>
                <a:cs typeface="Times New Roman" panose="02020603050405020304" pitchFamily="18" charset="0"/>
                <a:sym typeface="Arial"/>
              </a:rPr>
              <a:t>như</a:t>
            </a:r>
            <a:r>
              <a:rPr lang="en-US" sz="4000" kern="0" dirty="0">
                <a:solidFill>
                  <a:srgbClr val="002060"/>
                </a:solidFill>
                <a:latin typeface="Times New Roman" panose="02020603050405020304" pitchFamily="18" charset="0"/>
                <a:cs typeface="Times New Roman" panose="02020603050405020304" pitchFamily="18" charset="0"/>
                <a:sym typeface="Arial"/>
              </a:rPr>
              <a:t> </a:t>
            </a:r>
            <a:r>
              <a:rPr lang="en-US" sz="4000" kern="0" dirty="0" err="1">
                <a:solidFill>
                  <a:srgbClr val="002060"/>
                </a:solidFill>
                <a:latin typeface="Times New Roman" panose="02020603050405020304" pitchFamily="18" charset="0"/>
                <a:cs typeface="Times New Roman" panose="02020603050405020304" pitchFamily="18" charset="0"/>
                <a:sym typeface="Arial"/>
              </a:rPr>
              <a:t>thế</a:t>
            </a:r>
            <a:r>
              <a:rPr lang="en-US" sz="4000" kern="0" dirty="0">
                <a:solidFill>
                  <a:srgbClr val="002060"/>
                </a:solidFill>
                <a:latin typeface="Times New Roman" panose="02020603050405020304" pitchFamily="18" charset="0"/>
                <a:cs typeface="Times New Roman" panose="02020603050405020304" pitchFamily="18" charset="0"/>
                <a:sym typeface="Arial"/>
              </a:rPr>
              <a:t> </a:t>
            </a:r>
            <a:r>
              <a:rPr lang="en-US" sz="4000" kern="0" dirty="0" err="1">
                <a:solidFill>
                  <a:srgbClr val="002060"/>
                </a:solidFill>
                <a:latin typeface="Times New Roman" panose="02020603050405020304" pitchFamily="18" charset="0"/>
                <a:cs typeface="Times New Roman" panose="02020603050405020304" pitchFamily="18" charset="0"/>
                <a:sym typeface="Arial"/>
              </a:rPr>
              <a:t>nào</a:t>
            </a:r>
            <a:r>
              <a:rPr lang="en-US" sz="4000" kern="0" dirty="0">
                <a:solidFill>
                  <a:srgbClr val="002060"/>
                </a:solidFill>
                <a:latin typeface="Times New Roman" panose="02020603050405020304" pitchFamily="18" charset="0"/>
                <a:cs typeface="Times New Roman" panose="02020603050405020304" pitchFamily="18" charset="0"/>
                <a:sym typeface="Arial"/>
              </a:rPr>
              <a:t>?</a:t>
            </a:r>
            <a:endParaRPr lang="vi-VN" sz="4000" kern="0" dirty="0">
              <a:solidFill>
                <a:srgbClr val="002060"/>
              </a:solidFill>
              <a:latin typeface="Times New Roman" panose="02020603050405020304" pitchFamily="18" charset="0"/>
              <a:cs typeface="Times New Roman" panose="02020603050405020304" pitchFamily="18" charset="0"/>
              <a:sym typeface="Arial"/>
            </a:endParaRPr>
          </a:p>
        </p:txBody>
      </p:sp>
      <p:sp>
        <p:nvSpPr>
          <p:cNvPr id="12" name="TextBox 11">
            <a:extLst>
              <a:ext uri="{FF2B5EF4-FFF2-40B4-BE49-F238E27FC236}">
                <a16:creationId xmlns:a16="http://schemas.microsoft.com/office/drawing/2014/main" id="{BA5C2E58-6449-A8CA-93EC-753C88F34143}"/>
              </a:ext>
            </a:extLst>
          </p:cNvPr>
          <p:cNvSpPr txBox="1"/>
          <p:nvPr/>
        </p:nvSpPr>
        <p:spPr>
          <a:xfrm>
            <a:off x="419724" y="1245772"/>
            <a:ext cx="11333581" cy="1323439"/>
          </a:xfrm>
          <a:prstGeom prst="rect">
            <a:avLst/>
          </a:prstGeom>
          <a:solidFill>
            <a:srgbClr val="FFFF00"/>
          </a:solidFill>
        </p:spPr>
        <p:txBody>
          <a:bodyPr wrap="square">
            <a:spAutoFit/>
          </a:bodyPr>
          <a:lstStyle/>
          <a:p>
            <a:pPr marL="180340" marR="0" algn="just">
              <a:spcBef>
                <a:spcPts val="0"/>
              </a:spcBef>
              <a:spcAft>
                <a:spcPts val="0"/>
              </a:spcAft>
              <a:tabLst>
                <a:tab pos="270510" algn="l"/>
              </a:tabLst>
            </a:pPr>
            <a:r>
              <a:rPr lang="en-US" sz="4000"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4000" kern="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4000" kern="0" dirty="0" err="1"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4000" kern="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0" dirty="0" err="1"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4000" kern="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0" dirty="0" err="1"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giọng</a:t>
            </a:r>
            <a:r>
              <a:rPr lang="en-US" sz="4000" kern="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0" dirty="0" err="1"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4000" kern="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0" dirty="0" err="1"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4000" kern="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0" dirty="0" err="1"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khoan</a:t>
            </a:r>
            <a:r>
              <a:rPr lang="en-US" sz="4000" kern="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0" dirty="0" err="1"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thai</a:t>
            </a:r>
            <a:r>
              <a:rPr lang="en-US" sz="4000" kern="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0" dirty="0" err="1"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dõng</a:t>
            </a:r>
            <a:r>
              <a:rPr lang="en-US" sz="4000" kern="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0" dirty="0" err="1"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dạc</a:t>
            </a:r>
            <a:endParaRPr lang="en-US" sz="4000"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8D4E816D-0AF6-6CD5-AA94-AFD7E854EE8C}"/>
              </a:ext>
            </a:extLst>
          </p:cNvPr>
          <p:cNvSpPr txBox="1"/>
          <p:nvPr/>
        </p:nvSpPr>
        <p:spPr>
          <a:xfrm>
            <a:off x="584616" y="2721113"/>
            <a:ext cx="10475829" cy="707886"/>
          </a:xfrm>
          <a:prstGeom prst="rect">
            <a:avLst/>
          </a:prstGeom>
          <a:solidFill>
            <a:schemeClr val="accent6">
              <a:lumMod val="40000"/>
              <a:lumOff val="60000"/>
            </a:schemeClr>
          </a:solidFill>
        </p:spPr>
        <p:txBody>
          <a:bodyPr wrap="square" rtlCol="0">
            <a:spAutoFit/>
          </a:bodyPr>
          <a:lstStyle/>
          <a:p>
            <a:pPr algn="just" defTabSz="1219170">
              <a:buClr>
                <a:srgbClr val="000000"/>
              </a:buClr>
            </a:pPr>
            <a:r>
              <a:rPr lang="en-US" sz="4000" kern="0" dirty="0" err="1">
                <a:solidFill>
                  <a:srgbClr val="FF0000"/>
                </a:solidFill>
                <a:latin typeface="Times New Roman" panose="02020603050405020304" pitchFamily="18" charset="0"/>
                <a:cs typeface="Times New Roman" panose="02020603050405020304" pitchFamily="18" charset="0"/>
                <a:sym typeface="Arial"/>
              </a:rPr>
              <a:t>Đoạn</a:t>
            </a:r>
            <a:r>
              <a:rPr lang="en-US" sz="4000" kern="0" dirty="0">
                <a:solidFill>
                  <a:srgbClr val="FF0000"/>
                </a:solidFill>
                <a:latin typeface="Times New Roman" panose="02020603050405020304" pitchFamily="18" charset="0"/>
                <a:cs typeface="Times New Roman" panose="02020603050405020304" pitchFamily="18" charset="0"/>
                <a:sym typeface="Arial"/>
              </a:rPr>
              <a:t> 2 </a:t>
            </a:r>
            <a:r>
              <a:rPr lang="en-US" sz="4000" kern="0" dirty="0" err="1">
                <a:solidFill>
                  <a:srgbClr val="FF0000"/>
                </a:solidFill>
                <a:latin typeface="Times New Roman" panose="02020603050405020304" pitchFamily="18" charset="0"/>
                <a:cs typeface="Times New Roman" panose="02020603050405020304" pitchFamily="18" charset="0"/>
                <a:sym typeface="Arial"/>
              </a:rPr>
              <a:t>của</a:t>
            </a:r>
            <a:r>
              <a:rPr lang="en-US" sz="4000" kern="0" dirty="0">
                <a:solidFill>
                  <a:srgbClr val="FF0000"/>
                </a:solidFill>
                <a:latin typeface="Times New Roman" panose="02020603050405020304" pitchFamily="18" charset="0"/>
                <a:cs typeface="Times New Roman" panose="02020603050405020304" pitchFamily="18" charset="0"/>
                <a:sym typeface="Arial"/>
              </a:rPr>
              <a:t> </a:t>
            </a:r>
            <a:r>
              <a:rPr lang="en-US" sz="4000" kern="0" dirty="0" err="1">
                <a:solidFill>
                  <a:srgbClr val="FF0000"/>
                </a:solidFill>
                <a:latin typeface="Times New Roman" panose="02020603050405020304" pitchFamily="18" charset="0"/>
                <a:cs typeface="Times New Roman" panose="02020603050405020304" pitchFamily="18" charset="0"/>
                <a:sym typeface="Arial"/>
              </a:rPr>
              <a:t>bài</a:t>
            </a:r>
            <a:r>
              <a:rPr lang="en-US" sz="4000" kern="0" dirty="0">
                <a:solidFill>
                  <a:srgbClr val="FF0000"/>
                </a:solidFill>
                <a:latin typeface="Times New Roman" panose="02020603050405020304" pitchFamily="18" charset="0"/>
                <a:cs typeface="Times New Roman" panose="02020603050405020304" pitchFamily="18" charset="0"/>
                <a:sym typeface="Arial"/>
              </a:rPr>
              <a:t> </a:t>
            </a:r>
            <a:r>
              <a:rPr lang="en-US" sz="4000" kern="0" dirty="0" err="1">
                <a:solidFill>
                  <a:srgbClr val="FF0000"/>
                </a:solidFill>
                <a:latin typeface="Times New Roman" panose="02020603050405020304" pitchFamily="18" charset="0"/>
                <a:cs typeface="Times New Roman" panose="02020603050405020304" pitchFamily="18" charset="0"/>
                <a:sym typeface="Arial"/>
              </a:rPr>
              <a:t>nên</a:t>
            </a:r>
            <a:r>
              <a:rPr lang="en-US" sz="4000" kern="0" dirty="0">
                <a:solidFill>
                  <a:srgbClr val="FF0000"/>
                </a:solidFill>
                <a:latin typeface="Times New Roman" panose="02020603050405020304" pitchFamily="18" charset="0"/>
                <a:cs typeface="Times New Roman" panose="02020603050405020304" pitchFamily="18" charset="0"/>
                <a:sym typeface="Arial"/>
              </a:rPr>
              <a:t> </a:t>
            </a:r>
            <a:r>
              <a:rPr lang="en-US" sz="4000" kern="0" dirty="0" err="1">
                <a:solidFill>
                  <a:srgbClr val="FF0000"/>
                </a:solidFill>
                <a:latin typeface="Times New Roman" panose="02020603050405020304" pitchFamily="18" charset="0"/>
                <a:cs typeface="Times New Roman" panose="02020603050405020304" pitchFamily="18" charset="0"/>
                <a:sym typeface="Arial"/>
              </a:rPr>
              <a:t>đọc</a:t>
            </a:r>
            <a:r>
              <a:rPr lang="en-US" sz="4000" kern="0" dirty="0">
                <a:solidFill>
                  <a:srgbClr val="FF0000"/>
                </a:solidFill>
                <a:latin typeface="Times New Roman" panose="02020603050405020304" pitchFamily="18" charset="0"/>
                <a:cs typeface="Times New Roman" panose="02020603050405020304" pitchFamily="18" charset="0"/>
                <a:sym typeface="Arial"/>
              </a:rPr>
              <a:t> </a:t>
            </a:r>
            <a:r>
              <a:rPr lang="en-US" sz="4000" kern="0" dirty="0" err="1">
                <a:solidFill>
                  <a:srgbClr val="FF0000"/>
                </a:solidFill>
                <a:latin typeface="Times New Roman" panose="02020603050405020304" pitchFamily="18" charset="0"/>
                <a:cs typeface="Times New Roman" panose="02020603050405020304" pitchFamily="18" charset="0"/>
                <a:sym typeface="Arial"/>
              </a:rPr>
              <a:t>với</a:t>
            </a:r>
            <a:r>
              <a:rPr lang="en-US" sz="4000" kern="0" dirty="0">
                <a:solidFill>
                  <a:srgbClr val="FF0000"/>
                </a:solidFill>
                <a:latin typeface="Times New Roman" panose="02020603050405020304" pitchFamily="18" charset="0"/>
                <a:cs typeface="Times New Roman" panose="02020603050405020304" pitchFamily="18" charset="0"/>
                <a:sym typeface="Arial"/>
              </a:rPr>
              <a:t> </a:t>
            </a:r>
            <a:r>
              <a:rPr lang="en-US" sz="4000" kern="0" dirty="0" err="1">
                <a:solidFill>
                  <a:srgbClr val="FF0000"/>
                </a:solidFill>
                <a:latin typeface="Times New Roman" panose="02020603050405020304" pitchFamily="18" charset="0"/>
                <a:cs typeface="Times New Roman" panose="02020603050405020304" pitchFamily="18" charset="0"/>
                <a:sym typeface="Arial"/>
              </a:rPr>
              <a:t>giọng</a:t>
            </a:r>
            <a:r>
              <a:rPr lang="en-US" sz="4000" kern="0" dirty="0">
                <a:solidFill>
                  <a:srgbClr val="FF0000"/>
                </a:solidFill>
                <a:latin typeface="Times New Roman" panose="02020603050405020304" pitchFamily="18" charset="0"/>
                <a:cs typeface="Times New Roman" panose="02020603050405020304" pitchFamily="18" charset="0"/>
                <a:sym typeface="Arial"/>
              </a:rPr>
              <a:t> </a:t>
            </a:r>
            <a:r>
              <a:rPr lang="en-US" sz="4000" kern="0" dirty="0" err="1">
                <a:solidFill>
                  <a:srgbClr val="FF0000"/>
                </a:solidFill>
                <a:latin typeface="Times New Roman" panose="02020603050405020304" pitchFamily="18" charset="0"/>
                <a:cs typeface="Times New Roman" panose="02020603050405020304" pitchFamily="18" charset="0"/>
                <a:sym typeface="Arial"/>
              </a:rPr>
              <a:t>như</a:t>
            </a:r>
            <a:r>
              <a:rPr lang="en-US" sz="4000" kern="0" dirty="0">
                <a:solidFill>
                  <a:srgbClr val="FF0000"/>
                </a:solidFill>
                <a:latin typeface="Times New Roman" panose="02020603050405020304" pitchFamily="18" charset="0"/>
                <a:cs typeface="Times New Roman" panose="02020603050405020304" pitchFamily="18" charset="0"/>
                <a:sym typeface="Arial"/>
              </a:rPr>
              <a:t> </a:t>
            </a:r>
            <a:r>
              <a:rPr lang="en-US" sz="4000" kern="0" dirty="0" err="1">
                <a:solidFill>
                  <a:srgbClr val="FF0000"/>
                </a:solidFill>
                <a:latin typeface="Times New Roman" panose="02020603050405020304" pitchFamily="18" charset="0"/>
                <a:cs typeface="Times New Roman" panose="02020603050405020304" pitchFamily="18" charset="0"/>
                <a:sym typeface="Arial"/>
              </a:rPr>
              <a:t>thế</a:t>
            </a:r>
            <a:r>
              <a:rPr lang="en-US" sz="4000" kern="0" dirty="0">
                <a:solidFill>
                  <a:srgbClr val="FF0000"/>
                </a:solidFill>
                <a:latin typeface="Times New Roman" panose="02020603050405020304" pitchFamily="18" charset="0"/>
                <a:cs typeface="Times New Roman" panose="02020603050405020304" pitchFamily="18" charset="0"/>
                <a:sym typeface="Arial"/>
              </a:rPr>
              <a:t> </a:t>
            </a:r>
            <a:r>
              <a:rPr lang="en-US" sz="4000" kern="0" dirty="0" err="1">
                <a:solidFill>
                  <a:srgbClr val="FF0000"/>
                </a:solidFill>
                <a:latin typeface="Times New Roman" panose="02020603050405020304" pitchFamily="18" charset="0"/>
                <a:cs typeface="Times New Roman" panose="02020603050405020304" pitchFamily="18" charset="0"/>
                <a:sym typeface="Arial"/>
              </a:rPr>
              <a:t>nào</a:t>
            </a:r>
            <a:r>
              <a:rPr lang="en-US" sz="4000" kern="0" dirty="0">
                <a:solidFill>
                  <a:srgbClr val="FF0000"/>
                </a:solidFill>
                <a:latin typeface="Times New Roman" panose="02020603050405020304" pitchFamily="18" charset="0"/>
                <a:cs typeface="Times New Roman" panose="02020603050405020304" pitchFamily="18" charset="0"/>
                <a:sym typeface="Arial"/>
              </a:rPr>
              <a:t>?</a:t>
            </a:r>
            <a:endParaRPr lang="vi-VN" sz="4000"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id="{9432F0D8-DA34-6A36-E70B-892DC53CD84D}"/>
              </a:ext>
            </a:extLst>
          </p:cNvPr>
          <p:cNvSpPr txBox="1"/>
          <p:nvPr/>
        </p:nvSpPr>
        <p:spPr>
          <a:xfrm>
            <a:off x="419724" y="3782558"/>
            <a:ext cx="11107711" cy="1323439"/>
          </a:xfrm>
          <a:prstGeom prst="rect">
            <a:avLst/>
          </a:prstGeom>
          <a:solidFill>
            <a:srgbClr val="F393BF"/>
          </a:solidFill>
        </p:spPr>
        <p:txBody>
          <a:bodyPr wrap="square">
            <a:spAutoFit/>
          </a:bodyPr>
          <a:lstStyle/>
          <a:p>
            <a:pPr marL="180340" marR="0" algn="just">
              <a:spcBef>
                <a:spcPts val="0"/>
              </a:spcBef>
              <a:spcAft>
                <a:spcPts val="0"/>
              </a:spcAft>
              <a:tabLst>
                <a:tab pos="270510" algn="l"/>
              </a:tabLst>
            </a:pPr>
            <a:r>
              <a:rPr lang="en-US" sz="30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4000" kern="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4000" kern="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1</a:t>
            </a:r>
            <a:r>
              <a:rPr lang="en-US" sz="4000" kern="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4000" kern="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4000" kern="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0" dirty="0" err="1"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giọng</a:t>
            </a:r>
            <a:r>
              <a:rPr lang="vi-VN" sz="4000" kern="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0" dirty="0" err="1"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4000" kern="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0" dirty="0" err="1"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4000" kern="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0" dirty="0" err="1"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khoan</a:t>
            </a:r>
            <a:r>
              <a:rPr lang="en-US" sz="4000" kern="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0" dirty="0" err="1"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thai</a:t>
            </a:r>
            <a:r>
              <a:rPr lang="en-US" sz="4000" kern="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0" dirty="0" err="1"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dõng</a:t>
            </a:r>
            <a:r>
              <a:rPr lang="en-US" sz="4000" kern="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0" dirty="0" err="1"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dạc</a:t>
            </a:r>
            <a:r>
              <a:rPr lang="en-US" sz="4000" kern="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4000" dirty="0" smtClean="0">
                <a:solidFill>
                  <a:srgbClr val="7030A0"/>
                </a:solidFill>
                <a:latin typeface="Times New Roman" panose="02020603050405020304" pitchFamily="18" charset="0"/>
                <a:cs typeface="Times New Roman" panose="02020603050405020304" pitchFamily="18" charset="0"/>
              </a:rPr>
              <a:t> </a:t>
            </a:r>
            <a:endParaRPr lang="en-US" sz="4000"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57430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wipe(down)">
                                      <p:cBhvr>
                                        <p:cTn id="10" dur="500"/>
                                        <p:tgtEl>
                                          <p:spTgt spid="56"/>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fade">
                                      <p:cBhvr>
                                        <p:cTn id="29" dur="1000"/>
                                        <p:tgtEl>
                                          <p:spTgt spid="12">
                                            <p:txEl>
                                              <p:pRg st="0" end="0"/>
                                            </p:txEl>
                                          </p:spTgt>
                                        </p:tgtEl>
                                      </p:cBhvr>
                                    </p:animEffect>
                                    <p:anim calcmode="lin" valueType="num">
                                      <p:cBhvr>
                                        <p:cTn id="30"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3000" b="-3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8F7F4E5D-056D-A527-895B-9FDD698F6413}"/>
              </a:ext>
            </a:extLst>
          </p:cNvPr>
          <p:cNvSpPr/>
          <p:nvPr/>
        </p:nvSpPr>
        <p:spPr>
          <a:xfrm>
            <a:off x="163419" y="633046"/>
            <a:ext cx="11782302" cy="5570806"/>
          </a:xfrm>
          <a:prstGeom prst="roundRect">
            <a:avLst>
              <a:gd name="adj" fmla="val 11589"/>
            </a:avLst>
          </a:prstGeom>
          <a:solidFill>
            <a:schemeClr val="bg1">
              <a:alpha val="91000"/>
            </a:schemeClr>
          </a:solidFill>
          <a:ln w="762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2" name="Group 38">
            <a:extLst>
              <a:ext uri="{FF2B5EF4-FFF2-40B4-BE49-F238E27FC236}">
                <a16:creationId xmlns:a16="http://schemas.microsoft.com/office/drawing/2014/main" id="{FD076553-4075-2872-63B1-C78701B01B90}"/>
              </a:ext>
            </a:extLst>
          </p:cNvPr>
          <p:cNvGrpSpPr/>
          <p:nvPr/>
        </p:nvGrpSpPr>
        <p:grpSpPr>
          <a:xfrm>
            <a:off x="-232231" y="378810"/>
            <a:ext cx="12046859" cy="5701906"/>
            <a:chOff x="-94011" y="-565187"/>
            <a:chExt cx="9848077" cy="5701906"/>
          </a:xfrm>
        </p:grpSpPr>
        <p:sp>
          <p:nvSpPr>
            <p:cNvPr id="13" name="TextBox 27">
              <a:extLst>
                <a:ext uri="{FF2B5EF4-FFF2-40B4-BE49-F238E27FC236}">
                  <a16:creationId xmlns:a16="http://schemas.microsoft.com/office/drawing/2014/main" id="{063AD405-A128-1173-3D74-6A8C2B1A46B1}"/>
                </a:ext>
              </a:extLst>
            </p:cNvPr>
            <p:cNvSpPr txBox="1"/>
            <p:nvPr/>
          </p:nvSpPr>
          <p:spPr>
            <a:xfrm>
              <a:off x="466273" y="-187816"/>
              <a:ext cx="9287793" cy="5324535"/>
            </a:xfrm>
            <a:prstGeom prst="rect">
              <a:avLst/>
            </a:prstGeom>
            <a:noFill/>
          </p:spPr>
          <p:txBody>
            <a:bodyPr wrap="square" rtlCol="0">
              <a:spAutoFit/>
            </a:bodyPr>
            <a:lstStyle/>
            <a:p>
              <a:endParaRPr lang="vi-VN" sz="6000" dirty="0">
                <a:solidFill>
                  <a:prstClr val="black"/>
                </a:solidFill>
                <a:latin typeface="Calibri" panose="020F0502020204030204" pitchFamily="34" charset="0"/>
                <a:cs typeface="Calibri" panose="020F0502020204030204" pitchFamily="34" charset="0"/>
              </a:endParaRPr>
            </a:p>
            <a:p>
              <a:r>
                <a:rPr lang="en-US" dirty="0" smtClean="0"/>
                <a:t>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HS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95 – 100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phút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kì</a:t>
              </a:r>
              <a:r>
                <a:rPr lang="en-US" sz="2800" dirty="0">
                  <a:latin typeface="Times New Roman" panose="02020603050405020304" pitchFamily="18" charset="0"/>
                  <a:cs typeface="Times New Roman" panose="02020603050405020304" pitchFamily="18" charset="0"/>
                </a:rPr>
                <a:t> I.</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(VD: </a:t>
              </a:r>
              <a:r>
                <a:rPr lang="en-US" sz="2800" i="1" dirty="0" err="1">
                  <a:latin typeface="Times New Roman" panose="02020603050405020304" pitchFamily="18" charset="0"/>
                  <a:cs typeface="Times New Roman" panose="02020603050405020304" pitchFamily="18" charset="0"/>
                </a:rPr>
                <a:t>đàn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tế</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Thần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Bố</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canh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cửi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chăm</a:t>
              </a:r>
              <a:r>
                <a:rPr lang="en-US" sz="2800" dirty="0">
                  <a:latin typeface="Times New Roman" panose="02020603050405020304" pitchFamily="18" charset="0"/>
                  <a:cs typeface="Times New Roman" panose="02020603050405020304" pitchFamily="18" charset="0"/>
                </a:rPr>
                <a:t> lo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a:t>
              </a:r>
            </a:p>
            <a:p>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chi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hay.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4" name="Picture 36">
              <a:extLst>
                <a:ext uri="{FF2B5EF4-FFF2-40B4-BE49-F238E27FC236}">
                  <a16:creationId xmlns:a16="http://schemas.microsoft.com/office/drawing/2014/main" id="{F3E61F9A-CE59-6A43-74B1-08492A246B22}"/>
                </a:ext>
              </a:extLst>
            </p:cNvPr>
            <p:cNvPicPr>
              <a:picLocks noChangeAspect="1"/>
            </p:cNvPicPr>
            <p:nvPr/>
          </p:nvPicPr>
          <p:blipFill rotWithShape="1">
            <a:blip r:embed="rId3">
              <a:extLst>
                <a:ext uri="{28A0092B-C50C-407E-A947-70E740481C1C}">
                  <a14:useLocalDpi xmlns:a14="http://schemas.microsoft.com/office/drawing/2010/main" val="0"/>
                </a:ext>
              </a:extLst>
            </a:blip>
            <a:srcRect r="36220"/>
            <a:stretch/>
          </p:blipFill>
          <p:spPr>
            <a:xfrm>
              <a:off x="-94011" y="-565187"/>
              <a:ext cx="1476824" cy="1307695"/>
            </a:xfrm>
            <a:prstGeom prst="rect">
              <a:avLst/>
            </a:prstGeom>
          </p:spPr>
        </p:pic>
      </p:grpSp>
      <p:pic>
        <p:nvPicPr>
          <p:cNvPr id="18" name="Picture 17">
            <a:extLst>
              <a:ext uri="{FF2B5EF4-FFF2-40B4-BE49-F238E27FC236}">
                <a16:creationId xmlns:a16="http://schemas.microsoft.com/office/drawing/2014/main" id="{1B06A5D5-1115-047A-8E3E-C3EBCEA38EF8}"/>
              </a:ext>
            </a:extLst>
          </p:cNvPr>
          <p:cNvPicPr>
            <a:picLocks noChangeAspect="1"/>
          </p:cNvPicPr>
          <p:nvPr/>
        </p:nvPicPr>
        <p:blipFill>
          <a:blip r:embed="rId4"/>
          <a:stretch>
            <a:fillRect/>
          </a:stretch>
        </p:blipFill>
        <p:spPr>
          <a:xfrm>
            <a:off x="-1556812" y="-102597"/>
            <a:ext cx="14990536" cy="1471285"/>
          </a:xfrm>
          <a:prstGeom prst="rect">
            <a:avLst/>
          </a:prstGeom>
        </p:spPr>
      </p:pic>
    </p:spTree>
    <p:extLst>
      <p:ext uri="{BB962C8B-B14F-4D97-AF65-F5344CB8AC3E}">
        <p14:creationId xmlns:p14="http://schemas.microsoft.com/office/powerpoint/2010/main" val="108127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393BF"/>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4E816D-0AF6-6CD5-AA94-AFD7E854EE8C}"/>
              </a:ext>
            </a:extLst>
          </p:cNvPr>
          <p:cNvSpPr txBox="1"/>
          <p:nvPr/>
        </p:nvSpPr>
        <p:spPr>
          <a:xfrm>
            <a:off x="118250" y="2598328"/>
            <a:ext cx="11185039" cy="584775"/>
          </a:xfrm>
          <a:prstGeom prst="rect">
            <a:avLst/>
          </a:prstGeom>
          <a:solidFill>
            <a:srgbClr val="FBDFEB"/>
          </a:solidFill>
        </p:spPr>
        <p:txBody>
          <a:bodyPr wrap="square" rtlCol="0">
            <a:spAutoFit/>
          </a:bodyPr>
          <a:lstStyle/>
          <a:p>
            <a:pPr algn="just" defTabSz="1219170">
              <a:buClr>
                <a:srgbClr val="000000"/>
              </a:buClr>
            </a:pPr>
            <a:r>
              <a:rPr lang="en-US" sz="3200" kern="0" dirty="0" err="1">
                <a:solidFill>
                  <a:srgbClr val="FF0000"/>
                </a:solidFill>
                <a:latin typeface="UTM Avo" panose="02040603050506020204" pitchFamily="18" charset="0"/>
                <a:cs typeface="Calibri" panose="020F0502020204030204" pitchFamily="34" charset="0"/>
                <a:sym typeface="Arial"/>
              </a:rPr>
              <a:t>Đoạn</a:t>
            </a:r>
            <a:r>
              <a:rPr lang="en-US" sz="3200" kern="0" dirty="0">
                <a:solidFill>
                  <a:srgbClr val="FF0000"/>
                </a:solidFill>
                <a:latin typeface="UTM Avo" panose="02040603050506020204" pitchFamily="18" charset="0"/>
                <a:cs typeface="Calibri" panose="020F0502020204030204" pitchFamily="34" charset="0"/>
                <a:sym typeface="Arial"/>
              </a:rPr>
              <a:t> 4 </a:t>
            </a:r>
            <a:r>
              <a:rPr lang="en-US" sz="3200" kern="0" dirty="0" err="1">
                <a:solidFill>
                  <a:srgbClr val="FF0000"/>
                </a:solidFill>
                <a:latin typeface="UTM Avo" panose="02040603050506020204" pitchFamily="18" charset="0"/>
                <a:cs typeface="Calibri" panose="020F0502020204030204" pitchFamily="34" charset="0"/>
                <a:sym typeface="Arial"/>
              </a:rPr>
              <a:t>của</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bài</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nên</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đọc</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với</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giọng</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như</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thế</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nào</a:t>
            </a:r>
            <a:r>
              <a:rPr lang="en-US" sz="3200" kern="0" dirty="0">
                <a:solidFill>
                  <a:srgbClr val="FF0000"/>
                </a:solidFill>
                <a:latin typeface="UTM Avo" panose="02040603050506020204" pitchFamily="18" charset="0"/>
                <a:cs typeface="Calibri" panose="020F0502020204030204" pitchFamily="34" charset="0"/>
                <a:sym typeface="Arial"/>
              </a:rPr>
              <a:t>?</a:t>
            </a:r>
            <a:endParaRPr lang="vi-VN" sz="3200" kern="0" dirty="0">
              <a:solidFill>
                <a:srgbClr val="FF0000"/>
              </a:solidFill>
              <a:latin typeface="Calibri" panose="020F0502020204030204" pitchFamily="34" charset="0"/>
              <a:cs typeface="Calibri" panose="020F0502020204030204" pitchFamily="34" charset="0"/>
              <a:sym typeface="Arial"/>
            </a:endParaRPr>
          </a:p>
        </p:txBody>
      </p:sp>
      <p:sp>
        <p:nvSpPr>
          <p:cNvPr id="9" name="TextBox 8">
            <a:extLst>
              <a:ext uri="{FF2B5EF4-FFF2-40B4-BE49-F238E27FC236}">
                <a16:creationId xmlns:a16="http://schemas.microsoft.com/office/drawing/2014/main" id="{BA5C2E58-6449-A8CA-93EC-753C88F34143}"/>
              </a:ext>
            </a:extLst>
          </p:cNvPr>
          <p:cNvSpPr txBox="1"/>
          <p:nvPr/>
        </p:nvSpPr>
        <p:spPr>
          <a:xfrm>
            <a:off x="190824" y="1558980"/>
            <a:ext cx="11112465" cy="784830"/>
          </a:xfrm>
          <a:prstGeom prst="rect">
            <a:avLst/>
          </a:prstGeom>
          <a:solidFill>
            <a:srgbClr val="FFFF00"/>
          </a:solidFill>
        </p:spPr>
        <p:txBody>
          <a:bodyPr wrap="square">
            <a:spAutoFit/>
          </a:bodyPr>
          <a:lstStyle/>
          <a:p>
            <a:pPr marL="180340" marR="0" algn="just">
              <a:lnSpc>
                <a:spcPct val="150000"/>
              </a:lnSpc>
              <a:spcBef>
                <a:spcPts val="0"/>
              </a:spcBef>
              <a:spcAft>
                <a:spcPts val="0"/>
              </a:spcAft>
              <a:tabLst>
                <a:tab pos="270510" algn="l"/>
              </a:tabLst>
            </a:pPr>
            <a:r>
              <a:rPr lang="en-US" sz="30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a:solidFill>
                  <a:srgbClr val="7030A0"/>
                </a:solidFill>
                <a:latin typeface="UTM Avo" panose="02040603050506020204" pitchFamily="18" charset="0"/>
                <a:ea typeface="Times New Roman" panose="02020603050405020304" pitchFamily="18" charset="0"/>
                <a:cs typeface="Times New Roman" panose="02020603050405020304" pitchFamily="18" charset="0"/>
              </a:rPr>
              <a:t>Đoạn</a:t>
            </a:r>
            <a:r>
              <a:rPr lang="en-US" sz="3000" kern="0" dirty="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3 </a:t>
            </a:r>
            <a:r>
              <a:rPr lang="en-US" sz="3000" kern="0" dirty="0" err="1">
                <a:solidFill>
                  <a:srgbClr val="7030A0"/>
                </a:solidFill>
                <a:latin typeface="UTM Avo" panose="02040603050506020204" pitchFamily="18" charset="0"/>
                <a:ea typeface="Times New Roman" panose="02020603050405020304" pitchFamily="18" charset="0"/>
                <a:cs typeface="Times New Roman" panose="02020603050405020304" pitchFamily="18" charset="0"/>
              </a:rPr>
              <a:t>đọc</a:t>
            </a:r>
            <a:r>
              <a:rPr lang="en-US" sz="3000" kern="0" dirty="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với</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giọng</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kể</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chuyện</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khoan</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thai</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dõng</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dạc</a:t>
            </a:r>
            <a:r>
              <a:rPr lang="en-US" sz="3000" dirty="0" smtClean="0">
                <a:solidFill>
                  <a:srgbClr val="7030A0"/>
                </a:solidFill>
                <a:latin typeface="UTM Avo" panose="02040603050506020204" pitchFamily="18" charset="0"/>
              </a:rPr>
              <a:t>. </a:t>
            </a:r>
            <a:endParaRPr lang="en-US" sz="3000" kern="100" dirty="0">
              <a:solidFill>
                <a:srgbClr val="7030A0"/>
              </a:solidFill>
              <a:effectLst/>
              <a:latin typeface="UTM Avo" panose="020406030505060202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47745968-5B11-96F4-4E91-D1916F9F8A7D}"/>
              </a:ext>
            </a:extLst>
          </p:cNvPr>
          <p:cNvSpPr txBox="1"/>
          <p:nvPr/>
        </p:nvSpPr>
        <p:spPr>
          <a:xfrm>
            <a:off x="282436" y="732294"/>
            <a:ext cx="10650108" cy="584775"/>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3200" kern="0" dirty="0" err="1">
                <a:solidFill>
                  <a:srgbClr val="FF0000"/>
                </a:solidFill>
                <a:latin typeface="UTM Avo" panose="02040603050506020204" pitchFamily="18" charset="0"/>
                <a:cs typeface="Calibri" panose="020F0502020204030204" pitchFamily="34" charset="0"/>
                <a:sym typeface="Arial"/>
              </a:rPr>
              <a:t>Đoạn</a:t>
            </a:r>
            <a:r>
              <a:rPr lang="en-US" sz="3200" kern="0" dirty="0">
                <a:solidFill>
                  <a:srgbClr val="FF0000"/>
                </a:solidFill>
                <a:latin typeface="UTM Avo" panose="02040603050506020204" pitchFamily="18" charset="0"/>
                <a:cs typeface="Calibri" panose="020F0502020204030204" pitchFamily="34" charset="0"/>
                <a:sym typeface="Arial"/>
              </a:rPr>
              <a:t> 3 </a:t>
            </a:r>
            <a:r>
              <a:rPr lang="en-US" sz="3200" kern="0" dirty="0" err="1">
                <a:solidFill>
                  <a:srgbClr val="FF0000"/>
                </a:solidFill>
                <a:latin typeface="UTM Avo" panose="02040603050506020204" pitchFamily="18" charset="0"/>
                <a:cs typeface="Calibri" panose="020F0502020204030204" pitchFamily="34" charset="0"/>
                <a:sym typeface="Arial"/>
              </a:rPr>
              <a:t>của</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bài</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nên</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đọc</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với</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giọng</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như</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thế</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nào</a:t>
            </a:r>
            <a:r>
              <a:rPr lang="en-US" sz="3200" kern="0" dirty="0">
                <a:solidFill>
                  <a:srgbClr val="FF0000"/>
                </a:solidFill>
                <a:latin typeface="UTM Avo" panose="02040603050506020204" pitchFamily="18" charset="0"/>
                <a:cs typeface="Calibri" panose="020F0502020204030204" pitchFamily="34" charset="0"/>
                <a:sym typeface="Arial"/>
              </a:rPr>
              <a:t>?</a:t>
            </a:r>
            <a:endParaRPr lang="vi-VN" sz="3200" kern="0" dirty="0">
              <a:solidFill>
                <a:srgbClr val="FF0000"/>
              </a:solidFill>
              <a:latin typeface="Calibri" panose="020F0502020204030204" pitchFamily="34" charset="0"/>
              <a:cs typeface="Calibri" panose="020F0502020204030204" pitchFamily="34" charset="0"/>
              <a:sym typeface="Arial"/>
            </a:endParaRPr>
          </a:p>
        </p:txBody>
      </p:sp>
      <p:sp>
        <p:nvSpPr>
          <p:cNvPr id="14" name="TextBox 13">
            <a:extLst>
              <a:ext uri="{FF2B5EF4-FFF2-40B4-BE49-F238E27FC236}">
                <a16:creationId xmlns:a16="http://schemas.microsoft.com/office/drawing/2014/main" id="{9432F0D8-DA34-6A36-E70B-892DC53CD84D}"/>
              </a:ext>
            </a:extLst>
          </p:cNvPr>
          <p:cNvSpPr txBox="1"/>
          <p:nvPr/>
        </p:nvSpPr>
        <p:spPr>
          <a:xfrm>
            <a:off x="118250" y="3425014"/>
            <a:ext cx="11185039" cy="784830"/>
          </a:xfrm>
          <a:prstGeom prst="rect">
            <a:avLst/>
          </a:prstGeom>
          <a:solidFill>
            <a:schemeClr val="bg1"/>
          </a:solidFill>
        </p:spPr>
        <p:txBody>
          <a:bodyPr wrap="square">
            <a:spAutoFit/>
          </a:bodyPr>
          <a:lstStyle/>
          <a:p>
            <a:pPr marL="180340" marR="0" algn="just">
              <a:lnSpc>
                <a:spcPct val="150000"/>
              </a:lnSpc>
              <a:spcBef>
                <a:spcPts val="0"/>
              </a:spcBef>
              <a:spcAft>
                <a:spcPts val="0"/>
              </a:spcAft>
              <a:tabLst>
                <a:tab pos="270510" algn="l"/>
              </a:tabLst>
            </a:pPr>
            <a:r>
              <a:rPr lang="en-US" sz="30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Đoạn</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4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đọc</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với</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giọng</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kể</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chuyện</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khoan</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thai</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dõng</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dạc</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a:t>
            </a:r>
            <a:r>
              <a:rPr lang="en-US" sz="3000" dirty="0" smtClean="0">
                <a:solidFill>
                  <a:srgbClr val="7030A0"/>
                </a:solidFill>
                <a:latin typeface="UTM Avo" panose="02040603050506020204" pitchFamily="18" charset="0"/>
              </a:rPr>
              <a:t> </a:t>
            </a:r>
            <a:endParaRPr lang="en-US" sz="3000" kern="100" dirty="0">
              <a:solidFill>
                <a:srgbClr val="7030A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299214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34D5492-2F7F-1127-A930-74D2D576FFA1}"/>
              </a:ext>
            </a:extLst>
          </p:cNvPr>
          <p:cNvPicPr>
            <a:picLocks noChangeAspect="1"/>
          </p:cNvPicPr>
          <p:nvPr/>
        </p:nvPicPr>
        <p:blipFill>
          <a:blip r:embed="rId2"/>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AAA84C22-6579-1E8B-F8EF-949696A90D94}"/>
              </a:ext>
            </a:extLst>
          </p:cNvPr>
          <p:cNvPicPr>
            <a:picLocks noChangeAspect="1"/>
          </p:cNvPicPr>
          <p:nvPr/>
        </p:nvPicPr>
        <p:blipFill>
          <a:blip r:embed="rId3"/>
          <a:stretch>
            <a:fillRect/>
          </a:stretch>
        </p:blipFill>
        <p:spPr>
          <a:xfrm>
            <a:off x="0" y="4986528"/>
            <a:ext cx="12192000" cy="1871472"/>
          </a:xfrm>
          <a:prstGeom prst="rect">
            <a:avLst/>
          </a:prstGeom>
          <a:effectLst>
            <a:outerShdw blurRad="50800" dist="38100" dir="18900000" algn="bl" rotWithShape="0">
              <a:schemeClr val="tx1">
                <a:lumMod val="50000"/>
                <a:lumOff val="50000"/>
                <a:alpha val="40000"/>
              </a:schemeClr>
            </a:outerShdw>
          </a:effectLst>
        </p:spPr>
      </p:pic>
      <p:pic>
        <p:nvPicPr>
          <p:cNvPr id="56" name="Picture 55">
            <a:extLst>
              <a:ext uri="{FF2B5EF4-FFF2-40B4-BE49-F238E27FC236}">
                <a16:creationId xmlns:a16="http://schemas.microsoft.com/office/drawing/2014/main" id="{18AFC316-1CFC-3CB4-74FD-76E46E41399E}"/>
              </a:ext>
            </a:extLst>
          </p:cNvPr>
          <p:cNvPicPr>
            <a:picLocks noChangeAspect="1"/>
          </p:cNvPicPr>
          <p:nvPr/>
        </p:nvPicPr>
        <p:blipFill>
          <a:blip r:embed="rId4"/>
          <a:stretch>
            <a:fillRect/>
          </a:stretch>
        </p:blipFill>
        <p:spPr>
          <a:xfrm>
            <a:off x="1608727" y="4982320"/>
            <a:ext cx="8974545" cy="1875680"/>
          </a:xfrm>
          <a:prstGeom prst="rect">
            <a:avLst/>
          </a:prstGeom>
          <a:effectLst>
            <a:outerShdw blurRad="50800" dist="38100" dir="18900000" algn="bl" rotWithShape="0">
              <a:schemeClr val="tx1">
                <a:lumMod val="50000"/>
                <a:lumOff val="50000"/>
                <a:alpha val="40000"/>
              </a:schemeClr>
            </a:outerShdw>
          </a:effectLst>
        </p:spPr>
      </p:pic>
      <p:sp>
        <p:nvSpPr>
          <p:cNvPr id="6" name="Google Shape;384;p27">
            <a:extLst>
              <a:ext uri="{FF2B5EF4-FFF2-40B4-BE49-F238E27FC236}">
                <a16:creationId xmlns:a16="http://schemas.microsoft.com/office/drawing/2014/main" id="{15903FA1-D4FD-DE05-4B05-14AA6B300585}"/>
              </a:ext>
            </a:extLst>
          </p:cNvPr>
          <p:cNvSpPr/>
          <p:nvPr/>
        </p:nvSpPr>
        <p:spPr>
          <a:xfrm>
            <a:off x="4691744" y="589443"/>
            <a:ext cx="130072" cy="130021"/>
          </a:xfrm>
          <a:custGeom>
            <a:avLst/>
            <a:gdLst/>
            <a:ahLst/>
            <a:cxnLst/>
            <a:rect l="l" t="t" r="r" b="b"/>
            <a:pathLst>
              <a:path w="2954" h="2953" extrusionOk="0">
                <a:moveTo>
                  <a:pt x="1" y="0"/>
                </a:moveTo>
                <a:lnTo>
                  <a:pt x="1" y="2952"/>
                </a:lnTo>
                <a:lnTo>
                  <a:pt x="2953" y="2952"/>
                </a:lnTo>
                <a:lnTo>
                  <a:pt x="2953"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7" name="Hình chữ nhật: Góc Tròn 6">
            <a:extLst>
              <a:ext uri="{FF2B5EF4-FFF2-40B4-BE49-F238E27FC236}">
                <a16:creationId xmlns:a16="http://schemas.microsoft.com/office/drawing/2014/main" id="{E2E80965-9660-CB85-3BAC-C140E6B88E37}"/>
              </a:ext>
            </a:extLst>
          </p:cNvPr>
          <p:cNvSpPr/>
          <p:nvPr/>
        </p:nvSpPr>
        <p:spPr>
          <a:xfrm>
            <a:off x="309966" y="278970"/>
            <a:ext cx="11608231" cy="6400799"/>
          </a:xfrm>
          <a:custGeom>
            <a:avLst/>
            <a:gdLst>
              <a:gd name="connsiteX0" fmla="*/ 0 w 7504807"/>
              <a:gd name="connsiteY0" fmla="*/ 622382 h 3734219"/>
              <a:gd name="connsiteX1" fmla="*/ 622382 w 7504807"/>
              <a:gd name="connsiteY1" fmla="*/ 0 h 3734219"/>
              <a:gd name="connsiteX2" fmla="*/ 6882425 w 7504807"/>
              <a:gd name="connsiteY2" fmla="*/ 0 h 3734219"/>
              <a:gd name="connsiteX3" fmla="*/ 7504807 w 7504807"/>
              <a:gd name="connsiteY3" fmla="*/ 622382 h 3734219"/>
              <a:gd name="connsiteX4" fmla="*/ 7504807 w 7504807"/>
              <a:gd name="connsiteY4" fmla="*/ 3111837 h 3734219"/>
              <a:gd name="connsiteX5" fmla="*/ 6882425 w 7504807"/>
              <a:gd name="connsiteY5" fmla="*/ 3734219 h 3734219"/>
              <a:gd name="connsiteX6" fmla="*/ 622382 w 7504807"/>
              <a:gd name="connsiteY6" fmla="*/ 3734219 h 3734219"/>
              <a:gd name="connsiteX7" fmla="*/ 0 w 7504807"/>
              <a:gd name="connsiteY7" fmla="*/ 3111837 h 3734219"/>
              <a:gd name="connsiteX8" fmla="*/ 0 w 7504807"/>
              <a:gd name="connsiteY8" fmla="*/ 622382 h 373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4807" h="3734219" fill="none" extrusionOk="0">
                <a:moveTo>
                  <a:pt x="0" y="622382"/>
                </a:moveTo>
                <a:cubicBezTo>
                  <a:pt x="-48681" y="281677"/>
                  <a:pt x="274012" y="26337"/>
                  <a:pt x="622382" y="0"/>
                </a:cubicBezTo>
                <a:cubicBezTo>
                  <a:pt x="2037764" y="77600"/>
                  <a:pt x="5346374" y="-27269"/>
                  <a:pt x="6882425" y="0"/>
                </a:cubicBezTo>
                <a:cubicBezTo>
                  <a:pt x="7239929" y="-18167"/>
                  <a:pt x="7514962" y="281640"/>
                  <a:pt x="7504807" y="622382"/>
                </a:cubicBezTo>
                <a:cubicBezTo>
                  <a:pt x="7613807" y="1711273"/>
                  <a:pt x="7426598" y="2680466"/>
                  <a:pt x="7504807" y="3111837"/>
                </a:cubicBezTo>
                <a:cubicBezTo>
                  <a:pt x="7448393" y="3433500"/>
                  <a:pt x="7186488" y="3751714"/>
                  <a:pt x="6882425" y="3734219"/>
                </a:cubicBezTo>
                <a:cubicBezTo>
                  <a:pt x="5419859" y="3783396"/>
                  <a:pt x="2250097" y="3611517"/>
                  <a:pt x="622382" y="3734219"/>
                </a:cubicBezTo>
                <a:cubicBezTo>
                  <a:pt x="273319" y="3775163"/>
                  <a:pt x="-22341" y="3474805"/>
                  <a:pt x="0" y="3111837"/>
                </a:cubicBezTo>
                <a:cubicBezTo>
                  <a:pt x="47022" y="2590482"/>
                  <a:pt x="104569" y="1458466"/>
                  <a:pt x="0" y="622382"/>
                </a:cubicBezTo>
                <a:close/>
              </a:path>
              <a:path w="7504807" h="3734219" stroke="0" extrusionOk="0">
                <a:moveTo>
                  <a:pt x="0" y="622382"/>
                </a:moveTo>
                <a:cubicBezTo>
                  <a:pt x="21605" y="276180"/>
                  <a:pt x="313853" y="-2349"/>
                  <a:pt x="622382" y="0"/>
                </a:cubicBezTo>
                <a:cubicBezTo>
                  <a:pt x="3569367" y="-129276"/>
                  <a:pt x="5338821" y="-77778"/>
                  <a:pt x="6882425" y="0"/>
                </a:cubicBezTo>
                <a:cubicBezTo>
                  <a:pt x="7220475" y="-18114"/>
                  <a:pt x="7502893" y="289685"/>
                  <a:pt x="7504807" y="622382"/>
                </a:cubicBezTo>
                <a:cubicBezTo>
                  <a:pt x="7586406" y="940573"/>
                  <a:pt x="7659107" y="2074835"/>
                  <a:pt x="7504807" y="3111837"/>
                </a:cubicBezTo>
                <a:cubicBezTo>
                  <a:pt x="7511177" y="3469002"/>
                  <a:pt x="7176216" y="3751192"/>
                  <a:pt x="6882425" y="3734219"/>
                </a:cubicBezTo>
                <a:cubicBezTo>
                  <a:pt x="3792671" y="3778439"/>
                  <a:pt x="1443219" y="3704837"/>
                  <a:pt x="622382" y="3734219"/>
                </a:cubicBezTo>
                <a:cubicBezTo>
                  <a:pt x="268258" y="3694289"/>
                  <a:pt x="-4402" y="3454552"/>
                  <a:pt x="0" y="3111837"/>
                </a:cubicBezTo>
                <a:cubicBezTo>
                  <a:pt x="-159954" y="1914173"/>
                  <a:pt x="22140" y="1009064"/>
                  <a:pt x="0" y="622382"/>
                </a:cubicBezTo>
                <a:close/>
              </a:path>
            </a:pathLst>
          </a:custGeom>
          <a:solidFill>
            <a:schemeClr val="bg1">
              <a:alpha val="75000"/>
            </a:schemeClr>
          </a:solidFill>
          <a:ln w="38100">
            <a:solidFill>
              <a:srgbClr val="7A1729"/>
            </a:solidFill>
            <a:prstDash val="dash"/>
            <a:extLst>
              <a:ext uri="{C807C97D-BFC1-408E-A445-0C87EB9F89A2}">
                <ask:lineSketchStyleProps xmln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178677" y="1223357"/>
            <a:ext cx="11682248" cy="1124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6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a:t>
            </a:r>
            <a:r>
              <a:rPr lang="en-US"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diễn</a:t>
            </a:r>
            <a:r>
              <a:rPr lang="en-US"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cảm</a:t>
            </a:r>
            <a:r>
              <a:rPr lang="en-US"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theo</a:t>
            </a:r>
            <a:r>
              <a:rPr lang="en-US"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nhóm</a:t>
            </a:r>
            <a:endParaRPr lang="en-US" sz="8800"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C06F5638-482B-E1EB-109E-E2D3A1329ADA}"/>
              </a:ext>
            </a:extLst>
          </p:cNvPr>
          <p:cNvPicPr>
            <a:picLocks noChangeAspect="1"/>
          </p:cNvPicPr>
          <p:nvPr/>
        </p:nvPicPr>
        <p:blipFill>
          <a:blip r:embed="rId5"/>
          <a:stretch>
            <a:fillRect/>
          </a:stretch>
        </p:blipFill>
        <p:spPr>
          <a:xfrm>
            <a:off x="2496708" y="2963411"/>
            <a:ext cx="7046185" cy="3043387"/>
          </a:xfrm>
          <a:prstGeom prst="rect">
            <a:avLst/>
          </a:prstGeom>
        </p:spPr>
      </p:pic>
    </p:spTree>
    <p:extLst>
      <p:ext uri="{BB962C8B-B14F-4D97-AF65-F5344CB8AC3E}">
        <p14:creationId xmlns:p14="http://schemas.microsoft.com/office/powerpoint/2010/main" val="816595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wipe(down)">
                                      <p:cBhvr>
                                        <p:cTn id="10" dur="500"/>
                                        <p:tgtEl>
                                          <p:spTgt spid="56"/>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7000" r="-15000" b="-10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9FC0E9-32A8-4DEC-292A-2055E9775088}"/>
              </a:ext>
            </a:extLst>
          </p:cNvPr>
          <p:cNvPicPr>
            <a:picLocks noChangeAspect="1"/>
          </p:cNvPicPr>
          <p:nvPr/>
        </p:nvPicPr>
        <p:blipFill>
          <a:blip r:embed="rId3"/>
          <a:stretch>
            <a:fillRect/>
          </a:stretch>
        </p:blipFill>
        <p:spPr>
          <a:xfrm>
            <a:off x="10122538" y="4297552"/>
            <a:ext cx="1731986" cy="2560448"/>
          </a:xfrm>
          <a:prstGeom prst="rect">
            <a:avLst/>
          </a:prstGeom>
          <a:effectLst>
            <a:outerShdw blurRad="76200" dir="13500000" sy="23000" kx="1200000" algn="br" rotWithShape="0">
              <a:prstClr val="black">
                <a:alpha val="20000"/>
              </a:prstClr>
            </a:outerShdw>
          </a:effectLst>
        </p:spPr>
      </p:pic>
      <p:pic>
        <p:nvPicPr>
          <p:cNvPr id="4" name="Picture 3">
            <a:extLst>
              <a:ext uri="{FF2B5EF4-FFF2-40B4-BE49-F238E27FC236}">
                <a16:creationId xmlns:a16="http://schemas.microsoft.com/office/drawing/2014/main" id="{EDF07F2E-6C48-0459-A26D-EE036F399D76}"/>
              </a:ext>
            </a:extLst>
          </p:cNvPr>
          <p:cNvPicPr>
            <a:picLocks noChangeAspect="1"/>
          </p:cNvPicPr>
          <p:nvPr/>
        </p:nvPicPr>
        <p:blipFill>
          <a:blip r:embed="rId4"/>
          <a:stretch>
            <a:fillRect/>
          </a:stretch>
        </p:blipFill>
        <p:spPr>
          <a:xfrm>
            <a:off x="0" y="3127804"/>
            <a:ext cx="7763212" cy="2339496"/>
          </a:xfrm>
          <a:prstGeom prst="rect">
            <a:avLst/>
          </a:prstGeom>
        </p:spPr>
      </p:pic>
    </p:spTree>
    <p:extLst>
      <p:ext uri="{BB962C8B-B14F-4D97-AF65-F5344CB8AC3E}">
        <p14:creationId xmlns:p14="http://schemas.microsoft.com/office/powerpoint/2010/main" val="151932917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4BF024D-FBFB-C89E-4416-9E8F1FD88131}"/>
              </a:ext>
            </a:extLst>
          </p:cNvPr>
          <p:cNvSpPr/>
          <p:nvPr/>
        </p:nvSpPr>
        <p:spPr>
          <a:xfrm>
            <a:off x="560363" y="342900"/>
            <a:ext cx="11071274" cy="5973493"/>
          </a:xfrm>
          <a:prstGeom prst="roundRect">
            <a:avLst/>
          </a:prstGeom>
          <a:solidFill>
            <a:schemeClr val="bg1"/>
          </a:solidFill>
          <a:ln w="57150">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7D7CFCD-5B1A-66FB-1D53-436BB7118D9C}"/>
              </a:ext>
            </a:extLst>
          </p:cNvPr>
          <p:cNvPicPr>
            <a:picLocks noChangeAspect="1"/>
          </p:cNvPicPr>
          <p:nvPr/>
        </p:nvPicPr>
        <p:blipFill>
          <a:blip r:embed="rId3"/>
          <a:stretch>
            <a:fillRect/>
          </a:stretch>
        </p:blipFill>
        <p:spPr>
          <a:xfrm>
            <a:off x="0" y="233239"/>
            <a:ext cx="12101609" cy="4090771"/>
          </a:xfrm>
          <a:prstGeom prst="rect">
            <a:avLst/>
          </a:prstGeom>
        </p:spPr>
      </p:pic>
    </p:spTree>
    <p:extLst>
      <p:ext uri="{BB962C8B-B14F-4D97-AF65-F5344CB8AC3E}">
        <p14:creationId xmlns:p14="http://schemas.microsoft.com/office/powerpoint/2010/main" val="1590174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4BF024D-FBFB-C89E-4416-9E8F1FD88131}"/>
              </a:ext>
            </a:extLst>
          </p:cNvPr>
          <p:cNvSpPr/>
          <p:nvPr/>
        </p:nvSpPr>
        <p:spPr>
          <a:xfrm>
            <a:off x="501957" y="388228"/>
            <a:ext cx="11453737" cy="5973493"/>
          </a:xfrm>
          <a:prstGeom prst="roundRect">
            <a:avLst/>
          </a:prstGeom>
          <a:solidFill>
            <a:schemeClr val="bg1"/>
          </a:solidFill>
          <a:ln w="57150">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A9D0E75-2648-8D5A-88A8-77B4408603D6}"/>
              </a:ext>
            </a:extLst>
          </p:cNvPr>
          <p:cNvSpPr txBox="1"/>
          <p:nvPr/>
        </p:nvSpPr>
        <p:spPr>
          <a:xfrm>
            <a:off x="501957" y="796897"/>
            <a:ext cx="11129680" cy="1754326"/>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600"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6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36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6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36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3600" kern="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3600" kern="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600" kern="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3600" kern="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600" kern="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Vua</a:t>
            </a:r>
            <a:r>
              <a:rPr lang="en-US" sz="3600" kern="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Lý</a:t>
            </a:r>
            <a:r>
              <a:rPr lang="en-US" sz="3600" kern="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3600" kern="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Tông</a:t>
            </a:r>
            <a:r>
              <a:rPr lang="en-US" sz="3600" kern="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3719D5FF-48DE-A416-77B1-5D01E7E19253}"/>
              </a:ext>
            </a:extLst>
          </p:cNvPr>
          <p:cNvSpPr txBox="1"/>
          <p:nvPr/>
        </p:nvSpPr>
        <p:spPr>
          <a:xfrm>
            <a:off x="616152" y="2959892"/>
            <a:ext cx="11339542" cy="823752"/>
          </a:xfrm>
          <a:prstGeom prst="rect">
            <a:avLst/>
          </a:prstGeom>
          <a:solidFill>
            <a:schemeClr val="accent5">
              <a:lumMod val="40000"/>
              <a:lumOff val="60000"/>
            </a:schemeClr>
          </a:solidFill>
        </p:spPr>
        <p:txBody>
          <a:bodyPr wrap="square">
            <a:spAutoFit/>
          </a:bodyPr>
          <a:lstStyle/>
          <a:p>
            <a:pPr marL="180340" marR="0" algn="just">
              <a:lnSpc>
                <a:spcPct val="150000"/>
              </a:lnSpc>
              <a:spcBef>
                <a:spcPts val="0"/>
              </a:spcBef>
              <a:spcAft>
                <a:spcPts val="0"/>
              </a:spcAft>
              <a:tabLst>
                <a:tab pos="270510" algn="l"/>
              </a:tabLst>
            </a:pPr>
            <a:r>
              <a:rPr lang="en-US" sz="36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600" kern="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kern="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3600" kern="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600" kern="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3600" kern="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600" kern="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tấm</a:t>
            </a:r>
            <a:r>
              <a:rPr lang="en-US" sz="3600" kern="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gương</a:t>
            </a:r>
            <a:r>
              <a:rPr lang="en-US" sz="3600" kern="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kern="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vua</a:t>
            </a:r>
            <a:r>
              <a:rPr lang="en-US" sz="3600" kern="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Lý</a:t>
            </a:r>
            <a:r>
              <a:rPr lang="en-US" sz="3600" kern="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3600" kern="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Tông</a:t>
            </a:r>
            <a:r>
              <a:rPr lang="en-US" sz="3600" kern="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269807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 name="Rectangle: Rounded Corners 1">
            <a:extLst>
              <a:ext uri="{FF2B5EF4-FFF2-40B4-BE49-F238E27FC236}">
                <a16:creationId xmlns:a16="http://schemas.microsoft.com/office/drawing/2014/main" id="{0ADD9CFA-2FCD-D415-7D9C-98260DF083E8}"/>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12">
            <a:extLst>
              <a:ext uri="{FF2B5EF4-FFF2-40B4-BE49-F238E27FC236}">
                <a16:creationId xmlns:a16="http://schemas.microsoft.com/office/drawing/2014/main" id="{F8DD18E7-495A-53A3-860A-DFBC399C6CE7}"/>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1" name="Picture 13">
            <a:extLst>
              <a:ext uri="{FF2B5EF4-FFF2-40B4-BE49-F238E27FC236}">
                <a16:creationId xmlns:a16="http://schemas.microsoft.com/office/drawing/2014/main" id="{678A3E99-AC33-92A8-3014-879ABA5757B4}"/>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12" name="TextBox 14">
            <a:extLst>
              <a:ext uri="{FF2B5EF4-FFF2-40B4-BE49-F238E27FC236}">
                <a16:creationId xmlns:a16="http://schemas.microsoft.com/office/drawing/2014/main" id="{5B706A35-D82A-252F-D9B5-57D913821088}"/>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3" name="Picture 15">
            <a:extLst>
              <a:ext uri="{FF2B5EF4-FFF2-40B4-BE49-F238E27FC236}">
                <a16:creationId xmlns:a16="http://schemas.microsoft.com/office/drawing/2014/main" id="{B4EB360A-A0AD-AA3B-2F8B-5A21E96E795A}"/>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14" name="TextBox 16">
            <a:extLst>
              <a:ext uri="{FF2B5EF4-FFF2-40B4-BE49-F238E27FC236}">
                <a16:creationId xmlns:a16="http://schemas.microsoft.com/office/drawing/2014/main" id="{7493D2AA-F932-CB11-8BA2-3D7CD2A95A45}"/>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5" name="Picture 17">
            <a:extLst>
              <a:ext uri="{FF2B5EF4-FFF2-40B4-BE49-F238E27FC236}">
                <a16:creationId xmlns:a16="http://schemas.microsoft.com/office/drawing/2014/main" id="{D8A73CD7-F72B-A309-3208-F94B25FD98E0}"/>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6" name="TextBox 18">
            <a:extLst>
              <a:ext uri="{FF2B5EF4-FFF2-40B4-BE49-F238E27FC236}">
                <a16:creationId xmlns:a16="http://schemas.microsoft.com/office/drawing/2014/main" id="{0A0C27B5-75D2-EA72-3C4B-0046DA912FF3}"/>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7" name="Picture 19">
            <a:extLst>
              <a:ext uri="{FF2B5EF4-FFF2-40B4-BE49-F238E27FC236}">
                <a16:creationId xmlns:a16="http://schemas.microsoft.com/office/drawing/2014/main" id="{57F41A68-E9AB-33CF-FC1B-34E1BA235E8E}"/>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2" name="Picture 1">
            <a:extLst>
              <a:ext uri="{FF2B5EF4-FFF2-40B4-BE49-F238E27FC236}">
                <a16:creationId xmlns:a16="http://schemas.microsoft.com/office/drawing/2014/main" id="{139AA29C-8F3A-FAD9-4C65-553C747AB65A}"/>
              </a:ext>
            </a:extLst>
          </p:cNvPr>
          <p:cNvPicPr>
            <a:picLocks noChangeAspect="1"/>
          </p:cNvPicPr>
          <p:nvPr/>
        </p:nvPicPr>
        <p:blipFill>
          <a:blip r:embed="rId4"/>
          <a:stretch>
            <a:fillRect/>
          </a:stretch>
        </p:blipFill>
        <p:spPr>
          <a:xfrm>
            <a:off x="3246666" y="322187"/>
            <a:ext cx="4974767" cy="1469263"/>
          </a:xfrm>
          <a:prstGeom prst="rect">
            <a:avLst/>
          </a:prstGeom>
        </p:spPr>
      </p:pic>
    </p:spTree>
    <p:extLst>
      <p:ext uri="{BB962C8B-B14F-4D97-AF65-F5344CB8AC3E}">
        <p14:creationId xmlns:p14="http://schemas.microsoft.com/office/powerpoint/2010/main" val="3557546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500"/>
                                        <p:tgtEl>
                                          <p:spTgt spid="6">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wipe(left)">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12" grpId="0" uiExpand="1" build="p"/>
      <p:bldP spid="14" grpId="0" uiExpand="1" build="p"/>
      <p:bldP spid="16"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37" name="Hình chữ nhật: Góc Tròn 6">
            <a:extLst>
              <a:ext uri="{FF2B5EF4-FFF2-40B4-BE49-F238E27FC236}">
                <a16:creationId xmlns:a16="http://schemas.microsoft.com/office/drawing/2014/main" id="{5EDA13FA-52E6-BE1A-FEDF-A2A8F414FB17}"/>
              </a:ext>
            </a:extLst>
          </p:cNvPr>
          <p:cNvSpPr/>
          <p:nvPr/>
        </p:nvSpPr>
        <p:spPr>
          <a:xfrm>
            <a:off x="172570" y="1719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76200">
            <a:solidFill>
              <a:srgbClr val="FF5D5D"/>
            </a:solidFill>
            <a:prstDash val="dash"/>
            <a:extLst>
              <a:ext uri="{C807C97D-BFC1-408E-A445-0C87EB9F89A2}">
                <ask:lineSketchStyleProps xmln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26DA287F-80C3-BFDD-2792-4403BD97486B}"/>
              </a:ext>
            </a:extLst>
          </p:cNvPr>
          <p:cNvSpPr txBox="1"/>
          <p:nvPr/>
        </p:nvSpPr>
        <p:spPr>
          <a:xfrm>
            <a:off x="428725" y="305026"/>
            <a:ext cx="1160158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effectLst/>
              <a:uLnTx/>
              <a:uFillTx/>
              <a:latin typeface="Calibri" panose="020F0502020204030204"/>
            </a:endParaRPr>
          </a:p>
        </p:txBody>
      </p:sp>
      <p:sp>
        <p:nvSpPr>
          <p:cNvPr id="35" name="TextBox 34">
            <a:extLst>
              <a:ext uri="{FF2B5EF4-FFF2-40B4-BE49-F238E27FC236}">
                <a16:creationId xmlns:a16="http://schemas.microsoft.com/office/drawing/2014/main" id="{486A586F-A7D2-40BC-9D03-53E132FD88CE}"/>
              </a:ext>
            </a:extLst>
          </p:cNvPr>
          <p:cNvSpPr txBox="1"/>
          <p:nvPr/>
        </p:nvSpPr>
        <p:spPr>
          <a:xfrm>
            <a:off x="522076" y="522851"/>
            <a:ext cx="11009439" cy="6124754"/>
          </a:xfrm>
          <a:prstGeom prst="rect">
            <a:avLst/>
          </a:prstGeom>
          <a:noFill/>
        </p:spPr>
        <p:txBody>
          <a:bodyPr wrap="square" rtlCol="0">
            <a:spAutoFit/>
          </a:bodyPr>
          <a:lstStyle/>
          <a:p>
            <a:pPr algn="ctr">
              <a:defRPr/>
            </a:pPr>
            <a:r>
              <a:rPr lang="en-GB" sz="2800" b="1" dirty="0" err="1">
                <a:solidFill>
                  <a:srgbClr val="0070C0"/>
                </a:solidFill>
                <a:latin typeface="Times New Roman" panose="02020603050405020304" pitchFamily="18" charset="0"/>
                <a:cs typeface="Times New Roman" panose="02020603050405020304" pitchFamily="18" charset="0"/>
              </a:rPr>
              <a:t>Cảm</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ơn</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quý</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thầy</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cô</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đã</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ủng</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hộ</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bài</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soạn</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điện</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tử</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smtClean="0">
                <a:solidFill>
                  <a:srgbClr val="0070C0"/>
                </a:solidFill>
                <a:latin typeface="Times New Roman" panose="02020603050405020304" pitchFamily="18" charset="0"/>
                <a:cs typeface="Times New Roman" panose="02020603050405020304" pitchFamily="18" charset="0"/>
              </a:rPr>
              <a:t>2,3,4</a:t>
            </a:r>
            <a:r>
              <a:rPr lang="vi-VN" sz="2800" b="1" dirty="0" smtClean="0">
                <a:solidFill>
                  <a:srgbClr val="0070C0"/>
                </a:solidFill>
                <a:latin typeface="Times New Roman" panose="02020603050405020304" pitchFamily="18" charset="0"/>
                <a:cs typeface="Times New Roman" panose="02020603050405020304" pitchFamily="18" charset="0"/>
              </a:rPr>
              <a:t>,5</a:t>
            </a:r>
            <a:r>
              <a:rPr lang="en-GB" sz="2800" b="1" dirty="0" smtClean="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của</a:t>
            </a:r>
            <a:r>
              <a:rPr lang="en-GB" sz="2800" b="1" dirty="0">
                <a:solidFill>
                  <a:srgbClr val="0070C0"/>
                </a:solidFill>
                <a:latin typeface="Times New Roman" panose="02020603050405020304" pitchFamily="18" charset="0"/>
                <a:cs typeface="Times New Roman" panose="02020603050405020304" pitchFamily="18" charset="0"/>
              </a:rPr>
              <a:t> </a:t>
            </a:r>
            <a:r>
              <a:rPr lang="vi-VN" sz="2800" b="1" dirty="0" smtClean="0">
                <a:solidFill>
                  <a:srgbClr val="0070C0"/>
                </a:solidFill>
                <a:latin typeface="Times New Roman" panose="02020603050405020304" pitchFamily="18" charset="0"/>
                <a:cs typeface="Times New Roman" panose="02020603050405020304" pitchFamily="18" charset="0"/>
              </a:rPr>
              <a:t>Kênh giáo án  điện tử Hiền </a:t>
            </a:r>
            <a:r>
              <a:rPr lang="vi-VN" sz="2800" b="1" dirty="0">
                <a:solidFill>
                  <a:srgbClr val="0070C0"/>
                </a:solidFill>
                <a:latin typeface="Times New Roman" panose="02020603050405020304" pitchFamily="18" charset="0"/>
                <a:cs typeface="Times New Roman" panose="02020603050405020304" pitchFamily="18" charset="0"/>
              </a:rPr>
              <a:t>Trần</a:t>
            </a:r>
            <a:endParaRPr lang="en-GB" sz="2800" b="1" dirty="0">
              <a:solidFill>
                <a:srgbClr val="0070C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smtClean="0">
                <a:solidFill>
                  <a:srgbClr val="FF0000"/>
                </a:solidFill>
                <a:latin typeface="Times New Roman" panose="02020603050405020304" pitchFamily="18" charset="0"/>
                <a:cs typeface="Times New Roman" panose="02020603050405020304" pitchFamily="18" charset="0"/>
              </a:rPr>
              <a:t>Mong cô thầy sử dụng bài giảng nội bộ ko gửi lên trang mạng XH hội nhóm zalo,Facebook</a:t>
            </a:r>
            <a:r>
              <a:rPr lang="en-GB" sz="3600" dirty="0" smtClean="0">
                <a:solidFill>
                  <a:srgbClr val="FF0000"/>
                </a:solidFill>
                <a:latin typeface="Times New Roman" panose="02020603050405020304" pitchFamily="18" charset="0"/>
                <a:cs typeface="Times New Roman" panose="02020603050405020304" pitchFamily="18" charset="0"/>
              </a:rPr>
              <a:t>. </a:t>
            </a:r>
            <a:endParaRPr lang="vi-VN" sz="3600" dirty="0" smtClean="0">
              <a:solidFill>
                <a:srgbClr val="FF000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smtClean="0">
                <a:latin typeface="Calibri" panose="020F0502020204030204"/>
              </a:rPr>
              <a:t>T</a:t>
            </a:r>
            <a:r>
              <a:rPr lang="en-GB" sz="3600" dirty="0" err="1" smtClean="0">
                <a:latin typeface="Calibri" panose="020F0502020204030204"/>
              </a:rPr>
              <a:t>hầy</a:t>
            </a:r>
            <a:r>
              <a:rPr lang="en-GB" sz="3600" dirty="0" smtClean="0">
                <a:latin typeface="Calibri" panose="020F0502020204030204"/>
              </a:rPr>
              <a:t> </a:t>
            </a:r>
            <a:r>
              <a:rPr lang="en-GB" sz="3600" dirty="0" err="1">
                <a:latin typeface="Calibri" panose="020F0502020204030204"/>
              </a:rPr>
              <a:t>cô</a:t>
            </a:r>
            <a:r>
              <a:rPr lang="en-GB" sz="3600" dirty="0">
                <a:latin typeface="Calibri" panose="020F0502020204030204"/>
              </a:rPr>
              <a:t> </a:t>
            </a:r>
            <a:r>
              <a:rPr lang="en-GB" sz="3600" dirty="0" err="1" smtClean="0">
                <a:latin typeface="Calibri" panose="020F0502020204030204"/>
              </a:rPr>
              <a:t>liên</a:t>
            </a:r>
            <a:r>
              <a:rPr lang="vi-VN" sz="3600" dirty="0" smtClean="0">
                <a:latin typeface="Calibri" panose="020F0502020204030204"/>
              </a:rPr>
              <a:t> hệ</a:t>
            </a:r>
            <a:r>
              <a:rPr lang="en-GB" sz="3600" dirty="0" smtClean="0">
                <a:latin typeface="Calibri" panose="020F0502020204030204"/>
              </a:rPr>
              <a:t> </a:t>
            </a:r>
            <a:endParaRPr lang="vi-VN" sz="3600" dirty="0" smtClean="0">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smtClean="0">
                <a:solidFill>
                  <a:srgbClr val="0070C0"/>
                </a:solidFill>
                <a:latin typeface="Calibri" panose="020F0502020204030204"/>
              </a:rPr>
              <a:t>ZALO</a:t>
            </a:r>
            <a:r>
              <a:rPr lang="vi-VN" sz="3600" dirty="0" smtClean="0">
                <a:solidFill>
                  <a:srgbClr val="0070C0"/>
                </a:solidFill>
                <a:latin typeface="Calibri" panose="020F0502020204030204"/>
              </a:rPr>
              <a:t> Duy nhất</a:t>
            </a:r>
            <a:r>
              <a:rPr lang="en-GB" sz="3600" dirty="0" smtClean="0">
                <a:solidFill>
                  <a:srgbClr val="0070C0"/>
                </a:solidFill>
                <a:latin typeface="Calibri" panose="020F0502020204030204"/>
              </a:rPr>
              <a:t>  </a:t>
            </a:r>
            <a:r>
              <a:rPr lang="en-GB" sz="4800" dirty="0">
                <a:solidFill>
                  <a:srgbClr val="0070C0"/>
                </a:solidFill>
                <a:latin typeface="Calibri" panose="020F0502020204030204"/>
              </a:rPr>
              <a:t>SĐT: </a:t>
            </a:r>
            <a:r>
              <a:rPr lang="en-GB" sz="4800" dirty="0" smtClean="0">
                <a:solidFill>
                  <a:srgbClr val="0070C0"/>
                </a:solidFill>
                <a:latin typeface="Calibri" panose="020F0502020204030204"/>
              </a:rPr>
              <a:t>035</a:t>
            </a:r>
            <a:r>
              <a:rPr lang="vi-VN" sz="4800" dirty="0" smtClean="0">
                <a:solidFill>
                  <a:srgbClr val="0070C0"/>
                </a:solidFill>
                <a:latin typeface="Calibri" panose="020F0502020204030204"/>
              </a:rPr>
              <a:t>3095025</a:t>
            </a:r>
            <a:endParaRPr lang="en-US" sz="4800" dirty="0" smtClean="0">
              <a:solidFill>
                <a:srgbClr val="0070C0"/>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smtClean="0">
                <a:solidFill>
                  <a:srgbClr val="7030A0"/>
                </a:solidFill>
                <a:latin typeface="Calibri" panose="020F0502020204030204"/>
              </a:rPr>
              <a:t>(</a:t>
            </a:r>
            <a:r>
              <a:rPr lang="en-US" sz="4800" dirty="0" err="1" smtClean="0">
                <a:solidFill>
                  <a:srgbClr val="7030A0"/>
                </a:solidFill>
                <a:latin typeface="Calibri" panose="020F0502020204030204"/>
              </a:rPr>
              <a:t>mọi</a:t>
            </a:r>
            <a:r>
              <a:rPr lang="en-US" sz="4800" dirty="0" smtClean="0">
                <a:solidFill>
                  <a:srgbClr val="7030A0"/>
                </a:solidFill>
                <a:latin typeface="Calibri" panose="020F0502020204030204"/>
              </a:rPr>
              <a:t> </a:t>
            </a:r>
            <a:r>
              <a:rPr lang="en-US" sz="4800" dirty="0" err="1" smtClean="0">
                <a:solidFill>
                  <a:srgbClr val="7030A0"/>
                </a:solidFill>
                <a:latin typeface="Calibri" panose="020F0502020204030204"/>
              </a:rPr>
              <a:t>zalo</a:t>
            </a:r>
            <a:r>
              <a:rPr lang="en-US" sz="4800" dirty="0" smtClean="0">
                <a:solidFill>
                  <a:srgbClr val="7030A0"/>
                </a:solidFill>
                <a:latin typeface="Calibri" panose="020F0502020204030204"/>
              </a:rPr>
              <a:t> </a:t>
            </a:r>
            <a:r>
              <a:rPr lang="en-US" sz="4800" dirty="0" err="1" smtClean="0">
                <a:solidFill>
                  <a:srgbClr val="7030A0"/>
                </a:solidFill>
                <a:latin typeface="Calibri" panose="020F0502020204030204"/>
              </a:rPr>
              <a:t>khác</a:t>
            </a:r>
            <a:r>
              <a:rPr lang="en-US" sz="4800" dirty="0" smtClean="0">
                <a:solidFill>
                  <a:srgbClr val="7030A0"/>
                </a:solidFill>
                <a:latin typeface="Calibri" panose="020F0502020204030204"/>
              </a:rPr>
              <a:t> </a:t>
            </a:r>
            <a:r>
              <a:rPr lang="en-US" sz="4800" dirty="0" err="1" smtClean="0">
                <a:solidFill>
                  <a:srgbClr val="7030A0"/>
                </a:solidFill>
                <a:latin typeface="Calibri" panose="020F0502020204030204"/>
              </a:rPr>
              <a:t>đều</a:t>
            </a:r>
            <a:r>
              <a:rPr lang="en-US" sz="4800" dirty="0" smtClean="0">
                <a:solidFill>
                  <a:srgbClr val="7030A0"/>
                </a:solidFill>
                <a:latin typeface="Calibri" panose="020F0502020204030204"/>
              </a:rPr>
              <a:t> </a:t>
            </a:r>
            <a:r>
              <a:rPr lang="en-US" sz="4800" dirty="0" err="1" smtClean="0">
                <a:solidFill>
                  <a:srgbClr val="7030A0"/>
                </a:solidFill>
                <a:latin typeface="Calibri" panose="020F0502020204030204"/>
              </a:rPr>
              <a:t>là</a:t>
            </a:r>
            <a:r>
              <a:rPr lang="en-US" sz="4800" dirty="0" smtClean="0">
                <a:solidFill>
                  <a:srgbClr val="7030A0"/>
                </a:solidFill>
                <a:latin typeface="Calibri" panose="020F0502020204030204"/>
              </a:rPr>
              <a:t> </a:t>
            </a:r>
            <a:r>
              <a:rPr lang="en-US" sz="4800" dirty="0" err="1" smtClean="0">
                <a:solidFill>
                  <a:srgbClr val="7030A0"/>
                </a:solidFill>
                <a:latin typeface="Calibri" panose="020F0502020204030204"/>
              </a:rPr>
              <a:t>giả</a:t>
            </a:r>
            <a:r>
              <a:rPr lang="en-US" sz="4800" dirty="0" smtClean="0">
                <a:solidFill>
                  <a:srgbClr val="7030A0"/>
                </a:solidFill>
                <a:latin typeface="Calibri" panose="020F0502020204030204"/>
              </a:rPr>
              <a:t> </a:t>
            </a:r>
            <a:r>
              <a:rPr lang="en-US" sz="4800" dirty="0" err="1" smtClean="0">
                <a:solidFill>
                  <a:srgbClr val="7030A0"/>
                </a:solidFill>
                <a:latin typeface="Calibri" panose="020F0502020204030204"/>
              </a:rPr>
              <a:t>mạo</a:t>
            </a:r>
            <a:r>
              <a:rPr lang="en-US" sz="4800" dirty="0" smtClean="0">
                <a:solidFill>
                  <a:srgbClr val="7030A0"/>
                </a:solidFill>
                <a:latin typeface="Calibri" panose="020F0502020204030204"/>
              </a:rPr>
              <a:t> </a:t>
            </a:r>
            <a:r>
              <a:rPr lang="en-US" sz="4800" dirty="0" err="1" smtClean="0">
                <a:solidFill>
                  <a:srgbClr val="7030A0"/>
                </a:solidFill>
                <a:latin typeface="Calibri" panose="020F0502020204030204"/>
              </a:rPr>
              <a:t>em</a:t>
            </a:r>
            <a:r>
              <a:rPr lang="en-US" sz="4800" dirty="0" smtClean="0">
                <a:solidFill>
                  <a:srgbClr val="7030A0"/>
                </a:solidFill>
                <a:latin typeface="Calibri" panose="020F0502020204030204"/>
              </a:rPr>
              <a:t>)</a:t>
            </a:r>
          </a:p>
          <a:p>
            <a:pPr lvl="0" algn="ctr">
              <a:defRPr/>
            </a:pPr>
            <a:r>
              <a:rPr lang="en-US" altLang="zh-CN" sz="3600" dirty="0" err="1">
                <a:latin typeface="Times New Roman" panose="02020603050405020304" pitchFamily="18" charset="0"/>
                <a:ea typeface="inpin heiti" charset="-122"/>
                <a:cs typeface="Times New Roman" panose="02020603050405020304" pitchFamily="18" charset="0"/>
              </a:rPr>
              <a:t>Để</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biết</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thêm</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nhiều</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tài</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nguyên</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smtClean="0">
                <a:latin typeface="Times New Roman" panose="02020603050405020304" pitchFamily="18" charset="0"/>
                <a:ea typeface="inpin heiti" charset="-122"/>
                <a:cs typeface="Times New Roman" panose="02020603050405020304" pitchFamily="18" charset="0"/>
              </a:rPr>
              <a:t>hay</a:t>
            </a:r>
            <a:r>
              <a:rPr lang="vi-VN" altLang="zh-CN" sz="3600" dirty="0" smtClean="0">
                <a:latin typeface="Times New Roman" panose="02020603050405020304" pitchFamily="18" charset="0"/>
                <a:ea typeface="inpin heiti" charset="-122"/>
                <a:cs typeface="Times New Roman" panose="02020603050405020304" pitchFamily="18" charset="0"/>
              </a:rPr>
              <a:t> </a:t>
            </a:r>
            <a:r>
              <a:rPr lang="en-US" altLang="zh-CN" sz="3600" dirty="0" err="1" smtClean="0">
                <a:latin typeface="Times New Roman" panose="02020603050405020304" pitchFamily="18" charset="0"/>
                <a:ea typeface="inpin heiti" charset="-122"/>
                <a:cs typeface="Times New Roman" panose="02020603050405020304" pitchFamily="18" charset="0"/>
              </a:rPr>
              <a:t>hãy</a:t>
            </a:r>
            <a:r>
              <a:rPr lang="en-US" altLang="zh-CN" sz="3600" dirty="0" smtClean="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truy</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cập</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smtClean="0">
                <a:latin typeface="Times New Roman" panose="02020603050405020304" pitchFamily="18" charset="0"/>
                <a:ea typeface="inpin heiti" charset="-122"/>
                <a:cs typeface="Times New Roman" panose="02020603050405020304" pitchFamily="18" charset="0"/>
              </a:rPr>
              <a:t>Facebook:</a:t>
            </a:r>
            <a:endParaRPr lang="vi-VN" sz="3600" dirty="0" smtClean="0">
              <a:latin typeface="Times New Roman" panose="02020603050405020304" pitchFamily="18" charset="0"/>
              <a:cs typeface="Times New Roman" panose="02020603050405020304" pitchFamily="18" charset="0"/>
            </a:endParaRPr>
          </a:p>
          <a:p>
            <a:pPr lvl="0" algn="ctr" defTabSz="835526">
              <a:defRPr/>
            </a:pPr>
            <a:r>
              <a:rPr lang="vi-VN" sz="2400" b="1" kern="0" dirty="0">
                <a:solidFill>
                  <a:srgbClr val="FF0000"/>
                </a:solidFill>
                <a:latin typeface="Times New Roman"/>
                <a:cs typeface="Times New Roman" panose="02020603050405020304" pitchFamily="18" charset="0"/>
              </a:rPr>
              <a:t>NHÓM GIÁO ÁN ĐIÊN TỬ </a:t>
            </a:r>
            <a:r>
              <a:rPr lang="vi-VN" sz="2400" b="1" kern="0" dirty="0" smtClean="0">
                <a:solidFill>
                  <a:srgbClr val="FF0000"/>
                </a:solidFill>
                <a:latin typeface="Times New Roman"/>
                <a:cs typeface="Times New Roman" panose="02020603050405020304" pitchFamily="18" charset="0"/>
              </a:rPr>
              <a:t>5,9,12 </a:t>
            </a:r>
            <a:r>
              <a:rPr lang="vi-VN" sz="2400" b="1" kern="0" dirty="0">
                <a:solidFill>
                  <a:srgbClr val="FF0000"/>
                </a:solidFill>
                <a:latin typeface="Times New Roman"/>
                <a:cs typeface="Times New Roman" panose="02020603050405020304" pitchFamily="18" charset="0"/>
              </a:rPr>
              <a:t>( coppy link bên dưới vào tìm kiếm fb )</a:t>
            </a:r>
          </a:p>
          <a:p>
            <a:pPr lvl="0" algn="ctr" defTabSz="835526">
              <a:defRPr/>
            </a:pPr>
            <a:r>
              <a:rPr lang="vi-VN" sz="2400" b="1" kern="0" dirty="0">
                <a:solidFill>
                  <a:srgbClr val="0070C0"/>
                </a:solidFill>
                <a:latin typeface="Times New Roman"/>
                <a:cs typeface="Times New Roman" panose="02020603050405020304" pitchFamily="18" charset="0"/>
                <a:hlinkClick r:id="rId4"/>
              </a:rPr>
              <a:t>https://www.facebook.com/groups/514479210372531/?ref=share_group_link</a:t>
            </a:r>
            <a:endParaRPr lang="vi-VN" sz="2400" b="1" kern="0" dirty="0">
              <a:solidFill>
                <a:srgbClr val="0070C0"/>
              </a:solidFill>
              <a:latin typeface="Times New Roman"/>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srgbClr val="FF0000"/>
              </a:solidFill>
              <a:effectLst/>
              <a:uLnTx/>
              <a:uFillTx/>
              <a:latin typeface="Calibri" panose="020F0502020204030204"/>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725" y="2325651"/>
            <a:ext cx="1420199" cy="1258385"/>
          </a:xfrm>
          <a:prstGeom prst="rect">
            <a:avLst/>
          </a:prstGeom>
        </p:spPr>
      </p:pic>
      <p:pic>
        <p:nvPicPr>
          <p:cNvPr id="7" name="Picture 2" descr="Danh mục 5 bộ sách giáo khoa lớp 1 mới | Bộ sách lớp 1 mới">
            <a:extLst>
              <a:ext uri="{FF2B5EF4-FFF2-40B4-BE49-F238E27FC236}">
                <a16:creationId xmlns:a16="http://schemas.microsoft.com/office/drawing/2014/main" id="{CBD1067E-CD8C-4662-A6BF-A73A6977D44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3425" y="5418880"/>
            <a:ext cx="1881629" cy="14157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02730" y="2314428"/>
            <a:ext cx="1443030" cy="1122265"/>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30899" y="5543550"/>
            <a:ext cx="1770526" cy="1058782"/>
          </a:xfrm>
          <a:prstGeom prst="rect">
            <a:avLst/>
          </a:prstGeom>
        </p:spPr>
      </p:pic>
    </p:spTree>
    <p:extLst>
      <p:ext uri="{BB962C8B-B14F-4D97-AF65-F5344CB8AC3E}">
        <p14:creationId xmlns:p14="http://schemas.microsoft.com/office/powerpoint/2010/main" val="32196254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3000" b="-3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793E7D-55AE-2FD1-84FD-A2C294664274}"/>
              </a:ext>
            </a:extLst>
          </p:cNvPr>
          <p:cNvPicPr>
            <a:picLocks noChangeAspect="1"/>
          </p:cNvPicPr>
          <p:nvPr/>
        </p:nvPicPr>
        <p:blipFill>
          <a:blip r:embed="rId3"/>
          <a:stretch>
            <a:fillRect/>
          </a:stretch>
        </p:blipFill>
        <p:spPr>
          <a:xfrm>
            <a:off x="0" y="-223319"/>
            <a:ext cx="12192000" cy="1665838"/>
          </a:xfrm>
          <a:prstGeom prst="rect">
            <a:avLst/>
          </a:prstGeom>
        </p:spPr>
      </p:pic>
    </p:spTree>
    <p:extLst>
      <p:ext uri="{BB962C8B-B14F-4D97-AF65-F5344CB8AC3E}">
        <p14:creationId xmlns:p14="http://schemas.microsoft.com/office/powerpoint/2010/main" val="3217090320"/>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18" name="Picture 2">
            <a:extLst>
              <a:ext uri="{FF2B5EF4-FFF2-40B4-BE49-F238E27FC236}">
                <a16:creationId xmlns:a16="http://schemas.microsoft.com/office/drawing/2014/main" id="{983B252D-517B-E438-75DF-29D630CB04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4419" y="3241881"/>
            <a:ext cx="3793490" cy="3777068"/>
          </a:xfrm>
          <a:prstGeom prst="rect">
            <a:avLst/>
          </a:prstGeom>
        </p:spPr>
      </p:pic>
      <p:grpSp>
        <p:nvGrpSpPr>
          <p:cNvPr id="2" name="Group 11">
            <a:extLst>
              <a:ext uri="{FF2B5EF4-FFF2-40B4-BE49-F238E27FC236}">
                <a16:creationId xmlns:a16="http://schemas.microsoft.com/office/drawing/2014/main" id="{26C5B222-68C1-A48E-DDDE-2A2725F0F731}"/>
              </a:ext>
            </a:extLst>
          </p:cNvPr>
          <p:cNvGrpSpPr/>
          <p:nvPr/>
        </p:nvGrpSpPr>
        <p:grpSpPr>
          <a:xfrm>
            <a:off x="13569725" y="668102"/>
            <a:ext cx="12102301" cy="4093326"/>
            <a:chOff x="89699" y="0"/>
            <a:chExt cx="12102301" cy="4093326"/>
          </a:xfrm>
        </p:grpSpPr>
        <p:pic>
          <p:nvPicPr>
            <p:cNvPr id="3" name="Picture 7">
              <a:extLst>
                <a:ext uri="{FF2B5EF4-FFF2-40B4-BE49-F238E27FC236}">
                  <a16:creationId xmlns:a16="http://schemas.microsoft.com/office/drawing/2014/main" id="{7A4562B6-DCC3-F9A3-06C8-06D99C93954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714419" y="0"/>
              <a:ext cx="4477581" cy="3942137"/>
            </a:xfrm>
            <a:prstGeom prst="rect">
              <a:avLst/>
            </a:prstGeom>
          </p:spPr>
        </p:pic>
        <p:pic>
          <p:nvPicPr>
            <p:cNvPr id="4" name="Picture 7">
              <a:extLst>
                <a:ext uri="{FF2B5EF4-FFF2-40B4-BE49-F238E27FC236}">
                  <a16:creationId xmlns:a16="http://schemas.microsoft.com/office/drawing/2014/main" id="{F414F745-18BF-F661-32CB-C7EF91FABCB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9699" y="151189"/>
              <a:ext cx="4477581" cy="3942137"/>
            </a:xfrm>
            <a:prstGeom prst="rect">
              <a:avLst/>
            </a:prstGeom>
          </p:spPr>
        </p:pic>
        <p:grpSp>
          <p:nvGrpSpPr>
            <p:cNvPr id="5" name="Group 3">
              <a:extLst>
                <a:ext uri="{FF2B5EF4-FFF2-40B4-BE49-F238E27FC236}">
                  <a16:creationId xmlns:a16="http://schemas.microsoft.com/office/drawing/2014/main" id="{828919E9-A7DB-E763-59DB-C593730508DE}"/>
                </a:ext>
              </a:extLst>
            </p:cNvPr>
            <p:cNvGrpSpPr/>
            <p:nvPr/>
          </p:nvGrpSpPr>
          <p:grpSpPr>
            <a:xfrm>
              <a:off x="1071824" y="151189"/>
              <a:ext cx="10048352" cy="2783338"/>
              <a:chOff x="1071824" y="297594"/>
              <a:chExt cx="10048352" cy="2783338"/>
            </a:xfrm>
          </p:grpSpPr>
          <p:pic>
            <p:nvPicPr>
              <p:cNvPr id="6" name="Picture 12">
                <a:extLst>
                  <a:ext uri="{FF2B5EF4-FFF2-40B4-BE49-F238E27FC236}">
                    <a16:creationId xmlns:a16="http://schemas.microsoft.com/office/drawing/2014/main" id="{4DEA5E39-F1ED-8C75-63AD-6C6DB25E979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632968" y="2159344"/>
                <a:ext cx="4696391" cy="921588"/>
              </a:xfrm>
              <a:prstGeom prst="rect">
                <a:avLst/>
              </a:prstGeom>
            </p:spPr>
          </p:pic>
          <p:grpSp>
            <p:nvGrpSpPr>
              <p:cNvPr id="7" name="Group 5">
                <a:extLst>
                  <a:ext uri="{FF2B5EF4-FFF2-40B4-BE49-F238E27FC236}">
                    <a16:creationId xmlns:a16="http://schemas.microsoft.com/office/drawing/2014/main" id="{90076BDC-B03F-116F-D1ED-C10804C44AD3}"/>
                  </a:ext>
                </a:extLst>
              </p:cNvPr>
              <p:cNvGrpSpPr/>
              <p:nvPr/>
            </p:nvGrpSpPr>
            <p:grpSpPr>
              <a:xfrm>
                <a:off x="1071824" y="297594"/>
                <a:ext cx="10048352" cy="2270283"/>
                <a:chOff x="5250002" y="6570549"/>
                <a:chExt cx="13208091" cy="3278621"/>
              </a:xfrm>
            </p:grpSpPr>
            <p:sp>
              <p:nvSpPr>
                <p:cNvPr id="8" name="TextBox 6">
                  <a:extLst>
                    <a:ext uri="{FF2B5EF4-FFF2-40B4-BE49-F238E27FC236}">
                      <a16:creationId xmlns:a16="http://schemas.microsoft.com/office/drawing/2014/main" id="{41374FD9-3FE9-A9D1-7D1E-982336866D8F}"/>
                    </a:ext>
                  </a:extLst>
                </p:cNvPr>
                <p:cNvSpPr txBox="1"/>
                <p:nvPr/>
              </p:nvSpPr>
              <p:spPr>
                <a:xfrm>
                  <a:off x="5250005" y="6585061"/>
                  <a:ext cx="13208088" cy="3264109"/>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15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KHỞI ĐỘNG</a:t>
                  </a:r>
                  <a:endParaRPr kumimoji="0" lang="en-US" sz="115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endParaRPr>
                </a:p>
              </p:txBody>
            </p:sp>
            <p:sp>
              <p:nvSpPr>
                <p:cNvPr id="9" name="TextBox 7">
                  <a:extLst>
                    <a:ext uri="{FF2B5EF4-FFF2-40B4-BE49-F238E27FC236}">
                      <a16:creationId xmlns:a16="http://schemas.microsoft.com/office/drawing/2014/main" id="{1FD67294-EBC6-B779-5D7B-48F1E2F03034}"/>
                    </a:ext>
                  </a:extLst>
                </p:cNvPr>
                <p:cNvSpPr txBox="1"/>
                <p:nvPr/>
              </p:nvSpPr>
              <p:spPr>
                <a:xfrm>
                  <a:off x="5250002" y="6570549"/>
                  <a:ext cx="13208091" cy="3264109"/>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15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K</a:t>
                  </a:r>
                  <a:r>
                    <a:rPr kumimoji="0" lang="en-US" sz="115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H</a:t>
                  </a:r>
                  <a:r>
                    <a:rPr kumimoji="0" lang="en-US" sz="115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Ở</a:t>
                  </a:r>
                  <a:r>
                    <a:rPr kumimoji="0" lang="en-US" sz="115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I</a:t>
                  </a:r>
                  <a:r>
                    <a:rPr kumimoji="0" lang="en-US" sz="115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 </a:t>
                  </a:r>
                  <a:r>
                    <a:rPr kumimoji="0" lang="en-US" sz="115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Đ</a:t>
                  </a:r>
                  <a:r>
                    <a:rPr kumimoji="0" lang="en-US" sz="115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Ộ</a:t>
                  </a:r>
                  <a:r>
                    <a:rPr kumimoji="0" lang="en-US" sz="115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N</a:t>
                  </a:r>
                  <a:r>
                    <a:rPr kumimoji="0" lang="en-US" sz="115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G</a:t>
                  </a:r>
                  <a:endParaRPr kumimoji="0" lang="en-US" sz="115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endParaRPr>
                </a:p>
              </p:txBody>
            </p:sp>
          </p:grpSp>
        </p:grpSp>
      </p:grpSp>
      <p:pic>
        <p:nvPicPr>
          <p:cNvPr id="10" name="Picture 9">
            <a:extLst>
              <a:ext uri="{FF2B5EF4-FFF2-40B4-BE49-F238E27FC236}">
                <a16:creationId xmlns:a16="http://schemas.microsoft.com/office/drawing/2014/main" id="{55C64493-9A0C-942A-4ABC-B3BD9F9BDA17}"/>
              </a:ext>
            </a:extLst>
          </p:cNvPr>
          <p:cNvPicPr>
            <a:picLocks noChangeAspect="1"/>
          </p:cNvPicPr>
          <p:nvPr/>
        </p:nvPicPr>
        <p:blipFill>
          <a:blip r:embed="rId9"/>
          <a:stretch>
            <a:fillRect/>
          </a:stretch>
        </p:blipFill>
        <p:spPr>
          <a:xfrm>
            <a:off x="90391" y="-95978"/>
            <a:ext cx="12101609" cy="4090771"/>
          </a:xfrm>
          <a:prstGeom prst="rect">
            <a:avLst/>
          </a:prstGeom>
        </p:spPr>
      </p:pic>
    </p:spTree>
    <p:extLst>
      <p:ext uri="{BB962C8B-B14F-4D97-AF65-F5344CB8AC3E}">
        <p14:creationId xmlns:p14="http://schemas.microsoft.com/office/powerpoint/2010/main" val="129296684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72000">
                                          <p:cBhvr additive="base">
                                            <p:cTn id="7" dur="1000" fill="hold"/>
                                            <p:tgtEl>
                                              <p:spTgt spid="18"/>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8"/>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1000"/>
                                      </p:stCondLst>
                                      <p:childTnLst>
                                        <p:animRot by="120000">
                                          <p:cBhvr>
                                            <p:cTn id="10" dur="100" fill="hold">
                                              <p:stCondLst>
                                                <p:cond delay="0"/>
                                              </p:stCondLst>
                                            </p:cTn>
                                            <p:tgtEl>
                                              <p:spTgt spid="18"/>
                                            </p:tgtEl>
                                            <p:attrNameLst>
                                              <p:attrName>r</p:attrName>
                                            </p:attrNameLst>
                                          </p:cBhvr>
                                        </p:animRot>
                                        <p:animRot by="-240000">
                                          <p:cBhvr>
                                            <p:cTn id="11" dur="200" fill="hold">
                                              <p:stCondLst>
                                                <p:cond delay="200"/>
                                              </p:stCondLst>
                                            </p:cTn>
                                            <p:tgtEl>
                                              <p:spTgt spid="18"/>
                                            </p:tgtEl>
                                            <p:attrNameLst>
                                              <p:attrName>r</p:attrName>
                                            </p:attrNameLst>
                                          </p:cBhvr>
                                        </p:animRot>
                                        <p:animRot by="240000">
                                          <p:cBhvr>
                                            <p:cTn id="12" dur="200" fill="hold">
                                              <p:stCondLst>
                                                <p:cond delay="400"/>
                                              </p:stCondLst>
                                            </p:cTn>
                                            <p:tgtEl>
                                              <p:spTgt spid="18"/>
                                            </p:tgtEl>
                                            <p:attrNameLst>
                                              <p:attrName>r</p:attrName>
                                            </p:attrNameLst>
                                          </p:cBhvr>
                                        </p:animRot>
                                        <p:animRot by="-240000">
                                          <p:cBhvr>
                                            <p:cTn id="13" dur="200" fill="hold">
                                              <p:stCondLst>
                                                <p:cond delay="600"/>
                                              </p:stCondLst>
                                            </p:cTn>
                                            <p:tgtEl>
                                              <p:spTgt spid="18"/>
                                            </p:tgtEl>
                                            <p:attrNameLst>
                                              <p:attrName>r</p:attrName>
                                            </p:attrNameLst>
                                          </p:cBhvr>
                                        </p:animRot>
                                        <p:animRot by="120000">
                                          <p:cBhvr>
                                            <p:cTn id="14" dur="200" fill="hold">
                                              <p:stCondLst>
                                                <p:cond delay="800"/>
                                              </p:stCondLst>
                                            </p:cTn>
                                            <p:tgtEl>
                                              <p:spTgt spid="18"/>
                                            </p:tgtEl>
                                            <p:attrNameLst>
                                              <p:attrName>r</p:attrName>
                                            </p:attrNameLst>
                                          </p:cBhvr>
                                        </p:animRot>
                                      </p:childTnLst>
                                    </p:cTn>
                                  </p:par>
                                  <p:par>
                                    <p:cTn id="15" presetID="2" presetClass="entr" presetSubtype="1" fill="hold" nodeType="withEffect" p14:presetBounceEnd="72000">
                                      <p:stCondLst>
                                        <p:cond delay="1000"/>
                                      </p:stCondLst>
                                      <p:childTnLst>
                                        <p:set>
                                          <p:cBhvr>
                                            <p:cTn id="16" dur="1" fill="hold">
                                              <p:stCondLst>
                                                <p:cond delay="0"/>
                                              </p:stCondLst>
                                            </p:cTn>
                                            <p:tgtEl>
                                              <p:spTgt spid="2"/>
                                            </p:tgtEl>
                                            <p:attrNameLst>
                                              <p:attrName>style.visibility</p:attrName>
                                            </p:attrNameLst>
                                          </p:cBhvr>
                                          <p:to>
                                            <p:strVal val="visible"/>
                                          </p:to>
                                        </p:set>
                                        <p:anim calcmode="lin" valueType="num" p14:bounceEnd="72000">
                                          <p:cBhvr additive="base">
                                            <p:cTn id="17"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18" dur="1000" fill="hold"/>
                                            <p:tgtEl>
                                              <p:spTgt spid="2"/>
                                            </p:tgtEl>
                                            <p:attrNameLst>
                                              <p:attrName>ppt_y</p:attrName>
                                            </p:attrNameLst>
                                          </p:cBhvr>
                                          <p:tavLst>
                                            <p:tav tm="0">
                                              <p:val>
                                                <p:strVal val="0-#ppt_h/2"/>
                                              </p:val>
                                            </p:tav>
                                            <p:tav tm="100000">
                                              <p:val>
                                                <p:strVal val="#ppt_y"/>
                                              </p:val>
                                            </p:tav>
                                          </p:tavLst>
                                        </p:anim>
                                      </p:childTnLst>
                                    </p:cTn>
                                  </p:par>
                                </p:childTnLst>
                              </p:cTn>
                            </p:par>
                            <p:par>
                              <p:cTn id="19" fill="hold">
                                <p:stCondLst>
                                  <p:cond delay="2000"/>
                                </p:stCondLst>
                                <p:childTnLst>
                                  <p:par>
                                    <p:cTn id="20" presetID="26" presetClass="emph" presetSubtype="0" fill="hold" nodeType="afterEffect">
                                      <p:stCondLst>
                                        <p:cond delay="0"/>
                                      </p:stCondLst>
                                      <p:childTnLst>
                                        <p:animEffect transition="out" filter="fade">
                                          <p:cBhvr>
                                            <p:cTn id="21" dur="500" tmFilter="0, 0; .2, .5; .8, .5; 1, 0"/>
                                            <p:tgtEl>
                                              <p:spTgt spid="2"/>
                                            </p:tgtEl>
                                          </p:cBhvr>
                                        </p:animEffect>
                                        <p:animScale>
                                          <p:cBhvr>
                                            <p:cTn id="22" dur="250" autoRev="1" fill="hold"/>
                                            <p:tgtEl>
                                              <p:spTgt spid="2"/>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ppt_x"/>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1000"/>
                                      </p:stCondLst>
                                      <p:childTnLst>
                                        <p:animRot by="120000">
                                          <p:cBhvr>
                                            <p:cTn id="10" dur="100" fill="hold">
                                              <p:stCondLst>
                                                <p:cond delay="0"/>
                                              </p:stCondLst>
                                            </p:cTn>
                                            <p:tgtEl>
                                              <p:spTgt spid="18"/>
                                            </p:tgtEl>
                                            <p:attrNameLst>
                                              <p:attrName>r</p:attrName>
                                            </p:attrNameLst>
                                          </p:cBhvr>
                                        </p:animRot>
                                        <p:animRot by="-240000">
                                          <p:cBhvr>
                                            <p:cTn id="11" dur="200" fill="hold">
                                              <p:stCondLst>
                                                <p:cond delay="200"/>
                                              </p:stCondLst>
                                            </p:cTn>
                                            <p:tgtEl>
                                              <p:spTgt spid="18"/>
                                            </p:tgtEl>
                                            <p:attrNameLst>
                                              <p:attrName>r</p:attrName>
                                            </p:attrNameLst>
                                          </p:cBhvr>
                                        </p:animRot>
                                        <p:animRot by="240000">
                                          <p:cBhvr>
                                            <p:cTn id="12" dur="200" fill="hold">
                                              <p:stCondLst>
                                                <p:cond delay="400"/>
                                              </p:stCondLst>
                                            </p:cTn>
                                            <p:tgtEl>
                                              <p:spTgt spid="18"/>
                                            </p:tgtEl>
                                            <p:attrNameLst>
                                              <p:attrName>r</p:attrName>
                                            </p:attrNameLst>
                                          </p:cBhvr>
                                        </p:animRot>
                                        <p:animRot by="-240000">
                                          <p:cBhvr>
                                            <p:cTn id="13" dur="200" fill="hold">
                                              <p:stCondLst>
                                                <p:cond delay="600"/>
                                              </p:stCondLst>
                                            </p:cTn>
                                            <p:tgtEl>
                                              <p:spTgt spid="18"/>
                                            </p:tgtEl>
                                            <p:attrNameLst>
                                              <p:attrName>r</p:attrName>
                                            </p:attrNameLst>
                                          </p:cBhvr>
                                        </p:animRot>
                                        <p:animRot by="120000">
                                          <p:cBhvr>
                                            <p:cTn id="14" dur="200" fill="hold">
                                              <p:stCondLst>
                                                <p:cond delay="800"/>
                                              </p:stCondLst>
                                            </p:cTn>
                                            <p:tgtEl>
                                              <p:spTgt spid="18"/>
                                            </p:tgtEl>
                                            <p:attrNameLst>
                                              <p:attrName>r</p:attrName>
                                            </p:attrNameLst>
                                          </p:cBhvr>
                                        </p:animRot>
                                      </p:childTnLst>
                                    </p:cTn>
                                  </p:par>
                                  <p:par>
                                    <p:cTn id="15" presetID="2" presetClass="entr" presetSubtype="1" fill="hold" nodeType="withEffect">
                                      <p:stCondLst>
                                        <p:cond delay="100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1000" fill="hold"/>
                                            <p:tgtEl>
                                              <p:spTgt spid="2"/>
                                            </p:tgtEl>
                                            <p:attrNameLst>
                                              <p:attrName>ppt_x</p:attrName>
                                            </p:attrNameLst>
                                          </p:cBhvr>
                                          <p:tavLst>
                                            <p:tav tm="0">
                                              <p:val>
                                                <p:strVal val="#ppt_x"/>
                                              </p:val>
                                            </p:tav>
                                            <p:tav tm="100000">
                                              <p:val>
                                                <p:strVal val="#ppt_x"/>
                                              </p:val>
                                            </p:tav>
                                          </p:tavLst>
                                        </p:anim>
                                        <p:anim calcmode="lin" valueType="num">
                                          <p:cBhvr additive="base">
                                            <p:cTn id="18" dur="1000" fill="hold"/>
                                            <p:tgtEl>
                                              <p:spTgt spid="2"/>
                                            </p:tgtEl>
                                            <p:attrNameLst>
                                              <p:attrName>ppt_y</p:attrName>
                                            </p:attrNameLst>
                                          </p:cBhvr>
                                          <p:tavLst>
                                            <p:tav tm="0">
                                              <p:val>
                                                <p:strVal val="0-#ppt_h/2"/>
                                              </p:val>
                                            </p:tav>
                                            <p:tav tm="100000">
                                              <p:val>
                                                <p:strVal val="#ppt_y"/>
                                              </p:val>
                                            </p:tav>
                                          </p:tavLst>
                                        </p:anim>
                                      </p:childTnLst>
                                    </p:cTn>
                                  </p:par>
                                </p:childTnLst>
                              </p:cTn>
                            </p:par>
                            <p:par>
                              <p:cTn id="19" fill="hold">
                                <p:stCondLst>
                                  <p:cond delay="2000"/>
                                </p:stCondLst>
                                <p:childTnLst>
                                  <p:par>
                                    <p:cTn id="20" presetID="26" presetClass="emph" presetSubtype="0" fill="hold" nodeType="afterEffect">
                                      <p:stCondLst>
                                        <p:cond delay="0"/>
                                      </p:stCondLst>
                                      <p:childTnLst>
                                        <p:animEffect transition="out" filter="fade">
                                          <p:cBhvr>
                                            <p:cTn id="21" dur="500" tmFilter="0, 0; .2, .5; .8, .5; 1, 0"/>
                                            <p:tgtEl>
                                              <p:spTgt spid="2"/>
                                            </p:tgtEl>
                                          </p:cBhvr>
                                        </p:animEffect>
                                        <p:animScale>
                                          <p:cBhvr>
                                            <p:cTn id="22" dur="250" autoRev="1" fill="hold"/>
                                            <p:tgtEl>
                                              <p:spTgt spid="2"/>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10" name="Trò-chơi-chíu.wav"/>
                                            </p:tgtEl>
                                          </p:cMediaNode>
                                        </p:audio>
                                      </p:sub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34D5492-2F7F-1127-A930-74D2D576FFA1}"/>
              </a:ext>
            </a:extLst>
          </p:cNvPr>
          <p:cNvPicPr>
            <a:picLocks noChangeAspect="1"/>
          </p:cNvPicPr>
          <p:nvPr/>
        </p:nvPicPr>
        <p:blipFill>
          <a:blip r:embed="rId2"/>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AAA84C22-6579-1E8B-F8EF-949696A90D94}"/>
              </a:ext>
            </a:extLst>
          </p:cNvPr>
          <p:cNvPicPr>
            <a:picLocks noChangeAspect="1"/>
          </p:cNvPicPr>
          <p:nvPr/>
        </p:nvPicPr>
        <p:blipFill>
          <a:blip r:embed="rId3"/>
          <a:stretch>
            <a:fillRect/>
          </a:stretch>
        </p:blipFill>
        <p:spPr>
          <a:xfrm>
            <a:off x="0" y="4986528"/>
            <a:ext cx="12192000" cy="1871472"/>
          </a:xfrm>
          <a:prstGeom prst="rect">
            <a:avLst/>
          </a:prstGeom>
          <a:effectLst>
            <a:outerShdw blurRad="50800" dist="38100" dir="18900000" algn="bl" rotWithShape="0">
              <a:schemeClr val="tx1">
                <a:lumMod val="50000"/>
                <a:lumOff val="50000"/>
                <a:alpha val="40000"/>
              </a:schemeClr>
            </a:outerShdw>
          </a:effectLst>
        </p:spPr>
      </p:pic>
      <p:pic>
        <p:nvPicPr>
          <p:cNvPr id="56" name="Picture 55">
            <a:extLst>
              <a:ext uri="{FF2B5EF4-FFF2-40B4-BE49-F238E27FC236}">
                <a16:creationId xmlns:a16="http://schemas.microsoft.com/office/drawing/2014/main" id="{18AFC316-1CFC-3CB4-74FD-76E46E41399E}"/>
              </a:ext>
            </a:extLst>
          </p:cNvPr>
          <p:cNvPicPr>
            <a:picLocks noChangeAspect="1"/>
          </p:cNvPicPr>
          <p:nvPr/>
        </p:nvPicPr>
        <p:blipFill>
          <a:blip r:embed="rId4"/>
          <a:stretch>
            <a:fillRect/>
          </a:stretch>
        </p:blipFill>
        <p:spPr>
          <a:xfrm>
            <a:off x="1608727" y="4982320"/>
            <a:ext cx="8974545" cy="1875680"/>
          </a:xfrm>
          <a:prstGeom prst="rect">
            <a:avLst/>
          </a:prstGeom>
          <a:effectLst>
            <a:outerShdw blurRad="50800" dist="38100" dir="18900000" algn="bl" rotWithShape="0">
              <a:schemeClr val="tx1">
                <a:lumMod val="50000"/>
                <a:lumOff val="50000"/>
                <a:alpha val="40000"/>
              </a:schemeClr>
            </a:outerShdw>
          </a:effectLst>
        </p:spPr>
      </p:pic>
      <p:sp>
        <p:nvSpPr>
          <p:cNvPr id="6" name="Google Shape;384;p27">
            <a:extLst>
              <a:ext uri="{FF2B5EF4-FFF2-40B4-BE49-F238E27FC236}">
                <a16:creationId xmlns:a16="http://schemas.microsoft.com/office/drawing/2014/main" id="{15903FA1-D4FD-DE05-4B05-14AA6B300585}"/>
              </a:ext>
            </a:extLst>
          </p:cNvPr>
          <p:cNvSpPr/>
          <p:nvPr/>
        </p:nvSpPr>
        <p:spPr>
          <a:xfrm>
            <a:off x="4691744" y="589443"/>
            <a:ext cx="130072" cy="130021"/>
          </a:xfrm>
          <a:custGeom>
            <a:avLst/>
            <a:gdLst/>
            <a:ahLst/>
            <a:cxnLst/>
            <a:rect l="l" t="t" r="r" b="b"/>
            <a:pathLst>
              <a:path w="2954" h="2953" extrusionOk="0">
                <a:moveTo>
                  <a:pt x="1" y="0"/>
                </a:moveTo>
                <a:lnTo>
                  <a:pt x="1" y="2952"/>
                </a:lnTo>
                <a:lnTo>
                  <a:pt x="2953" y="2952"/>
                </a:lnTo>
                <a:lnTo>
                  <a:pt x="2953"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7" name="Hình chữ nhật: Góc Tròn 6">
            <a:extLst>
              <a:ext uri="{FF2B5EF4-FFF2-40B4-BE49-F238E27FC236}">
                <a16:creationId xmlns:a16="http://schemas.microsoft.com/office/drawing/2014/main" id="{E2E80965-9660-CB85-3BAC-C140E6B88E37}"/>
              </a:ext>
            </a:extLst>
          </p:cNvPr>
          <p:cNvSpPr/>
          <p:nvPr/>
        </p:nvSpPr>
        <p:spPr>
          <a:xfrm>
            <a:off x="291883" y="369206"/>
            <a:ext cx="11608231" cy="6400799"/>
          </a:xfrm>
          <a:custGeom>
            <a:avLst/>
            <a:gdLst>
              <a:gd name="connsiteX0" fmla="*/ 0 w 7504807"/>
              <a:gd name="connsiteY0" fmla="*/ 622382 h 3734219"/>
              <a:gd name="connsiteX1" fmla="*/ 622382 w 7504807"/>
              <a:gd name="connsiteY1" fmla="*/ 0 h 3734219"/>
              <a:gd name="connsiteX2" fmla="*/ 6882425 w 7504807"/>
              <a:gd name="connsiteY2" fmla="*/ 0 h 3734219"/>
              <a:gd name="connsiteX3" fmla="*/ 7504807 w 7504807"/>
              <a:gd name="connsiteY3" fmla="*/ 622382 h 3734219"/>
              <a:gd name="connsiteX4" fmla="*/ 7504807 w 7504807"/>
              <a:gd name="connsiteY4" fmla="*/ 3111837 h 3734219"/>
              <a:gd name="connsiteX5" fmla="*/ 6882425 w 7504807"/>
              <a:gd name="connsiteY5" fmla="*/ 3734219 h 3734219"/>
              <a:gd name="connsiteX6" fmla="*/ 622382 w 7504807"/>
              <a:gd name="connsiteY6" fmla="*/ 3734219 h 3734219"/>
              <a:gd name="connsiteX7" fmla="*/ 0 w 7504807"/>
              <a:gd name="connsiteY7" fmla="*/ 3111837 h 3734219"/>
              <a:gd name="connsiteX8" fmla="*/ 0 w 7504807"/>
              <a:gd name="connsiteY8" fmla="*/ 622382 h 373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4807" h="3734219" fill="none" extrusionOk="0">
                <a:moveTo>
                  <a:pt x="0" y="622382"/>
                </a:moveTo>
                <a:cubicBezTo>
                  <a:pt x="-48681" y="281677"/>
                  <a:pt x="274012" y="26337"/>
                  <a:pt x="622382" y="0"/>
                </a:cubicBezTo>
                <a:cubicBezTo>
                  <a:pt x="2037764" y="77600"/>
                  <a:pt x="5346374" y="-27269"/>
                  <a:pt x="6882425" y="0"/>
                </a:cubicBezTo>
                <a:cubicBezTo>
                  <a:pt x="7239929" y="-18167"/>
                  <a:pt x="7514962" y="281640"/>
                  <a:pt x="7504807" y="622382"/>
                </a:cubicBezTo>
                <a:cubicBezTo>
                  <a:pt x="7613807" y="1711273"/>
                  <a:pt x="7426598" y="2680466"/>
                  <a:pt x="7504807" y="3111837"/>
                </a:cubicBezTo>
                <a:cubicBezTo>
                  <a:pt x="7448393" y="3433500"/>
                  <a:pt x="7186488" y="3751714"/>
                  <a:pt x="6882425" y="3734219"/>
                </a:cubicBezTo>
                <a:cubicBezTo>
                  <a:pt x="5419859" y="3783396"/>
                  <a:pt x="2250097" y="3611517"/>
                  <a:pt x="622382" y="3734219"/>
                </a:cubicBezTo>
                <a:cubicBezTo>
                  <a:pt x="273319" y="3775163"/>
                  <a:pt x="-22341" y="3474805"/>
                  <a:pt x="0" y="3111837"/>
                </a:cubicBezTo>
                <a:cubicBezTo>
                  <a:pt x="47022" y="2590482"/>
                  <a:pt x="104569" y="1458466"/>
                  <a:pt x="0" y="622382"/>
                </a:cubicBezTo>
                <a:close/>
              </a:path>
              <a:path w="7504807" h="3734219" stroke="0" extrusionOk="0">
                <a:moveTo>
                  <a:pt x="0" y="622382"/>
                </a:moveTo>
                <a:cubicBezTo>
                  <a:pt x="21605" y="276180"/>
                  <a:pt x="313853" y="-2349"/>
                  <a:pt x="622382" y="0"/>
                </a:cubicBezTo>
                <a:cubicBezTo>
                  <a:pt x="3569367" y="-129276"/>
                  <a:pt x="5338821" y="-77778"/>
                  <a:pt x="6882425" y="0"/>
                </a:cubicBezTo>
                <a:cubicBezTo>
                  <a:pt x="7220475" y="-18114"/>
                  <a:pt x="7502893" y="289685"/>
                  <a:pt x="7504807" y="622382"/>
                </a:cubicBezTo>
                <a:cubicBezTo>
                  <a:pt x="7586406" y="940573"/>
                  <a:pt x="7659107" y="2074835"/>
                  <a:pt x="7504807" y="3111837"/>
                </a:cubicBezTo>
                <a:cubicBezTo>
                  <a:pt x="7511177" y="3469002"/>
                  <a:pt x="7176216" y="3751192"/>
                  <a:pt x="6882425" y="3734219"/>
                </a:cubicBezTo>
                <a:cubicBezTo>
                  <a:pt x="3792671" y="3778439"/>
                  <a:pt x="1443219" y="3704837"/>
                  <a:pt x="622382" y="3734219"/>
                </a:cubicBezTo>
                <a:cubicBezTo>
                  <a:pt x="268258" y="3694289"/>
                  <a:pt x="-4402" y="3454552"/>
                  <a:pt x="0" y="3111837"/>
                </a:cubicBezTo>
                <a:cubicBezTo>
                  <a:pt x="-159954" y="1914173"/>
                  <a:pt x="22140" y="1009064"/>
                  <a:pt x="0" y="622382"/>
                </a:cubicBezTo>
                <a:close/>
              </a:path>
            </a:pathLst>
          </a:custGeom>
          <a:solidFill>
            <a:schemeClr val="bg1">
              <a:alpha val="75000"/>
            </a:schemeClr>
          </a:solidFill>
          <a:ln w="38100">
            <a:solidFill>
              <a:srgbClr val="7A1729"/>
            </a:solidFill>
            <a:prstDash val="dash"/>
            <a:extLst>
              <a:ext uri="{C807C97D-BFC1-408E-A445-0C87EB9F89A2}">
                <ask:lineSketchStyleProps xmln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2133385" y="589442"/>
            <a:ext cx="7925226" cy="1032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446" eaLnBrk="1" hangingPunct="1">
              <a:spcBef>
                <a:spcPts val="1350"/>
              </a:spcBef>
              <a:defRPr/>
            </a:pPr>
            <a:r>
              <a:rPr lang="vi-VN" sz="6000" b="1" dirty="0" smtClean="0">
                <a:solidFill>
                  <a:schemeClr val="tx2">
                    <a:lumMod val="50000"/>
                    <a:lumOff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GIẢI</a:t>
            </a:r>
            <a:r>
              <a:rPr lang="vi-VN" sz="6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6000" b="1" dirty="0" smtClean="0">
                <a:solidFill>
                  <a:schemeClr val="tx2">
                    <a:lumMod val="50000"/>
                    <a:lumOff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Ô CHỮ</a:t>
            </a:r>
            <a:endParaRPr lang="en-US" sz="6000" dirty="0">
              <a:solidFill>
                <a:schemeClr val="tx2">
                  <a:lumMod val="50000"/>
                  <a:lumOff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667657" y="1621489"/>
            <a:ext cx="10856686" cy="3242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446" eaLnBrk="1" hangingPunct="1">
              <a:spcBef>
                <a:spcPts val="1350"/>
              </a:spcBef>
              <a:defRPr/>
            </a:pPr>
            <a:r>
              <a:rPr lang="vi-VN" sz="6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Luật chơi:</a:t>
            </a:r>
          </a:p>
          <a:p>
            <a:pPr algn="ctr" defTabSz="914446" eaLnBrk="1" hangingPunct="1">
              <a:spcBef>
                <a:spcPts val="1350"/>
              </a:spcBef>
              <a:defRPr/>
            </a:pPr>
            <a:r>
              <a:rPr lang="vi-VN" sz="4400" dirty="0" smtClean="0">
                <a:solidFill>
                  <a:srgbClr val="FF0000"/>
                </a:solidFill>
                <a:latin typeface="Times New Roman" panose="02020603050405020304" pitchFamily="18" charset="0"/>
                <a:cs typeface="Times New Roman" panose="02020603050405020304" pitchFamily="18" charset="0"/>
              </a:rPr>
              <a:t>Thảo luận nhóm G</a:t>
            </a:r>
            <a:r>
              <a:rPr lang="en-US" sz="4400" dirty="0" err="1" smtClean="0">
                <a:solidFill>
                  <a:srgbClr val="FF0000"/>
                </a:solidFill>
                <a:latin typeface="Times New Roman" panose="02020603050405020304" pitchFamily="18" charset="0"/>
                <a:cs typeface="Times New Roman" panose="02020603050405020304" pitchFamily="18" charset="0"/>
              </a:rPr>
              <a:t>iải</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a:solidFill>
                  <a:srgbClr val="FF0000"/>
                </a:solidFill>
                <a:latin typeface="Times New Roman" panose="02020603050405020304" pitchFamily="18" charset="0"/>
                <a:cs typeface="Times New Roman" panose="02020603050405020304" pitchFamily="18" charset="0"/>
              </a:rPr>
              <a:t>ô </a:t>
            </a:r>
            <a:r>
              <a:rPr lang="en-US" sz="4400" dirty="0" err="1">
                <a:solidFill>
                  <a:srgbClr val="FF0000"/>
                </a:solidFill>
                <a:latin typeface="Times New Roman" panose="02020603050405020304" pitchFamily="18" charset="0"/>
                <a:cs typeface="Times New Roman" panose="02020603050405020304" pitchFamily="18" charset="0"/>
              </a:rPr>
              <a:t>chữ</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đọc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từ</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ngữ</a:t>
            </a:r>
            <a:r>
              <a:rPr lang="en-US" sz="4400" dirty="0">
                <a:solidFill>
                  <a:srgbClr val="FF0000"/>
                </a:solidFill>
                <a:latin typeface="Times New Roman" panose="02020603050405020304" pitchFamily="18" charset="0"/>
                <a:cs typeface="Times New Roman" panose="02020603050405020304" pitchFamily="18" charset="0"/>
              </a:rPr>
              <a:t> ở </a:t>
            </a:r>
            <a:r>
              <a:rPr lang="en-US" sz="4400" dirty="0" err="1">
                <a:solidFill>
                  <a:srgbClr val="FF0000"/>
                </a:solidFill>
                <a:latin typeface="Times New Roman" panose="02020603050405020304" pitchFamily="18" charset="0"/>
                <a:cs typeface="Times New Roman" panose="02020603050405020304" pitchFamily="18" charset="0"/>
              </a:rPr>
              <a:t>từng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hàng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đọc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từ</a:t>
            </a:r>
            <a:r>
              <a:rPr lang="en-US" sz="4400" dirty="0">
                <a:solidFill>
                  <a:srgbClr val="FF0000"/>
                </a:solidFill>
                <a:latin typeface="Times New Roman" panose="02020603050405020304" pitchFamily="18" charset="0"/>
                <a:cs typeface="Times New Roman" panose="02020603050405020304" pitchFamily="18" charset="0"/>
              </a:rPr>
              <a:t> ở </a:t>
            </a:r>
            <a:r>
              <a:rPr lang="en-US" sz="4400" dirty="0" err="1">
                <a:solidFill>
                  <a:srgbClr val="FF0000"/>
                </a:solidFill>
                <a:latin typeface="Times New Roman" panose="02020603050405020304" pitchFamily="18" charset="0"/>
                <a:cs typeface="Times New Roman" panose="02020603050405020304" pitchFamily="18" charset="0"/>
              </a:rPr>
              <a:t>cột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dọc</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Tiếp</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đến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đại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diện</a:t>
            </a:r>
            <a:r>
              <a:rPr lang="en-US" sz="4400" dirty="0">
                <a:solidFill>
                  <a:srgbClr val="FF0000"/>
                </a:solidFill>
                <a:latin typeface="Times New Roman" panose="02020603050405020304" pitchFamily="18" charset="0"/>
                <a:cs typeface="Times New Roman" panose="02020603050405020304" pitchFamily="18" charset="0"/>
              </a:rPr>
              <a:t> </a:t>
            </a:r>
            <a:r>
              <a:rPr lang="vi-VN" sz="4400" dirty="0" smtClean="0">
                <a:solidFill>
                  <a:srgbClr val="FF0000"/>
                </a:solidFill>
                <a:latin typeface="Times New Roman" panose="02020603050405020304" pitchFamily="18" charset="0"/>
                <a:cs typeface="Times New Roman" panose="02020603050405020304" pitchFamily="18" charset="0"/>
              </a:rPr>
              <a:t>nhóm</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báo</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cáo</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kết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smtClean="0">
                <a:solidFill>
                  <a:srgbClr val="FF0000"/>
                </a:solidFill>
                <a:latin typeface="Times New Roman" panose="02020603050405020304" pitchFamily="18" charset="0"/>
                <a:cs typeface="Times New Roman" panose="02020603050405020304" pitchFamily="18" charset="0"/>
              </a:rPr>
              <a:t>q</a:t>
            </a:r>
            <a:r>
              <a:rPr lang="vi-VN" sz="4400" dirty="0" smtClean="0">
                <a:solidFill>
                  <a:srgbClr val="FF0000"/>
                </a:solidFill>
                <a:latin typeface="Times New Roman" panose="02020603050405020304" pitchFamily="18" charset="0"/>
                <a:cs typeface="Times New Roman" panose="02020603050405020304" pitchFamily="18" charset="0"/>
              </a:rPr>
              <a:t>ủa</a:t>
            </a:r>
            <a:endParaRPr lang="en-US" sz="44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Rectangle 10"/>
          <p:cNvSpPr/>
          <p:nvPr/>
        </p:nvSpPr>
        <p:spPr>
          <a:xfrm>
            <a:off x="4691744" y="8022288"/>
            <a:ext cx="4705864" cy="1077218"/>
          </a:xfrm>
          <a:prstGeom prst="rect">
            <a:avLst/>
          </a:prstGeom>
        </p:spPr>
        <p:txBody>
          <a:bodyPr wrap="square">
            <a:spAutoFit/>
          </a:bodyPr>
          <a:lstStyle/>
          <a:p>
            <a:pPr lvl="0" algn="ctr">
              <a:defRPr/>
            </a:pPr>
            <a:r>
              <a:rPr lang="en-GB" sz="3200" dirty="0" err="1" smtClean="0">
                <a:solidFill>
                  <a:srgbClr val="0070C0"/>
                </a:solidFill>
              </a:rPr>
              <a:t>Hiền</a:t>
            </a:r>
            <a:r>
              <a:rPr lang="en-GB" sz="3200" dirty="0" smtClean="0">
                <a:solidFill>
                  <a:srgbClr val="0070C0"/>
                </a:solidFill>
              </a:rPr>
              <a:t> </a:t>
            </a:r>
            <a:r>
              <a:rPr lang="en-GB" sz="3200" dirty="0" err="1" smtClean="0">
                <a:solidFill>
                  <a:srgbClr val="0070C0"/>
                </a:solidFill>
              </a:rPr>
              <a:t>trân</a:t>
            </a:r>
            <a:r>
              <a:rPr lang="en-GB" sz="3200" dirty="0" smtClean="0">
                <a:solidFill>
                  <a:srgbClr val="0070C0"/>
                </a:solidFill>
              </a:rPr>
              <a:t>  ZALO</a:t>
            </a:r>
            <a:r>
              <a:rPr lang="vi-VN" sz="3200" dirty="0" smtClean="0">
                <a:solidFill>
                  <a:srgbClr val="0070C0"/>
                </a:solidFill>
                <a:latin typeface="Calibri" panose="020F0502020204030204"/>
              </a:rPr>
              <a:t> </a:t>
            </a:r>
            <a:r>
              <a:rPr lang="vi-VN" sz="3200" dirty="0">
                <a:solidFill>
                  <a:srgbClr val="0070C0"/>
                </a:solidFill>
                <a:latin typeface="Calibri" panose="020F0502020204030204"/>
              </a:rPr>
              <a:t>Duy nhất</a:t>
            </a:r>
            <a:r>
              <a:rPr lang="en-GB" sz="3200" dirty="0">
                <a:solidFill>
                  <a:srgbClr val="0070C0"/>
                </a:solidFill>
              </a:rPr>
              <a:t>  SĐT: 035</a:t>
            </a:r>
            <a:r>
              <a:rPr lang="vi-VN" sz="3200" dirty="0">
                <a:solidFill>
                  <a:srgbClr val="0070C0"/>
                </a:solidFill>
                <a:latin typeface="Calibri" panose="020F0502020204030204"/>
              </a:rPr>
              <a:t>3095025</a:t>
            </a:r>
            <a:endParaRPr lang="en-US" sz="3200" dirty="0">
              <a:solidFill>
                <a:srgbClr val="0070C0"/>
              </a:solidFill>
            </a:endParaRPr>
          </a:p>
        </p:txBody>
      </p:sp>
    </p:spTree>
    <p:extLst>
      <p:ext uri="{BB962C8B-B14F-4D97-AF65-F5344CB8AC3E}">
        <p14:creationId xmlns:p14="http://schemas.microsoft.com/office/powerpoint/2010/main" val="4114004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wipe(down)">
                                      <p:cBhvr>
                                        <p:cTn id="10" dur="500"/>
                                        <p:tgtEl>
                                          <p:spTgt spid="56"/>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Table 13"/>
          <p:cNvGraphicFramePr>
            <a:graphicFrameLocks noGrp="1"/>
          </p:cNvGraphicFramePr>
          <p:nvPr>
            <p:extLst>
              <p:ext uri="{D42A27DB-BD31-4B8C-83A1-F6EECF244321}">
                <p14:modId xmlns:p14="http://schemas.microsoft.com/office/powerpoint/2010/main" val="1197898801"/>
              </p:ext>
            </p:extLst>
          </p:nvPr>
        </p:nvGraphicFramePr>
        <p:xfrm>
          <a:off x="5021704" y="941700"/>
          <a:ext cx="6595958" cy="4822148"/>
        </p:xfrm>
        <a:graphic>
          <a:graphicData uri="http://schemas.openxmlformats.org/drawingml/2006/table">
            <a:tbl>
              <a:tblPr firstRow="1" firstCol="1" lastRow="1" lastCol="1" bandRow="1" bandCol="1">
                <a:tableStyleId>{5940675A-B579-460E-94D1-54222C63F5DA}</a:tableStyleId>
              </a:tblPr>
              <a:tblGrid>
                <a:gridCol w="213246">
                  <a:extLst>
                    <a:ext uri="{9D8B030D-6E8A-4147-A177-3AD203B41FA5}">
                      <a16:colId xmlns:a16="http://schemas.microsoft.com/office/drawing/2014/main" val="1568286324"/>
                    </a:ext>
                  </a:extLst>
                </a:gridCol>
                <a:gridCol w="580162">
                  <a:extLst>
                    <a:ext uri="{9D8B030D-6E8A-4147-A177-3AD203B41FA5}">
                      <a16:colId xmlns:a16="http://schemas.microsoft.com/office/drawing/2014/main" val="247333995"/>
                    </a:ext>
                  </a:extLst>
                </a:gridCol>
                <a:gridCol w="580162">
                  <a:extLst>
                    <a:ext uri="{9D8B030D-6E8A-4147-A177-3AD203B41FA5}">
                      <a16:colId xmlns:a16="http://schemas.microsoft.com/office/drawing/2014/main" val="3701395646"/>
                    </a:ext>
                  </a:extLst>
                </a:gridCol>
                <a:gridCol w="580162">
                  <a:extLst>
                    <a:ext uri="{9D8B030D-6E8A-4147-A177-3AD203B41FA5}">
                      <a16:colId xmlns:a16="http://schemas.microsoft.com/office/drawing/2014/main" val="462795291"/>
                    </a:ext>
                  </a:extLst>
                </a:gridCol>
                <a:gridCol w="580162">
                  <a:extLst>
                    <a:ext uri="{9D8B030D-6E8A-4147-A177-3AD203B41FA5}">
                      <a16:colId xmlns:a16="http://schemas.microsoft.com/office/drawing/2014/main" val="417004076"/>
                    </a:ext>
                  </a:extLst>
                </a:gridCol>
                <a:gridCol w="580162">
                  <a:extLst>
                    <a:ext uri="{9D8B030D-6E8A-4147-A177-3AD203B41FA5}">
                      <a16:colId xmlns:a16="http://schemas.microsoft.com/office/drawing/2014/main" val="3841792330"/>
                    </a:ext>
                  </a:extLst>
                </a:gridCol>
                <a:gridCol w="580162">
                  <a:extLst>
                    <a:ext uri="{9D8B030D-6E8A-4147-A177-3AD203B41FA5}">
                      <a16:colId xmlns:a16="http://schemas.microsoft.com/office/drawing/2014/main" val="1450102456"/>
                    </a:ext>
                  </a:extLst>
                </a:gridCol>
                <a:gridCol w="580162">
                  <a:extLst>
                    <a:ext uri="{9D8B030D-6E8A-4147-A177-3AD203B41FA5}">
                      <a16:colId xmlns:a16="http://schemas.microsoft.com/office/drawing/2014/main" val="39991902"/>
                    </a:ext>
                  </a:extLst>
                </a:gridCol>
                <a:gridCol w="580162">
                  <a:extLst>
                    <a:ext uri="{9D8B030D-6E8A-4147-A177-3AD203B41FA5}">
                      <a16:colId xmlns:a16="http://schemas.microsoft.com/office/drawing/2014/main" val="1219801568"/>
                    </a:ext>
                  </a:extLst>
                </a:gridCol>
                <a:gridCol w="580162">
                  <a:extLst>
                    <a:ext uri="{9D8B030D-6E8A-4147-A177-3AD203B41FA5}">
                      <a16:colId xmlns:a16="http://schemas.microsoft.com/office/drawing/2014/main" val="2301887351"/>
                    </a:ext>
                  </a:extLst>
                </a:gridCol>
                <a:gridCol w="583881">
                  <a:extLst>
                    <a:ext uri="{9D8B030D-6E8A-4147-A177-3AD203B41FA5}">
                      <a16:colId xmlns:a16="http://schemas.microsoft.com/office/drawing/2014/main" val="331026077"/>
                    </a:ext>
                  </a:extLst>
                </a:gridCol>
                <a:gridCol w="577373">
                  <a:extLst>
                    <a:ext uri="{9D8B030D-6E8A-4147-A177-3AD203B41FA5}">
                      <a16:colId xmlns:a16="http://schemas.microsoft.com/office/drawing/2014/main" val="3217878129"/>
                    </a:ext>
                  </a:extLst>
                </a:gridCol>
              </a:tblGrid>
              <a:tr h="604020">
                <a:tc gridSpan="2">
                  <a:txBody>
                    <a:bodyPr/>
                    <a:lstStyle/>
                    <a:p>
                      <a:pPr marL="34925">
                        <a:lnSpc>
                          <a:spcPct val="150000"/>
                        </a:lnSpc>
                        <a:spcAft>
                          <a:spcPts val="0"/>
                        </a:spcAft>
                      </a:pPr>
                      <a:r>
                        <a:rPr lang="vi-VN" sz="1400" kern="100" spc="-50" dirty="0">
                          <a:effectLst/>
                          <a:latin typeface="Times New Roman" panose="02020603050405020304" pitchFamily="18" charset="0"/>
                          <a:cs typeface="Times New Roman" panose="02020603050405020304" pitchFamily="18" charset="0"/>
                        </a:rPr>
                        <a:t>1</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spcAft>
                          <a:spcPts val="0"/>
                        </a:spcAft>
                      </a:pPr>
                      <a:r>
                        <a:rPr lang="vi-VN" sz="1400" kern="100" dirty="0">
                          <a:effectLst/>
                          <a:latin typeface="Times New Roman" panose="02020603050405020304" pitchFamily="18" charset="0"/>
                          <a:cs typeface="Times New Roman" panose="02020603050405020304" pitchFamily="18" charset="0"/>
                        </a:rPr>
                        <a:t> </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B w="12700" cmpd="sng">
                      <a:noFill/>
                    </a:lnB>
                  </a:tcPr>
                </a:tc>
                <a:tc hMerge="1">
                  <a:txBody>
                    <a:bodyPr/>
                    <a:lstStyle/>
                    <a:p>
                      <a:pPr>
                        <a:lnSpc>
                          <a:spcPct val="150000"/>
                        </a:lnSpc>
                        <a:spcAft>
                          <a:spcPts val="0"/>
                        </a:spcAft>
                      </a:pPr>
                      <a:endParaRPr lang="en-US" sz="11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715" marR="635" algn="ctr">
                        <a:lnSpc>
                          <a:spcPct val="150000"/>
                        </a:lnSpc>
                        <a:spcAft>
                          <a:spcPts val="0"/>
                        </a:spcAft>
                      </a:pPr>
                      <a:r>
                        <a:rPr lang="vi-VN" sz="2400" b="1" kern="100" spc="-50" dirty="0">
                          <a:effectLst/>
                          <a:latin typeface="Times New Roman" panose="02020603050405020304" pitchFamily="18" charset="0"/>
                          <a:cs typeface="Times New Roman" panose="02020603050405020304" pitchFamily="18" charset="0"/>
                        </a:rPr>
                        <a:t>Q</a:t>
                      </a:r>
                      <a:endPar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715" marR="1270" algn="ctr">
                        <a:lnSpc>
                          <a:spcPct val="150000"/>
                        </a:lnSpc>
                        <a:spcAft>
                          <a:spcPts val="0"/>
                        </a:spcAft>
                      </a:pPr>
                      <a:r>
                        <a:rPr lang="vi-VN" sz="2400" b="1" kern="100" spc="-50" dirty="0">
                          <a:effectLst/>
                          <a:latin typeface="Times New Roman" panose="02020603050405020304" pitchFamily="18" charset="0"/>
                          <a:cs typeface="Times New Roman" panose="02020603050405020304" pitchFamily="18" charset="0"/>
                        </a:rPr>
                        <a:t>U</a:t>
                      </a:r>
                      <a:endPar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715" marR="1905" algn="ctr">
                        <a:lnSpc>
                          <a:spcPct val="150000"/>
                        </a:lnSpc>
                        <a:spcAft>
                          <a:spcPts val="0"/>
                        </a:spcAft>
                      </a:pPr>
                      <a:r>
                        <a:rPr lang="vi-VN" sz="2400" b="1" kern="100" spc="-50" dirty="0">
                          <a:effectLst/>
                          <a:latin typeface="Times New Roman" panose="02020603050405020304" pitchFamily="18" charset="0"/>
                          <a:cs typeface="Times New Roman" panose="02020603050405020304" pitchFamily="18" charset="0"/>
                        </a:rPr>
                        <a:t>Ố</a:t>
                      </a:r>
                      <a:endPar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715" marR="1905" algn="ctr">
                        <a:lnSpc>
                          <a:spcPct val="150000"/>
                        </a:lnSpc>
                        <a:spcAft>
                          <a:spcPts val="0"/>
                        </a:spcAft>
                      </a:pPr>
                      <a:r>
                        <a:rPr lang="vi-VN" sz="2400" b="1" kern="100" spc="-50" dirty="0">
                          <a:effectLst/>
                          <a:latin typeface="Times New Roman" panose="02020603050405020304" pitchFamily="18" charset="0"/>
                          <a:cs typeface="Times New Roman" panose="02020603050405020304" pitchFamily="18" charset="0"/>
                        </a:rPr>
                        <a:t>C</a:t>
                      </a:r>
                      <a:endPar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715" marR="2540" algn="ctr">
                        <a:lnSpc>
                          <a:spcPct val="150000"/>
                        </a:lnSpc>
                        <a:spcAft>
                          <a:spcPts val="0"/>
                        </a:spcAft>
                      </a:pPr>
                      <a:r>
                        <a:rPr lang="vi-VN" b="1" dirty="0">
                          <a:latin typeface="Times New Roman" panose="02020603050405020304" pitchFamily="18" charset="0"/>
                          <a:cs typeface="Times New Roman" panose="02020603050405020304" pitchFamily="18" charset="0"/>
                        </a:rPr>
                        <a:t>K</a:t>
                      </a:r>
                      <a:endParaRPr lang="en-US" b="1" dirty="0">
                        <a:latin typeface="Times New Roman" panose="02020603050405020304" pitchFamily="18" charset="0"/>
                        <a:cs typeface="Times New Roman" panose="02020603050405020304" pitchFamily="18" charset="0"/>
                      </a:endParaRPr>
                    </a:p>
                  </a:txBody>
                  <a:tcPr marL="0" marR="0" marT="0" marB="0">
                    <a:solidFill>
                      <a:srgbClr val="E8A2C0"/>
                    </a:solidFill>
                  </a:tcPr>
                </a:tc>
                <a:tc>
                  <a:txBody>
                    <a:bodyPr/>
                    <a:lstStyle/>
                    <a:p>
                      <a:pPr marL="5715" marR="3175" algn="ctr">
                        <a:lnSpc>
                          <a:spcPct val="150000"/>
                        </a:lnSpc>
                        <a:spcAft>
                          <a:spcPts val="0"/>
                        </a:spcAft>
                      </a:pPr>
                      <a:r>
                        <a:rPr lang="vi-VN" sz="2400" b="1" kern="100" spc="-50" dirty="0">
                          <a:effectLst/>
                          <a:latin typeface="Times New Roman" panose="02020603050405020304" pitchFamily="18" charset="0"/>
                          <a:cs typeface="Times New Roman" panose="02020603050405020304" pitchFamily="18" charset="0"/>
                        </a:rPr>
                        <a:t>H</a:t>
                      </a:r>
                      <a:endPar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715" marR="3175" algn="ctr">
                        <a:lnSpc>
                          <a:spcPct val="150000"/>
                        </a:lnSpc>
                        <a:spcAft>
                          <a:spcPts val="0"/>
                        </a:spcAft>
                      </a:pPr>
                      <a:r>
                        <a:rPr lang="vi-VN" sz="2400" b="1" kern="100" spc="-50" dirty="0">
                          <a:effectLst/>
                          <a:latin typeface="Times New Roman" panose="02020603050405020304" pitchFamily="18" charset="0"/>
                          <a:cs typeface="Times New Roman" panose="02020603050405020304" pitchFamily="18" charset="0"/>
                        </a:rPr>
                        <a:t>Á</a:t>
                      </a:r>
                      <a:endPar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715" marR="3810" algn="ctr">
                        <a:lnSpc>
                          <a:spcPct val="150000"/>
                        </a:lnSpc>
                        <a:spcAft>
                          <a:spcPts val="0"/>
                        </a:spcAft>
                      </a:pPr>
                      <a:r>
                        <a:rPr lang="vi-VN" sz="2400" b="1" kern="100" spc="-50" dirty="0">
                          <a:effectLst/>
                          <a:latin typeface="Times New Roman" panose="02020603050405020304" pitchFamily="18" charset="0"/>
                          <a:cs typeface="Times New Roman" panose="02020603050405020304" pitchFamily="18" charset="0"/>
                        </a:rPr>
                        <a:t>N</a:t>
                      </a:r>
                      <a:endPar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635" algn="ctr">
                        <a:lnSpc>
                          <a:spcPct val="150000"/>
                        </a:lnSpc>
                        <a:spcAft>
                          <a:spcPts val="0"/>
                        </a:spcAft>
                      </a:pPr>
                      <a:r>
                        <a:rPr lang="vi-VN" sz="2400" b="1" kern="100" spc="-50" dirty="0">
                          <a:effectLst/>
                          <a:latin typeface="Times New Roman" panose="02020603050405020304" pitchFamily="18" charset="0"/>
                          <a:cs typeface="Times New Roman" panose="02020603050405020304" pitchFamily="18" charset="0"/>
                        </a:rPr>
                        <a:t>H</a:t>
                      </a:r>
                      <a:endPar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rowSpan="2">
                  <a:txBody>
                    <a:bodyPr/>
                    <a:lstStyle/>
                    <a:p>
                      <a:pPr>
                        <a:lnSpc>
                          <a:spcPct val="150000"/>
                        </a:lnSpc>
                        <a:spcAft>
                          <a:spcPts val="0"/>
                        </a:spcAft>
                      </a:pPr>
                      <a:r>
                        <a:rPr lang="vi-VN" sz="1300" kern="100" dirty="0">
                          <a:effectLst/>
                          <a:latin typeface="Times New Roman" panose="02020603050405020304" pitchFamily="18" charset="0"/>
                          <a:cs typeface="Times New Roman" panose="02020603050405020304" pitchFamily="18" charset="0"/>
                        </a:rPr>
                        <a:t> </a:t>
                      </a:r>
                      <a:endParaRPr lang="en-US" sz="11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B w="12700" cmpd="sng">
                      <a:noFill/>
                    </a:lnB>
                  </a:tcPr>
                </a:tc>
                <a:extLst>
                  <a:ext uri="{0D108BD9-81ED-4DB2-BD59-A6C34878D82A}">
                    <a16:rowId xmlns:a16="http://schemas.microsoft.com/office/drawing/2014/main" val="335368084"/>
                  </a:ext>
                </a:extLst>
              </a:tr>
              <a:tr h="622244">
                <a:tc gridSpan="5">
                  <a:txBody>
                    <a:bodyPr/>
                    <a:lstStyle/>
                    <a:p>
                      <a:pPr marL="34925">
                        <a:lnSpc>
                          <a:spcPct val="150000"/>
                        </a:lnSpc>
                        <a:spcAft>
                          <a:spcPts val="0"/>
                        </a:spcAft>
                      </a:pPr>
                      <a:r>
                        <a:rPr lang="vi-VN" sz="1400" kern="100" spc="-50" dirty="0">
                          <a:effectLst/>
                          <a:latin typeface="Times New Roman" panose="02020603050405020304" pitchFamily="18" charset="0"/>
                          <a:cs typeface="Times New Roman" panose="02020603050405020304" pitchFamily="18" charset="0"/>
                        </a:rPr>
                        <a:t>2</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T w="12700" cmpd="sng">
                      <a:noFill/>
                    </a:lnT>
                    <a:lnB w="12700" cmpd="sng">
                      <a:noFill/>
                    </a:lnB>
                  </a:tcPr>
                </a:tc>
                <a:tc hMerge="1">
                  <a:txBody>
                    <a:bodyPr/>
                    <a:lstStyle/>
                    <a:p>
                      <a:pPr marL="133985">
                        <a:lnSpc>
                          <a:spcPct val="150000"/>
                        </a:lnSpc>
                        <a:spcAft>
                          <a:spcPts val="0"/>
                        </a:spcAft>
                      </a:pPr>
                      <a:endParaRPr lang="en-US" sz="11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5715" marR="1905" algn="ctr">
                        <a:lnSpc>
                          <a:spcPct val="150000"/>
                        </a:lnSpc>
                        <a:spcAft>
                          <a:spcPts val="0"/>
                        </a:spcAft>
                      </a:pPr>
                      <a:r>
                        <a:rPr lang="vi-VN" sz="2400" b="1" kern="100" spc="-50" dirty="0">
                          <a:solidFill>
                            <a:schemeClr val="tx1"/>
                          </a:solidFill>
                          <a:effectLst/>
                          <a:latin typeface="Times New Roman" panose="02020603050405020304" pitchFamily="18" charset="0"/>
                          <a:cs typeface="Times New Roman" panose="02020603050405020304" pitchFamily="18" charset="0"/>
                        </a:rPr>
                        <a:t>K</a:t>
                      </a:r>
                      <a:endParaRPr lang="en-US" sz="2400" b="1"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715" marR="2540" algn="ctr">
                        <a:lnSpc>
                          <a:spcPct val="150000"/>
                        </a:lnSpc>
                        <a:spcAft>
                          <a:spcPts val="0"/>
                        </a:spcAft>
                      </a:pPr>
                      <a:r>
                        <a:rPr lang="vi-VN" sz="2400" b="1" dirty="0">
                          <a:solidFill>
                            <a:schemeClr val="tx1"/>
                          </a:solidFill>
                          <a:latin typeface="Times New Roman" panose="02020603050405020304" pitchFamily="18" charset="0"/>
                          <a:cs typeface="Times New Roman" panose="02020603050405020304" pitchFamily="18" charset="0"/>
                        </a:rPr>
                        <a:t>I</a:t>
                      </a:r>
                      <a:endParaRPr lang="en-US" sz="2400" b="1" dirty="0">
                        <a:solidFill>
                          <a:schemeClr val="tx1"/>
                        </a:solidFill>
                        <a:latin typeface="Times New Roman" panose="02020603050405020304" pitchFamily="18" charset="0"/>
                        <a:cs typeface="Times New Roman" panose="02020603050405020304" pitchFamily="18" charset="0"/>
                      </a:endParaRPr>
                    </a:p>
                  </a:txBody>
                  <a:tcPr marL="0" marR="0" marT="0" marB="0">
                    <a:solidFill>
                      <a:srgbClr val="E8A2C0"/>
                    </a:solidFill>
                  </a:tcPr>
                </a:tc>
                <a:tc>
                  <a:txBody>
                    <a:bodyPr/>
                    <a:lstStyle/>
                    <a:p>
                      <a:pPr marL="5715" marR="3175" algn="ctr">
                        <a:lnSpc>
                          <a:spcPct val="150000"/>
                        </a:lnSpc>
                        <a:spcAft>
                          <a:spcPts val="0"/>
                        </a:spcAft>
                      </a:pPr>
                      <a:r>
                        <a:rPr lang="vi-VN" sz="2400" b="1" kern="100" spc="-50" dirty="0">
                          <a:solidFill>
                            <a:schemeClr val="tx1"/>
                          </a:solidFill>
                          <a:effectLst/>
                          <a:latin typeface="Times New Roman" panose="02020603050405020304" pitchFamily="18" charset="0"/>
                          <a:cs typeface="Times New Roman" panose="02020603050405020304" pitchFamily="18" charset="0"/>
                        </a:rPr>
                        <a:t>N</a:t>
                      </a:r>
                      <a:endParaRPr lang="en-US" sz="2400" b="1"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715" marR="3810" algn="ctr">
                        <a:lnSpc>
                          <a:spcPct val="150000"/>
                        </a:lnSpc>
                        <a:spcAft>
                          <a:spcPts val="0"/>
                        </a:spcAft>
                      </a:pPr>
                      <a:r>
                        <a:rPr lang="vi-VN" sz="2400" b="1" kern="100" spc="-50" dirty="0">
                          <a:solidFill>
                            <a:schemeClr val="tx1"/>
                          </a:solidFill>
                          <a:effectLst/>
                          <a:latin typeface="Times New Roman" panose="02020603050405020304" pitchFamily="18" charset="0"/>
                          <a:cs typeface="Times New Roman" panose="02020603050405020304" pitchFamily="18" charset="0"/>
                        </a:rPr>
                        <a:t>H</a:t>
                      </a:r>
                      <a:endParaRPr lang="en-US" sz="2400" b="1"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715" marR="3810" algn="ctr">
                        <a:lnSpc>
                          <a:spcPct val="150000"/>
                        </a:lnSpc>
                        <a:spcAft>
                          <a:spcPts val="0"/>
                        </a:spcAft>
                      </a:pPr>
                      <a:r>
                        <a:rPr lang="vi-VN" sz="2400" b="1" kern="100" spc="-50" dirty="0">
                          <a:solidFill>
                            <a:schemeClr val="tx1"/>
                          </a:solidFill>
                          <a:effectLst/>
                          <a:latin typeface="Times New Roman" panose="02020603050405020304" pitchFamily="18" charset="0"/>
                          <a:cs typeface="Times New Roman" panose="02020603050405020304" pitchFamily="18" charset="0"/>
                        </a:rPr>
                        <a:t>T</a:t>
                      </a:r>
                      <a:endParaRPr lang="en-US" sz="2400" b="1"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635" algn="ctr">
                        <a:lnSpc>
                          <a:spcPct val="150000"/>
                        </a:lnSpc>
                        <a:spcAft>
                          <a:spcPts val="0"/>
                        </a:spcAft>
                      </a:pPr>
                      <a:r>
                        <a:rPr lang="vi-VN" sz="2400" b="1" kern="100" spc="-50" dirty="0">
                          <a:solidFill>
                            <a:schemeClr val="tx1"/>
                          </a:solidFill>
                          <a:effectLst/>
                          <a:latin typeface="Times New Roman" panose="02020603050405020304" pitchFamily="18" charset="0"/>
                          <a:cs typeface="Times New Roman" panose="02020603050405020304" pitchFamily="18" charset="0"/>
                        </a:rPr>
                        <a:t>Ế</a:t>
                      </a:r>
                      <a:endParaRPr lang="en-US" sz="2400" b="1"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vMerge="1">
                  <a:txBody>
                    <a:bodyPr/>
                    <a:lstStyle/>
                    <a:p>
                      <a:endParaRPr lang="en-US"/>
                    </a:p>
                  </a:txBody>
                  <a:tcPr/>
                </a:tc>
                <a:extLst>
                  <a:ext uri="{0D108BD9-81ED-4DB2-BD59-A6C34878D82A}">
                    <a16:rowId xmlns:a16="http://schemas.microsoft.com/office/drawing/2014/main" val="4170706311"/>
                  </a:ext>
                </a:extLst>
              </a:tr>
              <a:tr h="593304">
                <a:tc rowSpan="6">
                  <a:txBody>
                    <a:bodyPr/>
                    <a:lstStyle/>
                    <a:p>
                      <a:pPr marL="34925">
                        <a:lnSpc>
                          <a:spcPct val="150000"/>
                        </a:lnSpc>
                        <a:spcAft>
                          <a:spcPts val="0"/>
                        </a:spcAft>
                      </a:pPr>
                      <a:r>
                        <a:rPr lang="vi-VN" sz="1400" kern="100" spc="-50" dirty="0">
                          <a:effectLst/>
                          <a:latin typeface="Times New Roman" panose="02020603050405020304" pitchFamily="18" charset="0"/>
                          <a:cs typeface="Times New Roman" panose="02020603050405020304" pitchFamily="18" charset="0"/>
                        </a:rPr>
                        <a:t>3</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5715" algn="ctr">
                        <a:lnSpc>
                          <a:spcPct val="150000"/>
                        </a:lnSpc>
                        <a:spcAft>
                          <a:spcPts val="0"/>
                        </a:spcAft>
                      </a:pP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925">
                        <a:lnSpc>
                          <a:spcPct val="150000"/>
                        </a:lnSpc>
                        <a:spcAft>
                          <a:spcPts val="0"/>
                        </a:spcAft>
                      </a:pPr>
                      <a:r>
                        <a:rPr lang="vi-VN" sz="1400" kern="100" spc="-50" dirty="0">
                          <a:effectLst/>
                          <a:latin typeface="Times New Roman" panose="02020603050405020304" pitchFamily="18" charset="0"/>
                          <a:cs typeface="Times New Roman" panose="02020603050405020304" pitchFamily="18" charset="0"/>
                        </a:rPr>
                        <a:t>4</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925">
                        <a:lnSpc>
                          <a:spcPct val="150000"/>
                        </a:lnSpc>
                        <a:spcAft>
                          <a:spcPts val="0"/>
                        </a:spcAft>
                      </a:pPr>
                      <a:endParaRPr lang="en-US" sz="1400" kern="100" spc="-50" dirty="0" smtClean="0">
                        <a:effectLst/>
                        <a:latin typeface="Times New Roman" panose="02020603050405020304" pitchFamily="18" charset="0"/>
                        <a:cs typeface="Times New Roman" panose="02020603050405020304" pitchFamily="18" charset="0"/>
                      </a:endParaRPr>
                    </a:p>
                    <a:p>
                      <a:pPr marL="34925">
                        <a:lnSpc>
                          <a:spcPct val="150000"/>
                        </a:lnSpc>
                        <a:spcAft>
                          <a:spcPts val="0"/>
                        </a:spcAft>
                      </a:pPr>
                      <a:r>
                        <a:rPr lang="vi-VN" sz="1400" kern="100" spc="-50" dirty="0" smtClean="0">
                          <a:effectLst/>
                          <a:latin typeface="Times New Roman" panose="02020603050405020304" pitchFamily="18" charset="0"/>
                          <a:cs typeface="Times New Roman" panose="02020603050405020304" pitchFamily="18" charset="0"/>
                        </a:rPr>
                        <a:t>5</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925">
                        <a:lnSpc>
                          <a:spcPct val="150000"/>
                        </a:lnSpc>
                        <a:spcAft>
                          <a:spcPts val="0"/>
                        </a:spcAft>
                      </a:pPr>
                      <a:endParaRPr lang="en-US" sz="1400" kern="100" spc="-50" dirty="0" smtClean="0">
                        <a:effectLst/>
                        <a:latin typeface="Times New Roman" panose="02020603050405020304" pitchFamily="18" charset="0"/>
                        <a:cs typeface="Times New Roman" panose="02020603050405020304" pitchFamily="18" charset="0"/>
                      </a:endParaRPr>
                    </a:p>
                    <a:p>
                      <a:pPr marL="34925">
                        <a:lnSpc>
                          <a:spcPct val="150000"/>
                        </a:lnSpc>
                        <a:spcAft>
                          <a:spcPts val="0"/>
                        </a:spcAft>
                      </a:pPr>
                      <a:r>
                        <a:rPr lang="vi-VN" sz="1400" kern="100" spc="-50" dirty="0" smtClean="0">
                          <a:effectLst/>
                          <a:latin typeface="Times New Roman" panose="02020603050405020304" pitchFamily="18" charset="0"/>
                          <a:cs typeface="Times New Roman" panose="02020603050405020304" pitchFamily="18" charset="0"/>
                        </a:rPr>
                        <a:t>6</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925">
                        <a:lnSpc>
                          <a:spcPct val="150000"/>
                        </a:lnSpc>
                        <a:spcAft>
                          <a:spcPts val="0"/>
                        </a:spcAft>
                      </a:pPr>
                      <a:endParaRPr lang="en-US" sz="1400" kern="100" spc="-50" dirty="0" smtClean="0">
                        <a:effectLst/>
                        <a:latin typeface="Times New Roman" panose="02020603050405020304" pitchFamily="18" charset="0"/>
                        <a:cs typeface="Times New Roman" panose="02020603050405020304" pitchFamily="18" charset="0"/>
                      </a:endParaRPr>
                    </a:p>
                    <a:p>
                      <a:pPr marL="34925">
                        <a:lnSpc>
                          <a:spcPct val="150000"/>
                        </a:lnSpc>
                        <a:spcAft>
                          <a:spcPts val="0"/>
                        </a:spcAft>
                      </a:pPr>
                      <a:r>
                        <a:rPr lang="vi-VN" sz="1400" kern="100" spc="-50" dirty="0" smtClean="0">
                          <a:effectLst/>
                          <a:latin typeface="Times New Roman" panose="02020603050405020304" pitchFamily="18" charset="0"/>
                          <a:cs typeface="Times New Roman" panose="02020603050405020304" pitchFamily="18" charset="0"/>
                        </a:rPr>
                        <a:t>7</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925">
                        <a:lnSpc>
                          <a:spcPct val="150000"/>
                        </a:lnSpc>
                        <a:spcAft>
                          <a:spcPts val="0"/>
                        </a:spcAft>
                      </a:pPr>
                      <a:endParaRPr lang="en-US" sz="1400" kern="100" spc="-50" dirty="0" smtClean="0">
                        <a:effectLst/>
                        <a:latin typeface="Times New Roman" panose="02020603050405020304" pitchFamily="18" charset="0"/>
                        <a:cs typeface="Times New Roman" panose="02020603050405020304" pitchFamily="18" charset="0"/>
                      </a:endParaRPr>
                    </a:p>
                    <a:p>
                      <a:pPr marL="34925">
                        <a:lnSpc>
                          <a:spcPct val="150000"/>
                        </a:lnSpc>
                        <a:spcAft>
                          <a:spcPts val="0"/>
                        </a:spcAft>
                      </a:pPr>
                      <a:r>
                        <a:rPr lang="vi-VN" sz="1400" kern="100" spc="-50" dirty="0" smtClean="0">
                          <a:effectLst/>
                          <a:latin typeface="Times New Roman" panose="02020603050405020304" pitchFamily="18" charset="0"/>
                          <a:cs typeface="Times New Roman" panose="02020603050405020304" pitchFamily="18" charset="0"/>
                        </a:rPr>
                        <a:t>8</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R w="12700" cap="flat" cmpd="sng" algn="ctr">
                      <a:solidFill>
                        <a:schemeClr val="tx1"/>
                      </a:solidFill>
                      <a:prstDash val="solid"/>
                      <a:round/>
                      <a:headEnd type="none" w="med" len="med"/>
                      <a:tailEnd type="none" w="med" len="med"/>
                    </a:lnR>
                    <a:lnT w="12700" cmpd="sng">
                      <a:noFill/>
                    </a:lnT>
                  </a:tcPr>
                </a:tc>
                <a:tc>
                  <a:txBody>
                    <a:bodyPr/>
                    <a:lstStyle/>
                    <a:p>
                      <a:pPr marL="5715" algn="ctr">
                        <a:lnSpc>
                          <a:spcPct val="150000"/>
                        </a:lnSpc>
                        <a:spcAft>
                          <a:spcPts val="0"/>
                        </a:spcAft>
                      </a:pPr>
                      <a:r>
                        <a:rPr lang="en-US" sz="2400" b="1" kern="100" dirty="0" smtClean="0">
                          <a:effectLst/>
                          <a:latin typeface="Times New Roman" panose="02020603050405020304" pitchFamily="18" charset="0"/>
                          <a:ea typeface="Times New Roman" panose="02020603050405020304" pitchFamily="18" charset="0"/>
                          <a:cs typeface="Times New Roman" panose="02020603050405020304" pitchFamily="18" charset="0"/>
                        </a:rPr>
                        <a:t>Đ</a:t>
                      </a:r>
                      <a:endPar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tcPr>
                </a:tc>
                <a:tc>
                  <a:txBody>
                    <a:bodyPr/>
                    <a:lstStyle/>
                    <a:p>
                      <a:pPr marL="5715" marR="635" algn="ctr">
                        <a:lnSpc>
                          <a:spcPct val="150000"/>
                        </a:lnSpc>
                        <a:spcAft>
                          <a:spcPts val="0"/>
                        </a:spcAft>
                      </a:pPr>
                      <a:r>
                        <a:rPr lang="vi-VN" sz="2400" b="1" kern="100" spc="-50" dirty="0">
                          <a:effectLst/>
                          <a:latin typeface="Times New Roman" panose="02020603050405020304" pitchFamily="18" charset="0"/>
                          <a:cs typeface="Times New Roman" panose="02020603050405020304" pitchFamily="18" charset="0"/>
                        </a:rPr>
                        <a:t>O</a:t>
                      </a:r>
                      <a:endPar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715" marR="1270" algn="ctr">
                        <a:lnSpc>
                          <a:spcPct val="150000"/>
                        </a:lnSpc>
                        <a:spcAft>
                          <a:spcPts val="0"/>
                        </a:spcAft>
                      </a:pPr>
                      <a:r>
                        <a:rPr lang="vi-VN" sz="2400" b="1" kern="100" spc="-50" dirty="0">
                          <a:effectLst/>
                          <a:latin typeface="Times New Roman" panose="02020603050405020304" pitchFamily="18" charset="0"/>
                          <a:cs typeface="Times New Roman" panose="02020603050405020304" pitchFamily="18" charset="0"/>
                        </a:rPr>
                        <a:t>À</a:t>
                      </a:r>
                      <a:endPar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715" marR="1270" algn="ctr">
                        <a:lnSpc>
                          <a:spcPct val="150000"/>
                        </a:lnSpc>
                        <a:spcAft>
                          <a:spcPts val="0"/>
                        </a:spcAft>
                      </a:pPr>
                      <a:r>
                        <a:rPr lang="vi-VN" sz="2400" b="1" kern="100" spc="-50" dirty="0">
                          <a:effectLst/>
                          <a:latin typeface="Times New Roman" panose="02020603050405020304" pitchFamily="18" charset="0"/>
                          <a:cs typeface="Times New Roman" panose="02020603050405020304" pitchFamily="18" charset="0"/>
                        </a:rPr>
                        <a:t>N</a:t>
                      </a:r>
                      <a:endPar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715" marR="1905" algn="ctr">
                        <a:lnSpc>
                          <a:spcPct val="150000"/>
                        </a:lnSpc>
                        <a:spcAft>
                          <a:spcPts val="0"/>
                        </a:spcAft>
                      </a:pPr>
                      <a:r>
                        <a:rPr lang="vi-VN" sz="2400" b="1" kern="100" spc="-50" dirty="0">
                          <a:effectLst/>
                          <a:latin typeface="Times New Roman" panose="02020603050405020304" pitchFamily="18" charset="0"/>
                          <a:cs typeface="Times New Roman" panose="02020603050405020304" pitchFamily="18" charset="0"/>
                        </a:rPr>
                        <a:t>K</a:t>
                      </a:r>
                      <a:endPar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715" marR="2540" algn="ctr">
                        <a:lnSpc>
                          <a:spcPct val="150000"/>
                        </a:lnSpc>
                        <a:spcAft>
                          <a:spcPts val="0"/>
                        </a:spcAft>
                      </a:pPr>
                      <a:r>
                        <a:rPr lang="vi-VN" sz="2400" b="1" dirty="0">
                          <a:latin typeface="Times New Roman" panose="02020603050405020304" pitchFamily="18" charset="0"/>
                          <a:cs typeface="Times New Roman" panose="02020603050405020304" pitchFamily="18" charset="0"/>
                        </a:rPr>
                        <a:t>Ế</a:t>
                      </a:r>
                      <a:endParaRPr lang="en-US" sz="2400" b="1" dirty="0">
                        <a:latin typeface="Times New Roman" panose="02020603050405020304" pitchFamily="18" charset="0"/>
                        <a:cs typeface="Times New Roman" panose="02020603050405020304" pitchFamily="18" charset="0"/>
                      </a:endParaRPr>
                    </a:p>
                  </a:txBody>
                  <a:tcPr marL="0" marR="0" marT="0" marB="0">
                    <a:solidFill>
                      <a:srgbClr val="E8A2C0"/>
                    </a:solidFill>
                  </a:tcPr>
                </a:tc>
                <a:tc>
                  <a:txBody>
                    <a:bodyPr/>
                    <a:lstStyle/>
                    <a:p>
                      <a:pPr marL="5715" marR="3175" algn="ctr">
                        <a:lnSpc>
                          <a:spcPct val="150000"/>
                        </a:lnSpc>
                        <a:spcAft>
                          <a:spcPts val="0"/>
                        </a:spcAft>
                      </a:pPr>
                      <a:r>
                        <a:rPr lang="vi-VN" sz="2400" b="1" kern="100" spc="-50" dirty="0">
                          <a:effectLst/>
                          <a:latin typeface="Times New Roman" panose="02020603050405020304" pitchFamily="18" charset="0"/>
                          <a:cs typeface="Times New Roman" panose="02020603050405020304" pitchFamily="18" charset="0"/>
                        </a:rPr>
                        <a:t>T</a:t>
                      </a:r>
                      <a:endPar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gridSpan="4">
                  <a:txBody>
                    <a:bodyPr/>
                    <a:lstStyle/>
                    <a:p>
                      <a:pPr>
                        <a:lnSpc>
                          <a:spcPct val="150000"/>
                        </a:lnSpc>
                        <a:spcAft>
                          <a:spcPts val="0"/>
                        </a:spcAft>
                      </a:pPr>
                      <a:r>
                        <a:rPr lang="vi-VN" sz="1300" kern="100" dirty="0">
                          <a:effectLst/>
                          <a:latin typeface="Times New Roman" panose="02020603050405020304" pitchFamily="18" charset="0"/>
                          <a:cs typeface="Times New Roman" panose="02020603050405020304" pitchFamily="18" charset="0"/>
                        </a:rPr>
                        <a:t> </a:t>
                      </a:r>
                      <a:endParaRPr lang="en-US" sz="11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6140684"/>
                  </a:ext>
                </a:extLst>
              </a:tr>
              <a:tr h="593304">
                <a:tc vMerge="1">
                  <a:txBody>
                    <a:bodyPr/>
                    <a:lstStyle/>
                    <a:p>
                      <a:pPr marL="34925">
                        <a:lnSpc>
                          <a:spcPct val="150000"/>
                        </a:lnSpc>
                        <a:spcAft>
                          <a:spcPts val="0"/>
                        </a:spcAft>
                      </a:pPr>
                      <a:endParaRPr lang="en-US" sz="11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gridSpan="3">
                  <a:txBody>
                    <a:bodyPr/>
                    <a:lstStyle/>
                    <a:p>
                      <a:pPr>
                        <a:lnSpc>
                          <a:spcPct val="150000"/>
                        </a:lnSpc>
                        <a:spcAft>
                          <a:spcPts val="0"/>
                        </a:spcAft>
                      </a:pPr>
                      <a:r>
                        <a:rPr lang="vi-VN" sz="1300" kern="100" dirty="0">
                          <a:effectLst/>
                          <a:latin typeface="Times New Roman" panose="02020603050405020304" pitchFamily="18" charset="0"/>
                          <a:cs typeface="Times New Roman" panose="02020603050405020304" pitchFamily="18" charset="0"/>
                        </a:rPr>
                        <a:t> </a:t>
                      </a:r>
                      <a:endParaRPr lang="en-US" sz="11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mpd="sng">
                      <a:noFill/>
                    </a:lnL>
                    <a:lnB w="12700" cmpd="sng">
                      <a:noFill/>
                    </a:lnB>
                  </a:tcPr>
                </a:tc>
                <a:tc hMerge="1">
                  <a:txBody>
                    <a:bodyPr/>
                    <a:lstStyle/>
                    <a:p>
                      <a:endParaRPr lang="en-US"/>
                    </a:p>
                  </a:txBody>
                  <a:tcPr/>
                </a:tc>
                <a:tc hMerge="1">
                  <a:txBody>
                    <a:bodyPr/>
                    <a:lstStyle/>
                    <a:p>
                      <a:endParaRPr lang="en-US"/>
                    </a:p>
                  </a:txBody>
                  <a:tcPr/>
                </a:tc>
                <a:tc>
                  <a:txBody>
                    <a:bodyPr/>
                    <a:lstStyle/>
                    <a:p>
                      <a:pPr marL="5715" marR="1905" algn="ctr">
                        <a:lnSpc>
                          <a:spcPct val="150000"/>
                        </a:lnSpc>
                        <a:spcAft>
                          <a:spcPts val="0"/>
                        </a:spcAft>
                      </a:pPr>
                      <a:r>
                        <a:rPr lang="vi-VN" sz="2400" b="1" kern="100" spc="-50" dirty="0">
                          <a:effectLst/>
                          <a:latin typeface="Times New Roman" panose="02020603050405020304" pitchFamily="18" charset="0"/>
                          <a:cs typeface="Times New Roman" panose="02020603050405020304" pitchFamily="18" charset="0"/>
                        </a:rPr>
                        <a:t>A</a:t>
                      </a:r>
                      <a:endPar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715" marR="1905" algn="ctr">
                        <a:lnSpc>
                          <a:spcPct val="150000"/>
                        </a:lnSpc>
                        <a:spcAft>
                          <a:spcPts val="0"/>
                        </a:spcAft>
                      </a:pPr>
                      <a:r>
                        <a:rPr lang="vi-VN" sz="2400" b="1" kern="100" spc="-50" dirty="0">
                          <a:effectLst/>
                          <a:latin typeface="Times New Roman" panose="02020603050405020304" pitchFamily="18" charset="0"/>
                          <a:cs typeface="Times New Roman" panose="02020603050405020304" pitchFamily="18" charset="0"/>
                        </a:rPr>
                        <a:t>N</a:t>
                      </a:r>
                      <a:endPar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715" marR="2540" algn="ctr">
                        <a:lnSpc>
                          <a:spcPct val="150000"/>
                        </a:lnSpc>
                        <a:spcAft>
                          <a:spcPts val="0"/>
                        </a:spcAft>
                      </a:pPr>
                      <a:r>
                        <a:rPr lang="vi-VN" sz="2400" b="1" dirty="0">
                          <a:latin typeface="Times New Roman" panose="02020603050405020304" pitchFamily="18" charset="0"/>
                          <a:cs typeface="Times New Roman" panose="02020603050405020304" pitchFamily="18" charset="0"/>
                        </a:rPr>
                        <a:t>N</a:t>
                      </a:r>
                      <a:endParaRPr lang="en-US" sz="2400" b="1" dirty="0">
                        <a:latin typeface="Times New Roman" panose="02020603050405020304" pitchFamily="18" charset="0"/>
                        <a:cs typeface="Times New Roman" panose="02020603050405020304" pitchFamily="18" charset="0"/>
                      </a:endParaRPr>
                    </a:p>
                  </a:txBody>
                  <a:tcPr marL="0" marR="0" marT="0" marB="0">
                    <a:solidFill>
                      <a:srgbClr val="E8A2C0"/>
                    </a:solidFill>
                  </a:tcPr>
                </a:tc>
                <a:tc>
                  <a:txBody>
                    <a:bodyPr/>
                    <a:lstStyle/>
                    <a:p>
                      <a:pPr marL="5715" marR="3175" algn="ctr">
                        <a:lnSpc>
                          <a:spcPct val="150000"/>
                        </a:lnSpc>
                        <a:spcAft>
                          <a:spcPts val="0"/>
                        </a:spcAft>
                      </a:pPr>
                      <a:r>
                        <a:rPr lang="vi-VN" sz="2400" b="1" kern="100" spc="-50" dirty="0">
                          <a:effectLst/>
                          <a:latin typeface="Times New Roman" panose="02020603050405020304" pitchFamily="18" charset="0"/>
                          <a:cs typeface="Times New Roman" panose="02020603050405020304" pitchFamily="18" charset="0"/>
                        </a:rPr>
                        <a:t>I</a:t>
                      </a:r>
                      <a:endPar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715" marR="3810" algn="ctr">
                        <a:lnSpc>
                          <a:spcPct val="150000"/>
                        </a:lnSpc>
                        <a:spcAft>
                          <a:spcPts val="0"/>
                        </a:spcAft>
                      </a:pPr>
                      <a:r>
                        <a:rPr lang="vi-VN" sz="2400" b="1" kern="100" spc="-50" dirty="0">
                          <a:effectLst/>
                          <a:latin typeface="Times New Roman" panose="02020603050405020304" pitchFamily="18" charset="0"/>
                          <a:cs typeface="Times New Roman" panose="02020603050405020304" pitchFamily="18" charset="0"/>
                        </a:rPr>
                        <a:t>N</a:t>
                      </a:r>
                      <a:endPar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715" marR="3810" algn="ctr">
                        <a:lnSpc>
                          <a:spcPct val="150000"/>
                        </a:lnSpc>
                        <a:spcAft>
                          <a:spcPts val="0"/>
                        </a:spcAft>
                      </a:pPr>
                      <a:r>
                        <a:rPr lang="vi-VN" sz="2400" b="1" kern="100" spc="-50" dirty="0">
                          <a:effectLst/>
                          <a:latin typeface="Times New Roman" panose="02020603050405020304" pitchFamily="18" charset="0"/>
                          <a:cs typeface="Times New Roman" panose="02020603050405020304" pitchFamily="18" charset="0"/>
                        </a:rPr>
                        <a:t>H</a:t>
                      </a:r>
                      <a:endPar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gridSpan="2">
                  <a:txBody>
                    <a:bodyPr/>
                    <a:lstStyle/>
                    <a:p>
                      <a:pPr>
                        <a:lnSpc>
                          <a:spcPct val="150000"/>
                        </a:lnSpc>
                        <a:spcAft>
                          <a:spcPts val="0"/>
                        </a:spcAft>
                      </a:pPr>
                      <a:r>
                        <a:rPr lang="vi-VN" sz="1300" kern="100" dirty="0">
                          <a:effectLst/>
                          <a:latin typeface="Times New Roman" panose="02020603050405020304" pitchFamily="18" charset="0"/>
                          <a:cs typeface="Times New Roman" panose="02020603050405020304" pitchFamily="18" charset="0"/>
                        </a:rPr>
                        <a:t> </a:t>
                      </a:r>
                      <a:endParaRPr lang="en-US" sz="11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T w="12700" cmpd="sng">
                      <a:noFill/>
                    </a:lnT>
                  </a:tcPr>
                </a:tc>
                <a:tc hMerge="1">
                  <a:txBody>
                    <a:bodyPr/>
                    <a:lstStyle/>
                    <a:p>
                      <a:endParaRPr lang="en-US"/>
                    </a:p>
                  </a:txBody>
                  <a:tcPr/>
                </a:tc>
                <a:extLst>
                  <a:ext uri="{0D108BD9-81ED-4DB2-BD59-A6C34878D82A}">
                    <a16:rowId xmlns:a16="http://schemas.microsoft.com/office/drawing/2014/main" val="3659820846"/>
                  </a:ext>
                </a:extLst>
              </a:tr>
              <a:tr h="593304">
                <a:tc vMerge="1">
                  <a:txBody>
                    <a:bodyPr/>
                    <a:lstStyle/>
                    <a:p>
                      <a:pPr marL="34925">
                        <a:lnSpc>
                          <a:spcPct val="150000"/>
                        </a:lnSpc>
                        <a:spcAft>
                          <a:spcPts val="0"/>
                        </a:spcAft>
                      </a:pPr>
                      <a:endParaRPr lang="en-US" sz="11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gridSpan="5">
                  <a:txBody>
                    <a:bodyPr/>
                    <a:lstStyle/>
                    <a:p>
                      <a:pPr>
                        <a:lnSpc>
                          <a:spcPct val="150000"/>
                        </a:lnSpc>
                        <a:spcAft>
                          <a:spcPts val="0"/>
                        </a:spcAft>
                      </a:pPr>
                      <a:r>
                        <a:rPr lang="vi-VN" sz="1300" b="1" kern="100" dirty="0">
                          <a:effectLst/>
                          <a:latin typeface="Times New Roman" panose="02020603050405020304" pitchFamily="18" charset="0"/>
                          <a:cs typeface="Times New Roman" panose="02020603050405020304" pitchFamily="18" charset="0"/>
                        </a:rPr>
                        <a:t> </a:t>
                      </a:r>
                      <a:endParaRPr lang="en-US" sz="11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mpd="sng">
                      <a:noFill/>
                    </a:lnL>
                    <a:lnT w="12700" cmpd="sng">
                      <a:noFill/>
                    </a:lnT>
                    <a:lnB w="12700" cmpd="sng">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5715" marR="2540" algn="ctr">
                        <a:lnSpc>
                          <a:spcPct val="150000"/>
                        </a:lnSpc>
                        <a:spcAft>
                          <a:spcPts val="0"/>
                        </a:spcAft>
                      </a:pPr>
                      <a:r>
                        <a:rPr lang="vi-VN" b="1" dirty="0">
                          <a:latin typeface="Times New Roman" panose="02020603050405020304" pitchFamily="18" charset="0"/>
                          <a:cs typeface="Times New Roman" panose="02020603050405020304" pitchFamily="18" charset="0"/>
                        </a:rPr>
                        <a:t>Q</a:t>
                      </a:r>
                      <a:endParaRPr lang="en-US" b="1" dirty="0">
                        <a:latin typeface="Times New Roman" panose="02020603050405020304" pitchFamily="18" charset="0"/>
                        <a:cs typeface="Times New Roman" panose="02020603050405020304" pitchFamily="18" charset="0"/>
                      </a:endParaRPr>
                    </a:p>
                  </a:txBody>
                  <a:tcPr marL="0" marR="0" marT="0" marB="0">
                    <a:solidFill>
                      <a:srgbClr val="E8A2C0"/>
                    </a:solidFill>
                  </a:tcPr>
                </a:tc>
                <a:tc>
                  <a:txBody>
                    <a:bodyPr/>
                    <a:lstStyle/>
                    <a:p>
                      <a:pPr marL="5715" marR="3175" algn="ctr">
                        <a:lnSpc>
                          <a:spcPct val="150000"/>
                        </a:lnSpc>
                        <a:spcAft>
                          <a:spcPts val="0"/>
                        </a:spcAft>
                      </a:pPr>
                      <a:r>
                        <a:rPr lang="vi-VN" sz="2400" b="1" kern="100" spc="-50" dirty="0">
                          <a:effectLst/>
                          <a:latin typeface="Times New Roman" panose="02020603050405020304" pitchFamily="18" charset="0"/>
                          <a:cs typeface="Times New Roman" panose="02020603050405020304" pitchFamily="18" charset="0"/>
                        </a:rPr>
                        <a:t>U</a:t>
                      </a:r>
                      <a:endPar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715" marR="3810" algn="ctr">
                        <a:lnSpc>
                          <a:spcPct val="150000"/>
                        </a:lnSpc>
                        <a:spcAft>
                          <a:spcPts val="0"/>
                        </a:spcAft>
                      </a:pPr>
                      <a:r>
                        <a:rPr lang="vi-VN" sz="2400" b="1" kern="100" spc="-50" dirty="0">
                          <a:effectLst/>
                          <a:latin typeface="Times New Roman" panose="02020603050405020304" pitchFamily="18" charset="0"/>
                          <a:cs typeface="Times New Roman" panose="02020603050405020304" pitchFamily="18" charset="0"/>
                        </a:rPr>
                        <a:t>Ố</a:t>
                      </a:r>
                      <a:endPar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715" marR="3810" algn="ctr">
                        <a:lnSpc>
                          <a:spcPct val="150000"/>
                        </a:lnSpc>
                        <a:spcAft>
                          <a:spcPts val="0"/>
                        </a:spcAft>
                      </a:pPr>
                      <a:r>
                        <a:rPr lang="vi-VN" sz="2400" b="1" kern="100" spc="-50" dirty="0">
                          <a:effectLst/>
                          <a:latin typeface="Times New Roman" panose="02020603050405020304" pitchFamily="18" charset="0"/>
                          <a:cs typeface="Times New Roman" panose="02020603050405020304" pitchFamily="18" charset="0"/>
                        </a:rPr>
                        <a:t>C</a:t>
                      </a:r>
                      <a:endPar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635" algn="ctr">
                        <a:lnSpc>
                          <a:spcPct val="150000"/>
                        </a:lnSpc>
                        <a:spcAft>
                          <a:spcPts val="0"/>
                        </a:spcAft>
                      </a:pPr>
                      <a:r>
                        <a:rPr lang="vi-VN" sz="2400" b="1" kern="100" spc="-50" dirty="0">
                          <a:effectLst/>
                          <a:latin typeface="Times New Roman" panose="02020603050405020304" pitchFamily="18" charset="0"/>
                          <a:cs typeface="Times New Roman" panose="02020603050405020304" pitchFamily="18" charset="0"/>
                        </a:rPr>
                        <a:t>C</a:t>
                      </a:r>
                      <a:endPar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635" algn="ctr">
                        <a:lnSpc>
                          <a:spcPct val="150000"/>
                        </a:lnSpc>
                        <a:spcAft>
                          <a:spcPts val="0"/>
                        </a:spcAft>
                      </a:pPr>
                      <a:r>
                        <a:rPr lang="vi-VN" sz="2400" b="1" kern="100" spc="-50" dirty="0">
                          <a:effectLst/>
                          <a:latin typeface="Times New Roman" panose="02020603050405020304" pitchFamily="18" charset="0"/>
                          <a:cs typeface="Times New Roman" panose="02020603050405020304" pitchFamily="18" charset="0"/>
                        </a:rPr>
                        <a:t>A</a:t>
                      </a:r>
                      <a:endPar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679912871"/>
                  </a:ext>
                </a:extLst>
              </a:tr>
              <a:tr h="593304">
                <a:tc vMerge="1">
                  <a:txBody>
                    <a:bodyPr/>
                    <a:lstStyle/>
                    <a:p>
                      <a:pPr marL="34925">
                        <a:lnSpc>
                          <a:spcPct val="150000"/>
                        </a:lnSpc>
                        <a:spcAft>
                          <a:spcPts val="0"/>
                        </a:spcAft>
                      </a:pPr>
                      <a:endParaRPr lang="en-US" sz="11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gridSpan="4">
                  <a:txBody>
                    <a:bodyPr/>
                    <a:lstStyle/>
                    <a:p>
                      <a:pPr>
                        <a:lnSpc>
                          <a:spcPct val="150000"/>
                        </a:lnSpc>
                        <a:spcAft>
                          <a:spcPts val="0"/>
                        </a:spcAft>
                      </a:pPr>
                      <a:r>
                        <a:rPr lang="vi-VN" sz="1300" kern="100" dirty="0">
                          <a:effectLst/>
                          <a:latin typeface="Times New Roman" panose="02020603050405020304" pitchFamily="18" charset="0"/>
                          <a:cs typeface="Times New Roman" panose="02020603050405020304" pitchFamily="18" charset="0"/>
                        </a:rPr>
                        <a:t> </a:t>
                      </a:r>
                      <a:endParaRPr lang="en-US" sz="11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mpd="sng">
                      <a:noFill/>
                    </a:lnL>
                    <a:lnT w="12700" cmpd="sng">
                      <a:noFill/>
                    </a:lnT>
                    <a:lnB w="12700" cmpd="sng">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5715" marR="1905" algn="ctr">
                        <a:lnSpc>
                          <a:spcPct val="150000"/>
                        </a:lnSpc>
                        <a:spcAft>
                          <a:spcPts val="0"/>
                        </a:spcAft>
                      </a:pPr>
                      <a:r>
                        <a:rPr lang="vi-VN" sz="2400" b="1" kern="100" spc="-50" dirty="0">
                          <a:effectLst/>
                          <a:latin typeface="Times New Roman" panose="02020603050405020304" pitchFamily="18" charset="0"/>
                          <a:cs typeface="Times New Roman" panose="02020603050405020304" pitchFamily="18" charset="0"/>
                        </a:rPr>
                        <a:t>Q</a:t>
                      </a:r>
                      <a:endPar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715" marR="2540" algn="ctr">
                        <a:lnSpc>
                          <a:spcPct val="150000"/>
                        </a:lnSpc>
                        <a:spcAft>
                          <a:spcPts val="0"/>
                        </a:spcAft>
                      </a:pPr>
                      <a:r>
                        <a:rPr lang="vi-VN" sz="2400" b="1" dirty="0">
                          <a:latin typeface="Times New Roman" panose="02020603050405020304" pitchFamily="18" charset="0"/>
                          <a:cs typeface="Times New Roman" panose="02020603050405020304" pitchFamily="18" charset="0"/>
                        </a:rPr>
                        <a:t>U</a:t>
                      </a:r>
                      <a:endParaRPr lang="en-US" sz="2400" b="1" dirty="0">
                        <a:latin typeface="Times New Roman" panose="02020603050405020304" pitchFamily="18" charset="0"/>
                        <a:cs typeface="Times New Roman" panose="02020603050405020304" pitchFamily="18" charset="0"/>
                      </a:endParaRPr>
                    </a:p>
                  </a:txBody>
                  <a:tcPr marL="0" marR="0" marT="0" marB="0">
                    <a:solidFill>
                      <a:srgbClr val="E8A2C0"/>
                    </a:solidFill>
                  </a:tcPr>
                </a:tc>
                <a:tc>
                  <a:txBody>
                    <a:bodyPr/>
                    <a:lstStyle/>
                    <a:p>
                      <a:pPr marL="5715" marR="3175" algn="ctr">
                        <a:lnSpc>
                          <a:spcPct val="150000"/>
                        </a:lnSpc>
                        <a:spcAft>
                          <a:spcPts val="0"/>
                        </a:spcAft>
                      </a:pPr>
                      <a:r>
                        <a:rPr lang="vi-VN" sz="2400" b="1" kern="100" spc="-50" dirty="0">
                          <a:effectLst/>
                          <a:latin typeface="Times New Roman" panose="02020603050405020304" pitchFamily="18" charset="0"/>
                          <a:cs typeface="Times New Roman" panose="02020603050405020304" pitchFamily="18" charset="0"/>
                        </a:rPr>
                        <a:t>Ố</a:t>
                      </a:r>
                      <a:endPar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715" marR="3810" algn="ctr">
                        <a:lnSpc>
                          <a:spcPct val="150000"/>
                        </a:lnSpc>
                        <a:spcAft>
                          <a:spcPts val="0"/>
                        </a:spcAft>
                      </a:pPr>
                      <a:r>
                        <a:rPr lang="vi-VN" sz="2400" b="1" kern="100" spc="-50" dirty="0">
                          <a:effectLst/>
                          <a:latin typeface="Times New Roman" panose="02020603050405020304" pitchFamily="18" charset="0"/>
                          <a:cs typeface="Times New Roman" panose="02020603050405020304" pitchFamily="18" charset="0"/>
                        </a:rPr>
                        <a:t>C</a:t>
                      </a:r>
                      <a:endPar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715" marR="3810" algn="ctr">
                        <a:lnSpc>
                          <a:spcPct val="150000"/>
                        </a:lnSpc>
                        <a:spcAft>
                          <a:spcPts val="0"/>
                        </a:spcAft>
                      </a:pPr>
                      <a:r>
                        <a:rPr lang="vi-VN" sz="2400" b="1" kern="100" spc="-50" dirty="0">
                          <a:effectLst/>
                          <a:latin typeface="Times New Roman" panose="02020603050405020304" pitchFamily="18" charset="0"/>
                          <a:cs typeface="Times New Roman" panose="02020603050405020304" pitchFamily="18" charset="0"/>
                        </a:rPr>
                        <a:t>K</a:t>
                      </a:r>
                      <a:endPar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635" algn="ctr">
                        <a:lnSpc>
                          <a:spcPct val="150000"/>
                        </a:lnSpc>
                        <a:spcAft>
                          <a:spcPts val="0"/>
                        </a:spcAft>
                      </a:pPr>
                      <a:r>
                        <a:rPr lang="vi-VN" sz="2400" kern="100" spc="-50" dirty="0">
                          <a:effectLst/>
                          <a:latin typeface="Times New Roman" panose="02020603050405020304" pitchFamily="18" charset="0"/>
                          <a:cs typeface="Times New Roman" panose="02020603050405020304" pitchFamily="18" charset="0"/>
                        </a:rPr>
                        <a:t>Ì</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rowSpan="2">
                  <a:txBody>
                    <a:bodyPr/>
                    <a:lstStyle/>
                    <a:p>
                      <a:pPr>
                        <a:lnSpc>
                          <a:spcPct val="150000"/>
                        </a:lnSpc>
                        <a:spcAft>
                          <a:spcPts val="0"/>
                        </a:spcAft>
                      </a:pPr>
                      <a:r>
                        <a:rPr lang="vi-VN" sz="1300" kern="100" dirty="0">
                          <a:effectLst/>
                          <a:latin typeface="Times New Roman" panose="02020603050405020304" pitchFamily="18" charset="0"/>
                          <a:cs typeface="Times New Roman" panose="02020603050405020304" pitchFamily="18" charset="0"/>
                        </a:rPr>
                        <a:t> </a:t>
                      </a:r>
                      <a:endParaRPr lang="en-US" sz="11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B w="12700" cmpd="sng">
                      <a:noFill/>
                    </a:lnB>
                  </a:tcPr>
                </a:tc>
                <a:extLst>
                  <a:ext uri="{0D108BD9-81ED-4DB2-BD59-A6C34878D82A}">
                    <a16:rowId xmlns:a16="http://schemas.microsoft.com/office/drawing/2014/main" val="1924702982"/>
                  </a:ext>
                </a:extLst>
              </a:tr>
              <a:tr h="593304">
                <a:tc vMerge="1">
                  <a:txBody>
                    <a:bodyPr/>
                    <a:lstStyle/>
                    <a:p>
                      <a:pPr marL="34925">
                        <a:lnSpc>
                          <a:spcPct val="150000"/>
                        </a:lnSpc>
                        <a:spcAft>
                          <a:spcPts val="0"/>
                        </a:spcAft>
                      </a:pPr>
                      <a:endParaRPr lang="en-US" sz="11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gridSpan="3">
                  <a:txBody>
                    <a:bodyPr/>
                    <a:lstStyle/>
                    <a:p>
                      <a:pPr>
                        <a:lnSpc>
                          <a:spcPct val="150000"/>
                        </a:lnSpc>
                        <a:spcAft>
                          <a:spcPts val="0"/>
                        </a:spcAft>
                      </a:pPr>
                      <a:r>
                        <a:rPr lang="vi-VN" sz="1300" kern="100" dirty="0">
                          <a:effectLst/>
                          <a:latin typeface="Times New Roman" panose="02020603050405020304" pitchFamily="18" charset="0"/>
                          <a:cs typeface="Times New Roman" panose="02020603050405020304" pitchFamily="18" charset="0"/>
                        </a:rPr>
                        <a:t> </a:t>
                      </a:r>
                      <a:endParaRPr lang="en-US" sz="11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mpd="sng">
                      <a:noFill/>
                    </a:lnL>
                    <a:lnT w="12700" cmpd="sng">
                      <a:noFill/>
                    </a:lnT>
                    <a:lnB w="12700" cmpd="sng">
                      <a:noFill/>
                    </a:lnB>
                  </a:tcPr>
                </a:tc>
                <a:tc hMerge="1">
                  <a:txBody>
                    <a:bodyPr/>
                    <a:lstStyle/>
                    <a:p>
                      <a:endParaRPr lang="en-US"/>
                    </a:p>
                  </a:txBody>
                  <a:tcPr/>
                </a:tc>
                <a:tc hMerge="1">
                  <a:txBody>
                    <a:bodyPr/>
                    <a:lstStyle/>
                    <a:p>
                      <a:endParaRPr lang="en-US"/>
                    </a:p>
                  </a:txBody>
                  <a:tcPr/>
                </a:tc>
                <a:tc>
                  <a:txBody>
                    <a:bodyPr/>
                    <a:lstStyle/>
                    <a:p>
                      <a:pPr marL="5715" marR="1270" algn="ctr">
                        <a:lnSpc>
                          <a:spcPct val="150000"/>
                        </a:lnSpc>
                        <a:spcAft>
                          <a:spcPts val="0"/>
                        </a:spcAft>
                      </a:pPr>
                      <a:r>
                        <a:rPr lang="vi-VN" sz="2400" b="1" kern="100" spc="-50" dirty="0">
                          <a:effectLst/>
                          <a:latin typeface="Times New Roman" panose="02020603050405020304" pitchFamily="18" charset="0"/>
                          <a:cs typeface="Times New Roman" panose="02020603050405020304" pitchFamily="18" charset="0"/>
                        </a:rPr>
                        <a:t>Q</a:t>
                      </a:r>
                      <a:endPar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715" marR="1905" algn="ctr">
                        <a:lnSpc>
                          <a:spcPct val="150000"/>
                        </a:lnSpc>
                        <a:spcAft>
                          <a:spcPts val="0"/>
                        </a:spcAft>
                      </a:pPr>
                      <a:r>
                        <a:rPr lang="vi-VN" sz="2400" b="1" kern="100" spc="-50" dirty="0">
                          <a:effectLst/>
                          <a:latin typeface="Times New Roman" panose="02020603050405020304" pitchFamily="18" charset="0"/>
                          <a:cs typeface="Times New Roman" panose="02020603050405020304" pitchFamily="18" charset="0"/>
                        </a:rPr>
                        <a:t>U</a:t>
                      </a:r>
                      <a:endPar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715" marR="2540" algn="ctr">
                        <a:lnSpc>
                          <a:spcPct val="150000"/>
                        </a:lnSpc>
                        <a:spcAft>
                          <a:spcPts val="0"/>
                        </a:spcAft>
                      </a:pPr>
                      <a:r>
                        <a:rPr lang="vi-VN" sz="2400" b="1" dirty="0">
                          <a:latin typeface="Times New Roman" panose="02020603050405020304" pitchFamily="18" charset="0"/>
                          <a:cs typeface="Times New Roman" panose="02020603050405020304" pitchFamily="18" charset="0"/>
                        </a:rPr>
                        <a:t>Ố</a:t>
                      </a:r>
                      <a:endParaRPr lang="en-US" sz="2400" b="1" dirty="0">
                        <a:latin typeface="Times New Roman" panose="02020603050405020304" pitchFamily="18" charset="0"/>
                        <a:cs typeface="Times New Roman" panose="02020603050405020304" pitchFamily="18" charset="0"/>
                      </a:endParaRPr>
                    </a:p>
                  </a:txBody>
                  <a:tcPr marL="0" marR="0" marT="0" marB="0">
                    <a:solidFill>
                      <a:srgbClr val="E8A2C0"/>
                    </a:solidFill>
                  </a:tcPr>
                </a:tc>
                <a:tc>
                  <a:txBody>
                    <a:bodyPr/>
                    <a:lstStyle/>
                    <a:p>
                      <a:pPr marL="5715" marR="3175" algn="ctr">
                        <a:lnSpc>
                          <a:spcPct val="150000"/>
                        </a:lnSpc>
                        <a:spcAft>
                          <a:spcPts val="0"/>
                        </a:spcAft>
                      </a:pPr>
                      <a:r>
                        <a:rPr lang="vi-VN" sz="2400" b="1" kern="100" spc="-50" dirty="0">
                          <a:effectLst/>
                          <a:latin typeface="Times New Roman" panose="02020603050405020304" pitchFamily="18" charset="0"/>
                          <a:cs typeface="Times New Roman" panose="02020603050405020304" pitchFamily="18" charset="0"/>
                        </a:rPr>
                        <a:t>C</a:t>
                      </a:r>
                      <a:endPar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715" marR="3810" algn="ctr">
                        <a:lnSpc>
                          <a:spcPct val="150000"/>
                        </a:lnSpc>
                        <a:spcAft>
                          <a:spcPts val="0"/>
                        </a:spcAft>
                      </a:pPr>
                      <a:r>
                        <a:rPr lang="vi-VN" sz="2400" b="1" kern="100" spc="-50" dirty="0">
                          <a:effectLst/>
                          <a:latin typeface="Times New Roman" panose="02020603050405020304" pitchFamily="18" charset="0"/>
                          <a:cs typeface="Times New Roman" panose="02020603050405020304" pitchFamily="18" charset="0"/>
                        </a:rPr>
                        <a:t>H</a:t>
                      </a:r>
                      <a:endPar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715" marR="3810" algn="ctr">
                        <a:lnSpc>
                          <a:spcPct val="150000"/>
                        </a:lnSpc>
                        <a:spcAft>
                          <a:spcPts val="0"/>
                        </a:spcAft>
                      </a:pPr>
                      <a:r>
                        <a:rPr lang="vi-VN" sz="2400" b="1" kern="100" spc="-50" dirty="0">
                          <a:effectLst/>
                          <a:latin typeface="Times New Roman" panose="02020603050405020304" pitchFamily="18" charset="0"/>
                          <a:cs typeface="Times New Roman" panose="02020603050405020304" pitchFamily="18" charset="0"/>
                        </a:rPr>
                        <a:t>U</a:t>
                      </a:r>
                      <a:endPar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635" algn="ctr">
                        <a:lnSpc>
                          <a:spcPct val="150000"/>
                        </a:lnSpc>
                        <a:spcAft>
                          <a:spcPts val="0"/>
                        </a:spcAft>
                      </a:pPr>
                      <a:r>
                        <a:rPr lang="vi-VN" sz="2400" b="1" kern="100" spc="-50" dirty="0">
                          <a:effectLst/>
                          <a:latin typeface="Times New Roman" panose="02020603050405020304" pitchFamily="18" charset="0"/>
                          <a:cs typeface="Times New Roman" panose="02020603050405020304" pitchFamily="18" charset="0"/>
                        </a:rPr>
                        <a:t>Y</a:t>
                      </a:r>
                      <a:endPar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vMerge="1">
                  <a:txBody>
                    <a:bodyPr/>
                    <a:lstStyle/>
                    <a:p>
                      <a:endParaRPr lang="en-US"/>
                    </a:p>
                  </a:txBody>
                  <a:tcPr/>
                </a:tc>
                <a:extLst>
                  <a:ext uri="{0D108BD9-81ED-4DB2-BD59-A6C34878D82A}">
                    <a16:rowId xmlns:a16="http://schemas.microsoft.com/office/drawing/2014/main" val="717574578"/>
                  </a:ext>
                </a:extLst>
              </a:tr>
              <a:tr h="593304">
                <a:tc vMerge="1">
                  <a:txBody>
                    <a:bodyPr/>
                    <a:lstStyle/>
                    <a:p>
                      <a:pPr marL="34925">
                        <a:lnSpc>
                          <a:spcPct val="150000"/>
                        </a:lnSpc>
                        <a:spcAft>
                          <a:spcPts val="0"/>
                        </a:spcAft>
                      </a:pPr>
                      <a:endParaRPr lang="en-US" sz="11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gridSpan="2">
                  <a:txBody>
                    <a:bodyPr/>
                    <a:lstStyle/>
                    <a:p>
                      <a:pPr>
                        <a:lnSpc>
                          <a:spcPct val="150000"/>
                        </a:lnSpc>
                        <a:spcAft>
                          <a:spcPts val="0"/>
                        </a:spcAft>
                      </a:pPr>
                      <a:r>
                        <a:rPr lang="vi-VN" sz="1300" kern="100" dirty="0">
                          <a:effectLst/>
                          <a:latin typeface="Times New Roman" panose="02020603050405020304" pitchFamily="18" charset="0"/>
                          <a:cs typeface="Times New Roman" panose="02020603050405020304" pitchFamily="18" charset="0"/>
                        </a:rPr>
                        <a:t> </a:t>
                      </a:r>
                      <a:endParaRPr lang="en-US" sz="11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mpd="sng">
                      <a:noFill/>
                    </a:lnL>
                    <a:lnT w="12700" cmpd="sng">
                      <a:noFill/>
                    </a:lnT>
                  </a:tcPr>
                </a:tc>
                <a:tc hMerge="1">
                  <a:txBody>
                    <a:bodyPr/>
                    <a:lstStyle/>
                    <a:p>
                      <a:endParaRPr lang="en-US"/>
                    </a:p>
                  </a:txBody>
                  <a:tcPr/>
                </a:tc>
                <a:tc>
                  <a:txBody>
                    <a:bodyPr/>
                    <a:lstStyle/>
                    <a:p>
                      <a:pPr marL="5715" marR="1270" algn="ctr">
                        <a:lnSpc>
                          <a:spcPct val="150000"/>
                        </a:lnSpc>
                        <a:spcAft>
                          <a:spcPts val="0"/>
                        </a:spcAft>
                      </a:pPr>
                      <a:r>
                        <a:rPr lang="vi-VN" sz="2400" b="1" kern="100" spc="-50" dirty="0">
                          <a:effectLst/>
                          <a:latin typeface="Times New Roman" panose="02020603050405020304" pitchFamily="18" charset="0"/>
                          <a:cs typeface="Times New Roman" panose="02020603050405020304" pitchFamily="18" charset="0"/>
                        </a:rPr>
                        <a:t>Q</a:t>
                      </a:r>
                      <a:endPar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715" marR="1905" algn="ctr">
                        <a:lnSpc>
                          <a:spcPct val="150000"/>
                        </a:lnSpc>
                        <a:spcAft>
                          <a:spcPts val="0"/>
                        </a:spcAft>
                      </a:pPr>
                      <a:r>
                        <a:rPr lang="vi-VN" sz="2400" b="1" kern="100" spc="-50" dirty="0">
                          <a:effectLst/>
                          <a:latin typeface="Times New Roman" panose="02020603050405020304" pitchFamily="18" charset="0"/>
                          <a:cs typeface="Times New Roman" panose="02020603050405020304" pitchFamily="18" charset="0"/>
                        </a:rPr>
                        <a:t>U</a:t>
                      </a:r>
                      <a:endPar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715" marR="1905" algn="ctr">
                        <a:lnSpc>
                          <a:spcPct val="150000"/>
                        </a:lnSpc>
                        <a:spcAft>
                          <a:spcPts val="0"/>
                        </a:spcAft>
                      </a:pPr>
                      <a:r>
                        <a:rPr lang="vi-VN" sz="2400" b="1" kern="100" spc="-50" dirty="0">
                          <a:effectLst/>
                          <a:latin typeface="Times New Roman" panose="02020603050405020304" pitchFamily="18" charset="0"/>
                          <a:cs typeface="Times New Roman" panose="02020603050405020304" pitchFamily="18" charset="0"/>
                        </a:rPr>
                        <a:t>Ố</a:t>
                      </a:r>
                      <a:endPar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715" marR="2540" algn="ctr">
                        <a:lnSpc>
                          <a:spcPct val="150000"/>
                        </a:lnSpc>
                        <a:spcAft>
                          <a:spcPts val="0"/>
                        </a:spcAft>
                      </a:pPr>
                      <a:r>
                        <a:rPr lang="vi-VN" sz="2400" b="1" dirty="0">
                          <a:latin typeface="Times New Roman" panose="02020603050405020304" pitchFamily="18" charset="0"/>
                          <a:cs typeface="Times New Roman" panose="02020603050405020304" pitchFamily="18" charset="0"/>
                        </a:rPr>
                        <a:t>C</a:t>
                      </a:r>
                      <a:endParaRPr lang="en-US" sz="2400" b="1" dirty="0">
                        <a:latin typeface="Times New Roman" panose="02020603050405020304" pitchFamily="18" charset="0"/>
                        <a:cs typeface="Times New Roman" panose="02020603050405020304" pitchFamily="18" charset="0"/>
                      </a:endParaRPr>
                    </a:p>
                  </a:txBody>
                  <a:tcPr marL="0" marR="0" marT="0" marB="0">
                    <a:solidFill>
                      <a:srgbClr val="E8A2C0"/>
                    </a:solidFill>
                  </a:tcPr>
                </a:tc>
                <a:tc>
                  <a:txBody>
                    <a:bodyPr/>
                    <a:lstStyle/>
                    <a:p>
                      <a:pPr marL="5715" marR="3175" algn="ctr">
                        <a:lnSpc>
                          <a:spcPct val="150000"/>
                        </a:lnSpc>
                        <a:spcAft>
                          <a:spcPts val="0"/>
                        </a:spcAft>
                      </a:pPr>
                      <a:r>
                        <a:rPr lang="vi-VN" sz="2400" b="1" kern="100" spc="-50" dirty="0">
                          <a:effectLst/>
                          <a:latin typeface="Times New Roman" panose="02020603050405020304" pitchFamily="18" charset="0"/>
                          <a:cs typeface="Times New Roman" panose="02020603050405020304" pitchFamily="18" charset="0"/>
                        </a:rPr>
                        <a:t>G</a:t>
                      </a:r>
                      <a:endPar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715" marR="3810" algn="ctr">
                        <a:lnSpc>
                          <a:spcPct val="150000"/>
                        </a:lnSpc>
                        <a:spcAft>
                          <a:spcPts val="0"/>
                        </a:spcAft>
                      </a:pPr>
                      <a:r>
                        <a:rPr lang="vi-VN" sz="2400" b="1" kern="100" spc="-50" dirty="0">
                          <a:effectLst/>
                          <a:latin typeface="Times New Roman" panose="02020603050405020304" pitchFamily="18" charset="0"/>
                          <a:cs typeface="Times New Roman" panose="02020603050405020304" pitchFamily="18" charset="0"/>
                        </a:rPr>
                        <a:t>I</a:t>
                      </a:r>
                      <a:endPar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715" marR="3810" algn="ctr">
                        <a:lnSpc>
                          <a:spcPct val="150000"/>
                        </a:lnSpc>
                        <a:spcAft>
                          <a:spcPts val="0"/>
                        </a:spcAft>
                      </a:pPr>
                      <a:r>
                        <a:rPr lang="vi-VN" sz="2400" b="1" kern="100" spc="-50" dirty="0">
                          <a:effectLst/>
                          <a:latin typeface="Times New Roman" panose="02020603050405020304" pitchFamily="18" charset="0"/>
                          <a:cs typeface="Times New Roman" panose="02020603050405020304" pitchFamily="18" charset="0"/>
                        </a:rPr>
                        <a:t>A</a:t>
                      </a:r>
                      <a:endPar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gridSpan="2">
                  <a:txBody>
                    <a:bodyPr/>
                    <a:lstStyle/>
                    <a:p>
                      <a:pPr>
                        <a:lnSpc>
                          <a:spcPct val="150000"/>
                        </a:lnSpc>
                        <a:spcAft>
                          <a:spcPts val="0"/>
                        </a:spcAft>
                      </a:pPr>
                      <a:r>
                        <a:rPr lang="vi-VN" sz="1300" kern="100" dirty="0">
                          <a:effectLst/>
                          <a:latin typeface="Times New Roman" panose="02020603050405020304" pitchFamily="18" charset="0"/>
                          <a:cs typeface="Times New Roman" panose="02020603050405020304" pitchFamily="18" charset="0"/>
                        </a:rPr>
                        <a:t> </a:t>
                      </a:r>
                      <a:endParaRPr lang="en-US" sz="11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hMerge="1">
                  <a:txBody>
                    <a:bodyPr/>
                    <a:lstStyle/>
                    <a:p>
                      <a:endParaRPr lang="en-US"/>
                    </a:p>
                  </a:txBody>
                  <a:tcPr/>
                </a:tc>
                <a:extLst>
                  <a:ext uri="{0D108BD9-81ED-4DB2-BD59-A6C34878D82A}">
                    <a16:rowId xmlns:a16="http://schemas.microsoft.com/office/drawing/2014/main" val="2707272481"/>
                  </a:ext>
                </a:extLst>
              </a:tr>
            </a:tbl>
          </a:graphicData>
        </a:graphic>
      </p:graphicFrame>
      <p:sp>
        <p:nvSpPr>
          <p:cNvPr id="12"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7968343" y="925478"/>
            <a:ext cx="679337" cy="4802310"/>
          </a:xfrm>
          <a:prstGeom prst="rect">
            <a:avLst/>
          </a:prstGeom>
          <a:solidFill>
            <a:srgbClr val="FFFF00"/>
          </a:solidFill>
          <a:ln>
            <a:noFill/>
          </a:ln>
          <a:effectLs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446" eaLnBrk="1" hangingPunct="1">
              <a:spcBef>
                <a:spcPts val="1350"/>
              </a:spcBef>
              <a:defRPr/>
            </a:pPr>
            <a:endParaRPr lang="vi-VN" sz="2000" dirty="0" smtClean="0">
              <a:solidFill>
                <a:srgbClr val="0070C0"/>
              </a:solidFill>
              <a:effectLst>
                <a:outerShdw blurRad="38100" dist="38100" dir="2700000" algn="tl">
                  <a:srgbClr val="000000">
                    <a:alpha val="43137"/>
                  </a:srgbClr>
                </a:outerShdw>
              </a:effectLst>
              <a:latin typeface="Trebuchet MS" panose="020B0603020202020204" pitchFamily="34" charset="0"/>
              <a:cs typeface="Times New Roman" panose="02020603050405020304" pitchFamily="18" charset="0"/>
            </a:endParaRPr>
          </a:p>
          <a:p>
            <a:pPr algn="ctr" defTabSz="914446" eaLnBrk="1" hangingPunct="1">
              <a:spcBef>
                <a:spcPts val="1350"/>
              </a:spcBef>
              <a:defRPr/>
            </a:pPr>
            <a:endParaRPr lang="vi-VN" sz="2000" dirty="0">
              <a:solidFill>
                <a:srgbClr val="0070C0"/>
              </a:solidFill>
              <a:effectLst>
                <a:outerShdw blurRad="38100" dist="38100" dir="2700000" algn="tl">
                  <a:srgbClr val="000000">
                    <a:alpha val="43137"/>
                  </a:srgbClr>
                </a:outerShdw>
              </a:effectLst>
              <a:latin typeface="Trebuchet MS" panose="020B0603020202020204" pitchFamily="34" charset="0"/>
              <a:cs typeface="Times New Roman" panose="02020603050405020304" pitchFamily="18" charset="0"/>
            </a:endParaRPr>
          </a:p>
          <a:p>
            <a:pPr algn="ctr" defTabSz="914446" eaLnBrk="1" hangingPunct="1">
              <a:spcBef>
                <a:spcPts val="1350"/>
              </a:spcBef>
              <a:defRPr/>
            </a:pPr>
            <a:endParaRPr lang="vi-VN" sz="2000" dirty="0" smtClean="0">
              <a:solidFill>
                <a:srgbClr val="0070C0"/>
              </a:solidFill>
              <a:effectLst>
                <a:outerShdw blurRad="38100" dist="38100" dir="2700000" algn="tl">
                  <a:srgbClr val="000000">
                    <a:alpha val="43137"/>
                  </a:srgbClr>
                </a:outerShdw>
              </a:effectLst>
              <a:latin typeface="Trebuchet MS" panose="020B0603020202020204" pitchFamily="34" charset="0"/>
              <a:cs typeface="Times New Roman" panose="02020603050405020304" pitchFamily="18" charset="0"/>
            </a:endParaRPr>
          </a:p>
          <a:p>
            <a:pPr algn="ctr" defTabSz="914446" eaLnBrk="1" hangingPunct="1">
              <a:spcBef>
                <a:spcPts val="1350"/>
              </a:spcBef>
              <a:defRPr/>
            </a:pPr>
            <a:endParaRPr lang="vi-VN" sz="2000" dirty="0">
              <a:solidFill>
                <a:srgbClr val="0070C0"/>
              </a:solidFill>
              <a:effectLst>
                <a:outerShdw blurRad="38100" dist="38100" dir="2700000" algn="tl">
                  <a:srgbClr val="000000">
                    <a:alpha val="43137"/>
                  </a:srgbClr>
                </a:outerShdw>
              </a:effectLst>
              <a:latin typeface="Trebuchet MS" panose="020B0603020202020204" pitchFamily="34" charset="0"/>
              <a:cs typeface="Times New Roman" panose="02020603050405020304" pitchFamily="18" charset="0"/>
            </a:endParaRPr>
          </a:p>
          <a:p>
            <a:pPr algn="ctr" defTabSz="914446" eaLnBrk="1" hangingPunct="1">
              <a:spcBef>
                <a:spcPts val="1350"/>
              </a:spcBef>
              <a:defRPr/>
            </a:pPr>
            <a:endParaRPr lang="vi-VN" sz="2000" dirty="0" smtClean="0">
              <a:solidFill>
                <a:srgbClr val="0070C0"/>
              </a:solidFill>
              <a:effectLst>
                <a:outerShdw blurRad="38100" dist="38100" dir="2700000" algn="tl">
                  <a:srgbClr val="000000">
                    <a:alpha val="43137"/>
                  </a:srgbClr>
                </a:outerShdw>
              </a:effectLst>
              <a:latin typeface="Trebuchet MS" panose="020B0603020202020204" pitchFamily="34" charset="0"/>
              <a:cs typeface="Times New Roman" panose="02020603050405020304" pitchFamily="18" charset="0"/>
            </a:endParaRPr>
          </a:p>
          <a:p>
            <a:pPr algn="ctr" defTabSz="914446" eaLnBrk="1" hangingPunct="1">
              <a:spcBef>
                <a:spcPts val="1350"/>
              </a:spcBef>
              <a:defRPr/>
            </a:pPr>
            <a:endParaRPr lang="vi-VN" sz="2000" dirty="0">
              <a:solidFill>
                <a:srgbClr val="0070C0"/>
              </a:solidFill>
              <a:effectLst>
                <a:outerShdw blurRad="38100" dist="38100" dir="2700000" algn="tl">
                  <a:srgbClr val="000000">
                    <a:alpha val="43137"/>
                  </a:srgbClr>
                </a:outerShdw>
              </a:effectLst>
              <a:latin typeface="Trebuchet MS" panose="020B0603020202020204" pitchFamily="34" charset="0"/>
              <a:cs typeface="Times New Roman" panose="02020603050405020304" pitchFamily="18" charset="0"/>
            </a:endParaRPr>
          </a:p>
          <a:p>
            <a:pPr algn="ctr" defTabSz="914446" eaLnBrk="1" hangingPunct="1">
              <a:spcBef>
                <a:spcPts val="1350"/>
              </a:spcBef>
              <a:defRPr/>
            </a:pPr>
            <a:endParaRPr lang="vi-VN" sz="2000" dirty="0" smtClean="0">
              <a:solidFill>
                <a:srgbClr val="0070C0"/>
              </a:solidFill>
              <a:effectLst>
                <a:outerShdw blurRad="38100" dist="38100" dir="2700000" algn="tl">
                  <a:srgbClr val="000000">
                    <a:alpha val="43137"/>
                  </a:srgbClr>
                </a:outerShdw>
              </a:effectLst>
              <a:latin typeface="Trebuchet MS" panose="020B0603020202020204" pitchFamily="34" charset="0"/>
              <a:cs typeface="Times New Roman" panose="02020603050405020304" pitchFamily="18" charset="0"/>
            </a:endParaRPr>
          </a:p>
          <a:p>
            <a:pPr algn="ctr" defTabSz="914446" eaLnBrk="1" hangingPunct="1">
              <a:spcBef>
                <a:spcPts val="1350"/>
              </a:spcBef>
              <a:defRPr/>
            </a:pPr>
            <a:endParaRPr lang="vi-VN" sz="2000" dirty="0">
              <a:solidFill>
                <a:srgbClr val="0070C0"/>
              </a:solidFill>
              <a:effectLst>
                <a:outerShdw blurRad="38100" dist="38100" dir="2700000" algn="tl">
                  <a:srgbClr val="000000">
                    <a:alpha val="43137"/>
                  </a:srgbClr>
                </a:outerShdw>
              </a:effectLst>
              <a:latin typeface="Trebuchet MS" panose="020B0603020202020204" pitchFamily="34" charset="0"/>
              <a:cs typeface="Times New Roman" panose="02020603050405020304" pitchFamily="18" charset="0"/>
            </a:endParaRPr>
          </a:p>
          <a:p>
            <a:pPr algn="ctr" defTabSz="914446" eaLnBrk="1" hangingPunct="1">
              <a:spcBef>
                <a:spcPts val="1350"/>
              </a:spcBef>
              <a:defRPr/>
            </a:pPr>
            <a:endParaRPr lang="vi-VN" sz="2000" dirty="0" smtClean="0">
              <a:solidFill>
                <a:srgbClr val="0070C0"/>
              </a:solidFill>
              <a:effectLst>
                <a:outerShdw blurRad="38100" dist="38100" dir="2700000" algn="tl">
                  <a:srgbClr val="000000">
                    <a:alpha val="43137"/>
                  </a:srgbClr>
                </a:outerShdw>
              </a:effectLst>
              <a:latin typeface="Trebuchet MS" panose="020B0603020202020204" pitchFamily="34" charset="0"/>
              <a:cs typeface="Times New Roman" panose="02020603050405020304" pitchFamily="18" charset="0"/>
            </a:endParaRPr>
          </a:p>
          <a:p>
            <a:pPr algn="ctr" defTabSz="914446" eaLnBrk="1" hangingPunct="1">
              <a:spcBef>
                <a:spcPts val="1350"/>
              </a:spcBef>
              <a:defRPr/>
            </a:pPr>
            <a:endParaRPr lang="en-US" sz="2000" dirty="0">
              <a:solidFill>
                <a:srgbClr val="0070C0"/>
              </a:solidFill>
              <a:effectLst>
                <a:outerShdw blurRad="38100" dist="38100" dir="2700000" algn="tl">
                  <a:srgbClr val="000000">
                    <a:alpha val="43137"/>
                  </a:srgbClr>
                </a:outerShdw>
              </a:effectLst>
              <a:latin typeface="Trebuchet MS" panose="020B0603020202020204" pitchFamily="34" charset="0"/>
              <a:cs typeface="Times New Roman" panose="02020603050405020304" pitchFamily="18" charset="0"/>
            </a:endParaRPr>
          </a:p>
        </p:txBody>
      </p:sp>
      <p:sp>
        <p:nvSpPr>
          <p:cNvPr id="16"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8001655" y="991028"/>
            <a:ext cx="612712" cy="478049"/>
          </a:xfrm>
          <a:prstGeom prst="rect">
            <a:avLst/>
          </a:prstGeom>
          <a:solidFill>
            <a:srgbClr val="F393BF"/>
          </a:solidFill>
          <a:ln>
            <a:noFill/>
          </a:ln>
          <a:effectLs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446" eaLnBrk="1" hangingPunct="1">
              <a:spcBef>
                <a:spcPts val="1350"/>
              </a:spcBef>
              <a:defRPr/>
            </a:pPr>
            <a:r>
              <a:rPr lang="vi-VN" sz="24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a:t>
            </a:r>
            <a:endParaRPr lang="en-US" sz="24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7"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8001655" y="979400"/>
            <a:ext cx="612712" cy="478049"/>
          </a:xfrm>
          <a:prstGeom prst="rect">
            <a:avLst/>
          </a:prstGeom>
          <a:solidFill>
            <a:srgbClr val="F393BF"/>
          </a:solidFill>
          <a:ln>
            <a:noFill/>
          </a:ln>
          <a:effectLs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446" eaLnBrk="1" hangingPunct="1">
              <a:spcBef>
                <a:spcPts val="1350"/>
              </a:spcBef>
              <a:defRPr/>
            </a:pPr>
            <a:r>
              <a:rPr lang="vi-VN" sz="24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a:t>
            </a:r>
            <a:endParaRPr lang="en-US" sz="24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8"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8001655" y="1615070"/>
            <a:ext cx="612712" cy="478049"/>
          </a:xfrm>
          <a:prstGeom prst="rect">
            <a:avLst/>
          </a:prstGeom>
          <a:solidFill>
            <a:srgbClr val="F393BF"/>
          </a:solidFill>
          <a:ln>
            <a:noFill/>
          </a:ln>
          <a:effectLs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446" eaLnBrk="1" hangingPunct="1">
              <a:spcBef>
                <a:spcPts val="1350"/>
              </a:spcBef>
              <a:defRPr/>
            </a:pPr>
            <a:r>
              <a:rPr lang="vi-VN" sz="24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4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8001655" y="2239112"/>
            <a:ext cx="612712" cy="478049"/>
          </a:xfrm>
          <a:prstGeom prst="rect">
            <a:avLst/>
          </a:prstGeom>
          <a:solidFill>
            <a:srgbClr val="F393BF"/>
          </a:solidFill>
          <a:ln>
            <a:noFill/>
          </a:ln>
          <a:effectLs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446" eaLnBrk="1" hangingPunct="1">
              <a:spcBef>
                <a:spcPts val="1350"/>
              </a:spcBef>
              <a:defRPr/>
            </a:pPr>
            <a:r>
              <a:rPr lang="vi-VN" sz="24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Ế</a:t>
            </a:r>
            <a:endParaRPr lang="en-US" sz="24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0"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7965731" y="2809527"/>
            <a:ext cx="670158" cy="478049"/>
          </a:xfrm>
          <a:prstGeom prst="rect">
            <a:avLst/>
          </a:prstGeom>
          <a:solidFill>
            <a:srgbClr val="F393BF"/>
          </a:solidFill>
          <a:ln>
            <a:noFill/>
          </a:ln>
          <a:effectLs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446" eaLnBrk="1" hangingPunct="1">
              <a:spcBef>
                <a:spcPts val="1350"/>
              </a:spcBef>
              <a:defRPr/>
            </a:pPr>
            <a:r>
              <a:rPr lang="vi-VN" sz="24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endParaRPr lang="en-US" sz="24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1"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8015781" y="3400862"/>
            <a:ext cx="598475" cy="478049"/>
          </a:xfrm>
          <a:prstGeom prst="rect">
            <a:avLst/>
          </a:prstGeom>
          <a:solidFill>
            <a:srgbClr val="F393BF"/>
          </a:solidFill>
          <a:ln>
            <a:noFill/>
          </a:ln>
          <a:effectLs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446" eaLnBrk="1" hangingPunct="1">
              <a:spcBef>
                <a:spcPts val="1350"/>
              </a:spcBef>
              <a:defRPr/>
            </a:pPr>
            <a:r>
              <a:rPr lang="vi-VN" sz="24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a:t>
            </a:r>
            <a:endParaRPr lang="en-US" sz="24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2"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8001544" y="3996919"/>
            <a:ext cx="612712" cy="478049"/>
          </a:xfrm>
          <a:prstGeom prst="rect">
            <a:avLst/>
          </a:prstGeom>
          <a:solidFill>
            <a:srgbClr val="F393BF"/>
          </a:solidFill>
          <a:ln>
            <a:noFill/>
          </a:ln>
          <a:effectLs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446" eaLnBrk="1" hangingPunct="1">
              <a:spcBef>
                <a:spcPts val="1350"/>
              </a:spcBef>
              <a:defRPr/>
            </a:pPr>
            <a:r>
              <a:rPr lang="vi-VN" sz="24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a:t>
            </a:r>
            <a:endParaRPr lang="en-US" sz="24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3"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8008662" y="4605820"/>
            <a:ext cx="612712" cy="478049"/>
          </a:xfrm>
          <a:prstGeom prst="rect">
            <a:avLst/>
          </a:prstGeom>
          <a:solidFill>
            <a:srgbClr val="F393BF"/>
          </a:solidFill>
          <a:ln>
            <a:noFill/>
          </a:ln>
          <a:effectLs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446" eaLnBrk="1" hangingPunct="1">
              <a:spcBef>
                <a:spcPts val="1350"/>
              </a:spcBef>
              <a:defRPr/>
            </a:pPr>
            <a:r>
              <a:rPr lang="vi-VN" sz="24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Ố</a:t>
            </a:r>
            <a:endParaRPr lang="en-US" sz="24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4"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8001544" y="5166804"/>
            <a:ext cx="612712" cy="478049"/>
          </a:xfrm>
          <a:prstGeom prst="rect">
            <a:avLst/>
          </a:prstGeom>
          <a:solidFill>
            <a:srgbClr val="F393BF"/>
          </a:solidFill>
          <a:ln>
            <a:noFill/>
          </a:ln>
          <a:effectLs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446" eaLnBrk="1" hangingPunct="1">
              <a:spcBef>
                <a:spcPts val="1350"/>
              </a:spcBef>
              <a:defRPr/>
            </a:pPr>
            <a:r>
              <a:rPr lang="vi-VN" sz="24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endParaRPr lang="en-US" sz="24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6" name="Picture 25"/>
          <p:cNvPicPr>
            <a:picLocks noChangeAspect="1"/>
          </p:cNvPicPr>
          <p:nvPr/>
        </p:nvPicPr>
        <p:blipFill>
          <a:blip r:embed="rId3"/>
          <a:stretch>
            <a:fillRect/>
          </a:stretch>
        </p:blipFill>
        <p:spPr>
          <a:xfrm>
            <a:off x="56518" y="941700"/>
            <a:ext cx="4821369" cy="4391698"/>
          </a:xfrm>
          <a:prstGeom prst="rect">
            <a:avLst/>
          </a:prstGeom>
        </p:spPr>
      </p:pic>
    </p:spTree>
    <p:extLst>
      <p:ext uri="{BB962C8B-B14F-4D97-AF65-F5344CB8AC3E}">
        <p14:creationId xmlns:p14="http://schemas.microsoft.com/office/powerpoint/2010/main" val="424353913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anim calcmode="lin" valueType="num">
                                      <p:cBhvr>
                                        <p:cTn id="47" dur="1000" fill="hold"/>
                                        <p:tgtEl>
                                          <p:spTgt spid="21"/>
                                        </p:tgtEl>
                                        <p:attrNameLst>
                                          <p:attrName>ppt_x</p:attrName>
                                        </p:attrNameLst>
                                      </p:cBhvr>
                                      <p:tavLst>
                                        <p:tav tm="0">
                                          <p:val>
                                            <p:strVal val="#ppt_x"/>
                                          </p:val>
                                        </p:tav>
                                        <p:tav tm="100000">
                                          <p:val>
                                            <p:strVal val="#ppt_x"/>
                                          </p:val>
                                        </p:tav>
                                      </p:tavLst>
                                    </p:anim>
                                    <p:anim calcmode="lin" valueType="num">
                                      <p:cBhvr>
                                        <p:cTn id="4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barn(inVertical)">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barn(inVertical)">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1000"/>
                                        <p:tgtEl>
                                          <p:spTgt spid="24"/>
                                        </p:tgtEl>
                                      </p:cBhvr>
                                    </p:animEffect>
                                    <p:anim calcmode="lin" valueType="num">
                                      <p:cBhvr>
                                        <p:cTn id="64" dur="1000" fill="hold"/>
                                        <p:tgtEl>
                                          <p:spTgt spid="24"/>
                                        </p:tgtEl>
                                        <p:attrNameLst>
                                          <p:attrName>ppt_x</p:attrName>
                                        </p:attrNameLst>
                                      </p:cBhvr>
                                      <p:tavLst>
                                        <p:tav tm="0">
                                          <p:val>
                                            <p:strVal val="#ppt_x"/>
                                          </p:val>
                                        </p:tav>
                                        <p:tav tm="100000">
                                          <p:val>
                                            <p:strVal val="#ppt_x"/>
                                          </p:val>
                                        </p:tav>
                                      </p:tavLst>
                                    </p:anim>
                                    <p:anim calcmode="lin" valueType="num">
                                      <p:cBhvr>
                                        <p:cTn id="6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34D5492-2F7F-1127-A930-74D2D576FFA1}"/>
              </a:ext>
            </a:extLst>
          </p:cNvPr>
          <p:cNvPicPr>
            <a:picLocks noChangeAspect="1"/>
          </p:cNvPicPr>
          <p:nvPr/>
        </p:nvPicPr>
        <p:blipFill>
          <a:blip r:embed="rId2"/>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AAA84C22-6579-1E8B-F8EF-949696A90D94}"/>
              </a:ext>
            </a:extLst>
          </p:cNvPr>
          <p:cNvPicPr>
            <a:picLocks noChangeAspect="1"/>
          </p:cNvPicPr>
          <p:nvPr/>
        </p:nvPicPr>
        <p:blipFill>
          <a:blip r:embed="rId3"/>
          <a:stretch>
            <a:fillRect/>
          </a:stretch>
        </p:blipFill>
        <p:spPr>
          <a:xfrm>
            <a:off x="0" y="4986528"/>
            <a:ext cx="12192000" cy="1871472"/>
          </a:xfrm>
          <a:prstGeom prst="rect">
            <a:avLst/>
          </a:prstGeom>
          <a:effectLst>
            <a:outerShdw blurRad="50800" dist="38100" dir="18900000" algn="bl" rotWithShape="0">
              <a:schemeClr val="tx1">
                <a:lumMod val="50000"/>
                <a:lumOff val="50000"/>
                <a:alpha val="40000"/>
              </a:schemeClr>
            </a:outerShdw>
          </a:effectLst>
        </p:spPr>
      </p:pic>
      <p:pic>
        <p:nvPicPr>
          <p:cNvPr id="56" name="Picture 55">
            <a:extLst>
              <a:ext uri="{FF2B5EF4-FFF2-40B4-BE49-F238E27FC236}">
                <a16:creationId xmlns:a16="http://schemas.microsoft.com/office/drawing/2014/main" id="{18AFC316-1CFC-3CB4-74FD-76E46E41399E}"/>
              </a:ext>
            </a:extLst>
          </p:cNvPr>
          <p:cNvPicPr>
            <a:picLocks noChangeAspect="1"/>
          </p:cNvPicPr>
          <p:nvPr/>
        </p:nvPicPr>
        <p:blipFill>
          <a:blip r:embed="rId4"/>
          <a:stretch>
            <a:fillRect/>
          </a:stretch>
        </p:blipFill>
        <p:spPr>
          <a:xfrm>
            <a:off x="1608727" y="4982320"/>
            <a:ext cx="8974545" cy="1875680"/>
          </a:xfrm>
          <a:prstGeom prst="rect">
            <a:avLst/>
          </a:prstGeom>
          <a:effectLst>
            <a:outerShdw blurRad="50800" dist="38100" dir="18900000" algn="bl" rotWithShape="0">
              <a:schemeClr val="tx1">
                <a:lumMod val="50000"/>
                <a:lumOff val="50000"/>
                <a:alpha val="40000"/>
              </a:schemeClr>
            </a:outerShdw>
          </a:effectLst>
        </p:spPr>
      </p:pic>
      <p:sp>
        <p:nvSpPr>
          <p:cNvPr id="6" name="Google Shape;384;p27">
            <a:extLst>
              <a:ext uri="{FF2B5EF4-FFF2-40B4-BE49-F238E27FC236}">
                <a16:creationId xmlns:a16="http://schemas.microsoft.com/office/drawing/2014/main" id="{15903FA1-D4FD-DE05-4B05-14AA6B300585}"/>
              </a:ext>
            </a:extLst>
          </p:cNvPr>
          <p:cNvSpPr/>
          <p:nvPr/>
        </p:nvSpPr>
        <p:spPr>
          <a:xfrm>
            <a:off x="4691744" y="589443"/>
            <a:ext cx="130072" cy="130021"/>
          </a:xfrm>
          <a:custGeom>
            <a:avLst/>
            <a:gdLst/>
            <a:ahLst/>
            <a:cxnLst/>
            <a:rect l="l" t="t" r="r" b="b"/>
            <a:pathLst>
              <a:path w="2954" h="2953" extrusionOk="0">
                <a:moveTo>
                  <a:pt x="1" y="0"/>
                </a:moveTo>
                <a:lnTo>
                  <a:pt x="1" y="2952"/>
                </a:lnTo>
                <a:lnTo>
                  <a:pt x="2953" y="2952"/>
                </a:lnTo>
                <a:lnTo>
                  <a:pt x="2953"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7" name="Hình chữ nhật: Góc Tròn 6">
            <a:extLst>
              <a:ext uri="{FF2B5EF4-FFF2-40B4-BE49-F238E27FC236}">
                <a16:creationId xmlns:a16="http://schemas.microsoft.com/office/drawing/2014/main" id="{E2E80965-9660-CB85-3BAC-C140E6B88E37}"/>
              </a:ext>
            </a:extLst>
          </p:cNvPr>
          <p:cNvSpPr/>
          <p:nvPr/>
        </p:nvSpPr>
        <p:spPr>
          <a:xfrm>
            <a:off x="291883" y="369206"/>
            <a:ext cx="11608231" cy="6400799"/>
          </a:xfrm>
          <a:custGeom>
            <a:avLst/>
            <a:gdLst>
              <a:gd name="connsiteX0" fmla="*/ 0 w 7504807"/>
              <a:gd name="connsiteY0" fmla="*/ 622382 h 3734219"/>
              <a:gd name="connsiteX1" fmla="*/ 622382 w 7504807"/>
              <a:gd name="connsiteY1" fmla="*/ 0 h 3734219"/>
              <a:gd name="connsiteX2" fmla="*/ 6882425 w 7504807"/>
              <a:gd name="connsiteY2" fmla="*/ 0 h 3734219"/>
              <a:gd name="connsiteX3" fmla="*/ 7504807 w 7504807"/>
              <a:gd name="connsiteY3" fmla="*/ 622382 h 3734219"/>
              <a:gd name="connsiteX4" fmla="*/ 7504807 w 7504807"/>
              <a:gd name="connsiteY4" fmla="*/ 3111837 h 3734219"/>
              <a:gd name="connsiteX5" fmla="*/ 6882425 w 7504807"/>
              <a:gd name="connsiteY5" fmla="*/ 3734219 h 3734219"/>
              <a:gd name="connsiteX6" fmla="*/ 622382 w 7504807"/>
              <a:gd name="connsiteY6" fmla="*/ 3734219 h 3734219"/>
              <a:gd name="connsiteX7" fmla="*/ 0 w 7504807"/>
              <a:gd name="connsiteY7" fmla="*/ 3111837 h 3734219"/>
              <a:gd name="connsiteX8" fmla="*/ 0 w 7504807"/>
              <a:gd name="connsiteY8" fmla="*/ 622382 h 373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4807" h="3734219" fill="none" extrusionOk="0">
                <a:moveTo>
                  <a:pt x="0" y="622382"/>
                </a:moveTo>
                <a:cubicBezTo>
                  <a:pt x="-48681" y="281677"/>
                  <a:pt x="274012" y="26337"/>
                  <a:pt x="622382" y="0"/>
                </a:cubicBezTo>
                <a:cubicBezTo>
                  <a:pt x="2037764" y="77600"/>
                  <a:pt x="5346374" y="-27269"/>
                  <a:pt x="6882425" y="0"/>
                </a:cubicBezTo>
                <a:cubicBezTo>
                  <a:pt x="7239929" y="-18167"/>
                  <a:pt x="7514962" y="281640"/>
                  <a:pt x="7504807" y="622382"/>
                </a:cubicBezTo>
                <a:cubicBezTo>
                  <a:pt x="7613807" y="1711273"/>
                  <a:pt x="7426598" y="2680466"/>
                  <a:pt x="7504807" y="3111837"/>
                </a:cubicBezTo>
                <a:cubicBezTo>
                  <a:pt x="7448393" y="3433500"/>
                  <a:pt x="7186488" y="3751714"/>
                  <a:pt x="6882425" y="3734219"/>
                </a:cubicBezTo>
                <a:cubicBezTo>
                  <a:pt x="5419859" y="3783396"/>
                  <a:pt x="2250097" y="3611517"/>
                  <a:pt x="622382" y="3734219"/>
                </a:cubicBezTo>
                <a:cubicBezTo>
                  <a:pt x="273319" y="3775163"/>
                  <a:pt x="-22341" y="3474805"/>
                  <a:pt x="0" y="3111837"/>
                </a:cubicBezTo>
                <a:cubicBezTo>
                  <a:pt x="47022" y="2590482"/>
                  <a:pt x="104569" y="1458466"/>
                  <a:pt x="0" y="622382"/>
                </a:cubicBezTo>
                <a:close/>
              </a:path>
              <a:path w="7504807" h="3734219" stroke="0" extrusionOk="0">
                <a:moveTo>
                  <a:pt x="0" y="622382"/>
                </a:moveTo>
                <a:cubicBezTo>
                  <a:pt x="21605" y="276180"/>
                  <a:pt x="313853" y="-2349"/>
                  <a:pt x="622382" y="0"/>
                </a:cubicBezTo>
                <a:cubicBezTo>
                  <a:pt x="3569367" y="-129276"/>
                  <a:pt x="5338821" y="-77778"/>
                  <a:pt x="6882425" y="0"/>
                </a:cubicBezTo>
                <a:cubicBezTo>
                  <a:pt x="7220475" y="-18114"/>
                  <a:pt x="7502893" y="289685"/>
                  <a:pt x="7504807" y="622382"/>
                </a:cubicBezTo>
                <a:cubicBezTo>
                  <a:pt x="7586406" y="940573"/>
                  <a:pt x="7659107" y="2074835"/>
                  <a:pt x="7504807" y="3111837"/>
                </a:cubicBezTo>
                <a:cubicBezTo>
                  <a:pt x="7511177" y="3469002"/>
                  <a:pt x="7176216" y="3751192"/>
                  <a:pt x="6882425" y="3734219"/>
                </a:cubicBezTo>
                <a:cubicBezTo>
                  <a:pt x="3792671" y="3778439"/>
                  <a:pt x="1443219" y="3704837"/>
                  <a:pt x="622382" y="3734219"/>
                </a:cubicBezTo>
                <a:cubicBezTo>
                  <a:pt x="268258" y="3694289"/>
                  <a:pt x="-4402" y="3454552"/>
                  <a:pt x="0" y="3111837"/>
                </a:cubicBezTo>
                <a:cubicBezTo>
                  <a:pt x="-159954" y="1914173"/>
                  <a:pt x="22140" y="1009064"/>
                  <a:pt x="0" y="622382"/>
                </a:cubicBezTo>
                <a:close/>
              </a:path>
            </a:pathLst>
          </a:custGeom>
          <a:solidFill>
            <a:schemeClr val="bg1">
              <a:alpha val="75000"/>
            </a:schemeClr>
          </a:solidFill>
          <a:ln w="38100">
            <a:solidFill>
              <a:srgbClr val="7A1729"/>
            </a:solidFill>
            <a:prstDash val="dash"/>
            <a:extLst>
              <a:ext uri="{C807C97D-BFC1-408E-A445-0C87EB9F89A2}">
                <ask:lineSketchStyleProps xmln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2133385" y="589442"/>
            <a:ext cx="7925226" cy="1032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446" eaLnBrk="1" hangingPunct="1">
              <a:spcBef>
                <a:spcPts val="1350"/>
              </a:spcBef>
              <a:defRPr/>
            </a:pPr>
            <a:r>
              <a:rPr lang="vi-VN" sz="6000" b="1" dirty="0" smtClean="0">
                <a:solidFill>
                  <a:schemeClr val="tx2">
                    <a:lumMod val="50000"/>
                    <a:lumOff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Giới thiệu bài</a:t>
            </a:r>
            <a:endParaRPr lang="en-US" sz="6000" dirty="0">
              <a:solidFill>
                <a:schemeClr val="tx2">
                  <a:lumMod val="50000"/>
                  <a:lumOff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667657" y="1621489"/>
            <a:ext cx="10856686" cy="4720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446" eaLnBrk="1" hangingPunct="1">
              <a:spcBef>
                <a:spcPts val="1350"/>
              </a:spcBef>
              <a:defRPr/>
            </a:pPr>
            <a:r>
              <a:rPr lang="en-US" sz="3200" dirty="0" err="1" smtClean="0">
                <a:latin typeface="Times New Roman" panose="02020603050405020304" pitchFamily="18" charset="0"/>
                <a:cs typeface="Times New Roman" panose="02020603050405020304" pitchFamily="18" charset="0"/>
              </a:rPr>
              <a:t>với</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Gương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kiến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quốc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tấm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nghiệp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Việt</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Nam</a:t>
            </a:r>
            <a:r>
              <a:rPr lang="vi-VN" sz="3200" dirty="0" smtClean="0">
                <a:latin typeface="Times New Roman" panose="02020603050405020304" pitchFamily="18" charset="0"/>
                <a:cs typeface="Times New Roman" panose="02020603050405020304" pitchFamily="18" charset="0"/>
              </a:rPr>
              <a:t> -Vua </a:t>
            </a:r>
            <a:r>
              <a:rPr lang="vi-VN" sz="3200" dirty="0">
                <a:latin typeface="Times New Roman" panose="02020603050405020304" pitchFamily="18" charset="0"/>
                <a:cs typeface="Times New Roman" panose="02020603050405020304" pitchFamily="18" charset="0"/>
              </a:rPr>
              <a:t>Lý Thái Tông không chỉ là lãnh đạo </a:t>
            </a:r>
            <a:r>
              <a:rPr lang="vi-VN" sz="3200" dirty="0" smtClean="0">
                <a:latin typeface="Times New Roman" panose="02020603050405020304" pitchFamily="18" charset="0"/>
                <a:cs typeface="Times New Roman" panose="02020603050405020304" pitchFamily="18" charset="0"/>
              </a:rPr>
              <a:t>tài tình </a:t>
            </a:r>
            <a:r>
              <a:rPr lang="vi-VN" sz="3200" dirty="0">
                <a:latin typeface="Times New Roman" panose="02020603050405020304" pitchFamily="18" charset="0"/>
                <a:cs typeface="Times New Roman" panose="02020603050405020304" pitchFamily="18" charset="0"/>
              </a:rPr>
              <a:t>mà còn là một vị vua nhân từ, được biết đến là người kết hợp giữa pháp trị và </a:t>
            </a:r>
            <a:r>
              <a:rPr lang="vi-VN" sz="3200" dirty="0" smtClean="0">
                <a:latin typeface="Times New Roman" panose="02020603050405020304" pitchFamily="18" charset="0"/>
                <a:cs typeface="Times New Roman" panose="02020603050405020304" pitchFamily="18" charset="0"/>
              </a:rPr>
              <a:t>nhân trị</a:t>
            </a:r>
            <a:r>
              <a:rPr lang="vi-VN" sz="3200" dirty="0">
                <a:latin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tầm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nhìn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ngoài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bè</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quốc</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tế</a:t>
            </a:r>
            <a:r>
              <a:rPr lang="vi-VN" sz="3200" dirty="0" smtClean="0">
                <a:latin typeface="Times New Roman" panose="02020603050405020304" pitchFamily="18" charset="0"/>
                <a:cs typeface="Times New Roman" panose="02020603050405020304" pitchFamily="18" charset="0"/>
              </a:rPr>
              <a:t>.</a:t>
            </a:r>
            <a:r>
              <a:rPr lang="en-US" sz="3200" dirty="0" smtClean="0">
                <a:latin typeface="Times New Roman" panose="02020603050405020304" pitchFamily="18" charset="0"/>
                <a:cs typeface="Times New Roman" panose="02020603050405020304" pitchFamily="18" charset="0"/>
              </a:rPr>
              <a:t> </a:t>
            </a:r>
            <a:r>
              <a:rPr lang="vi-VN" sz="3200" dirty="0" err="1" smtClean="0">
                <a:latin typeface="Times New Roman" panose="02020603050405020304" pitchFamily="18" charset="0"/>
                <a:cs typeface="Times New Roman" panose="02020603050405020304" pitchFamily="18" charset="0"/>
              </a:rPr>
              <a:t>Đ</a:t>
            </a:r>
            <a:r>
              <a:rPr lang="en-US" sz="3200" dirty="0" smtClean="0">
                <a:latin typeface="Times New Roman" panose="02020603050405020304" pitchFamily="18" charset="0"/>
                <a:cs typeface="Times New Roman" panose="02020603050405020304" pitchFamily="18" charset="0"/>
              </a:rPr>
              <a:t>ể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lao</a:t>
            </a:r>
            <a:r>
              <a:rPr lang="en-US" sz="3200" dirty="0">
                <a:latin typeface="Times New Roman" panose="02020603050405020304" pitchFamily="18" charset="0"/>
                <a:cs typeface="Times New Roman" panose="02020603050405020304" pitchFamily="18" charset="0"/>
              </a:rPr>
              <a:t> to </a:t>
            </a:r>
            <a:r>
              <a:rPr lang="en-US" sz="3200" dirty="0" err="1">
                <a:latin typeface="Times New Roman" panose="02020603050405020304" pitchFamily="18" charset="0"/>
                <a:cs typeface="Times New Roman" panose="02020603050405020304" pitchFamily="18" charset="0"/>
              </a:rPr>
              <a:t>lớn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lịch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Việt</a:t>
            </a:r>
            <a:r>
              <a:rPr lang="en-US" sz="3200" dirty="0">
                <a:latin typeface="Times New Roman" panose="02020603050405020304" pitchFamily="18" charset="0"/>
                <a:cs typeface="Times New Roman" panose="02020603050405020304" pitchFamily="18" charset="0"/>
              </a:rPr>
              <a:t> Nam </a:t>
            </a:r>
            <a:r>
              <a:rPr lang="en-US" sz="3200" dirty="0" err="1">
                <a:latin typeface="Times New Roman" panose="02020603050405020304" pitchFamily="18" charset="0"/>
                <a:cs typeface="Times New Roman" panose="02020603050405020304" pitchFamily="18" charset="0"/>
              </a:rPr>
              <a:t>giàu</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mạnh</a:t>
            </a:r>
            <a:r>
              <a:rPr lang="vi-VN"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ta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Vua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Lý</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Thái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Tông</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algn="ctr" defTabSz="914446" eaLnBrk="1" hangingPunct="1">
              <a:spcBef>
                <a:spcPts val="1350"/>
              </a:spcBef>
              <a:defRPr/>
            </a:pPr>
            <a:endParaRPr lang="en-US" sz="3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Rectangle 10"/>
          <p:cNvSpPr/>
          <p:nvPr/>
        </p:nvSpPr>
        <p:spPr>
          <a:xfrm>
            <a:off x="4691744" y="8022288"/>
            <a:ext cx="4705864" cy="1077218"/>
          </a:xfrm>
          <a:prstGeom prst="rect">
            <a:avLst/>
          </a:prstGeom>
        </p:spPr>
        <p:txBody>
          <a:bodyPr wrap="square">
            <a:spAutoFit/>
          </a:bodyPr>
          <a:lstStyle/>
          <a:p>
            <a:pPr lvl="0" algn="ctr">
              <a:defRPr/>
            </a:pPr>
            <a:r>
              <a:rPr lang="en-GB" sz="3200" dirty="0" err="1" smtClean="0">
                <a:solidFill>
                  <a:srgbClr val="0070C0"/>
                </a:solidFill>
              </a:rPr>
              <a:t>Hiền</a:t>
            </a:r>
            <a:r>
              <a:rPr lang="en-GB" sz="3200" dirty="0" smtClean="0">
                <a:solidFill>
                  <a:srgbClr val="0070C0"/>
                </a:solidFill>
              </a:rPr>
              <a:t> </a:t>
            </a:r>
            <a:r>
              <a:rPr lang="en-GB" sz="3200" dirty="0" err="1" smtClean="0">
                <a:solidFill>
                  <a:srgbClr val="0070C0"/>
                </a:solidFill>
              </a:rPr>
              <a:t>trân</a:t>
            </a:r>
            <a:r>
              <a:rPr lang="en-GB" sz="3200" dirty="0" smtClean="0">
                <a:solidFill>
                  <a:srgbClr val="0070C0"/>
                </a:solidFill>
              </a:rPr>
              <a:t>  ZALO</a:t>
            </a:r>
            <a:r>
              <a:rPr lang="vi-VN" sz="3200" dirty="0" smtClean="0">
                <a:solidFill>
                  <a:srgbClr val="0070C0"/>
                </a:solidFill>
                <a:latin typeface="Calibri" panose="020F0502020204030204"/>
              </a:rPr>
              <a:t> </a:t>
            </a:r>
            <a:r>
              <a:rPr lang="vi-VN" sz="3200" dirty="0">
                <a:solidFill>
                  <a:srgbClr val="0070C0"/>
                </a:solidFill>
                <a:latin typeface="Calibri" panose="020F0502020204030204"/>
              </a:rPr>
              <a:t>Duy nhất</a:t>
            </a:r>
            <a:r>
              <a:rPr lang="en-GB" sz="3200" dirty="0">
                <a:solidFill>
                  <a:srgbClr val="0070C0"/>
                </a:solidFill>
              </a:rPr>
              <a:t>  SĐT: 035</a:t>
            </a:r>
            <a:r>
              <a:rPr lang="vi-VN" sz="3200" dirty="0">
                <a:solidFill>
                  <a:srgbClr val="0070C0"/>
                </a:solidFill>
                <a:latin typeface="Calibri" panose="020F0502020204030204"/>
              </a:rPr>
              <a:t>3095025</a:t>
            </a:r>
            <a:endParaRPr lang="en-US" sz="3200" dirty="0">
              <a:solidFill>
                <a:srgbClr val="0070C0"/>
              </a:solidFill>
            </a:endParaRPr>
          </a:p>
        </p:txBody>
      </p:sp>
    </p:spTree>
    <p:extLst>
      <p:ext uri="{BB962C8B-B14F-4D97-AF65-F5344CB8AC3E}">
        <p14:creationId xmlns:p14="http://schemas.microsoft.com/office/powerpoint/2010/main" val="705648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wipe(down)">
                                      <p:cBhvr>
                                        <p:cTn id="10" dur="500"/>
                                        <p:tgtEl>
                                          <p:spTgt spid="56"/>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Rounded Rectangle 1"/>
          <p:cNvSpPr/>
          <p:nvPr/>
        </p:nvSpPr>
        <p:spPr>
          <a:xfrm>
            <a:off x="444843" y="568411"/>
            <a:ext cx="11331146" cy="5486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6">
            <a:extLst>
              <a:ext uri="{FF2B5EF4-FFF2-40B4-BE49-F238E27FC236}">
                <a16:creationId xmlns:a16="http://schemas.microsoft.com/office/drawing/2014/main" id="{EFDA0F5B-B569-F94C-D979-784C68F18039}"/>
              </a:ext>
            </a:extLst>
          </p:cNvPr>
          <p:cNvSpPr txBox="1"/>
          <p:nvPr/>
        </p:nvSpPr>
        <p:spPr>
          <a:xfrm>
            <a:off x="3388450" y="647136"/>
            <a:ext cx="670339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Thứ</a:t>
            </a:r>
            <a:r>
              <a:rPr kumimoji="0" lang="en-US" sz="4400" b="0"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 </a:t>
            </a:r>
            <a:r>
              <a:rPr kumimoji="0" lang="en-US" sz="4400" b="0"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ngày</a:t>
            </a:r>
            <a:r>
              <a:rPr kumimoji="0" lang="en-US" sz="4400" b="0"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 </a:t>
            </a:r>
            <a:r>
              <a:rPr kumimoji="0" lang="en-US" sz="4400" b="0"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tháng</a:t>
            </a:r>
            <a:r>
              <a:rPr kumimoji="0" lang="en-US" sz="4400" b="0"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 </a:t>
            </a:r>
            <a:r>
              <a:rPr kumimoji="0" lang="en-US" sz="4400" b="0"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năm</a:t>
            </a:r>
            <a:r>
              <a:rPr kumimoji="0" lang="en-US" sz="4400" b="0"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29" name="Group 2">
            <a:extLst>
              <a:ext uri="{FF2B5EF4-FFF2-40B4-BE49-F238E27FC236}">
                <a16:creationId xmlns:a16="http://schemas.microsoft.com/office/drawing/2014/main" id="{E9C35803-7443-C950-5427-54EBB4952FF2}"/>
              </a:ext>
            </a:extLst>
          </p:cNvPr>
          <p:cNvGrpSpPr/>
          <p:nvPr/>
        </p:nvGrpSpPr>
        <p:grpSpPr>
          <a:xfrm>
            <a:off x="4220308" y="1416577"/>
            <a:ext cx="3451728" cy="707994"/>
            <a:chOff x="7896752" y="715455"/>
            <a:chExt cx="3275821" cy="707994"/>
          </a:xfrm>
        </p:grpSpPr>
        <p:sp>
          <p:nvSpPr>
            <p:cNvPr id="30" name="TextBox 3">
              <a:extLst>
                <a:ext uri="{FF2B5EF4-FFF2-40B4-BE49-F238E27FC236}">
                  <a16:creationId xmlns:a16="http://schemas.microsoft.com/office/drawing/2014/main" id="{3A2953C2-EFF2-5918-D33C-1FC769C00B1F}"/>
                </a:ext>
              </a:extLst>
            </p:cNvPr>
            <p:cNvSpPr txBox="1"/>
            <p:nvPr/>
          </p:nvSpPr>
          <p:spPr>
            <a:xfrm>
              <a:off x="7896752" y="715563"/>
              <a:ext cx="3275821"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127000">
                    <a:solidFill>
                      <a:prstClr val="white"/>
                    </a:solidFill>
                  </a:ln>
                  <a:solidFill>
                    <a:srgbClr val="F93B6B"/>
                  </a:solidFill>
                  <a:effectLst>
                    <a:outerShdw blurRad="50800" dist="38100" dir="2700000" algn="tl" rotWithShape="0">
                      <a:prstClr val="black">
                        <a:alpha val="40000"/>
                      </a:prstClr>
                    </a:outerShdw>
                  </a:effectLst>
                  <a:uLnTx/>
                  <a:uFillTx/>
                  <a:latin typeface="#9Slide07 SVNBeachwood Sans" pitchFamily="2" charset="0"/>
                  <a:ea typeface="LNTH-LuoLuoNotangYuanTi 1" pitchFamily="2" charset="-128"/>
                  <a:cs typeface="LNTH-LuoLuoNotangYuanTi 1" pitchFamily="2" charset="-128"/>
                </a:rPr>
                <a:t>Tiếng Việt</a:t>
              </a:r>
            </a:p>
          </p:txBody>
        </p:sp>
        <p:sp>
          <p:nvSpPr>
            <p:cNvPr id="31" name="TextBox 4">
              <a:extLst>
                <a:ext uri="{FF2B5EF4-FFF2-40B4-BE49-F238E27FC236}">
                  <a16:creationId xmlns:a16="http://schemas.microsoft.com/office/drawing/2014/main" id="{6B58540D-BBB0-8E72-7052-A8329EFBE17A}"/>
                </a:ext>
              </a:extLst>
            </p:cNvPr>
            <p:cNvSpPr txBox="1"/>
            <p:nvPr/>
          </p:nvSpPr>
          <p:spPr>
            <a:xfrm>
              <a:off x="7896752" y="715455"/>
              <a:ext cx="3275821"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93B6B"/>
                  </a:solidFill>
                  <a:effectLst/>
                  <a:uLnTx/>
                  <a:uFillTx/>
                  <a:latin typeface="#9Slide07 SVNBeachwood Sans" pitchFamily="2" charset="0"/>
                  <a:ea typeface="+mn-ea"/>
                  <a:cs typeface="+mn-cs"/>
                </a:rPr>
                <a:t>Tiếng Việt</a:t>
              </a:r>
            </a:p>
          </p:txBody>
        </p:sp>
      </p:grpSp>
      <p:sp>
        <p:nvSpPr>
          <p:cNvPr id="33" name="Text Box 14">
            <a:extLst>
              <a:ext uri="{FF2B5EF4-FFF2-40B4-BE49-F238E27FC236}">
                <a16:creationId xmlns:a16="http://schemas.microsoft.com/office/drawing/2014/main" id="{48AF3BB5-00CA-BED1-11C3-3D307F23DC18}"/>
              </a:ext>
            </a:extLst>
          </p:cNvPr>
          <p:cNvSpPr txBox="1">
            <a:spLocks noChangeArrowheads="1"/>
          </p:cNvSpPr>
          <p:nvPr/>
        </p:nvSpPr>
        <p:spPr bwMode="auto">
          <a:xfrm>
            <a:off x="630642" y="2284161"/>
            <a:ext cx="10959548" cy="1950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dirty="0" err="1" smtClean="0">
                <a:solidFill>
                  <a:srgbClr val="FF0000"/>
                </a:solidFill>
                <a:effectLst>
                  <a:outerShdw blurRad="38100" dist="38100" dir="2700000" algn="tl">
                    <a:srgbClr val="000000">
                      <a:alpha val="43137"/>
                    </a:srgbClr>
                  </a:outerShdw>
                </a:effectLst>
                <a:latin typeface="UTM Guanine" panose="02040603050506020204" pitchFamily="18" charset="0"/>
                <a:cs typeface="Times New Roman" panose="02020603050405020304" pitchFamily="18" charset="0"/>
              </a:rPr>
              <a:t>Tuần</a:t>
            </a:r>
            <a:r>
              <a:rPr lang="en-US" sz="5400" dirty="0" smtClean="0">
                <a:solidFill>
                  <a:srgbClr val="FF0000"/>
                </a:solidFill>
                <a:effectLst>
                  <a:outerShdw blurRad="38100" dist="38100" dir="2700000" algn="tl">
                    <a:srgbClr val="000000">
                      <a:alpha val="43137"/>
                    </a:srgbClr>
                  </a:outerShdw>
                </a:effectLst>
                <a:latin typeface="UTM Guanine" panose="02040603050506020204" pitchFamily="18" charset="0"/>
                <a:cs typeface="Times New Roman" panose="02020603050405020304" pitchFamily="18" charset="0"/>
              </a:rPr>
              <a:t> 25: </a:t>
            </a:r>
          </a:p>
          <a:p>
            <a:pPr algn="ctr" eaLnBrk="1" hangingPunct="1">
              <a:spcBef>
                <a:spcPts val="1350"/>
              </a:spcBef>
              <a:defRPr/>
            </a:pPr>
            <a:r>
              <a:rPr lang="en-US" sz="5400" dirty="0" err="1" smtClean="0">
                <a:solidFill>
                  <a:schemeClr val="tx2"/>
                </a:solidFill>
                <a:effectLst>
                  <a:outerShdw blurRad="38100" dist="38100" dir="2700000" algn="tl">
                    <a:srgbClr val="000000">
                      <a:alpha val="43137"/>
                    </a:srgbClr>
                  </a:outerShdw>
                </a:effectLst>
                <a:latin typeface="UTM Guanine" panose="02040603050506020204" pitchFamily="18" charset="0"/>
                <a:cs typeface="Times New Roman" panose="02020603050405020304" pitchFamily="18" charset="0"/>
              </a:rPr>
              <a:t>Bài</a:t>
            </a:r>
            <a:r>
              <a:rPr lang="en-US" sz="5400" dirty="0" smtClean="0">
                <a:solidFill>
                  <a:schemeClr val="tx2"/>
                </a:solidFill>
                <a:effectLst>
                  <a:outerShdw blurRad="38100" dist="38100" dir="2700000" algn="tl">
                    <a:srgbClr val="000000">
                      <a:alpha val="43137"/>
                    </a:srgbClr>
                  </a:outerShdw>
                </a:effectLst>
                <a:latin typeface="UTM Guanine" panose="02040603050506020204" pitchFamily="18" charset="0"/>
                <a:cs typeface="Times New Roman" panose="02020603050405020304" pitchFamily="18" charset="0"/>
              </a:rPr>
              <a:t> </a:t>
            </a:r>
            <a:r>
              <a:rPr lang="en-US" sz="5400" dirty="0" err="1" smtClean="0">
                <a:solidFill>
                  <a:schemeClr val="tx2"/>
                </a:solidFill>
                <a:effectLst>
                  <a:outerShdw blurRad="38100" dist="38100" dir="2700000" algn="tl">
                    <a:srgbClr val="000000">
                      <a:alpha val="43137"/>
                    </a:srgbClr>
                  </a:outerShdw>
                </a:effectLst>
                <a:latin typeface="UTM Guanine" panose="02040603050506020204" pitchFamily="18" charset="0"/>
                <a:cs typeface="Times New Roman" panose="02020603050405020304" pitchFamily="18" charset="0"/>
              </a:rPr>
              <a:t>đọc</a:t>
            </a:r>
            <a:r>
              <a:rPr lang="en-US" sz="5400" dirty="0" smtClean="0">
                <a:solidFill>
                  <a:schemeClr val="tx2"/>
                </a:solidFill>
                <a:effectLst>
                  <a:outerShdw blurRad="38100" dist="38100" dir="2700000" algn="tl">
                    <a:srgbClr val="000000">
                      <a:alpha val="43137"/>
                    </a:srgbClr>
                  </a:outerShdw>
                </a:effectLst>
                <a:latin typeface="UTM Guanine" panose="02040603050506020204" pitchFamily="18" charset="0"/>
                <a:cs typeface="Times New Roman" panose="02020603050405020304" pitchFamily="18" charset="0"/>
              </a:rPr>
              <a:t> 1: VUA LÝ THÁI TÔNG</a:t>
            </a:r>
          </a:p>
        </p:txBody>
      </p:sp>
    </p:spTree>
    <p:extLst>
      <p:ext uri="{BB962C8B-B14F-4D97-AF65-F5344CB8AC3E}">
        <p14:creationId xmlns:p14="http://schemas.microsoft.com/office/powerpoint/2010/main" val="31645379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Ý THÁI TÔNG - Vị Minh Quân Mở Ra Thời Kì BÁCH NIÊN THỊNH THẾ Cho Đại Việ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2075" y="92074"/>
            <a:ext cx="11751582" cy="5989411"/>
          </a:xfrm>
          <a:prstGeom prst="rect">
            <a:avLst/>
          </a:prstGeom>
        </p:spPr>
      </p:pic>
    </p:spTree>
    <p:extLst>
      <p:ext uri="{BB962C8B-B14F-4D97-AF65-F5344CB8AC3E}">
        <p14:creationId xmlns:p14="http://schemas.microsoft.com/office/powerpoint/2010/main" val="13126064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3816</TotalTime>
  <Words>1738</Words>
  <Application>Microsoft Office PowerPoint</Application>
  <PresentationFormat>Widescreen</PresentationFormat>
  <Paragraphs>200</Paragraphs>
  <Slides>37</Slides>
  <Notes>4</Notes>
  <HiddenSlides>0</HiddenSlides>
  <MMClips>3</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37</vt:i4>
      </vt:variant>
    </vt:vector>
  </HeadingPairs>
  <TitlesOfParts>
    <vt:vector size="55" baseType="lpstr">
      <vt:lpstr>#9Slide07 SVNBeachwood Sans</vt:lpstr>
      <vt:lpstr>Aptos</vt:lpstr>
      <vt:lpstr>Aptos Display</vt:lpstr>
      <vt:lpstr>Arial</vt:lpstr>
      <vt:lpstr>Calibri</vt:lpstr>
      <vt:lpstr>iCiel Pony</vt:lpstr>
      <vt:lpstr>inpin heiti</vt:lpstr>
      <vt:lpstr>LNTH-LuoLuoNotangYuanTi 1</vt:lpstr>
      <vt:lpstr>Open Sans</vt:lpstr>
      <vt:lpstr>SVN-Hole Hearted</vt:lpstr>
      <vt:lpstr>Times New Roman</vt:lpstr>
      <vt:lpstr>Trebuchet MS</vt:lpstr>
      <vt:lpstr>UTM Avo</vt:lpstr>
      <vt:lpstr>UTM Azuki</vt:lpstr>
      <vt:lpstr>UTM Edwardian</vt:lpstr>
      <vt:lpstr>UTM Guanine</vt:lpstr>
      <vt:lpstr>UTM Showcard</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description>9Slide.vn</dc:description>
  <cp:lastModifiedBy>hien tran 0353095025</cp:lastModifiedBy>
  <cp:revision>44</cp:revision>
  <dcterms:created xsi:type="dcterms:W3CDTF">2023-09-06T13:06:58Z</dcterms:created>
  <dcterms:modified xsi:type="dcterms:W3CDTF">2025-03-01T14:07:50Z</dcterms:modified>
  <cp:category>9Slide.vn</cp:category>
</cp:coreProperties>
</file>