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75" r:id="rId4"/>
    <p:sldId id="386" r:id="rId5"/>
    <p:sldId id="334" r:id="rId6"/>
    <p:sldId id="333" r:id="rId7"/>
    <p:sldId id="335" r:id="rId8"/>
    <p:sldId id="271" r:id="rId9"/>
    <p:sldId id="277" r:id="rId10"/>
    <p:sldId id="256" r:id="rId11"/>
    <p:sldId id="401" r:id="rId12"/>
    <p:sldId id="264" r:id="rId13"/>
    <p:sldId id="405" r:id="rId14"/>
    <p:sldId id="406" r:id="rId15"/>
    <p:sldId id="407" r:id="rId16"/>
    <p:sldId id="408" r:id="rId17"/>
    <p:sldId id="402" r:id="rId18"/>
    <p:sldId id="409" r:id="rId19"/>
    <p:sldId id="392" r:id="rId20"/>
    <p:sldId id="403" r:id="rId21"/>
    <p:sldId id="410" r:id="rId22"/>
    <p:sldId id="404" r:id="rId23"/>
    <p:sldId id="267" r:id="rId24"/>
    <p:sldId id="272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FCFC"/>
    <a:srgbClr val="E6F4DA"/>
    <a:srgbClr val="E88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24" autoAdjust="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8266B-A3B9-4FF1-B9B8-82CC26E93E8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0E9B2-E765-40BC-9AB2-28E1663F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B2D5C-9461-409E-A36E-164E80E9A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1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9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24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1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1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0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9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42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6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0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9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25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65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8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8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08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72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8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3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25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43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63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9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4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400D0-AA46-4548-927A-E42EFDCFA7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9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53864D-6700-9A46-4AB4-0D8BEA3F25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2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08D8D8E9-0DBC-3948-1EA3-C2EFB19553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ABFC3D1-D0DE-AE80-3742-B33100DFDF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6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F498B741-FE0F-3ECC-177C-0584010404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CEDA-4FFA-4FA5-91F8-79CB4F68947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F5E6F09-826D-85CB-DC2B-AE9A4AEE7D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5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6EF74-1463-3A49-ADB8-30A6DF416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228" y="1305421"/>
            <a:ext cx="9199661" cy="256663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31F6A67-1ADA-9330-62B5-D19772D22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3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2: 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392357" y="1502229"/>
            <a:ext cx="11463312" cy="51843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5D23C3C7-0345-4BAD-AB45-7671874A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084" y="211741"/>
            <a:ext cx="75498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Tính thể tích mỗi đồ vật sau: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0517F-B740-5A22-EEB9-64BA6C2DF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" y="2109787"/>
            <a:ext cx="10445556" cy="40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392357" y="308611"/>
            <a:ext cx="11463312" cy="637794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4FC1F-CC35-E303-6B25-5B7D258D3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801177"/>
            <a:ext cx="3752850" cy="3095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0C4A75-EFC7-9D19-F0AC-359082C21C0D}"/>
              </a:ext>
            </a:extLst>
          </p:cNvPr>
          <p:cNvSpPr/>
          <p:nvPr/>
        </p:nvSpPr>
        <p:spPr>
          <a:xfrm>
            <a:off x="4594860" y="2388870"/>
            <a:ext cx="6949440" cy="1794510"/>
          </a:xfrm>
          <a:prstGeom prst="roundRect">
            <a:avLst/>
          </a:prstGeom>
          <a:solidFill>
            <a:srgbClr val="88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 × 0,4 × 0,4 = 0,064 (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360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9178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392357" y="308611"/>
            <a:ext cx="11463312" cy="637794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0C4A75-EFC7-9D19-F0AC-359082C21C0D}"/>
              </a:ext>
            </a:extLst>
          </p:cNvPr>
          <p:cNvSpPr/>
          <p:nvPr/>
        </p:nvSpPr>
        <p:spPr>
          <a:xfrm>
            <a:off x="4572000" y="2766060"/>
            <a:ext cx="6949440" cy="1863090"/>
          </a:xfrm>
          <a:prstGeom prst="roundRect">
            <a:avLst/>
          </a:prstGeom>
          <a:solidFill>
            <a:srgbClr val="88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125 cm = 1,25 m; 80 cm = 0,8 m.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1,25 x 0,8 x 2 = 2 (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320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C714-75C1-BF52-B5BC-6172069D9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" y="1571625"/>
            <a:ext cx="4019550" cy="360045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C5B7985-9931-A369-A27E-3778B42D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90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2: 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392357" y="1502229"/>
            <a:ext cx="11463312" cy="51843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5D23C3C7-0345-4BAD-AB45-7671874A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514" y="0"/>
            <a:ext cx="92117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Trong hai hộp sau, hộp nào cần dùng nhiều giấy gói hơn?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7A812-41B3-051F-3E45-5C6A657C1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65" y="1867852"/>
            <a:ext cx="92011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88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392357" y="308611"/>
            <a:ext cx="11463312" cy="637794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4464C-66AA-595D-B311-B309A7535088}"/>
              </a:ext>
            </a:extLst>
          </p:cNvPr>
          <p:cNvSpPr txBox="1"/>
          <p:nvPr/>
        </p:nvSpPr>
        <p:spPr>
          <a:xfrm>
            <a:off x="1303020" y="1417320"/>
            <a:ext cx="9509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giấy dùng để gói hộp A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(10 + 8) x 2 x 3 + 8 x 10 x 2 = 268 (cm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giấy dùng để gói hộp B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x 7 x 6 = 294 (cm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trong hai hộp trên, hộp B cần dùng nhiều giấy gói hơn.</a:t>
            </a:r>
          </a:p>
        </p:txBody>
      </p:sp>
    </p:spTree>
    <p:extLst>
      <p:ext uri="{BB962C8B-B14F-4D97-AF65-F5344CB8AC3E}">
        <p14:creationId xmlns:p14="http://schemas.microsoft.com/office/powerpoint/2010/main" val="1772291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A113-B73A-A920-E783-F77C1C5D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EE6010-3748-FB87-9CFC-CFE979F9F7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7F030-423A-8071-D52F-1D49B75C3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8EA2F1-F92E-410D-A3AD-BFDBB197A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D4170A-3BE2-37C7-C4ED-67F7D88EF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77A7A-0A3E-4F8F-8C43-1C1889635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3" y="2707793"/>
            <a:ext cx="1757232" cy="175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02A056-A596-72CA-98F3-EED89BDBE0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821" y="1957556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6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7513 -0.193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967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3: 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392357" y="1502229"/>
            <a:ext cx="11463312" cy="51843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5D23C3C7-0345-4BAD-AB45-7671874A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084" y="211741"/>
            <a:ext cx="75498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vi-VN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vẽ: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26116-AE6E-5559-4720-B327048D92F2}"/>
              </a:ext>
            </a:extLst>
          </p:cNvPr>
          <p:cNvSpPr txBox="1"/>
          <p:nvPr/>
        </p:nvSpPr>
        <p:spPr>
          <a:xfrm>
            <a:off x="640080" y="2686050"/>
            <a:ext cx="5646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955ED-6395-92F9-418B-37C9EE1DC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575" y="1931669"/>
            <a:ext cx="5299496" cy="44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18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FB04F-DDA6-F804-309B-C84DC60DB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0042F18-E6E6-D2D2-3542-20DBC538852C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07BB4C7B-1989-A975-13AC-5A7B6AB7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" y="1359199"/>
            <a:ext cx="1056132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2,4 x 2,6 = 37,44 (m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(2,4 + 6) x 2 x 2,6 + 2,4 x 6 x 2 = 72,48 (m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6603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E750F-E9AC-14EF-B8DB-12A406A4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FBE247-58C5-2744-932E-F504758923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8169F1-9C3A-7F21-5328-F758CFB49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D1622C-5D04-0D8A-D8DA-F7F1F7196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64B5FC-0CFF-2787-6557-51B344D8C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EE94-571E-15A9-EF8C-1EF9781C56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8472" y="622973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54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9791 0.257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128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4: 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392357" y="1502229"/>
            <a:ext cx="11463312" cy="51843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5D23C3C7-0345-4BAD-AB45-7671874A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234" y="0"/>
            <a:ext cx="81030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lượng rồi lựa chọn số đo thể tích phù hợp: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2E4955-C58A-BF54-7C1F-BE2A09A2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2008514"/>
            <a:ext cx="10866120" cy="339202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263F212-B978-64FC-56DB-AB05A23585DE}"/>
              </a:ext>
            </a:extLst>
          </p:cNvPr>
          <p:cNvSpPr/>
          <p:nvPr/>
        </p:nvSpPr>
        <p:spPr>
          <a:xfrm>
            <a:off x="3520440" y="2571750"/>
            <a:ext cx="537210" cy="5372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3C790E-622D-B1CF-85C5-9A937C5B1D60}"/>
              </a:ext>
            </a:extLst>
          </p:cNvPr>
          <p:cNvSpPr/>
          <p:nvPr/>
        </p:nvSpPr>
        <p:spPr>
          <a:xfrm>
            <a:off x="8846820" y="3463290"/>
            <a:ext cx="480060" cy="5372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79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FC22C-1EE2-F856-15A0-6B5F6D9F7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096" y="1442277"/>
            <a:ext cx="718780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C1EF-11D7-C626-7CCB-4F4EF015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2B341A-A69B-5EE4-664B-32082CD03C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116CBF-5A68-BDAF-0111-56E4697A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F3DAD-231F-E711-D0ED-70F55375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8167F8-7EBE-D9B2-0BB8-9EF7BAA7D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960" y="2363856"/>
            <a:ext cx="1982926" cy="2806027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850B3DE-183B-5D08-EFE8-5671CDF45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9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0.05989 -0.303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63" y="892175"/>
            <a:ext cx="5875337" cy="554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288" y="1333631"/>
            <a:ext cx="3903888" cy="552436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96356" y="170240"/>
            <a:ext cx="7107862" cy="2075021"/>
            <a:chOff x="2459915" y="411706"/>
            <a:chExt cx="4312692" cy="2167719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459915" y="411706"/>
              <a:ext cx="4312692" cy="2167719"/>
            </a:xfrm>
            <a:prstGeom prst="wedgeRoundRectCallout">
              <a:avLst>
                <a:gd name="adj1" fmla="val -41609"/>
                <a:gd name="adj2" fmla="val 103591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842835" y="710736"/>
              <a:ext cx="3768525" cy="163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vàng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này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những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người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gặp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khó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khăn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23583" y="818866"/>
            <a:ext cx="7670042" cy="4348879"/>
            <a:chOff x="1023583" y="818866"/>
            <a:chExt cx="7670042" cy="354841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5968" y="1127761"/>
            <a:ext cx="3587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6505" y="2218391"/>
            <a:ext cx="61641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Ôn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lại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endParaRPr lang="en-US" altLang="en-US" sz="3600" dirty="0"/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Chuẩn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bị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tiếp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theo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46190810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108155" y="1442487"/>
            <a:ext cx="9183972" cy="3120144"/>
            <a:chOff x="1023583" y="818866"/>
            <a:chExt cx="7670042" cy="3548418"/>
          </a:xfrm>
        </p:grpSpPr>
        <p:sp>
          <p:nvSpPr>
            <p:cNvPr id="119" name="Rectangle: Rounded Corners 118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0" name="Rectangle: Rounded Corners 119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D5A7AE4-3389-A0D2-0198-5AF4769C7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615" y="1949848"/>
            <a:ext cx="6901270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 descr="Dreamy leaves in sunlight">
            <a:extLst>
              <a:ext uri="{FF2B5EF4-FFF2-40B4-BE49-F238E27FC236}">
                <a16:creationId xmlns:a16="http://schemas.microsoft.com/office/drawing/2014/main" id="{ACE0C478-6FEB-42E9-AED2-9F5A1531D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>
            <a:off x="-814" y="-29316"/>
            <a:ext cx="12192814" cy="6879121"/>
          </a:xfrm>
          <a:prstGeom prst="rect">
            <a:avLst/>
          </a:prstGeom>
        </p:spPr>
      </p:pic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65253FF3-4221-44A0-9BF0-BE58CDC77071}"/>
              </a:ext>
            </a:extLst>
          </p:cNvPr>
          <p:cNvSpPr/>
          <p:nvPr/>
        </p:nvSpPr>
        <p:spPr>
          <a:xfrm>
            <a:off x="0" y="0"/>
            <a:ext cx="12192000" cy="6849805"/>
          </a:xfrm>
          <a:prstGeom prst="rect">
            <a:avLst/>
          </a:prstGeom>
          <a:blipFill dpi="0" rotWithShape="1">
            <a:blip r:embed="rId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92A632-F72A-419B-BC5B-51059F7CD625}"/>
              </a:ext>
            </a:extLst>
          </p:cNvPr>
          <p:cNvGrpSpPr/>
          <p:nvPr/>
        </p:nvGrpSpPr>
        <p:grpSpPr>
          <a:xfrm>
            <a:off x="1712450" y="108470"/>
            <a:ext cx="9698914" cy="1905530"/>
            <a:chOff x="1193397" y="365851"/>
            <a:chExt cx="9158681" cy="209828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624B53B9-E4DE-48BD-9343-51F738F6BB49}"/>
                </a:ext>
              </a:extLst>
            </p:cNvPr>
            <p:cNvSpPr/>
            <p:nvPr/>
          </p:nvSpPr>
          <p:spPr>
            <a:xfrm>
              <a:off x="1193397" y="365851"/>
              <a:ext cx="8333109" cy="2098281"/>
            </a:xfrm>
            <a:prstGeom prst="homePlate">
              <a:avLst>
                <a:gd name="adj" fmla="val 46143"/>
              </a:avLst>
            </a:prstGeom>
            <a:pattFill prst="pct5">
              <a:fgClr>
                <a:srgbClr val="3B4A08"/>
              </a:fgClr>
              <a:bgClr>
                <a:schemeClr val="bg1"/>
              </a:bgClr>
            </a:pattFill>
            <a:ln w="38100">
              <a:solidFill>
                <a:srgbClr val="3B4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AA24FDAA-B38B-480A-A43F-86F319801DBA}"/>
                </a:ext>
              </a:extLst>
            </p:cNvPr>
            <p:cNvSpPr/>
            <p:nvPr/>
          </p:nvSpPr>
          <p:spPr>
            <a:xfrm>
              <a:off x="8667962" y="365851"/>
              <a:ext cx="1122744" cy="2094725"/>
            </a:xfrm>
            <a:prstGeom prst="chevron">
              <a:avLst>
                <a:gd name="adj" fmla="val 6468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rgbClr val="3B4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37E5731-B400-4570-AF07-C46C9B267E80}"/>
                </a:ext>
              </a:extLst>
            </p:cNvPr>
            <p:cNvSpPr/>
            <p:nvPr/>
          </p:nvSpPr>
          <p:spPr>
            <a:xfrm>
              <a:off x="9229334" y="365851"/>
              <a:ext cx="1122744" cy="2084436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rgbClr val="3B4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5E2ACB-62C1-45A5-9BB6-BFC927E31A1A}"/>
              </a:ext>
            </a:extLst>
          </p:cNvPr>
          <p:cNvSpPr txBox="1"/>
          <p:nvPr/>
        </p:nvSpPr>
        <p:spPr>
          <a:xfrm>
            <a:off x="2429798" y="224238"/>
            <a:ext cx="67683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sz="3600" spc="-8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Tính thể tích hình hộp chữ nhật có kích thước sau:</a:t>
            </a:r>
            <a:r>
              <a:rPr lang="en-US" sz="3600" spc="-8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vi-VN" sz="3600" spc="-8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4dm; b = 3dm; c = 5dm.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826F8-9909-4B39-A0CC-A6DCBF56612C}"/>
              </a:ext>
            </a:extLst>
          </p:cNvPr>
          <p:cNvGrpSpPr/>
          <p:nvPr/>
        </p:nvGrpSpPr>
        <p:grpSpPr>
          <a:xfrm>
            <a:off x="451413" y="-729200"/>
            <a:ext cx="371594" cy="7586746"/>
            <a:chOff x="451413" y="185654"/>
            <a:chExt cx="371594" cy="64866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B3EC7E-41E8-4A35-A136-F70D66C6CF50}"/>
                </a:ext>
              </a:extLst>
            </p:cNvPr>
            <p:cNvSpPr/>
            <p:nvPr/>
          </p:nvSpPr>
          <p:spPr>
            <a:xfrm>
              <a:off x="451413" y="185654"/>
              <a:ext cx="150471" cy="6273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3B641-E36E-4832-AF86-E5C3E9F483E7}"/>
                </a:ext>
              </a:extLst>
            </p:cNvPr>
            <p:cNvSpPr/>
            <p:nvPr/>
          </p:nvSpPr>
          <p:spPr>
            <a:xfrm>
              <a:off x="556188" y="430142"/>
              <a:ext cx="150471" cy="62422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48B2F-D311-4F36-89F0-A8870C4E7AE4}"/>
                </a:ext>
              </a:extLst>
            </p:cNvPr>
            <p:cNvSpPr/>
            <p:nvPr/>
          </p:nvSpPr>
          <p:spPr>
            <a:xfrm>
              <a:off x="672536" y="816129"/>
              <a:ext cx="150471" cy="52257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D9EDA1-D92A-447B-ACE4-122DAD405163}"/>
              </a:ext>
            </a:extLst>
          </p:cNvPr>
          <p:cNvSpPr/>
          <p:nvPr/>
        </p:nvSpPr>
        <p:spPr>
          <a:xfrm>
            <a:off x="278395" y="1307944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9D51FA-2871-4B31-9A70-79E8EAE4043F}"/>
              </a:ext>
            </a:extLst>
          </p:cNvPr>
          <p:cNvSpPr/>
          <p:nvPr/>
        </p:nvSpPr>
        <p:spPr>
          <a:xfrm>
            <a:off x="278395" y="3313749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47B30-AF92-4412-A9B1-B64539D67DAA}"/>
              </a:ext>
            </a:extLst>
          </p:cNvPr>
          <p:cNvSpPr/>
          <p:nvPr/>
        </p:nvSpPr>
        <p:spPr>
          <a:xfrm>
            <a:off x="278395" y="527482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AF7-8569-4AB4-B93B-3387B995516A}"/>
              </a:ext>
            </a:extLst>
          </p:cNvPr>
          <p:cNvSpPr/>
          <p:nvPr/>
        </p:nvSpPr>
        <p:spPr>
          <a:xfrm>
            <a:off x="995423" y="474562"/>
            <a:ext cx="706055" cy="1156811"/>
          </a:xfrm>
          <a:custGeom>
            <a:avLst/>
            <a:gdLst>
              <a:gd name="connsiteX0" fmla="*/ 0 w 706055"/>
              <a:gd name="connsiteY0" fmla="*/ 416688 h 416688"/>
              <a:gd name="connsiteX1" fmla="*/ 347240 w 706055"/>
              <a:gd name="connsiteY1" fmla="*/ 416688 h 416688"/>
              <a:gd name="connsiteX2" fmla="*/ 347240 w 706055"/>
              <a:gd name="connsiteY2" fmla="*/ 0 h 416688"/>
              <a:gd name="connsiteX3" fmla="*/ 706055 w 706055"/>
              <a:gd name="connsiteY3" fmla="*/ 0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16688">
                <a:moveTo>
                  <a:pt x="0" y="416688"/>
                </a:moveTo>
                <a:lnTo>
                  <a:pt x="347240" y="416688"/>
                </a:lnTo>
                <a:lnTo>
                  <a:pt x="347240" y="0"/>
                </a:lnTo>
                <a:lnTo>
                  <a:pt x="706055" y="0"/>
                </a:lnTo>
              </a:path>
            </a:pathLst>
          </a:custGeom>
          <a:noFill/>
          <a:ln w="38100">
            <a:solidFill>
              <a:srgbClr val="3B4A0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F466F-DBEB-4A7F-A3D8-256345ECA7FE}"/>
                  </a:ext>
                </a:extLst>
              </p:cNvPr>
              <p:cNvSpPr txBox="1"/>
              <p:nvPr/>
            </p:nvSpPr>
            <p:spPr>
              <a:xfrm>
                <a:off x="2858049" y="3747628"/>
                <a:ext cx="6769860" cy="923330"/>
              </a:xfrm>
              <a:custGeom>
                <a:avLst/>
                <a:gdLst>
                  <a:gd name="connsiteX0" fmla="*/ 0 w 6769860"/>
                  <a:gd name="connsiteY0" fmla="*/ 0 h 923330"/>
                  <a:gd name="connsiteX1" fmla="*/ 541589 w 6769860"/>
                  <a:gd name="connsiteY1" fmla="*/ 0 h 923330"/>
                  <a:gd name="connsiteX2" fmla="*/ 1083178 w 6769860"/>
                  <a:gd name="connsiteY2" fmla="*/ 0 h 923330"/>
                  <a:gd name="connsiteX3" fmla="*/ 1895561 w 6769860"/>
                  <a:gd name="connsiteY3" fmla="*/ 0 h 923330"/>
                  <a:gd name="connsiteX4" fmla="*/ 2572547 w 6769860"/>
                  <a:gd name="connsiteY4" fmla="*/ 0 h 923330"/>
                  <a:gd name="connsiteX5" fmla="*/ 3114136 w 6769860"/>
                  <a:gd name="connsiteY5" fmla="*/ 0 h 923330"/>
                  <a:gd name="connsiteX6" fmla="*/ 3858820 w 6769860"/>
                  <a:gd name="connsiteY6" fmla="*/ 0 h 923330"/>
                  <a:gd name="connsiteX7" fmla="*/ 4400409 w 6769860"/>
                  <a:gd name="connsiteY7" fmla="*/ 0 h 923330"/>
                  <a:gd name="connsiteX8" fmla="*/ 5077395 w 6769860"/>
                  <a:gd name="connsiteY8" fmla="*/ 0 h 923330"/>
                  <a:gd name="connsiteX9" fmla="*/ 5889778 w 6769860"/>
                  <a:gd name="connsiteY9" fmla="*/ 0 h 923330"/>
                  <a:gd name="connsiteX10" fmla="*/ 6769860 w 6769860"/>
                  <a:gd name="connsiteY10" fmla="*/ 0 h 923330"/>
                  <a:gd name="connsiteX11" fmla="*/ 6769860 w 6769860"/>
                  <a:gd name="connsiteY11" fmla="*/ 461665 h 923330"/>
                  <a:gd name="connsiteX12" fmla="*/ 6769860 w 6769860"/>
                  <a:gd name="connsiteY12" fmla="*/ 923330 h 923330"/>
                  <a:gd name="connsiteX13" fmla="*/ 6025175 w 6769860"/>
                  <a:gd name="connsiteY13" fmla="*/ 923330 h 923330"/>
                  <a:gd name="connsiteX14" fmla="*/ 5483587 w 6769860"/>
                  <a:gd name="connsiteY14" fmla="*/ 923330 h 923330"/>
                  <a:gd name="connsiteX15" fmla="*/ 4738902 w 6769860"/>
                  <a:gd name="connsiteY15" fmla="*/ 923330 h 923330"/>
                  <a:gd name="connsiteX16" fmla="*/ 4129615 w 6769860"/>
                  <a:gd name="connsiteY16" fmla="*/ 923330 h 923330"/>
                  <a:gd name="connsiteX17" fmla="*/ 3520327 w 6769860"/>
                  <a:gd name="connsiteY17" fmla="*/ 923330 h 923330"/>
                  <a:gd name="connsiteX18" fmla="*/ 2911040 w 6769860"/>
                  <a:gd name="connsiteY18" fmla="*/ 923330 h 923330"/>
                  <a:gd name="connsiteX19" fmla="*/ 2301752 w 6769860"/>
                  <a:gd name="connsiteY19" fmla="*/ 923330 h 923330"/>
                  <a:gd name="connsiteX20" fmla="*/ 1827862 w 6769860"/>
                  <a:gd name="connsiteY20" fmla="*/ 923330 h 923330"/>
                  <a:gd name="connsiteX21" fmla="*/ 1218575 w 6769860"/>
                  <a:gd name="connsiteY21" fmla="*/ 923330 h 923330"/>
                  <a:gd name="connsiteX22" fmla="*/ 0 w 6769860"/>
                  <a:gd name="connsiteY22" fmla="*/ 923330 h 923330"/>
                  <a:gd name="connsiteX23" fmla="*/ 0 w 6769860"/>
                  <a:gd name="connsiteY23" fmla="*/ 461665 h 923330"/>
                  <a:gd name="connsiteX24" fmla="*/ 0 w 6769860"/>
                  <a:gd name="connsiteY24" fmla="*/ 0 h 923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769860" h="923330" fill="none" extrusionOk="0">
                    <a:moveTo>
                      <a:pt x="0" y="0"/>
                    </a:moveTo>
                    <a:cubicBezTo>
                      <a:pt x="111655" y="-3120"/>
                      <a:pt x="309121" y="-6949"/>
                      <a:pt x="541589" y="0"/>
                    </a:cubicBezTo>
                    <a:cubicBezTo>
                      <a:pt x="774057" y="6949"/>
                      <a:pt x="881187" y="23785"/>
                      <a:pt x="1083178" y="0"/>
                    </a:cubicBezTo>
                    <a:cubicBezTo>
                      <a:pt x="1285169" y="-23785"/>
                      <a:pt x="1515449" y="38258"/>
                      <a:pt x="1895561" y="0"/>
                    </a:cubicBezTo>
                    <a:cubicBezTo>
                      <a:pt x="2275673" y="-38258"/>
                      <a:pt x="2236690" y="-29375"/>
                      <a:pt x="2572547" y="0"/>
                    </a:cubicBezTo>
                    <a:cubicBezTo>
                      <a:pt x="2908404" y="29375"/>
                      <a:pt x="2869314" y="11860"/>
                      <a:pt x="3114136" y="0"/>
                    </a:cubicBezTo>
                    <a:cubicBezTo>
                      <a:pt x="3358958" y="-11860"/>
                      <a:pt x="3674895" y="-32142"/>
                      <a:pt x="3858820" y="0"/>
                    </a:cubicBezTo>
                    <a:cubicBezTo>
                      <a:pt x="4042745" y="32142"/>
                      <a:pt x="4259348" y="11680"/>
                      <a:pt x="4400409" y="0"/>
                    </a:cubicBezTo>
                    <a:cubicBezTo>
                      <a:pt x="4541470" y="-11680"/>
                      <a:pt x="4877668" y="-12641"/>
                      <a:pt x="5077395" y="0"/>
                    </a:cubicBezTo>
                    <a:cubicBezTo>
                      <a:pt x="5277122" y="12641"/>
                      <a:pt x="5705495" y="-24182"/>
                      <a:pt x="5889778" y="0"/>
                    </a:cubicBezTo>
                    <a:cubicBezTo>
                      <a:pt x="6074061" y="24182"/>
                      <a:pt x="6498765" y="39424"/>
                      <a:pt x="6769860" y="0"/>
                    </a:cubicBezTo>
                    <a:cubicBezTo>
                      <a:pt x="6755184" y="123856"/>
                      <a:pt x="6789720" y="314707"/>
                      <a:pt x="6769860" y="461665"/>
                    </a:cubicBezTo>
                    <a:cubicBezTo>
                      <a:pt x="6750000" y="608624"/>
                      <a:pt x="6755298" y="760787"/>
                      <a:pt x="6769860" y="923330"/>
                    </a:cubicBezTo>
                    <a:cubicBezTo>
                      <a:pt x="6562119" y="948058"/>
                      <a:pt x="6314400" y="897272"/>
                      <a:pt x="6025175" y="923330"/>
                    </a:cubicBezTo>
                    <a:cubicBezTo>
                      <a:pt x="5735951" y="949388"/>
                      <a:pt x="5723684" y="926041"/>
                      <a:pt x="5483587" y="923330"/>
                    </a:cubicBezTo>
                    <a:cubicBezTo>
                      <a:pt x="5243490" y="920619"/>
                      <a:pt x="5047760" y="909486"/>
                      <a:pt x="4738902" y="923330"/>
                    </a:cubicBezTo>
                    <a:cubicBezTo>
                      <a:pt x="4430045" y="937174"/>
                      <a:pt x="4296516" y="896771"/>
                      <a:pt x="4129615" y="923330"/>
                    </a:cubicBezTo>
                    <a:cubicBezTo>
                      <a:pt x="3962714" y="949889"/>
                      <a:pt x="3763183" y="926466"/>
                      <a:pt x="3520327" y="923330"/>
                    </a:cubicBezTo>
                    <a:cubicBezTo>
                      <a:pt x="3277471" y="920194"/>
                      <a:pt x="3212687" y="944467"/>
                      <a:pt x="2911040" y="923330"/>
                    </a:cubicBezTo>
                    <a:cubicBezTo>
                      <a:pt x="2609393" y="902193"/>
                      <a:pt x="2503008" y="936168"/>
                      <a:pt x="2301752" y="923330"/>
                    </a:cubicBezTo>
                    <a:cubicBezTo>
                      <a:pt x="2100496" y="910492"/>
                      <a:pt x="2009260" y="921279"/>
                      <a:pt x="1827862" y="923330"/>
                    </a:cubicBezTo>
                    <a:cubicBezTo>
                      <a:pt x="1646464" y="925382"/>
                      <a:pt x="1444780" y="909505"/>
                      <a:pt x="1218575" y="923330"/>
                    </a:cubicBezTo>
                    <a:cubicBezTo>
                      <a:pt x="992370" y="937155"/>
                      <a:pt x="607141" y="874504"/>
                      <a:pt x="0" y="923330"/>
                    </a:cubicBezTo>
                    <a:cubicBezTo>
                      <a:pt x="19771" y="774979"/>
                      <a:pt x="1174" y="612137"/>
                      <a:pt x="0" y="461665"/>
                    </a:cubicBezTo>
                    <a:cubicBezTo>
                      <a:pt x="-1174" y="311194"/>
                      <a:pt x="21948" y="178039"/>
                      <a:pt x="0" y="0"/>
                    </a:cubicBezTo>
                    <a:close/>
                  </a:path>
                  <a:path w="6769860" h="923330" stroke="0" extrusionOk="0">
                    <a:moveTo>
                      <a:pt x="0" y="0"/>
                    </a:moveTo>
                    <a:cubicBezTo>
                      <a:pt x="207391" y="18267"/>
                      <a:pt x="444088" y="14664"/>
                      <a:pt x="744685" y="0"/>
                    </a:cubicBezTo>
                    <a:cubicBezTo>
                      <a:pt x="1045283" y="-14664"/>
                      <a:pt x="1030564" y="-16271"/>
                      <a:pt x="1286273" y="0"/>
                    </a:cubicBezTo>
                    <a:cubicBezTo>
                      <a:pt x="1541982" y="16271"/>
                      <a:pt x="1625403" y="-1171"/>
                      <a:pt x="1963259" y="0"/>
                    </a:cubicBezTo>
                    <a:cubicBezTo>
                      <a:pt x="2301115" y="1171"/>
                      <a:pt x="2305146" y="-11546"/>
                      <a:pt x="2437150" y="0"/>
                    </a:cubicBezTo>
                    <a:cubicBezTo>
                      <a:pt x="2569154" y="11546"/>
                      <a:pt x="2777738" y="9130"/>
                      <a:pt x="3114136" y="0"/>
                    </a:cubicBezTo>
                    <a:cubicBezTo>
                      <a:pt x="3450534" y="-9130"/>
                      <a:pt x="3633520" y="16874"/>
                      <a:pt x="3858820" y="0"/>
                    </a:cubicBezTo>
                    <a:cubicBezTo>
                      <a:pt x="4084120" y="-16874"/>
                      <a:pt x="4300107" y="-16949"/>
                      <a:pt x="4468108" y="0"/>
                    </a:cubicBezTo>
                    <a:cubicBezTo>
                      <a:pt x="4636109" y="16949"/>
                      <a:pt x="4882505" y="9185"/>
                      <a:pt x="5009696" y="0"/>
                    </a:cubicBezTo>
                    <a:cubicBezTo>
                      <a:pt x="5136887" y="-9185"/>
                      <a:pt x="5592562" y="-17949"/>
                      <a:pt x="5822080" y="0"/>
                    </a:cubicBezTo>
                    <a:cubicBezTo>
                      <a:pt x="6051598" y="17949"/>
                      <a:pt x="6446982" y="-17881"/>
                      <a:pt x="6769860" y="0"/>
                    </a:cubicBezTo>
                    <a:cubicBezTo>
                      <a:pt x="6763131" y="162530"/>
                      <a:pt x="6751516" y="313807"/>
                      <a:pt x="6769860" y="452432"/>
                    </a:cubicBezTo>
                    <a:cubicBezTo>
                      <a:pt x="6788204" y="591057"/>
                      <a:pt x="6781188" y="760313"/>
                      <a:pt x="6769860" y="923330"/>
                    </a:cubicBezTo>
                    <a:cubicBezTo>
                      <a:pt x="6626901" y="947791"/>
                      <a:pt x="6441315" y="938767"/>
                      <a:pt x="6228271" y="923330"/>
                    </a:cubicBezTo>
                    <a:cubicBezTo>
                      <a:pt x="6015227" y="907893"/>
                      <a:pt x="5753689" y="898266"/>
                      <a:pt x="5483587" y="923330"/>
                    </a:cubicBezTo>
                    <a:cubicBezTo>
                      <a:pt x="5213485" y="948394"/>
                      <a:pt x="4895883" y="924710"/>
                      <a:pt x="4738902" y="923330"/>
                    </a:cubicBezTo>
                    <a:cubicBezTo>
                      <a:pt x="4581921" y="921950"/>
                      <a:pt x="4271828" y="960588"/>
                      <a:pt x="3926519" y="923330"/>
                    </a:cubicBezTo>
                    <a:cubicBezTo>
                      <a:pt x="3581210" y="886072"/>
                      <a:pt x="3546619" y="936422"/>
                      <a:pt x="3249533" y="923330"/>
                    </a:cubicBezTo>
                    <a:cubicBezTo>
                      <a:pt x="2952447" y="910238"/>
                      <a:pt x="2941875" y="929275"/>
                      <a:pt x="2775643" y="923330"/>
                    </a:cubicBezTo>
                    <a:cubicBezTo>
                      <a:pt x="2609411" y="917386"/>
                      <a:pt x="2463751" y="915899"/>
                      <a:pt x="2234054" y="923330"/>
                    </a:cubicBezTo>
                    <a:cubicBezTo>
                      <a:pt x="2004357" y="930761"/>
                      <a:pt x="1951199" y="927082"/>
                      <a:pt x="1760164" y="923330"/>
                    </a:cubicBezTo>
                    <a:cubicBezTo>
                      <a:pt x="1569129" y="919579"/>
                      <a:pt x="1154980" y="930136"/>
                      <a:pt x="947780" y="923330"/>
                    </a:cubicBezTo>
                    <a:cubicBezTo>
                      <a:pt x="740580" y="916524"/>
                      <a:pt x="205844" y="937256"/>
                      <a:pt x="0" y="923330"/>
                    </a:cubicBezTo>
                    <a:cubicBezTo>
                      <a:pt x="-21706" y="770254"/>
                      <a:pt x="-9784" y="681840"/>
                      <a:pt x="0" y="470898"/>
                    </a:cubicBezTo>
                    <a:cubicBezTo>
                      <a:pt x="9784" y="259956"/>
                      <a:pt x="-10998" y="120521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53000"/>
                </a:schemeClr>
              </a:solidFill>
              <a:ln w="28575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849306646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spcBef>
                    <a:spcPts val="6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4 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3 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5 = 60 (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dm</m:t>
                      </m:r>
                      <m:r>
                        <m:rPr>
                          <m:nor/>
                        </m:rPr>
                        <a:rPr lang="en-US" sz="5400" b="1" baseline="30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F466F-DBEB-4A7F-A3D8-256345EC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49" y="3747628"/>
                <a:ext cx="6769860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849306646">
                      <a:custGeom>
                        <a:avLst/>
                        <a:gdLst>
                          <a:gd name="connsiteX0" fmla="*/ 0 w 6769860"/>
                          <a:gd name="connsiteY0" fmla="*/ 0 h 923330"/>
                          <a:gd name="connsiteX1" fmla="*/ 541589 w 6769860"/>
                          <a:gd name="connsiteY1" fmla="*/ 0 h 923330"/>
                          <a:gd name="connsiteX2" fmla="*/ 1083178 w 6769860"/>
                          <a:gd name="connsiteY2" fmla="*/ 0 h 923330"/>
                          <a:gd name="connsiteX3" fmla="*/ 1895561 w 6769860"/>
                          <a:gd name="connsiteY3" fmla="*/ 0 h 923330"/>
                          <a:gd name="connsiteX4" fmla="*/ 2572547 w 6769860"/>
                          <a:gd name="connsiteY4" fmla="*/ 0 h 923330"/>
                          <a:gd name="connsiteX5" fmla="*/ 3114136 w 6769860"/>
                          <a:gd name="connsiteY5" fmla="*/ 0 h 923330"/>
                          <a:gd name="connsiteX6" fmla="*/ 3858820 w 6769860"/>
                          <a:gd name="connsiteY6" fmla="*/ 0 h 923330"/>
                          <a:gd name="connsiteX7" fmla="*/ 4400409 w 6769860"/>
                          <a:gd name="connsiteY7" fmla="*/ 0 h 923330"/>
                          <a:gd name="connsiteX8" fmla="*/ 5077395 w 6769860"/>
                          <a:gd name="connsiteY8" fmla="*/ 0 h 923330"/>
                          <a:gd name="connsiteX9" fmla="*/ 5889778 w 6769860"/>
                          <a:gd name="connsiteY9" fmla="*/ 0 h 923330"/>
                          <a:gd name="connsiteX10" fmla="*/ 6769860 w 6769860"/>
                          <a:gd name="connsiteY10" fmla="*/ 0 h 923330"/>
                          <a:gd name="connsiteX11" fmla="*/ 6769860 w 6769860"/>
                          <a:gd name="connsiteY11" fmla="*/ 461665 h 923330"/>
                          <a:gd name="connsiteX12" fmla="*/ 6769860 w 6769860"/>
                          <a:gd name="connsiteY12" fmla="*/ 923330 h 923330"/>
                          <a:gd name="connsiteX13" fmla="*/ 6025175 w 6769860"/>
                          <a:gd name="connsiteY13" fmla="*/ 923330 h 923330"/>
                          <a:gd name="connsiteX14" fmla="*/ 5483587 w 6769860"/>
                          <a:gd name="connsiteY14" fmla="*/ 923330 h 923330"/>
                          <a:gd name="connsiteX15" fmla="*/ 4738902 w 6769860"/>
                          <a:gd name="connsiteY15" fmla="*/ 923330 h 923330"/>
                          <a:gd name="connsiteX16" fmla="*/ 4129615 w 6769860"/>
                          <a:gd name="connsiteY16" fmla="*/ 923330 h 923330"/>
                          <a:gd name="connsiteX17" fmla="*/ 3520327 w 6769860"/>
                          <a:gd name="connsiteY17" fmla="*/ 923330 h 923330"/>
                          <a:gd name="connsiteX18" fmla="*/ 2911040 w 6769860"/>
                          <a:gd name="connsiteY18" fmla="*/ 923330 h 923330"/>
                          <a:gd name="connsiteX19" fmla="*/ 2301752 w 6769860"/>
                          <a:gd name="connsiteY19" fmla="*/ 923330 h 923330"/>
                          <a:gd name="connsiteX20" fmla="*/ 1827862 w 6769860"/>
                          <a:gd name="connsiteY20" fmla="*/ 923330 h 923330"/>
                          <a:gd name="connsiteX21" fmla="*/ 1218575 w 6769860"/>
                          <a:gd name="connsiteY21" fmla="*/ 923330 h 923330"/>
                          <a:gd name="connsiteX22" fmla="*/ 0 w 6769860"/>
                          <a:gd name="connsiteY22" fmla="*/ 923330 h 923330"/>
                          <a:gd name="connsiteX23" fmla="*/ 0 w 6769860"/>
                          <a:gd name="connsiteY23" fmla="*/ 461665 h 923330"/>
                          <a:gd name="connsiteX24" fmla="*/ 0 w 6769860"/>
                          <a:gd name="connsiteY24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6769860" h="923330" fill="none" extrusionOk="0">
                            <a:moveTo>
                              <a:pt x="0" y="0"/>
                            </a:moveTo>
                            <a:cubicBezTo>
                              <a:pt x="111655" y="-3120"/>
                              <a:pt x="309121" y="-6949"/>
                              <a:pt x="541589" y="0"/>
                            </a:cubicBezTo>
                            <a:cubicBezTo>
                              <a:pt x="774057" y="6949"/>
                              <a:pt x="881187" y="23785"/>
                              <a:pt x="1083178" y="0"/>
                            </a:cubicBezTo>
                            <a:cubicBezTo>
                              <a:pt x="1285169" y="-23785"/>
                              <a:pt x="1515449" y="38258"/>
                              <a:pt x="1895561" y="0"/>
                            </a:cubicBezTo>
                            <a:cubicBezTo>
                              <a:pt x="2275673" y="-38258"/>
                              <a:pt x="2236690" y="-29375"/>
                              <a:pt x="2572547" y="0"/>
                            </a:cubicBezTo>
                            <a:cubicBezTo>
                              <a:pt x="2908404" y="29375"/>
                              <a:pt x="2869314" y="11860"/>
                              <a:pt x="3114136" y="0"/>
                            </a:cubicBezTo>
                            <a:cubicBezTo>
                              <a:pt x="3358958" y="-11860"/>
                              <a:pt x="3674895" y="-32142"/>
                              <a:pt x="3858820" y="0"/>
                            </a:cubicBezTo>
                            <a:cubicBezTo>
                              <a:pt x="4042745" y="32142"/>
                              <a:pt x="4259348" y="11680"/>
                              <a:pt x="4400409" y="0"/>
                            </a:cubicBezTo>
                            <a:cubicBezTo>
                              <a:pt x="4541470" y="-11680"/>
                              <a:pt x="4877668" y="-12641"/>
                              <a:pt x="5077395" y="0"/>
                            </a:cubicBezTo>
                            <a:cubicBezTo>
                              <a:pt x="5277122" y="12641"/>
                              <a:pt x="5705495" y="-24182"/>
                              <a:pt x="5889778" y="0"/>
                            </a:cubicBezTo>
                            <a:cubicBezTo>
                              <a:pt x="6074061" y="24182"/>
                              <a:pt x="6498765" y="39424"/>
                              <a:pt x="6769860" y="0"/>
                            </a:cubicBezTo>
                            <a:cubicBezTo>
                              <a:pt x="6755184" y="123856"/>
                              <a:pt x="6789720" y="314707"/>
                              <a:pt x="6769860" y="461665"/>
                            </a:cubicBezTo>
                            <a:cubicBezTo>
                              <a:pt x="6750000" y="608624"/>
                              <a:pt x="6755298" y="760787"/>
                              <a:pt x="6769860" y="923330"/>
                            </a:cubicBezTo>
                            <a:cubicBezTo>
                              <a:pt x="6562119" y="948058"/>
                              <a:pt x="6314400" y="897272"/>
                              <a:pt x="6025175" y="923330"/>
                            </a:cubicBezTo>
                            <a:cubicBezTo>
                              <a:pt x="5735951" y="949388"/>
                              <a:pt x="5723684" y="926041"/>
                              <a:pt x="5483587" y="923330"/>
                            </a:cubicBezTo>
                            <a:cubicBezTo>
                              <a:pt x="5243490" y="920619"/>
                              <a:pt x="5047760" y="909486"/>
                              <a:pt x="4738902" y="923330"/>
                            </a:cubicBezTo>
                            <a:cubicBezTo>
                              <a:pt x="4430045" y="937174"/>
                              <a:pt x="4296516" y="896771"/>
                              <a:pt x="4129615" y="923330"/>
                            </a:cubicBezTo>
                            <a:cubicBezTo>
                              <a:pt x="3962714" y="949889"/>
                              <a:pt x="3763183" y="926466"/>
                              <a:pt x="3520327" y="923330"/>
                            </a:cubicBezTo>
                            <a:cubicBezTo>
                              <a:pt x="3277471" y="920194"/>
                              <a:pt x="3212687" y="944467"/>
                              <a:pt x="2911040" y="923330"/>
                            </a:cubicBezTo>
                            <a:cubicBezTo>
                              <a:pt x="2609393" y="902193"/>
                              <a:pt x="2503008" y="936168"/>
                              <a:pt x="2301752" y="923330"/>
                            </a:cubicBezTo>
                            <a:cubicBezTo>
                              <a:pt x="2100496" y="910492"/>
                              <a:pt x="2009260" y="921279"/>
                              <a:pt x="1827862" y="923330"/>
                            </a:cubicBezTo>
                            <a:cubicBezTo>
                              <a:pt x="1646464" y="925382"/>
                              <a:pt x="1444780" y="909505"/>
                              <a:pt x="1218575" y="923330"/>
                            </a:cubicBezTo>
                            <a:cubicBezTo>
                              <a:pt x="992370" y="937155"/>
                              <a:pt x="607141" y="874504"/>
                              <a:pt x="0" y="923330"/>
                            </a:cubicBezTo>
                            <a:cubicBezTo>
                              <a:pt x="19771" y="774979"/>
                              <a:pt x="1174" y="612137"/>
                              <a:pt x="0" y="461665"/>
                            </a:cubicBezTo>
                            <a:cubicBezTo>
                              <a:pt x="-1174" y="311194"/>
                              <a:pt x="21948" y="178039"/>
                              <a:pt x="0" y="0"/>
                            </a:cubicBezTo>
                            <a:close/>
                          </a:path>
                          <a:path w="6769860" h="923330" stroke="0" extrusionOk="0">
                            <a:moveTo>
                              <a:pt x="0" y="0"/>
                            </a:moveTo>
                            <a:cubicBezTo>
                              <a:pt x="207391" y="18267"/>
                              <a:pt x="444088" y="14664"/>
                              <a:pt x="744685" y="0"/>
                            </a:cubicBezTo>
                            <a:cubicBezTo>
                              <a:pt x="1045283" y="-14664"/>
                              <a:pt x="1030564" y="-16271"/>
                              <a:pt x="1286273" y="0"/>
                            </a:cubicBezTo>
                            <a:cubicBezTo>
                              <a:pt x="1541982" y="16271"/>
                              <a:pt x="1625403" y="-1171"/>
                              <a:pt x="1963259" y="0"/>
                            </a:cubicBezTo>
                            <a:cubicBezTo>
                              <a:pt x="2301115" y="1171"/>
                              <a:pt x="2305146" y="-11546"/>
                              <a:pt x="2437150" y="0"/>
                            </a:cubicBezTo>
                            <a:cubicBezTo>
                              <a:pt x="2569154" y="11546"/>
                              <a:pt x="2777738" y="9130"/>
                              <a:pt x="3114136" y="0"/>
                            </a:cubicBezTo>
                            <a:cubicBezTo>
                              <a:pt x="3450534" y="-9130"/>
                              <a:pt x="3633520" y="16874"/>
                              <a:pt x="3858820" y="0"/>
                            </a:cubicBezTo>
                            <a:cubicBezTo>
                              <a:pt x="4084120" y="-16874"/>
                              <a:pt x="4300107" y="-16949"/>
                              <a:pt x="4468108" y="0"/>
                            </a:cubicBezTo>
                            <a:cubicBezTo>
                              <a:pt x="4636109" y="16949"/>
                              <a:pt x="4882505" y="9185"/>
                              <a:pt x="5009696" y="0"/>
                            </a:cubicBezTo>
                            <a:cubicBezTo>
                              <a:pt x="5136887" y="-9185"/>
                              <a:pt x="5592562" y="-17949"/>
                              <a:pt x="5822080" y="0"/>
                            </a:cubicBezTo>
                            <a:cubicBezTo>
                              <a:pt x="6051598" y="17949"/>
                              <a:pt x="6446982" y="-17881"/>
                              <a:pt x="6769860" y="0"/>
                            </a:cubicBezTo>
                            <a:cubicBezTo>
                              <a:pt x="6763131" y="162530"/>
                              <a:pt x="6751516" y="313807"/>
                              <a:pt x="6769860" y="452432"/>
                            </a:cubicBezTo>
                            <a:cubicBezTo>
                              <a:pt x="6788204" y="591057"/>
                              <a:pt x="6781188" y="760313"/>
                              <a:pt x="6769860" y="923330"/>
                            </a:cubicBezTo>
                            <a:cubicBezTo>
                              <a:pt x="6626901" y="947791"/>
                              <a:pt x="6441315" y="938767"/>
                              <a:pt x="6228271" y="923330"/>
                            </a:cubicBezTo>
                            <a:cubicBezTo>
                              <a:pt x="6015227" y="907893"/>
                              <a:pt x="5753689" y="898266"/>
                              <a:pt x="5483587" y="923330"/>
                            </a:cubicBezTo>
                            <a:cubicBezTo>
                              <a:pt x="5213485" y="948394"/>
                              <a:pt x="4895883" y="924710"/>
                              <a:pt x="4738902" y="923330"/>
                            </a:cubicBezTo>
                            <a:cubicBezTo>
                              <a:pt x="4581921" y="921950"/>
                              <a:pt x="4271828" y="960588"/>
                              <a:pt x="3926519" y="923330"/>
                            </a:cubicBezTo>
                            <a:cubicBezTo>
                              <a:pt x="3581210" y="886072"/>
                              <a:pt x="3546619" y="936422"/>
                              <a:pt x="3249533" y="923330"/>
                            </a:cubicBezTo>
                            <a:cubicBezTo>
                              <a:pt x="2952447" y="910238"/>
                              <a:pt x="2941875" y="929275"/>
                              <a:pt x="2775643" y="923330"/>
                            </a:cubicBezTo>
                            <a:cubicBezTo>
                              <a:pt x="2609411" y="917386"/>
                              <a:pt x="2463751" y="915899"/>
                              <a:pt x="2234054" y="923330"/>
                            </a:cubicBezTo>
                            <a:cubicBezTo>
                              <a:pt x="2004357" y="930761"/>
                              <a:pt x="1951199" y="927082"/>
                              <a:pt x="1760164" y="923330"/>
                            </a:cubicBezTo>
                            <a:cubicBezTo>
                              <a:pt x="1569129" y="919579"/>
                              <a:pt x="1154980" y="930136"/>
                              <a:pt x="947780" y="923330"/>
                            </a:cubicBezTo>
                            <a:cubicBezTo>
                              <a:pt x="740580" y="916524"/>
                              <a:pt x="205844" y="937256"/>
                              <a:pt x="0" y="923330"/>
                            </a:cubicBezTo>
                            <a:cubicBezTo>
                              <a:pt x="-21706" y="770254"/>
                              <a:pt x="-9784" y="681840"/>
                              <a:pt x="0" y="470898"/>
                            </a:cubicBezTo>
                            <a:cubicBezTo>
                              <a:pt x="9784" y="259956"/>
                              <a:pt x="-10998" y="1205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9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66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3" grpId="0" animBg="1"/>
      <p:bldP spid="9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iant panda">
            <a:extLst>
              <a:ext uri="{FF2B5EF4-FFF2-40B4-BE49-F238E27FC236}">
                <a16:creationId xmlns:a16="http://schemas.microsoft.com/office/drawing/2014/main" id="{FB825A81-CA3D-40C0-9738-90897C460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/>
          <a:stretch/>
        </p:blipFill>
        <p:spPr>
          <a:xfrm flipH="1">
            <a:off x="0" y="-17328"/>
            <a:ext cx="13033094" cy="69708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92A632-F72A-419B-BC5B-51059F7CD625}"/>
              </a:ext>
            </a:extLst>
          </p:cNvPr>
          <p:cNvGrpSpPr/>
          <p:nvPr/>
        </p:nvGrpSpPr>
        <p:grpSpPr>
          <a:xfrm>
            <a:off x="1727464" y="311233"/>
            <a:ext cx="8099442" cy="1134011"/>
            <a:chOff x="1193397" y="365851"/>
            <a:chExt cx="9455336" cy="2098283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624B53B9-E4DE-48BD-9343-51F738F6BB49}"/>
                </a:ext>
              </a:extLst>
            </p:cNvPr>
            <p:cNvSpPr/>
            <p:nvPr/>
          </p:nvSpPr>
          <p:spPr>
            <a:xfrm>
              <a:off x="1193397" y="365851"/>
              <a:ext cx="8699347" cy="2098283"/>
            </a:xfrm>
            <a:prstGeom prst="homePlate">
              <a:avLst>
                <a:gd name="adj" fmla="val 58561"/>
              </a:avLst>
            </a:prstGeom>
            <a:pattFill prst="pct5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AA24FDAA-B38B-480A-A43F-86F319801DBA}"/>
                </a:ext>
              </a:extLst>
            </p:cNvPr>
            <p:cNvSpPr/>
            <p:nvPr/>
          </p:nvSpPr>
          <p:spPr>
            <a:xfrm>
              <a:off x="8971764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37E5731-B400-4570-AF07-C46C9B267E80}"/>
                </a:ext>
              </a:extLst>
            </p:cNvPr>
            <p:cNvSpPr/>
            <p:nvPr/>
          </p:nvSpPr>
          <p:spPr>
            <a:xfrm>
              <a:off x="9539766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5E2ACB-62C1-45A5-9BB6-BFC927E31A1A}"/>
              </a:ext>
            </a:extLst>
          </p:cNvPr>
          <p:cNvSpPr txBox="1"/>
          <p:nvPr/>
        </p:nvSpPr>
        <p:spPr>
          <a:xfrm>
            <a:off x="1828428" y="367179"/>
            <a:ext cx="7451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Tính thể tích hình hộp chữ nhật có ba kích thước là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a=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4,2 cm;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b=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 cm và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c=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10 cm.</a:t>
            </a:r>
            <a:endParaRPr kumimoji="0" lang="vi-VN" sz="3200" b="0" i="0" u="none" strike="noStrike" kern="1200" cap="none" spc="-8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826F8-9909-4B39-A0CC-A6DCBF56612C}"/>
              </a:ext>
            </a:extLst>
          </p:cNvPr>
          <p:cNvGrpSpPr/>
          <p:nvPr/>
        </p:nvGrpSpPr>
        <p:grpSpPr>
          <a:xfrm>
            <a:off x="451413" y="-729200"/>
            <a:ext cx="371594" cy="7586746"/>
            <a:chOff x="451413" y="185654"/>
            <a:chExt cx="371594" cy="64866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B3EC7E-41E8-4A35-A136-F70D66C6CF50}"/>
                </a:ext>
              </a:extLst>
            </p:cNvPr>
            <p:cNvSpPr/>
            <p:nvPr/>
          </p:nvSpPr>
          <p:spPr>
            <a:xfrm>
              <a:off x="451413" y="185654"/>
              <a:ext cx="150471" cy="6273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3B641-E36E-4832-AF86-E5C3E9F483E7}"/>
                </a:ext>
              </a:extLst>
            </p:cNvPr>
            <p:cNvSpPr/>
            <p:nvPr/>
          </p:nvSpPr>
          <p:spPr>
            <a:xfrm>
              <a:off x="556188" y="430142"/>
              <a:ext cx="150471" cy="62422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48B2F-D311-4F36-89F0-A8870C4E7AE4}"/>
                </a:ext>
              </a:extLst>
            </p:cNvPr>
            <p:cNvSpPr/>
            <p:nvPr/>
          </p:nvSpPr>
          <p:spPr>
            <a:xfrm>
              <a:off x="672536" y="816129"/>
              <a:ext cx="150471" cy="52257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D9EDA1-D92A-447B-ACE4-122DAD405163}"/>
              </a:ext>
            </a:extLst>
          </p:cNvPr>
          <p:cNvSpPr/>
          <p:nvPr/>
        </p:nvSpPr>
        <p:spPr>
          <a:xfrm>
            <a:off x="278395" y="1307944"/>
            <a:ext cx="706056" cy="706056"/>
          </a:xfrm>
          <a:prstGeom prst="ellipse">
            <a:avLst/>
          </a:prstGeom>
          <a:solidFill>
            <a:srgbClr val="00E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9D51FA-2871-4B31-9A70-79E8EAE4043F}"/>
              </a:ext>
            </a:extLst>
          </p:cNvPr>
          <p:cNvSpPr/>
          <p:nvPr/>
        </p:nvSpPr>
        <p:spPr>
          <a:xfrm>
            <a:off x="278395" y="329138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47B30-AF92-4412-A9B1-B64539D67DAA}"/>
              </a:ext>
            </a:extLst>
          </p:cNvPr>
          <p:cNvSpPr/>
          <p:nvPr/>
        </p:nvSpPr>
        <p:spPr>
          <a:xfrm>
            <a:off x="278395" y="527482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AF7-8569-4AB4-B93B-3387B995516A}"/>
              </a:ext>
            </a:extLst>
          </p:cNvPr>
          <p:cNvSpPr/>
          <p:nvPr/>
        </p:nvSpPr>
        <p:spPr>
          <a:xfrm>
            <a:off x="995423" y="868583"/>
            <a:ext cx="706055" cy="2768235"/>
          </a:xfrm>
          <a:custGeom>
            <a:avLst/>
            <a:gdLst>
              <a:gd name="connsiteX0" fmla="*/ 0 w 706055"/>
              <a:gd name="connsiteY0" fmla="*/ 416688 h 416688"/>
              <a:gd name="connsiteX1" fmla="*/ 347240 w 706055"/>
              <a:gd name="connsiteY1" fmla="*/ 416688 h 416688"/>
              <a:gd name="connsiteX2" fmla="*/ 347240 w 706055"/>
              <a:gd name="connsiteY2" fmla="*/ 0 h 416688"/>
              <a:gd name="connsiteX3" fmla="*/ 706055 w 706055"/>
              <a:gd name="connsiteY3" fmla="*/ 0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16688">
                <a:moveTo>
                  <a:pt x="0" y="416688"/>
                </a:moveTo>
                <a:lnTo>
                  <a:pt x="347240" y="416688"/>
                </a:lnTo>
                <a:lnTo>
                  <a:pt x="347240" y="0"/>
                </a:lnTo>
                <a:lnTo>
                  <a:pt x="706055" y="0"/>
                </a:ln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401744-8F81-4162-8CCA-CBBEEE7BC632}"/>
              </a:ext>
            </a:extLst>
          </p:cNvPr>
          <p:cNvSpPr txBox="1"/>
          <p:nvPr/>
        </p:nvSpPr>
        <p:spPr>
          <a:xfrm>
            <a:off x="2416517" y="2939218"/>
            <a:ext cx="6252698" cy="1787797"/>
          </a:xfrm>
          <a:custGeom>
            <a:avLst/>
            <a:gdLst>
              <a:gd name="connsiteX0" fmla="*/ 0 w 6252698"/>
              <a:gd name="connsiteY0" fmla="*/ 0 h 1787797"/>
              <a:gd name="connsiteX1" fmla="*/ 569690 w 6252698"/>
              <a:gd name="connsiteY1" fmla="*/ 0 h 1787797"/>
              <a:gd name="connsiteX2" fmla="*/ 1139381 w 6252698"/>
              <a:gd name="connsiteY2" fmla="*/ 0 h 1787797"/>
              <a:gd name="connsiteX3" fmla="*/ 1959179 w 6252698"/>
              <a:gd name="connsiteY3" fmla="*/ 0 h 1787797"/>
              <a:gd name="connsiteX4" fmla="*/ 2653923 w 6252698"/>
              <a:gd name="connsiteY4" fmla="*/ 0 h 1787797"/>
              <a:gd name="connsiteX5" fmla="*/ 3223613 w 6252698"/>
              <a:gd name="connsiteY5" fmla="*/ 0 h 1787797"/>
              <a:gd name="connsiteX6" fmla="*/ 3980884 w 6252698"/>
              <a:gd name="connsiteY6" fmla="*/ 0 h 1787797"/>
              <a:gd name="connsiteX7" fmla="*/ 4550575 w 6252698"/>
              <a:gd name="connsiteY7" fmla="*/ 0 h 1787797"/>
              <a:gd name="connsiteX8" fmla="*/ 5245319 w 6252698"/>
              <a:gd name="connsiteY8" fmla="*/ 0 h 1787797"/>
              <a:gd name="connsiteX9" fmla="*/ 6252698 w 6252698"/>
              <a:gd name="connsiteY9" fmla="*/ 0 h 1787797"/>
              <a:gd name="connsiteX10" fmla="*/ 6252698 w 6252698"/>
              <a:gd name="connsiteY10" fmla="*/ 542298 h 1787797"/>
              <a:gd name="connsiteX11" fmla="*/ 6252698 w 6252698"/>
              <a:gd name="connsiteY11" fmla="*/ 1102475 h 1787797"/>
              <a:gd name="connsiteX12" fmla="*/ 6252698 w 6252698"/>
              <a:gd name="connsiteY12" fmla="*/ 1787797 h 1787797"/>
              <a:gd name="connsiteX13" fmla="*/ 5495427 w 6252698"/>
              <a:gd name="connsiteY13" fmla="*/ 1787797 h 1787797"/>
              <a:gd name="connsiteX14" fmla="*/ 4925737 w 6252698"/>
              <a:gd name="connsiteY14" fmla="*/ 1787797 h 1787797"/>
              <a:gd name="connsiteX15" fmla="*/ 4168465 w 6252698"/>
              <a:gd name="connsiteY15" fmla="*/ 1787797 h 1787797"/>
              <a:gd name="connsiteX16" fmla="*/ 3536248 w 6252698"/>
              <a:gd name="connsiteY16" fmla="*/ 1787797 h 1787797"/>
              <a:gd name="connsiteX17" fmla="*/ 2904031 w 6252698"/>
              <a:gd name="connsiteY17" fmla="*/ 1787797 h 1787797"/>
              <a:gd name="connsiteX18" fmla="*/ 2271814 w 6252698"/>
              <a:gd name="connsiteY18" fmla="*/ 1787797 h 1787797"/>
              <a:gd name="connsiteX19" fmla="*/ 1639596 w 6252698"/>
              <a:gd name="connsiteY19" fmla="*/ 1787797 h 1787797"/>
              <a:gd name="connsiteX20" fmla="*/ 1132433 w 6252698"/>
              <a:gd name="connsiteY20" fmla="*/ 1787797 h 1787797"/>
              <a:gd name="connsiteX21" fmla="*/ 0 w 6252698"/>
              <a:gd name="connsiteY21" fmla="*/ 1787797 h 1787797"/>
              <a:gd name="connsiteX22" fmla="*/ 0 w 6252698"/>
              <a:gd name="connsiteY22" fmla="*/ 1191865 h 1787797"/>
              <a:gd name="connsiteX23" fmla="*/ 0 w 6252698"/>
              <a:gd name="connsiteY23" fmla="*/ 649566 h 1787797"/>
              <a:gd name="connsiteX24" fmla="*/ 0 w 6252698"/>
              <a:gd name="connsiteY24" fmla="*/ 0 h 178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52698" h="1787797" fill="none" extrusionOk="0">
                <a:moveTo>
                  <a:pt x="0" y="0"/>
                </a:moveTo>
                <a:cubicBezTo>
                  <a:pt x="215110" y="24227"/>
                  <a:pt x="451274" y="-16758"/>
                  <a:pt x="569690" y="0"/>
                </a:cubicBezTo>
                <a:cubicBezTo>
                  <a:pt x="688106" y="16758"/>
                  <a:pt x="1012700" y="-13499"/>
                  <a:pt x="1139381" y="0"/>
                </a:cubicBezTo>
                <a:cubicBezTo>
                  <a:pt x="1266062" y="13499"/>
                  <a:pt x="1767449" y="14784"/>
                  <a:pt x="1959179" y="0"/>
                </a:cubicBezTo>
                <a:cubicBezTo>
                  <a:pt x="2150909" y="-14784"/>
                  <a:pt x="2369977" y="-33498"/>
                  <a:pt x="2653923" y="0"/>
                </a:cubicBezTo>
                <a:cubicBezTo>
                  <a:pt x="2937869" y="33498"/>
                  <a:pt x="3073152" y="-779"/>
                  <a:pt x="3223613" y="0"/>
                </a:cubicBezTo>
                <a:cubicBezTo>
                  <a:pt x="3374074" y="779"/>
                  <a:pt x="3621640" y="-24014"/>
                  <a:pt x="3980884" y="0"/>
                </a:cubicBezTo>
                <a:cubicBezTo>
                  <a:pt x="4340128" y="24014"/>
                  <a:pt x="4411414" y="-19893"/>
                  <a:pt x="4550575" y="0"/>
                </a:cubicBezTo>
                <a:cubicBezTo>
                  <a:pt x="4689736" y="19893"/>
                  <a:pt x="4979728" y="24624"/>
                  <a:pt x="5245319" y="0"/>
                </a:cubicBezTo>
                <a:cubicBezTo>
                  <a:pt x="5510910" y="-24624"/>
                  <a:pt x="5805153" y="38667"/>
                  <a:pt x="6252698" y="0"/>
                </a:cubicBezTo>
                <a:cubicBezTo>
                  <a:pt x="6234837" y="169475"/>
                  <a:pt x="6244082" y="334300"/>
                  <a:pt x="6252698" y="542298"/>
                </a:cubicBezTo>
                <a:cubicBezTo>
                  <a:pt x="6261314" y="750296"/>
                  <a:pt x="6232561" y="905873"/>
                  <a:pt x="6252698" y="1102475"/>
                </a:cubicBezTo>
                <a:cubicBezTo>
                  <a:pt x="6272835" y="1299077"/>
                  <a:pt x="6249260" y="1499676"/>
                  <a:pt x="6252698" y="1787797"/>
                </a:cubicBezTo>
                <a:cubicBezTo>
                  <a:pt x="5958952" y="1778311"/>
                  <a:pt x="5817139" y="1780399"/>
                  <a:pt x="5495427" y="1787797"/>
                </a:cubicBezTo>
                <a:cubicBezTo>
                  <a:pt x="5173715" y="1795195"/>
                  <a:pt x="5097192" y="1802824"/>
                  <a:pt x="4925737" y="1787797"/>
                </a:cubicBezTo>
                <a:cubicBezTo>
                  <a:pt x="4754282" y="1772771"/>
                  <a:pt x="4530153" y="1808199"/>
                  <a:pt x="4168465" y="1787797"/>
                </a:cubicBezTo>
                <a:cubicBezTo>
                  <a:pt x="3806777" y="1767395"/>
                  <a:pt x="3735545" y="1807863"/>
                  <a:pt x="3536248" y="1787797"/>
                </a:cubicBezTo>
                <a:cubicBezTo>
                  <a:pt x="3336951" y="1767731"/>
                  <a:pt x="3216606" y="1779778"/>
                  <a:pt x="2904031" y="1787797"/>
                </a:cubicBezTo>
                <a:cubicBezTo>
                  <a:pt x="2591456" y="1795816"/>
                  <a:pt x="2477320" y="1791011"/>
                  <a:pt x="2271814" y="1787797"/>
                </a:cubicBezTo>
                <a:cubicBezTo>
                  <a:pt x="2066308" y="1784583"/>
                  <a:pt x="1813036" y="1789003"/>
                  <a:pt x="1639596" y="1787797"/>
                </a:cubicBezTo>
                <a:cubicBezTo>
                  <a:pt x="1466156" y="1786591"/>
                  <a:pt x="1356459" y="1784745"/>
                  <a:pt x="1132433" y="1787797"/>
                </a:cubicBezTo>
                <a:cubicBezTo>
                  <a:pt x="908407" y="1790849"/>
                  <a:pt x="421980" y="1804268"/>
                  <a:pt x="0" y="1787797"/>
                </a:cubicBezTo>
                <a:cubicBezTo>
                  <a:pt x="14281" y="1653197"/>
                  <a:pt x="-21516" y="1329438"/>
                  <a:pt x="0" y="1191865"/>
                </a:cubicBezTo>
                <a:cubicBezTo>
                  <a:pt x="21516" y="1054292"/>
                  <a:pt x="7075" y="825152"/>
                  <a:pt x="0" y="649566"/>
                </a:cubicBezTo>
                <a:cubicBezTo>
                  <a:pt x="-7075" y="473980"/>
                  <a:pt x="8464" y="143786"/>
                  <a:pt x="0" y="0"/>
                </a:cubicBezTo>
                <a:close/>
              </a:path>
              <a:path w="6252698" h="1787797" stroke="0" extrusionOk="0">
                <a:moveTo>
                  <a:pt x="0" y="0"/>
                </a:moveTo>
                <a:cubicBezTo>
                  <a:pt x="183203" y="-8024"/>
                  <a:pt x="564615" y="-14422"/>
                  <a:pt x="757271" y="0"/>
                </a:cubicBezTo>
                <a:cubicBezTo>
                  <a:pt x="949927" y="14422"/>
                  <a:pt x="1191589" y="-22653"/>
                  <a:pt x="1326961" y="0"/>
                </a:cubicBezTo>
                <a:cubicBezTo>
                  <a:pt x="1462333" y="22653"/>
                  <a:pt x="1748480" y="-782"/>
                  <a:pt x="2021706" y="0"/>
                </a:cubicBezTo>
                <a:cubicBezTo>
                  <a:pt x="2294933" y="782"/>
                  <a:pt x="2354624" y="15128"/>
                  <a:pt x="2528869" y="0"/>
                </a:cubicBezTo>
                <a:cubicBezTo>
                  <a:pt x="2703114" y="-15128"/>
                  <a:pt x="2877494" y="-12917"/>
                  <a:pt x="3223613" y="0"/>
                </a:cubicBezTo>
                <a:cubicBezTo>
                  <a:pt x="3569732" y="12917"/>
                  <a:pt x="3617655" y="-34044"/>
                  <a:pt x="3980884" y="0"/>
                </a:cubicBezTo>
                <a:cubicBezTo>
                  <a:pt x="4344113" y="34044"/>
                  <a:pt x="4392344" y="17805"/>
                  <a:pt x="4613102" y="0"/>
                </a:cubicBezTo>
                <a:cubicBezTo>
                  <a:pt x="4833860" y="-17805"/>
                  <a:pt x="4923170" y="-10954"/>
                  <a:pt x="5182792" y="0"/>
                </a:cubicBezTo>
                <a:cubicBezTo>
                  <a:pt x="5442414" y="10954"/>
                  <a:pt x="5984257" y="47145"/>
                  <a:pt x="6252698" y="0"/>
                </a:cubicBezTo>
                <a:cubicBezTo>
                  <a:pt x="6253861" y="281438"/>
                  <a:pt x="6261829" y="422799"/>
                  <a:pt x="6252698" y="613810"/>
                </a:cubicBezTo>
                <a:cubicBezTo>
                  <a:pt x="6243568" y="804821"/>
                  <a:pt x="6249508" y="948578"/>
                  <a:pt x="6252698" y="1173987"/>
                </a:cubicBezTo>
                <a:cubicBezTo>
                  <a:pt x="6255888" y="1399396"/>
                  <a:pt x="6239132" y="1622713"/>
                  <a:pt x="6252698" y="1787797"/>
                </a:cubicBezTo>
                <a:cubicBezTo>
                  <a:pt x="6132241" y="1812561"/>
                  <a:pt x="5861855" y="1769746"/>
                  <a:pt x="5683008" y="1787797"/>
                </a:cubicBezTo>
                <a:cubicBezTo>
                  <a:pt x="5504161" y="1805849"/>
                  <a:pt x="5262288" y="1824994"/>
                  <a:pt x="4925737" y="1787797"/>
                </a:cubicBezTo>
                <a:cubicBezTo>
                  <a:pt x="4589186" y="1750600"/>
                  <a:pt x="4420412" y="1775997"/>
                  <a:pt x="4168465" y="1787797"/>
                </a:cubicBezTo>
                <a:cubicBezTo>
                  <a:pt x="3916518" y="1799597"/>
                  <a:pt x="3623484" y="1798277"/>
                  <a:pt x="3348667" y="1787797"/>
                </a:cubicBezTo>
                <a:cubicBezTo>
                  <a:pt x="3073850" y="1777317"/>
                  <a:pt x="2818057" y="1816813"/>
                  <a:pt x="2653923" y="1787797"/>
                </a:cubicBezTo>
                <a:cubicBezTo>
                  <a:pt x="2489789" y="1758781"/>
                  <a:pt x="2343149" y="1808860"/>
                  <a:pt x="2146760" y="1787797"/>
                </a:cubicBezTo>
                <a:cubicBezTo>
                  <a:pt x="1950371" y="1766734"/>
                  <a:pt x="1737660" y="1787007"/>
                  <a:pt x="1577069" y="1787797"/>
                </a:cubicBezTo>
                <a:cubicBezTo>
                  <a:pt x="1416478" y="1788587"/>
                  <a:pt x="1259855" y="1804212"/>
                  <a:pt x="1069906" y="1787797"/>
                </a:cubicBezTo>
                <a:cubicBezTo>
                  <a:pt x="879957" y="1771382"/>
                  <a:pt x="513028" y="1781785"/>
                  <a:pt x="0" y="1787797"/>
                </a:cubicBezTo>
                <a:cubicBezTo>
                  <a:pt x="-4059" y="1522499"/>
                  <a:pt x="25335" y="1480125"/>
                  <a:pt x="0" y="1245499"/>
                </a:cubicBezTo>
                <a:cubicBezTo>
                  <a:pt x="-25335" y="1010873"/>
                  <a:pt x="632" y="935814"/>
                  <a:pt x="0" y="631688"/>
                </a:cubicBezTo>
                <a:cubicBezTo>
                  <a:pt x="-632" y="327562"/>
                  <a:pt x="-15674" y="141186"/>
                  <a:pt x="0" y="0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493066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tabLst>
                <a:tab pos="116205" algn="l"/>
              </a:tabLs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4,2 × 3 × 10 = 126 (cm</a:t>
            </a:r>
            <a:r>
              <a:rPr lang="en-US" sz="4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66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3" grpId="0" animBg="1"/>
      <p:bldP spid="9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ll bamboo trees">
            <a:extLst>
              <a:ext uri="{FF2B5EF4-FFF2-40B4-BE49-F238E27FC236}">
                <a16:creationId xmlns:a16="http://schemas.microsoft.com/office/drawing/2014/main" id="{C685E7C4-834F-477D-845A-2ACE8E07C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0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3AF8191-CFB3-4121-9599-BC92D7B86226}"/>
              </a:ext>
            </a:extLst>
          </p:cNvPr>
          <p:cNvGrpSpPr/>
          <p:nvPr/>
        </p:nvGrpSpPr>
        <p:grpSpPr>
          <a:xfrm>
            <a:off x="1727464" y="311233"/>
            <a:ext cx="9792000" cy="1365167"/>
            <a:chOff x="1193397" y="365851"/>
            <a:chExt cx="9455336" cy="2098283"/>
          </a:xfrm>
        </p:grpSpPr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FE4A8690-B45A-4AD1-9BC6-C991A2AA1360}"/>
                </a:ext>
              </a:extLst>
            </p:cNvPr>
            <p:cNvSpPr/>
            <p:nvPr/>
          </p:nvSpPr>
          <p:spPr>
            <a:xfrm>
              <a:off x="1193397" y="365851"/>
              <a:ext cx="8699347" cy="2098283"/>
            </a:xfrm>
            <a:prstGeom prst="homePlate">
              <a:avLst>
                <a:gd name="adj" fmla="val 58561"/>
              </a:avLst>
            </a:prstGeom>
            <a:pattFill prst="pct5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44E978CB-78AE-4A19-B2F5-90BC146D3F1D}"/>
                </a:ext>
              </a:extLst>
            </p:cNvPr>
            <p:cNvSpPr/>
            <p:nvPr/>
          </p:nvSpPr>
          <p:spPr>
            <a:xfrm>
              <a:off x="8971764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C5C342C5-3B22-4C03-85FA-32CD0C883BB0}"/>
                </a:ext>
              </a:extLst>
            </p:cNvPr>
            <p:cNvSpPr/>
            <p:nvPr/>
          </p:nvSpPr>
          <p:spPr>
            <a:xfrm>
              <a:off x="9539766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5E2ACB-62C1-45A5-9BB6-BFC927E31A1A}"/>
              </a:ext>
            </a:extLst>
          </p:cNvPr>
          <p:cNvSpPr txBox="1"/>
          <p:nvPr/>
        </p:nvSpPr>
        <p:spPr>
          <a:xfrm>
            <a:off x="2121155" y="454188"/>
            <a:ext cx="8217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Tính thể tích hình hộp chữ nhật có ba kích thước là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a= 4,2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m;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b= 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 m và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c=2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m.</a:t>
            </a:r>
            <a:endParaRPr lang="vi-VN" sz="3200" spc="-8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826F8-9909-4B39-A0CC-A6DCBF56612C}"/>
              </a:ext>
            </a:extLst>
          </p:cNvPr>
          <p:cNvGrpSpPr/>
          <p:nvPr/>
        </p:nvGrpSpPr>
        <p:grpSpPr>
          <a:xfrm>
            <a:off x="451413" y="-729200"/>
            <a:ext cx="371594" cy="7586746"/>
            <a:chOff x="451413" y="185654"/>
            <a:chExt cx="371594" cy="64866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B3EC7E-41E8-4A35-A136-F70D66C6CF50}"/>
                </a:ext>
              </a:extLst>
            </p:cNvPr>
            <p:cNvSpPr/>
            <p:nvPr/>
          </p:nvSpPr>
          <p:spPr>
            <a:xfrm>
              <a:off x="451413" y="185654"/>
              <a:ext cx="150471" cy="6273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3B641-E36E-4832-AF86-E5C3E9F483E7}"/>
                </a:ext>
              </a:extLst>
            </p:cNvPr>
            <p:cNvSpPr/>
            <p:nvPr/>
          </p:nvSpPr>
          <p:spPr>
            <a:xfrm>
              <a:off x="556188" y="430142"/>
              <a:ext cx="150471" cy="62422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48B2F-D311-4F36-89F0-A8870C4E7AE4}"/>
                </a:ext>
              </a:extLst>
            </p:cNvPr>
            <p:cNvSpPr/>
            <p:nvPr/>
          </p:nvSpPr>
          <p:spPr>
            <a:xfrm>
              <a:off x="672536" y="816129"/>
              <a:ext cx="150471" cy="52257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D9EDA1-D92A-447B-ACE4-122DAD405163}"/>
              </a:ext>
            </a:extLst>
          </p:cNvPr>
          <p:cNvSpPr/>
          <p:nvPr/>
        </p:nvSpPr>
        <p:spPr>
          <a:xfrm>
            <a:off x="278395" y="1307944"/>
            <a:ext cx="706056" cy="706056"/>
          </a:xfrm>
          <a:prstGeom prst="ellipse">
            <a:avLst/>
          </a:prstGeom>
          <a:solidFill>
            <a:srgbClr val="00E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9D51FA-2871-4B31-9A70-79E8EAE4043F}"/>
              </a:ext>
            </a:extLst>
          </p:cNvPr>
          <p:cNvSpPr/>
          <p:nvPr/>
        </p:nvSpPr>
        <p:spPr>
          <a:xfrm>
            <a:off x="278395" y="3291383"/>
            <a:ext cx="706056" cy="706056"/>
          </a:xfrm>
          <a:prstGeom prst="ellipse">
            <a:avLst/>
          </a:prstGeom>
          <a:solidFill>
            <a:srgbClr val="00E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47B30-AF92-4412-A9B1-B64539D67DAA}"/>
              </a:ext>
            </a:extLst>
          </p:cNvPr>
          <p:cNvSpPr/>
          <p:nvPr/>
        </p:nvSpPr>
        <p:spPr>
          <a:xfrm>
            <a:off x="278395" y="527482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AF7-8569-4AB4-B93B-3387B995516A}"/>
              </a:ext>
            </a:extLst>
          </p:cNvPr>
          <p:cNvSpPr/>
          <p:nvPr/>
        </p:nvSpPr>
        <p:spPr>
          <a:xfrm>
            <a:off x="995423" y="863600"/>
            <a:ext cx="706055" cy="4773271"/>
          </a:xfrm>
          <a:custGeom>
            <a:avLst/>
            <a:gdLst>
              <a:gd name="connsiteX0" fmla="*/ 0 w 706055"/>
              <a:gd name="connsiteY0" fmla="*/ 416688 h 416688"/>
              <a:gd name="connsiteX1" fmla="*/ 347240 w 706055"/>
              <a:gd name="connsiteY1" fmla="*/ 416688 h 416688"/>
              <a:gd name="connsiteX2" fmla="*/ 347240 w 706055"/>
              <a:gd name="connsiteY2" fmla="*/ 0 h 416688"/>
              <a:gd name="connsiteX3" fmla="*/ 706055 w 706055"/>
              <a:gd name="connsiteY3" fmla="*/ 0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16688">
                <a:moveTo>
                  <a:pt x="0" y="416688"/>
                </a:moveTo>
                <a:lnTo>
                  <a:pt x="347240" y="416688"/>
                </a:lnTo>
                <a:lnTo>
                  <a:pt x="347240" y="0"/>
                </a:lnTo>
                <a:lnTo>
                  <a:pt x="706055" y="0"/>
                </a:lnTo>
              </a:path>
            </a:pathLst>
          </a:custGeom>
          <a:noFill/>
          <a:ln w="38100"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55DD7E-51D7-4F5E-8EEA-90DAE707D956}"/>
              </a:ext>
            </a:extLst>
          </p:cNvPr>
          <p:cNvSpPr txBox="1"/>
          <p:nvPr/>
        </p:nvSpPr>
        <p:spPr>
          <a:xfrm>
            <a:off x="2824538" y="3551278"/>
            <a:ext cx="8244402" cy="1103700"/>
          </a:xfrm>
          <a:custGeom>
            <a:avLst/>
            <a:gdLst>
              <a:gd name="connsiteX0" fmla="*/ 0 w 8244402"/>
              <a:gd name="connsiteY0" fmla="*/ 0 h 1103700"/>
              <a:gd name="connsiteX1" fmla="*/ 439701 w 8244402"/>
              <a:gd name="connsiteY1" fmla="*/ 0 h 1103700"/>
              <a:gd name="connsiteX2" fmla="*/ 961847 w 8244402"/>
              <a:gd name="connsiteY2" fmla="*/ 0 h 1103700"/>
              <a:gd name="connsiteX3" fmla="*/ 1648880 w 8244402"/>
              <a:gd name="connsiteY3" fmla="*/ 0 h 1103700"/>
              <a:gd name="connsiteX4" fmla="*/ 2500802 w 8244402"/>
              <a:gd name="connsiteY4" fmla="*/ 0 h 1103700"/>
              <a:gd name="connsiteX5" fmla="*/ 2940503 w 8244402"/>
              <a:gd name="connsiteY5" fmla="*/ 0 h 1103700"/>
              <a:gd name="connsiteX6" fmla="*/ 3627537 w 8244402"/>
              <a:gd name="connsiteY6" fmla="*/ 0 h 1103700"/>
              <a:gd name="connsiteX7" fmla="*/ 4314570 w 8244402"/>
              <a:gd name="connsiteY7" fmla="*/ 0 h 1103700"/>
              <a:gd name="connsiteX8" fmla="*/ 4919160 w 8244402"/>
              <a:gd name="connsiteY8" fmla="*/ 0 h 1103700"/>
              <a:gd name="connsiteX9" fmla="*/ 5523749 w 8244402"/>
              <a:gd name="connsiteY9" fmla="*/ 0 h 1103700"/>
              <a:gd name="connsiteX10" fmla="*/ 6045895 w 8244402"/>
              <a:gd name="connsiteY10" fmla="*/ 0 h 1103700"/>
              <a:gd name="connsiteX11" fmla="*/ 6650484 w 8244402"/>
              <a:gd name="connsiteY11" fmla="*/ 0 h 1103700"/>
              <a:gd name="connsiteX12" fmla="*/ 7090186 w 8244402"/>
              <a:gd name="connsiteY12" fmla="*/ 0 h 1103700"/>
              <a:gd name="connsiteX13" fmla="*/ 7529887 w 8244402"/>
              <a:gd name="connsiteY13" fmla="*/ 0 h 1103700"/>
              <a:gd name="connsiteX14" fmla="*/ 8244402 w 8244402"/>
              <a:gd name="connsiteY14" fmla="*/ 0 h 1103700"/>
              <a:gd name="connsiteX15" fmla="*/ 8244402 w 8244402"/>
              <a:gd name="connsiteY15" fmla="*/ 551850 h 1103700"/>
              <a:gd name="connsiteX16" fmla="*/ 8244402 w 8244402"/>
              <a:gd name="connsiteY16" fmla="*/ 1103700 h 1103700"/>
              <a:gd name="connsiteX17" fmla="*/ 7639813 w 8244402"/>
              <a:gd name="connsiteY17" fmla="*/ 1103700 h 1103700"/>
              <a:gd name="connsiteX18" fmla="*/ 6952779 w 8244402"/>
              <a:gd name="connsiteY18" fmla="*/ 1103700 h 1103700"/>
              <a:gd name="connsiteX19" fmla="*/ 6265746 w 8244402"/>
              <a:gd name="connsiteY19" fmla="*/ 1103700 h 1103700"/>
              <a:gd name="connsiteX20" fmla="*/ 5578712 w 8244402"/>
              <a:gd name="connsiteY20" fmla="*/ 1103700 h 1103700"/>
              <a:gd name="connsiteX21" fmla="*/ 4809235 w 8244402"/>
              <a:gd name="connsiteY21" fmla="*/ 1103700 h 1103700"/>
              <a:gd name="connsiteX22" fmla="*/ 3957313 w 8244402"/>
              <a:gd name="connsiteY22" fmla="*/ 1103700 h 1103700"/>
              <a:gd name="connsiteX23" fmla="*/ 3435167 w 8244402"/>
              <a:gd name="connsiteY23" fmla="*/ 1103700 h 1103700"/>
              <a:gd name="connsiteX24" fmla="*/ 2748134 w 8244402"/>
              <a:gd name="connsiteY24" fmla="*/ 1103700 h 1103700"/>
              <a:gd name="connsiteX25" fmla="*/ 1896212 w 8244402"/>
              <a:gd name="connsiteY25" fmla="*/ 1103700 h 1103700"/>
              <a:gd name="connsiteX26" fmla="*/ 1374067 w 8244402"/>
              <a:gd name="connsiteY26" fmla="*/ 1103700 h 1103700"/>
              <a:gd name="connsiteX27" fmla="*/ 604589 w 8244402"/>
              <a:gd name="connsiteY27" fmla="*/ 1103700 h 1103700"/>
              <a:gd name="connsiteX28" fmla="*/ 0 w 8244402"/>
              <a:gd name="connsiteY28" fmla="*/ 1103700 h 1103700"/>
              <a:gd name="connsiteX29" fmla="*/ 0 w 8244402"/>
              <a:gd name="connsiteY29" fmla="*/ 540813 h 1103700"/>
              <a:gd name="connsiteX30" fmla="*/ 0 w 8244402"/>
              <a:gd name="connsiteY30" fmla="*/ 0 h 11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44402" h="1103700" fill="none" extrusionOk="0">
                <a:moveTo>
                  <a:pt x="0" y="0"/>
                </a:moveTo>
                <a:cubicBezTo>
                  <a:pt x="177654" y="20672"/>
                  <a:pt x="347264" y="234"/>
                  <a:pt x="439701" y="0"/>
                </a:cubicBezTo>
                <a:cubicBezTo>
                  <a:pt x="532138" y="-234"/>
                  <a:pt x="741231" y="21787"/>
                  <a:pt x="961847" y="0"/>
                </a:cubicBezTo>
                <a:cubicBezTo>
                  <a:pt x="1182463" y="-21787"/>
                  <a:pt x="1457989" y="6659"/>
                  <a:pt x="1648880" y="0"/>
                </a:cubicBezTo>
                <a:cubicBezTo>
                  <a:pt x="1839771" y="-6659"/>
                  <a:pt x="2226621" y="-39575"/>
                  <a:pt x="2500802" y="0"/>
                </a:cubicBezTo>
                <a:cubicBezTo>
                  <a:pt x="2774983" y="39575"/>
                  <a:pt x="2822745" y="-19386"/>
                  <a:pt x="2940503" y="0"/>
                </a:cubicBezTo>
                <a:cubicBezTo>
                  <a:pt x="3058261" y="19386"/>
                  <a:pt x="3357075" y="15882"/>
                  <a:pt x="3627537" y="0"/>
                </a:cubicBezTo>
                <a:cubicBezTo>
                  <a:pt x="3897999" y="-15882"/>
                  <a:pt x="4131385" y="9806"/>
                  <a:pt x="4314570" y="0"/>
                </a:cubicBezTo>
                <a:cubicBezTo>
                  <a:pt x="4497755" y="-9806"/>
                  <a:pt x="4795441" y="7218"/>
                  <a:pt x="4919160" y="0"/>
                </a:cubicBezTo>
                <a:cubicBezTo>
                  <a:pt x="5042879" y="-7218"/>
                  <a:pt x="5281518" y="-8068"/>
                  <a:pt x="5523749" y="0"/>
                </a:cubicBezTo>
                <a:cubicBezTo>
                  <a:pt x="5765980" y="8068"/>
                  <a:pt x="5801329" y="-7026"/>
                  <a:pt x="6045895" y="0"/>
                </a:cubicBezTo>
                <a:cubicBezTo>
                  <a:pt x="6290461" y="7026"/>
                  <a:pt x="6472984" y="15124"/>
                  <a:pt x="6650484" y="0"/>
                </a:cubicBezTo>
                <a:cubicBezTo>
                  <a:pt x="6827984" y="-15124"/>
                  <a:pt x="6974313" y="19009"/>
                  <a:pt x="7090186" y="0"/>
                </a:cubicBezTo>
                <a:cubicBezTo>
                  <a:pt x="7206059" y="-19009"/>
                  <a:pt x="7365452" y="16637"/>
                  <a:pt x="7529887" y="0"/>
                </a:cubicBezTo>
                <a:cubicBezTo>
                  <a:pt x="7694322" y="-16637"/>
                  <a:pt x="8063576" y="26543"/>
                  <a:pt x="8244402" y="0"/>
                </a:cubicBezTo>
                <a:cubicBezTo>
                  <a:pt x="8232877" y="189044"/>
                  <a:pt x="8269718" y="410035"/>
                  <a:pt x="8244402" y="551850"/>
                </a:cubicBezTo>
                <a:cubicBezTo>
                  <a:pt x="8219087" y="693665"/>
                  <a:pt x="8229750" y="900530"/>
                  <a:pt x="8244402" y="1103700"/>
                </a:cubicBezTo>
                <a:cubicBezTo>
                  <a:pt x="8023751" y="1089616"/>
                  <a:pt x="7878140" y="1079533"/>
                  <a:pt x="7639813" y="1103700"/>
                </a:cubicBezTo>
                <a:cubicBezTo>
                  <a:pt x="7401486" y="1127867"/>
                  <a:pt x="7123607" y="1092445"/>
                  <a:pt x="6952779" y="1103700"/>
                </a:cubicBezTo>
                <a:cubicBezTo>
                  <a:pt x="6781951" y="1114955"/>
                  <a:pt x="6516277" y="1103702"/>
                  <a:pt x="6265746" y="1103700"/>
                </a:cubicBezTo>
                <a:cubicBezTo>
                  <a:pt x="6015215" y="1103698"/>
                  <a:pt x="5808827" y="1108411"/>
                  <a:pt x="5578712" y="1103700"/>
                </a:cubicBezTo>
                <a:cubicBezTo>
                  <a:pt x="5348597" y="1098989"/>
                  <a:pt x="5153344" y="1108566"/>
                  <a:pt x="4809235" y="1103700"/>
                </a:cubicBezTo>
                <a:cubicBezTo>
                  <a:pt x="4465126" y="1098834"/>
                  <a:pt x="4178950" y="1131497"/>
                  <a:pt x="3957313" y="1103700"/>
                </a:cubicBezTo>
                <a:cubicBezTo>
                  <a:pt x="3735676" y="1075903"/>
                  <a:pt x="3540946" y="1088619"/>
                  <a:pt x="3435167" y="1103700"/>
                </a:cubicBezTo>
                <a:cubicBezTo>
                  <a:pt x="3329388" y="1118781"/>
                  <a:pt x="2962954" y="1136122"/>
                  <a:pt x="2748134" y="1103700"/>
                </a:cubicBezTo>
                <a:cubicBezTo>
                  <a:pt x="2533314" y="1071278"/>
                  <a:pt x="2263308" y="1081782"/>
                  <a:pt x="1896212" y="1103700"/>
                </a:cubicBezTo>
                <a:cubicBezTo>
                  <a:pt x="1529116" y="1125618"/>
                  <a:pt x="1612579" y="1093529"/>
                  <a:pt x="1374067" y="1103700"/>
                </a:cubicBezTo>
                <a:cubicBezTo>
                  <a:pt x="1135555" y="1113871"/>
                  <a:pt x="770117" y="1125588"/>
                  <a:pt x="604589" y="1103700"/>
                </a:cubicBezTo>
                <a:cubicBezTo>
                  <a:pt x="439061" y="1081812"/>
                  <a:pt x="124266" y="1127360"/>
                  <a:pt x="0" y="1103700"/>
                </a:cubicBezTo>
                <a:cubicBezTo>
                  <a:pt x="4031" y="942886"/>
                  <a:pt x="-21194" y="686835"/>
                  <a:pt x="0" y="540813"/>
                </a:cubicBezTo>
                <a:cubicBezTo>
                  <a:pt x="21194" y="394791"/>
                  <a:pt x="-4611" y="171603"/>
                  <a:pt x="0" y="0"/>
                </a:cubicBezTo>
                <a:close/>
              </a:path>
              <a:path w="8244402" h="1103700" stroke="0" extrusionOk="0">
                <a:moveTo>
                  <a:pt x="0" y="0"/>
                </a:moveTo>
                <a:cubicBezTo>
                  <a:pt x="242102" y="575"/>
                  <a:pt x="400273" y="30285"/>
                  <a:pt x="769478" y="0"/>
                </a:cubicBezTo>
                <a:cubicBezTo>
                  <a:pt x="1138683" y="-30285"/>
                  <a:pt x="1148505" y="25953"/>
                  <a:pt x="1291623" y="0"/>
                </a:cubicBezTo>
                <a:cubicBezTo>
                  <a:pt x="1434741" y="-25953"/>
                  <a:pt x="1788691" y="-26131"/>
                  <a:pt x="1978656" y="0"/>
                </a:cubicBezTo>
                <a:cubicBezTo>
                  <a:pt x="2168621" y="26131"/>
                  <a:pt x="2328126" y="-18388"/>
                  <a:pt x="2418358" y="0"/>
                </a:cubicBezTo>
                <a:cubicBezTo>
                  <a:pt x="2508590" y="18388"/>
                  <a:pt x="2900790" y="-33744"/>
                  <a:pt x="3105391" y="0"/>
                </a:cubicBezTo>
                <a:cubicBezTo>
                  <a:pt x="3309992" y="33744"/>
                  <a:pt x="3710423" y="31467"/>
                  <a:pt x="3874869" y="0"/>
                </a:cubicBezTo>
                <a:cubicBezTo>
                  <a:pt x="4039315" y="-31467"/>
                  <a:pt x="4349185" y="-27379"/>
                  <a:pt x="4479458" y="0"/>
                </a:cubicBezTo>
                <a:cubicBezTo>
                  <a:pt x="4609731" y="27379"/>
                  <a:pt x="4742543" y="4258"/>
                  <a:pt x="5001604" y="0"/>
                </a:cubicBezTo>
                <a:cubicBezTo>
                  <a:pt x="5260665" y="-4258"/>
                  <a:pt x="5614460" y="-5130"/>
                  <a:pt x="5853525" y="0"/>
                </a:cubicBezTo>
                <a:cubicBezTo>
                  <a:pt x="6092590" y="5130"/>
                  <a:pt x="6335676" y="31446"/>
                  <a:pt x="6623003" y="0"/>
                </a:cubicBezTo>
                <a:cubicBezTo>
                  <a:pt x="6910330" y="-31446"/>
                  <a:pt x="6957003" y="14854"/>
                  <a:pt x="7227592" y="0"/>
                </a:cubicBezTo>
                <a:cubicBezTo>
                  <a:pt x="7498181" y="-14854"/>
                  <a:pt x="7974370" y="43750"/>
                  <a:pt x="8244402" y="0"/>
                </a:cubicBezTo>
                <a:cubicBezTo>
                  <a:pt x="8243691" y="220208"/>
                  <a:pt x="8250352" y="315323"/>
                  <a:pt x="8244402" y="529776"/>
                </a:cubicBezTo>
                <a:cubicBezTo>
                  <a:pt x="8238452" y="744229"/>
                  <a:pt x="8250639" y="966214"/>
                  <a:pt x="8244402" y="1103700"/>
                </a:cubicBezTo>
                <a:cubicBezTo>
                  <a:pt x="8125321" y="1124268"/>
                  <a:pt x="7980158" y="1114375"/>
                  <a:pt x="7804701" y="1103700"/>
                </a:cubicBezTo>
                <a:cubicBezTo>
                  <a:pt x="7629244" y="1093025"/>
                  <a:pt x="7195207" y="1107449"/>
                  <a:pt x="6952779" y="1103700"/>
                </a:cubicBezTo>
                <a:cubicBezTo>
                  <a:pt x="6710351" y="1099951"/>
                  <a:pt x="6443849" y="1104090"/>
                  <a:pt x="6265746" y="1103700"/>
                </a:cubicBezTo>
                <a:cubicBezTo>
                  <a:pt x="6087643" y="1103310"/>
                  <a:pt x="6018271" y="1085360"/>
                  <a:pt x="5826044" y="1103700"/>
                </a:cubicBezTo>
                <a:cubicBezTo>
                  <a:pt x="5633817" y="1122040"/>
                  <a:pt x="5427521" y="1113293"/>
                  <a:pt x="5303899" y="1103700"/>
                </a:cubicBezTo>
                <a:cubicBezTo>
                  <a:pt x="5180278" y="1094107"/>
                  <a:pt x="5026821" y="1102932"/>
                  <a:pt x="4864197" y="1103700"/>
                </a:cubicBezTo>
                <a:cubicBezTo>
                  <a:pt x="4701573" y="1104468"/>
                  <a:pt x="4302618" y="1106596"/>
                  <a:pt x="4012276" y="1103700"/>
                </a:cubicBezTo>
                <a:cubicBezTo>
                  <a:pt x="3721934" y="1100804"/>
                  <a:pt x="3736908" y="1111705"/>
                  <a:pt x="3572574" y="1103700"/>
                </a:cubicBezTo>
                <a:cubicBezTo>
                  <a:pt x="3408240" y="1095695"/>
                  <a:pt x="3201884" y="1097498"/>
                  <a:pt x="2967985" y="1103700"/>
                </a:cubicBezTo>
                <a:cubicBezTo>
                  <a:pt x="2734086" y="1109902"/>
                  <a:pt x="2462198" y="1135146"/>
                  <a:pt x="2198507" y="1103700"/>
                </a:cubicBezTo>
                <a:cubicBezTo>
                  <a:pt x="1934816" y="1072254"/>
                  <a:pt x="1801450" y="1116492"/>
                  <a:pt x="1593918" y="1103700"/>
                </a:cubicBezTo>
                <a:cubicBezTo>
                  <a:pt x="1386386" y="1090908"/>
                  <a:pt x="1153340" y="1089231"/>
                  <a:pt x="989328" y="1103700"/>
                </a:cubicBezTo>
                <a:cubicBezTo>
                  <a:pt x="825316" y="1118170"/>
                  <a:pt x="400971" y="1143806"/>
                  <a:pt x="0" y="1103700"/>
                </a:cubicBezTo>
                <a:cubicBezTo>
                  <a:pt x="-13362" y="868276"/>
                  <a:pt x="-25126" y="789113"/>
                  <a:pt x="0" y="584961"/>
                </a:cubicBezTo>
                <a:cubicBezTo>
                  <a:pt x="25126" y="380809"/>
                  <a:pt x="-21006" y="139481"/>
                  <a:pt x="0" y="0"/>
                </a:cubicBezTo>
                <a:close/>
              </a:path>
            </a:pathLst>
          </a:custGeom>
          <a:solidFill>
            <a:srgbClr val="154645">
              <a:alpha val="53000"/>
            </a:srgb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493066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tabLst>
                <a:tab pos="116205" algn="l"/>
              </a:tabLst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4,2 × 3 × 2 = 25,2 (m</a:t>
            </a:r>
            <a:r>
              <a:rPr lang="en-US" sz="6000" b="1" baseline="30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66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4" grpId="0" animBg="1"/>
      <p:bldP spid="9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33" y="-1"/>
            <a:ext cx="10039933" cy="6579843"/>
          </a:xfrm>
          <a:prstGeom prst="rect">
            <a:avLst/>
          </a:prstGeom>
        </p:spPr>
      </p:pic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43" y="3480434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3314BD5-6373-5B2B-4E0F-CAFAC5B71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625" y="1466025"/>
            <a:ext cx="5779509" cy="145707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76C1FC94-EF78-A695-FED7-BD7A1A7BD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3180" y="2786909"/>
            <a:ext cx="8479189" cy="1600966"/>
          </a:xfrm>
          <a:prstGeom prst="rect">
            <a:avLst/>
          </a:prstGeom>
        </p:spPr>
      </p:pic>
      <p:pic>
        <p:nvPicPr>
          <p:cNvPr id="119" name="Picture 11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60F034B-B14D-58CF-750E-C655FDC9A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04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6974F8-2A68-81F0-4C9A-DECE5339C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95" y="1706746"/>
            <a:ext cx="855342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63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3" b="99398" l="2615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" y="389330"/>
            <a:ext cx="8420665" cy="4261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119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ĐI TÌM KHO BÁU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0223" y="1086197"/>
            <a:ext cx="448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9450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ĐI TÌM KHO BÁU</a:t>
            </a:r>
          </a:p>
        </p:txBody>
      </p:sp>
    </p:spTree>
    <p:extLst>
      <p:ext uri="{BB962C8B-B14F-4D97-AF65-F5344CB8AC3E}">
        <p14:creationId xmlns:p14="http://schemas.microsoft.com/office/powerpoint/2010/main" val="200115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D8E61-C7C0-4EC2-6112-99BAC848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7A7613-DFEE-1657-7447-4F9693AB6F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FF66EB-C68E-DE1D-1878-C2070A412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C21C07-C6A9-F7F2-923E-913A7360D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BC2AFA-6492-0CD9-CBBC-C07B469AE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5A28F-CED0-C1F4-C476-B316B652A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3" y="2707793"/>
            <a:ext cx="1757232" cy="175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83E85-A54D-4E23-DEFD-FF923CD85E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899" y="4051973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77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82 -0.04143 L 0.04805 -0.381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Color (13)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65598B"/>
      </a:accent1>
      <a:accent2>
        <a:srgbClr val="D64646"/>
      </a:accent2>
      <a:accent3>
        <a:srgbClr val="F86424"/>
      </a:accent3>
      <a:accent4>
        <a:srgbClr val="F8A700"/>
      </a:accent4>
      <a:accent5>
        <a:srgbClr val="84BE3B"/>
      </a:accent5>
      <a:accent6>
        <a:srgbClr val="4A76B7"/>
      </a:accent6>
      <a:hlink>
        <a:srgbClr val="F33B48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765</TotalTime>
  <Words>398</Words>
  <Application>Microsoft Office PowerPoint</Application>
  <PresentationFormat>Widescreen</PresentationFormat>
  <Paragraphs>48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Aptos</vt:lpstr>
      <vt:lpstr>Arial</vt:lpstr>
      <vt:lpstr>Calibri</vt:lpstr>
      <vt:lpstr>Calibri Light</vt:lpstr>
      <vt:lpstr>Cambria</vt:lpstr>
      <vt:lpstr>Times New Roman</vt:lpstr>
      <vt:lpstr>UTM Colossalis</vt:lpstr>
      <vt:lpstr>UTM Cooper Black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57</cp:revision>
  <dcterms:created xsi:type="dcterms:W3CDTF">2022-01-09T02:43:26Z</dcterms:created>
  <dcterms:modified xsi:type="dcterms:W3CDTF">2025-02-06T13:10:55Z</dcterms:modified>
  <cp:category>9Slide.vn</cp:category>
</cp:coreProperties>
</file>