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54" r:id="rId2"/>
    <p:sldMasterId id="2147483787" r:id="rId3"/>
    <p:sldMasterId id="2147483824" r:id="rId4"/>
  </p:sldMasterIdLst>
  <p:notesMasterIdLst>
    <p:notesMasterId r:id="rId34"/>
  </p:notesMasterIdLst>
  <p:sldIdLst>
    <p:sldId id="258" r:id="rId5"/>
    <p:sldId id="259" r:id="rId6"/>
    <p:sldId id="256" r:id="rId7"/>
    <p:sldId id="282" r:id="rId8"/>
    <p:sldId id="267" r:id="rId9"/>
    <p:sldId id="317" r:id="rId10"/>
    <p:sldId id="262" r:id="rId11"/>
    <p:sldId id="318" r:id="rId12"/>
    <p:sldId id="334" r:id="rId13"/>
    <p:sldId id="335" r:id="rId14"/>
    <p:sldId id="321" r:id="rId15"/>
    <p:sldId id="336" r:id="rId16"/>
    <p:sldId id="337" r:id="rId17"/>
    <p:sldId id="338" r:id="rId18"/>
    <p:sldId id="339" r:id="rId19"/>
    <p:sldId id="323" r:id="rId20"/>
    <p:sldId id="324" r:id="rId21"/>
    <p:sldId id="325" r:id="rId22"/>
    <p:sldId id="271" r:id="rId23"/>
    <p:sldId id="328" r:id="rId24"/>
    <p:sldId id="329" r:id="rId25"/>
    <p:sldId id="326" r:id="rId26"/>
    <p:sldId id="331" r:id="rId27"/>
    <p:sldId id="340" r:id="rId28"/>
    <p:sldId id="341" r:id="rId29"/>
    <p:sldId id="342" r:id="rId30"/>
    <p:sldId id="330" r:id="rId31"/>
    <p:sldId id="33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D86"/>
    <a:srgbClr val="17375E"/>
    <a:srgbClr val="00B050"/>
    <a:srgbClr val="FFC000"/>
    <a:srgbClr val="FFFF99"/>
    <a:srgbClr val="F2B655"/>
    <a:srgbClr val="C5DCF1"/>
    <a:srgbClr val="F272C5"/>
    <a:srgbClr val="25C7D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99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88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7A09-3FE8-4534-9B74-6A86009D3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A6E60-0BBD-41A5-B4F8-65CD9BB0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FF5D-3656-49A7-89B4-DD99E4F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D9A5-6922-427E-9660-26AA65BA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42B6-ECB9-4714-8D70-32D386F6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CC8D-6218-475E-AAE2-B0BAAA97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D0E05-B373-4CA5-9A5D-77A0B1244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66CB3-C83B-45EF-8875-317F34D1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A98-7964-437C-95A1-C3626051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B36B-CF2E-4A98-BBA5-D04C29E1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04D09-D04F-49C3-9319-9BE06C5B7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3C07-3A3F-469E-9EFF-564C0E6B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FA179-102C-4941-A63A-8B679909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39F08-E739-43E5-92F2-026DEBE8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BA666-2312-4F2A-B8BD-F2A6B893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1A5A-02EC-4B68-8B71-147B24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BA9A7-E19A-44A4-A8AA-ACA1E87F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5CD1-CFAB-4A5D-AC36-2972B20B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D11-514F-4CF3-9086-0772E61B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DFAB5-55D3-4E28-8B05-DDFCE090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7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6651-B4D1-46CC-82B7-C2E7D31B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92C18-E01F-4FA2-ACB0-DAE957DE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925C-8F93-4BBA-A03D-A0695A08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272-C72C-4261-B89F-C43C1404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95B0-CF51-4B45-A7B8-0229D6C4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3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9260-5325-41B9-9C77-494014B7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42A0E-75AD-4794-9C1F-97E2A723D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0B893-5C51-4BF6-9AEE-0AC126FA2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5BE0-7DF9-4E82-A790-0957C57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36067-1687-4817-BD7C-1750269F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0F729-A485-4C0C-82A1-E4880EBD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B304-B030-42BE-ACFF-AFEFFE47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0F61B-7E3A-43EA-9E15-94B2BBE4E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A52A-FDE0-4C97-B98F-7BE1A2C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94E5C-5759-4A38-9CC5-52E7F7AC5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E07E-D4B7-49E5-8321-D9AC2E86C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2B5538-3D0F-4944-A1E7-16185A4F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1AE-76D3-4166-AD74-97958871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CFFFDA-0B8A-443E-9787-DF9F230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3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2B33-45D5-470D-AD3A-83F09F09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5A6A-A6B2-47A3-A0FA-C62DFD1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E540-4DEE-42ED-BF1E-806AF33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EBBE-6FB3-417C-956C-00EBF23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F869F8-C274-49CF-B1F6-47F381A2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655E2-04D9-4AAC-B23D-0A32C11E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DBEF-BE05-4DDE-BA5E-9C69BFBB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7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9DA-3B18-4625-AC48-55CB2D53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25B8-1086-4823-A514-6899C11E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16E06-4AE0-44D0-AED7-7E731B26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06B2-B437-4439-87B0-DFA90EC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95B7-45FC-49F4-8E83-4846D2C3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A15B-8B35-4ECF-8FEE-108174D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6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1F1D-A110-43D8-BDB9-247CD533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1904-2E16-4219-AFE5-4C997506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AB54-AFBC-4B73-8F52-95C23E6B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54CDE-0087-4DE3-B1F8-29657368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F3A2B-8AF9-4EC8-869F-E0B6A94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B51E-A980-47D3-9CDF-CC9123D0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A3FB7-93FD-405C-91E7-CA5CD5986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24F5-FACD-44CE-AD41-3188FEB7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E4E93-3AFC-430B-8D54-7EEDC84DF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2F6A-B387-4989-AA4E-0A8C5CA3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DECF-D530-4C0F-9AAD-9248FA305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83C2F-EAEA-B80B-F1F1-F545CAF04A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123708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D1226-5DD3-B3F3-B5A7-5B74E0C6FF9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123708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A991F-E98F-F10D-DA3D-259009036B2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123708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41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8.png"/><Relationship Id="rId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3.png"/><Relationship Id="rId12" Type="http://schemas.openxmlformats.org/officeDocument/2006/relationships/image" Target="../media/image52.svg"/><Relationship Id="rId17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image" Target="../media/image54.svg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5" Type="http://schemas.openxmlformats.org/officeDocument/2006/relationships/image" Target="../media/image53.png"/><Relationship Id="rId10" Type="http://schemas.openxmlformats.org/officeDocument/2006/relationships/image" Target="../media/image50.sv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221383" y="1246818"/>
            <a:ext cx="9725025" cy="389785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>
                  <a:lumMod val="75000"/>
                </a:schemeClr>
              </a:solidFill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53072" y="2656578"/>
            <a:ext cx="2876353" cy="428506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908" y="-300304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6B4DB-468B-A51E-4776-60BB9B619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5222" y="1912738"/>
            <a:ext cx="9236241" cy="229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B0C7A-654B-7B17-F8D2-872F0C025B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05" y="5305308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E12FB-AC8A-AFCE-949C-E03E0C83F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29" y="1648505"/>
            <a:ext cx="10910887" cy="3822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494763-8A7D-AAA6-E7BB-A331BE986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43" y="4212771"/>
            <a:ext cx="158099" cy="6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53A2A-DDF6-CA26-A2B9-EE1D61F33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29" y="4169228"/>
            <a:ext cx="158099" cy="60552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A0DF038E-8299-0FE0-9125-28EBCB53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085" y="689429"/>
            <a:ext cx="406400" cy="406400"/>
          </a:xfrm>
          <a:prstGeom prst="rect">
            <a:avLst/>
          </a:prstGeom>
        </p:spPr>
      </p:pic>
      <p:pic>
        <p:nvPicPr>
          <p:cNvPr id="12" name="2 (1)">
            <a:hlinkClick r:id="" action="ppaction://media"/>
            <a:extLst>
              <a:ext uri="{FF2B5EF4-FFF2-40B4-BE49-F238E27FC236}">
                <a16:creationId xmlns:a16="http://schemas.microsoft.com/office/drawing/2014/main" id="{15F9F081-343C-99E3-3093-515982721C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2543" y="1277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6655416" y="2585618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4177" y="857457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4607614" y="214820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4181956" y="3542638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5337042" y="3542637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5173102" y="4546179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5111671" y="5809239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3540605" y="6214932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3452309" y="3552780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3452309" y="4105268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3461007" y="5371014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8" grpId="0" animBg="1"/>
      <p:bldP spid="60" grpId="0" animBg="1"/>
      <p:bldP spid="63" grpId="0" animBg="1"/>
      <p:bldP spid="64" grpId="0" animBg="1"/>
      <p:bldP spid="41" grpId="0"/>
      <p:bldP spid="43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881743"/>
            <a:ext cx="1125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9125BF-41FA-D08B-C5F3-1CA9AD63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723470"/>
            <a:ext cx="10478959" cy="27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 + 15 +20 + 15 = 70 (cm)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cm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× 10 = 700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79714" y="5301342"/>
            <a:ext cx="10287000" cy="9361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xung quanh của hình hộp chữ nhật, ta lấy chu vi mặt đáy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11105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566056" y="642257"/>
            <a:ext cx="112558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× 15 = 300 (cm²) </a:t>
            </a:r>
          </a:p>
          <a:p>
            <a:pPr lvl="0"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+ 300 × 2 = 1 300 (cm²)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135CAB-7ED4-530C-BCEF-76EC4EE50491}"/>
              </a:ext>
            </a:extLst>
          </p:cNvPr>
          <p:cNvSpPr/>
          <p:nvPr/>
        </p:nvSpPr>
        <p:spPr>
          <a:xfrm>
            <a:off x="947057" y="4365170"/>
            <a:ext cx="10287000" cy="14369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diện tích toàn phần của hình hộp chữ nhật, ta tính tổng diện tích xung quanh và diện tích hai đáy của hình hộp chữ nhật đó.</a:t>
            </a:r>
          </a:p>
        </p:txBody>
      </p:sp>
    </p:spTree>
    <p:extLst>
      <p:ext uri="{BB962C8B-B14F-4D97-AF65-F5344CB8AC3E}">
        <p14:creationId xmlns:p14="http://schemas.microsoft.com/office/powerpoint/2010/main" val="5016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370115"/>
            <a:ext cx="11332508" cy="6106886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9DE9C-01C2-DA7B-C4B1-29D1FC0B7D4B}"/>
              </a:ext>
            </a:extLst>
          </p:cNvPr>
          <p:cNvSpPr txBox="1"/>
          <p:nvPr/>
        </p:nvSpPr>
        <p:spPr>
          <a:xfrm>
            <a:off x="609599" y="511629"/>
            <a:ext cx="1125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1CBC4-1C9B-8A82-6847-82729C56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1628063"/>
            <a:ext cx="10755086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  <a:gd name="connsiteX0" fmla="*/ 114801 w 6094133"/>
              <a:gd name="connsiteY0" fmla="*/ 888 h 1249788"/>
              <a:gd name="connsiteX1" fmla="*/ 315921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264695 w 6094133"/>
              <a:gd name="connsiteY4" fmla="*/ 66553 h 1249788"/>
              <a:gd name="connsiteX5" fmla="*/ 1500105 w 6094133"/>
              <a:gd name="connsiteY5" fmla="*/ 66553 h 1249788"/>
              <a:gd name="connsiteX6" fmla="*/ 1674879 w 6094133"/>
              <a:gd name="connsiteY6" fmla="*/ 66553 h 1249788"/>
              <a:gd name="connsiteX7" fmla="*/ 2031561 w 6094133"/>
              <a:gd name="connsiteY7" fmla="*/ 66553 h 1249788"/>
              <a:gd name="connsiteX8" fmla="*/ 2206335 w 6094133"/>
              <a:gd name="connsiteY8" fmla="*/ 66553 h 1249788"/>
              <a:gd name="connsiteX9" fmla="*/ 2441745 w 6094133"/>
              <a:gd name="connsiteY9" fmla="*/ 66553 h 1249788"/>
              <a:gd name="connsiteX10" fmla="*/ 2798427 w 6094133"/>
              <a:gd name="connsiteY10" fmla="*/ 66553 h 1249788"/>
              <a:gd name="connsiteX11" fmla="*/ 3155109 w 6094133"/>
              <a:gd name="connsiteY11" fmla="*/ 66553 h 1249788"/>
              <a:gd name="connsiteX12" fmla="*/ 3390519 w 6094133"/>
              <a:gd name="connsiteY12" fmla="*/ 66553 h 1249788"/>
              <a:gd name="connsiteX13" fmla="*/ 3807837 w 6094133"/>
              <a:gd name="connsiteY13" fmla="*/ 66553 h 1249788"/>
              <a:gd name="connsiteX14" fmla="*/ 4285791 w 6094133"/>
              <a:gd name="connsiteY14" fmla="*/ 66553 h 1249788"/>
              <a:gd name="connsiteX15" fmla="*/ 4642473 w 6094133"/>
              <a:gd name="connsiteY15" fmla="*/ 66553 h 1249788"/>
              <a:gd name="connsiteX16" fmla="*/ 4938518 w 6094133"/>
              <a:gd name="connsiteY16" fmla="*/ 66553 h 1249788"/>
              <a:gd name="connsiteX17" fmla="*/ 5295200 w 6094133"/>
              <a:gd name="connsiteY17" fmla="*/ 66553 h 1249788"/>
              <a:gd name="connsiteX18" fmla="*/ 5469975 w 6094133"/>
              <a:gd name="connsiteY18" fmla="*/ 66553 h 1249788"/>
              <a:gd name="connsiteX19" fmla="*/ 6083468 w 6094133"/>
              <a:gd name="connsiteY19" fmla="*/ 66553 h 1249788"/>
              <a:gd name="connsiteX20" fmla="*/ 6083468 w 6094133"/>
              <a:gd name="connsiteY20" fmla="*/ 663439 h 1249788"/>
              <a:gd name="connsiteX21" fmla="*/ 6083468 w 6094133"/>
              <a:gd name="connsiteY21" fmla="*/ 1214413 h 1249788"/>
              <a:gd name="connsiteX22" fmla="*/ 5908693 w 6094133"/>
              <a:gd name="connsiteY22" fmla="*/ 1214413 h 1249788"/>
              <a:gd name="connsiteX23" fmla="*/ 5430739 w 6094133"/>
              <a:gd name="connsiteY23" fmla="*/ 1214413 h 1249788"/>
              <a:gd name="connsiteX24" fmla="*/ 5195330 w 6094133"/>
              <a:gd name="connsiteY24" fmla="*/ 1214413 h 1249788"/>
              <a:gd name="connsiteX25" fmla="*/ 4959920 w 6094133"/>
              <a:gd name="connsiteY25" fmla="*/ 1214413 h 1249788"/>
              <a:gd name="connsiteX26" fmla="*/ 4603238 w 6094133"/>
              <a:gd name="connsiteY26" fmla="*/ 1214413 h 1249788"/>
              <a:gd name="connsiteX27" fmla="*/ 4185919 w 6094133"/>
              <a:gd name="connsiteY27" fmla="*/ 1214413 h 1249788"/>
              <a:gd name="connsiteX28" fmla="*/ 4011145 w 6094133"/>
              <a:gd name="connsiteY28" fmla="*/ 1214413 h 1249788"/>
              <a:gd name="connsiteX29" fmla="*/ 3533192 w 6094133"/>
              <a:gd name="connsiteY29" fmla="*/ 1214413 h 1249788"/>
              <a:gd name="connsiteX30" fmla="*/ 3297782 w 6094133"/>
              <a:gd name="connsiteY30" fmla="*/ 1214413 h 1249788"/>
              <a:gd name="connsiteX31" fmla="*/ 3001736 w 6094133"/>
              <a:gd name="connsiteY31" fmla="*/ 1214413 h 1249788"/>
              <a:gd name="connsiteX32" fmla="*/ 2705689 w 6094133"/>
              <a:gd name="connsiteY32" fmla="*/ 1214413 h 1249788"/>
              <a:gd name="connsiteX33" fmla="*/ 2409644 w 6094133"/>
              <a:gd name="connsiteY33" fmla="*/ 1214413 h 1249788"/>
              <a:gd name="connsiteX34" fmla="*/ 2234870 w 6094133"/>
              <a:gd name="connsiteY34" fmla="*/ 1214413 h 1249788"/>
              <a:gd name="connsiteX35" fmla="*/ 1999460 w 6094133"/>
              <a:gd name="connsiteY35" fmla="*/ 1214413 h 1249788"/>
              <a:gd name="connsiteX36" fmla="*/ 1642777 w 6094133"/>
              <a:gd name="connsiteY36" fmla="*/ 1214413 h 1249788"/>
              <a:gd name="connsiteX37" fmla="*/ 1407367 w 6094133"/>
              <a:gd name="connsiteY37" fmla="*/ 1214413 h 1249788"/>
              <a:gd name="connsiteX38" fmla="*/ 1050685 w 6094133"/>
              <a:gd name="connsiteY38" fmla="*/ 1214413 h 1249788"/>
              <a:gd name="connsiteX39" fmla="*/ 754640 w 6094133"/>
              <a:gd name="connsiteY39" fmla="*/ 1214413 h 1249788"/>
              <a:gd name="connsiteX40" fmla="*/ 579866 w 6094133"/>
              <a:gd name="connsiteY40" fmla="*/ 1214413 h 1249788"/>
              <a:gd name="connsiteX41" fmla="*/ 19875 w 6094133"/>
              <a:gd name="connsiteY41" fmla="*/ 1214413 h 1249788"/>
              <a:gd name="connsiteX42" fmla="*/ 19875 w 6094133"/>
              <a:gd name="connsiteY42" fmla="*/ 617526 h 1249788"/>
              <a:gd name="connsiteX43" fmla="*/ 114801 w 6094133"/>
              <a:gd name="connsiteY43" fmla="*/ 888 h 1249788"/>
              <a:gd name="connsiteX0" fmla="*/ 19875 w 6094133"/>
              <a:gd name="connsiteY0" fmla="*/ 66553 h 1249788"/>
              <a:gd name="connsiteX1" fmla="*/ 255285 w 6094133"/>
              <a:gd name="connsiteY1" fmla="*/ 66553 h 1249788"/>
              <a:gd name="connsiteX2" fmla="*/ 490695 w 6094133"/>
              <a:gd name="connsiteY2" fmla="*/ 66553 h 1249788"/>
              <a:gd name="connsiteX3" fmla="*/ 847377 w 6094133"/>
              <a:gd name="connsiteY3" fmla="*/ 66553 h 1249788"/>
              <a:gd name="connsiteX4" fmla="*/ 1325331 w 6094133"/>
              <a:gd name="connsiteY4" fmla="*/ 66553 h 1249788"/>
              <a:gd name="connsiteX5" fmla="*/ 1803285 w 6094133"/>
              <a:gd name="connsiteY5" fmla="*/ 66553 h 1249788"/>
              <a:gd name="connsiteX6" fmla="*/ 2159966 w 6094133"/>
              <a:gd name="connsiteY6" fmla="*/ 66553 h 1249788"/>
              <a:gd name="connsiteX7" fmla="*/ 2456012 w 6094133"/>
              <a:gd name="connsiteY7" fmla="*/ 66553 h 1249788"/>
              <a:gd name="connsiteX8" fmla="*/ 2873330 w 6094133"/>
              <a:gd name="connsiteY8" fmla="*/ 66553 h 1249788"/>
              <a:gd name="connsiteX9" fmla="*/ 3169376 w 6094133"/>
              <a:gd name="connsiteY9" fmla="*/ 66553 h 1249788"/>
              <a:gd name="connsiteX10" fmla="*/ 3404786 w 6094133"/>
              <a:gd name="connsiteY10" fmla="*/ 66553 h 1249788"/>
              <a:gd name="connsiteX11" fmla="*/ 3822104 w 6094133"/>
              <a:gd name="connsiteY11" fmla="*/ 66553 h 1249788"/>
              <a:gd name="connsiteX12" fmla="*/ 4300058 w 6094133"/>
              <a:gd name="connsiteY12" fmla="*/ 66553 h 1249788"/>
              <a:gd name="connsiteX13" fmla="*/ 4596104 w 6094133"/>
              <a:gd name="connsiteY13" fmla="*/ 66553 h 1249788"/>
              <a:gd name="connsiteX14" fmla="*/ 4831514 w 6094133"/>
              <a:gd name="connsiteY14" fmla="*/ 66553 h 1249788"/>
              <a:gd name="connsiteX15" fmla="*/ 5248832 w 6094133"/>
              <a:gd name="connsiteY15" fmla="*/ 66553 h 1249788"/>
              <a:gd name="connsiteX16" fmla="*/ 5666150 w 6094133"/>
              <a:gd name="connsiteY16" fmla="*/ 66553 h 1249788"/>
              <a:gd name="connsiteX17" fmla="*/ 6083468 w 6094133"/>
              <a:gd name="connsiteY17" fmla="*/ 66553 h 1249788"/>
              <a:gd name="connsiteX18" fmla="*/ 6083468 w 6094133"/>
              <a:gd name="connsiteY18" fmla="*/ 629004 h 1249788"/>
              <a:gd name="connsiteX19" fmla="*/ 6083468 w 6094133"/>
              <a:gd name="connsiteY19" fmla="*/ 1214413 h 1249788"/>
              <a:gd name="connsiteX20" fmla="*/ 5726786 w 6094133"/>
              <a:gd name="connsiteY20" fmla="*/ 1214413 h 1249788"/>
              <a:gd name="connsiteX21" fmla="*/ 5309468 w 6094133"/>
              <a:gd name="connsiteY21" fmla="*/ 1214413 h 1249788"/>
              <a:gd name="connsiteX22" fmla="*/ 5074058 w 6094133"/>
              <a:gd name="connsiteY22" fmla="*/ 1214413 h 1249788"/>
              <a:gd name="connsiteX23" fmla="*/ 4778012 w 6094133"/>
              <a:gd name="connsiteY23" fmla="*/ 1214413 h 1249788"/>
              <a:gd name="connsiteX24" fmla="*/ 4421330 w 6094133"/>
              <a:gd name="connsiteY24" fmla="*/ 1214413 h 1249788"/>
              <a:gd name="connsiteX25" fmla="*/ 4004012 w 6094133"/>
              <a:gd name="connsiteY25" fmla="*/ 1214413 h 1249788"/>
              <a:gd name="connsiteX26" fmla="*/ 3707966 w 6094133"/>
              <a:gd name="connsiteY26" fmla="*/ 1214413 h 1249788"/>
              <a:gd name="connsiteX27" fmla="*/ 3533192 w 6094133"/>
              <a:gd name="connsiteY27" fmla="*/ 1214413 h 1249788"/>
              <a:gd name="connsiteX28" fmla="*/ 3176510 w 6094133"/>
              <a:gd name="connsiteY28" fmla="*/ 1214413 h 1249788"/>
              <a:gd name="connsiteX29" fmla="*/ 2880464 w 6094133"/>
              <a:gd name="connsiteY29" fmla="*/ 1214413 h 1249788"/>
              <a:gd name="connsiteX30" fmla="*/ 2705689 w 6094133"/>
              <a:gd name="connsiteY30" fmla="*/ 1214413 h 1249788"/>
              <a:gd name="connsiteX31" fmla="*/ 2530915 w 6094133"/>
              <a:gd name="connsiteY31" fmla="*/ 1214413 h 1249788"/>
              <a:gd name="connsiteX32" fmla="*/ 2113598 w 6094133"/>
              <a:gd name="connsiteY32" fmla="*/ 1214413 h 1249788"/>
              <a:gd name="connsiteX33" fmla="*/ 1817552 w 6094133"/>
              <a:gd name="connsiteY33" fmla="*/ 1214413 h 1249788"/>
              <a:gd name="connsiteX34" fmla="*/ 1460870 w 6094133"/>
              <a:gd name="connsiteY34" fmla="*/ 1214413 h 1249788"/>
              <a:gd name="connsiteX35" fmla="*/ 1043552 w 6094133"/>
              <a:gd name="connsiteY35" fmla="*/ 1214413 h 1249788"/>
              <a:gd name="connsiteX36" fmla="*/ 747506 w 6094133"/>
              <a:gd name="connsiteY36" fmla="*/ 1214413 h 1249788"/>
              <a:gd name="connsiteX37" fmla="*/ 19875 w 6094133"/>
              <a:gd name="connsiteY37" fmla="*/ 1214413 h 1249788"/>
              <a:gd name="connsiteX38" fmla="*/ 19875 w 6094133"/>
              <a:gd name="connsiteY38" fmla="*/ 651962 h 1249788"/>
              <a:gd name="connsiteX39" fmla="*/ 19875 w 6094133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94133" h="1249788" fill="none" extrusionOk="0">
                <a:moveTo>
                  <a:pt x="19875" y="66553"/>
                </a:moveTo>
                <a:cubicBezTo>
                  <a:pt x="91135" y="60212"/>
                  <a:pt x="188444" y="92657"/>
                  <a:pt x="255285" y="66553"/>
                </a:cubicBezTo>
                <a:cubicBezTo>
                  <a:pt x="273940" y="25722"/>
                  <a:pt x="444559" y="102308"/>
                  <a:pt x="490695" y="66553"/>
                </a:cubicBezTo>
                <a:cubicBezTo>
                  <a:pt x="507064" y="-25403"/>
                  <a:pt x="686749" y="108460"/>
                  <a:pt x="847377" y="66553"/>
                </a:cubicBezTo>
                <a:cubicBezTo>
                  <a:pt x="988375" y="-22675"/>
                  <a:pt x="1131448" y="139477"/>
                  <a:pt x="1325331" y="66553"/>
                </a:cubicBezTo>
                <a:cubicBezTo>
                  <a:pt x="1488549" y="-23894"/>
                  <a:pt x="1706702" y="157338"/>
                  <a:pt x="1803285" y="66553"/>
                </a:cubicBezTo>
                <a:cubicBezTo>
                  <a:pt x="1902546" y="6462"/>
                  <a:pt x="2101486" y="93985"/>
                  <a:pt x="2159966" y="66553"/>
                </a:cubicBezTo>
                <a:cubicBezTo>
                  <a:pt x="2219518" y="39179"/>
                  <a:pt x="2393025" y="139730"/>
                  <a:pt x="2456012" y="66553"/>
                </a:cubicBezTo>
                <a:cubicBezTo>
                  <a:pt x="2525037" y="56603"/>
                  <a:pt x="2684282" y="83886"/>
                  <a:pt x="2873330" y="66553"/>
                </a:cubicBezTo>
                <a:cubicBezTo>
                  <a:pt x="3056548" y="64631"/>
                  <a:pt x="3058781" y="76602"/>
                  <a:pt x="3169376" y="66553"/>
                </a:cubicBezTo>
                <a:cubicBezTo>
                  <a:pt x="3295648" y="56595"/>
                  <a:pt x="3380407" y="135821"/>
                  <a:pt x="3404786" y="66553"/>
                </a:cubicBezTo>
                <a:cubicBezTo>
                  <a:pt x="3516131" y="-24820"/>
                  <a:pt x="3651165" y="99783"/>
                  <a:pt x="3822104" y="66553"/>
                </a:cubicBezTo>
                <a:cubicBezTo>
                  <a:pt x="3955094" y="85663"/>
                  <a:pt x="4207949" y="113164"/>
                  <a:pt x="4300058" y="66553"/>
                </a:cubicBezTo>
                <a:cubicBezTo>
                  <a:pt x="4485105" y="29419"/>
                  <a:pt x="4528789" y="161246"/>
                  <a:pt x="4596104" y="66553"/>
                </a:cubicBezTo>
                <a:cubicBezTo>
                  <a:pt x="4663117" y="4313"/>
                  <a:pt x="4712832" y="107285"/>
                  <a:pt x="4831514" y="66553"/>
                </a:cubicBezTo>
                <a:cubicBezTo>
                  <a:pt x="4855027" y="-39439"/>
                  <a:pt x="5046656" y="242557"/>
                  <a:pt x="5248832" y="66553"/>
                </a:cubicBezTo>
                <a:cubicBezTo>
                  <a:pt x="5422599" y="-2624"/>
                  <a:pt x="5491868" y="95798"/>
                  <a:pt x="5666150" y="66553"/>
                </a:cubicBezTo>
                <a:cubicBezTo>
                  <a:pt x="5881669" y="-35982"/>
                  <a:pt x="5976989" y="55173"/>
                  <a:pt x="6083468" y="66553"/>
                </a:cubicBezTo>
                <a:cubicBezTo>
                  <a:pt x="6135078" y="133742"/>
                  <a:pt x="6143314" y="372203"/>
                  <a:pt x="6083468" y="629004"/>
                </a:cubicBezTo>
                <a:cubicBezTo>
                  <a:pt x="6104030" y="887050"/>
                  <a:pt x="6057309" y="977991"/>
                  <a:pt x="6083468" y="1214413"/>
                </a:cubicBezTo>
                <a:cubicBezTo>
                  <a:pt x="5970661" y="1278145"/>
                  <a:pt x="5827676" y="1131462"/>
                  <a:pt x="5726786" y="1214413"/>
                </a:cubicBezTo>
                <a:cubicBezTo>
                  <a:pt x="5633126" y="1262139"/>
                  <a:pt x="5394440" y="1149815"/>
                  <a:pt x="5309468" y="1214413"/>
                </a:cubicBezTo>
                <a:cubicBezTo>
                  <a:pt x="5223102" y="1259311"/>
                  <a:pt x="5230023" y="1131753"/>
                  <a:pt x="5074058" y="1214413"/>
                </a:cubicBezTo>
                <a:cubicBezTo>
                  <a:pt x="4978557" y="1304154"/>
                  <a:pt x="4921561" y="1215467"/>
                  <a:pt x="4778012" y="1214413"/>
                </a:cubicBezTo>
                <a:cubicBezTo>
                  <a:pt x="4638587" y="1255820"/>
                  <a:pt x="4591527" y="1125189"/>
                  <a:pt x="4421330" y="1214413"/>
                </a:cubicBezTo>
                <a:cubicBezTo>
                  <a:pt x="4285006" y="1304239"/>
                  <a:pt x="4139244" y="1180966"/>
                  <a:pt x="4004012" y="1214413"/>
                </a:cubicBezTo>
                <a:cubicBezTo>
                  <a:pt x="3885413" y="1224941"/>
                  <a:pt x="3840767" y="1207171"/>
                  <a:pt x="3707966" y="1214413"/>
                </a:cubicBezTo>
                <a:cubicBezTo>
                  <a:pt x="3542454" y="1213908"/>
                  <a:pt x="3614089" y="1156697"/>
                  <a:pt x="3533192" y="1214413"/>
                </a:cubicBezTo>
                <a:cubicBezTo>
                  <a:pt x="3429995" y="1275267"/>
                  <a:pt x="3299060" y="1153505"/>
                  <a:pt x="3176510" y="1214413"/>
                </a:cubicBezTo>
                <a:cubicBezTo>
                  <a:pt x="3057246" y="1255919"/>
                  <a:pt x="2970179" y="1102066"/>
                  <a:pt x="2880464" y="1214413"/>
                </a:cubicBezTo>
                <a:cubicBezTo>
                  <a:pt x="2825466" y="1285591"/>
                  <a:pt x="2741141" y="1219277"/>
                  <a:pt x="2705689" y="1214413"/>
                </a:cubicBezTo>
                <a:cubicBezTo>
                  <a:pt x="2641824" y="1219992"/>
                  <a:pt x="2628672" y="1188127"/>
                  <a:pt x="2530915" y="1214413"/>
                </a:cubicBezTo>
                <a:cubicBezTo>
                  <a:pt x="2376946" y="1253962"/>
                  <a:pt x="2328106" y="1219708"/>
                  <a:pt x="2113598" y="1214413"/>
                </a:cubicBezTo>
                <a:cubicBezTo>
                  <a:pt x="1921546" y="1261836"/>
                  <a:pt x="1945724" y="1209480"/>
                  <a:pt x="1817552" y="1214413"/>
                </a:cubicBezTo>
                <a:cubicBezTo>
                  <a:pt x="1679843" y="1207963"/>
                  <a:pt x="1638207" y="1170976"/>
                  <a:pt x="1460870" y="1214413"/>
                </a:cubicBezTo>
                <a:cubicBezTo>
                  <a:pt x="1267371" y="1208030"/>
                  <a:pt x="1117085" y="1166385"/>
                  <a:pt x="1043552" y="1214413"/>
                </a:cubicBezTo>
                <a:cubicBezTo>
                  <a:pt x="918659" y="1258942"/>
                  <a:pt x="840066" y="1177917"/>
                  <a:pt x="747506" y="1214413"/>
                </a:cubicBezTo>
                <a:cubicBezTo>
                  <a:pt x="648934" y="1195204"/>
                  <a:pt x="219281" y="1176378"/>
                  <a:pt x="19875" y="1214413"/>
                </a:cubicBezTo>
                <a:cubicBezTo>
                  <a:pt x="6565" y="997528"/>
                  <a:pt x="13802" y="834499"/>
                  <a:pt x="19875" y="651962"/>
                </a:cubicBezTo>
                <a:cubicBezTo>
                  <a:pt x="5617" y="414765"/>
                  <a:pt x="35169" y="366970"/>
                  <a:pt x="19875" y="66553"/>
                </a:cubicBezTo>
                <a:close/>
              </a:path>
              <a:path w="6094133" h="1249788" stroke="0" extrusionOk="0">
                <a:moveTo>
                  <a:pt x="114801" y="888"/>
                </a:moveTo>
                <a:cubicBezTo>
                  <a:pt x="207939" y="-32865"/>
                  <a:pt x="231291" y="72215"/>
                  <a:pt x="315921" y="66553"/>
                </a:cubicBezTo>
                <a:cubicBezTo>
                  <a:pt x="382695" y="70777"/>
                  <a:pt x="404502" y="95034"/>
                  <a:pt x="490695" y="66553"/>
                </a:cubicBezTo>
                <a:cubicBezTo>
                  <a:pt x="566929" y="82732"/>
                  <a:pt x="697230" y="113402"/>
                  <a:pt x="847377" y="66553"/>
                </a:cubicBezTo>
                <a:cubicBezTo>
                  <a:pt x="951920" y="-16767"/>
                  <a:pt x="1077941" y="181457"/>
                  <a:pt x="1264695" y="66553"/>
                </a:cubicBezTo>
                <a:cubicBezTo>
                  <a:pt x="1411945" y="-1758"/>
                  <a:pt x="1435906" y="84928"/>
                  <a:pt x="1500105" y="66553"/>
                </a:cubicBezTo>
                <a:cubicBezTo>
                  <a:pt x="1546418" y="73573"/>
                  <a:pt x="1621221" y="99382"/>
                  <a:pt x="1674879" y="66553"/>
                </a:cubicBezTo>
                <a:cubicBezTo>
                  <a:pt x="1742588" y="6531"/>
                  <a:pt x="1922255" y="127770"/>
                  <a:pt x="2031561" y="66553"/>
                </a:cubicBezTo>
                <a:cubicBezTo>
                  <a:pt x="2103186" y="-17487"/>
                  <a:pt x="2142070" y="96457"/>
                  <a:pt x="2206335" y="66553"/>
                </a:cubicBezTo>
                <a:cubicBezTo>
                  <a:pt x="2249577" y="91362"/>
                  <a:pt x="2354932" y="62450"/>
                  <a:pt x="2441745" y="66553"/>
                </a:cubicBezTo>
                <a:cubicBezTo>
                  <a:pt x="2533904" y="95331"/>
                  <a:pt x="2723238" y="54443"/>
                  <a:pt x="2798427" y="66553"/>
                </a:cubicBezTo>
                <a:cubicBezTo>
                  <a:pt x="2823518" y="60962"/>
                  <a:pt x="2981795" y="78230"/>
                  <a:pt x="3155109" y="66553"/>
                </a:cubicBezTo>
                <a:cubicBezTo>
                  <a:pt x="3318949" y="35875"/>
                  <a:pt x="3255473" y="83819"/>
                  <a:pt x="3390519" y="66553"/>
                </a:cubicBezTo>
                <a:cubicBezTo>
                  <a:pt x="3511438" y="5841"/>
                  <a:pt x="3655023" y="122944"/>
                  <a:pt x="3807837" y="66553"/>
                </a:cubicBezTo>
                <a:cubicBezTo>
                  <a:pt x="3943201" y="-2198"/>
                  <a:pt x="4048725" y="78424"/>
                  <a:pt x="4285791" y="66553"/>
                </a:cubicBezTo>
                <a:cubicBezTo>
                  <a:pt x="4519495" y="82285"/>
                  <a:pt x="4557488" y="137712"/>
                  <a:pt x="4642473" y="66553"/>
                </a:cubicBezTo>
                <a:cubicBezTo>
                  <a:pt x="4729242" y="25345"/>
                  <a:pt x="4870870" y="80811"/>
                  <a:pt x="4938518" y="66553"/>
                </a:cubicBezTo>
                <a:cubicBezTo>
                  <a:pt x="4974945" y="30991"/>
                  <a:pt x="5089731" y="58324"/>
                  <a:pt x="5295200" y="66553"/>
                </a:cubicBezTo>
                <a:cubicBezTo>
                  <a:pt x="5449369" y="48897"/>
                  <a:pt x="5407801" y="70435"/>
                  <a:pt x="5469975" y="66553"/>
                </a:cubicBezTo>
                <a:cubicBezTo>
                  <a:pt x="5471172" y="80981"/>
                  <a:pt x="5817558" y="51244"/>
                  <a:pt x="6083468" y="66553"/>
                </a:cubicBezTo>
                <a:cubicBezTo>
                  <a:pt x="6093561" y="366940"/>
                  <a:pt x="6036652" y="519117"/>
                  <a:pt x="6083468" y="663439"/>
                </a:cubicBezTo>
                <a:cubicBezTo>
                  <a:pt x="6165383" y="788082"/>
                  <a:pt x="6125474" y="1059152"/>
                  <a:pt x="6083468" y="1214413"/>
                </a:cubicBezTo>
                <a:cubicBezTo>
                  <a:pt x="6022510" y="1214737"/>
                  <a:pt x="6003263" y="1163949"/>
                  <a:pt x="5908693" y="1214413"/>
                </a:cubicBezTo>
                <a:cubicBezTo>
                  <a:pt x="5825378" y="1244033"/>
                  <a:pt x="5582399" y="1151408"/>
                  <a:pt x="5430739" y="1214413"/>
                </a:cubicBezTo>
                <a:cubicBezTo>
                  <a:pt x="5336365" y="1313872"/>
                  <a:pt x="5242154" y="1176050"/>
                  <a:pt x="5195330" y="1214413"/>
                </a:cubicBezTo>
                <a:cubicBezTo>
                  <a:pt x="5101214" y="1275927"/>
                  <a:pt x="4993196" y="1186885"/>
                  <a:pt x="4959920" y="1214413"/>
                </a:cubicBezTo>
                <a:cubicBezTo>
                  <a:pt x="4910779" y="1212089"/>
                  <a:pt x="4711966" y="1197443"/>
                  <a:pt x="4603238" y="1214413"/>
                </a:cubicBezTo>
                <a:cubicBezTo>
                  <a:pt x="4388885" y="1254494"/>
                  <a:pt x="4323475" y="1103413"/>
                  <a:pt x="4185919" y="1214413"/>
                </a:cubicBezTo>
                <a:cubicBezTo>
                  <a:pt x="4098686" y="1286853"/>
                  <a:pt x="4057894" y="1163623"/>
                  <a:pt x="4011145" y="1214413"/>
                </a:cubicBezTo>
                <a:cubicBezTo>
                  <a:pt x="3954118" y="1246788"/>
                  <a:pt x="3736819" y="1150938"/>
                  <a:pt x="3533192" y="1214413"/>
                </a:cubicBezTo>
                <a:cubicBezTo>
                  <a:pt x="3367159" y="1250893"/>
                  <a:pt x="3373323" y="1190885"/>
                  <a:pt x="3297782" y="1214413"/>
                </a:cubicBezTo>
                <a:cubicBezTo>
                  <a:pt x="3248726" y="1213413"/>
                  <a:pt x="3103328" y="1222105"/>
                  <a:pt x="3001736" y="1214413"/>
                </a:cubicBezTo>
                <a:cubicBezTo>
                  <a:pt x="2936423" y="1213773"/>
                  <a:pt x="2777658" y="1213070"/>
                  <a:pt x="2705689" y="1214413"/>
                </a:cubicBezTo>
                <a:cubicBezTo>
                  <a:pt x="2632885" y="1263498"/>
                  <a:pt x="2493642" y="1184544"/>
                  <a:pt x="2409644" y="1214413"/>
                </a:cubicBezTo>
                <a:cubicBezTo>
                  <a:pt x="2351910" y="1253690"/>
                  <a:pt x="2274265" y="1206906"/>
                  <a:pt x="2234870" y="1214413"/>
                </a:cubicBezTo>
                <a:cubicBezTo>
                  <a:pt x="2153195" y="1229587"/>
                  <a:pt x="2108739" y="1195758"/>
                  <a:pt x="1999460" y="1214413"/>
                </a:cubicBezTo>
                <a:cubicBezTo>
                  <a:pt x="1869354" y="1163389"/>
                  <a:pt x="1763041" y="1136890"/>
                  <a:pt x="1642777" y="1214413"/>
                </a:cubicBezTo>
                <a:cubicBezTo>
                  <a:pt x="1494991" y="1305354"/>
                  <a:pt x="1510143" y="1195791"/>
                  <a:pt x="1407367" y="1214413"/>
                </a:cubicBezTo>
                <a:cubicBezTo>
                  <a:pt x="1320133" y="1252934"/>
                  <a:pt x="1107045" y="1147057"/>
                  <a:pt x="1050685" y="1214413"/>
                </a:cubicBezTo>
                <a:cubicBezTo>
                  <a:pt x="946146" y="1262202"/>
                  <a:pt x="834189" y="1183237"/>
                  <a:pt x="754640" y="1214413"/>
                </a:cubicBezTo>
                <a:cubicBezTo>
                  <a:pt x="624326" y="1244017"/>
                  <a:pt x="605831" y="1189142"/>
                  <a:pt x="579866" y="1214413"/>
                </a:cubicBezTo>
                <a:cubicBezTo>
                  <a:pt x="532844" y="1205111"/>
                  <a:pt x="138464" y="1161116"/>
                  <a:pt x="19875" y="1214413"/>
                </a:cubicBezTo>
                <a:cubicBezTo>
                  <a:pt x="-61669" y="976678"/>
                  <a:pt x="-14164" y="795451"/>
                  <a:pt x="19875" y="617526"/>
                </a:cubicBezTo>
                <a:cubicBezTo>
                  <a:pt x="-37621" y="425079"/>
                  <a:pt x="192342" y="271005"/>
                  <a:pt x="114801" y="888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89704" y="25933"/>
                  <a:pt x="196381" y="115289"/>
                  <a:pt x="255285" y="66553"/>
                </a:cubicBezTo>
                <a:cubicBezTo>
                  <a:pt x="324947" y="19935"/>
                  <a:pt x="449088" y="103768"/>
                  <a:pt x="490695" y="66553"/>
                </a:cubicBezTo>
                <a:cubicBezTo>
                  <a:pt x="500299" y="-7802"/>
                  <a:pt x="781589" y="137937"/>
                  <a:pt x="847377" y="66553"/>
                </a:cubicBezTo>
                <a:cubicBezTo>
                  <a:pt x="955018" y="-55386"/>
                  <a:pt x="1186522" y="110116"/>
                  <a:pt x="1325331" y="66553"/>
                </a:cubicBezTo>
                <a:cubicBezTo>
                  <a:pt x="1442593" y="-892"/>
                  <a:pt x="1721456" y="193150"/>
                  <a:pt x="1803285" y="66553"/>
                </a:cubicBezTo>
                <a:cubicBezTo>
                  <a:pt x="1881373" y="-24801"/>
                  <a:pt x="2082669" y="120485"/>
                  <a:pt x="2159966" y="66553"/>
                </a:cubicBezTo>
                <a:cubicBezTo>
                  <a:pt x="2228431" y="-13547"/>
                  <a:pt x="2382450" y="91836"/>
                  <a:pt x="2456012" y="66553"/>
                </a:cubicBezTo>
                <a:cubicBezTo>
                  <a:pt x="2563580" y="27105"/>
                  <a:pt x="2746987" y="115690"/>
                  <a:pt x="2873330" y="66553"/>
                </a:cubicBezTo>
                <a:cubicBezTo>
                  <a:pt x="3049346" y="70002"/>
                  <a:pt x="3056571" y="90654"/>
                  <a:pt x="3169376" y="66553"/>
                </a:cubicBezTo>
                <a:cubicBezTo>
                  <a:pt x="3276757" y="55579"/>
                  <a:pt x="3348044" y="121110"/>
                  <a:pt x="3404786" y="66553"/>
                </a:cubicBezTo>
                <a:cubicBezTo>
                  <a:pt x="3457548" y="-36695"/>
                  <a:pt x="3671577" y="116371"/>
                  <a:pt x="3822104" y="66553"/>
                </a:cubicBezTo>
                <a:cubicBezTo>
                  <a:pt x="3980937" y="11526"/>
                  <a:pt x="4155996" y="121348"/>
                  <a:pt x="4300058" y="66553"/>
                </a:cubicBezTo>
                <a:cubicBezTo>
                  <a:pt x="4489535" y="38225"/>
                  <a:pt x="4478103" y="103737"/>
                  <a:pt x="4596104" y="66553"/>
                </a:cubicBezTo>
                <a:cubicBezTo>
                  <a:pt x="4707777" y="-8417"/>
                  <a:pt x="4713481" y="106372"/>
                  <a:pt x="4831514" y="66553"/>
                </a:cubicBezTo>
                <a:cubicBezTo>
                  <a:pt x="4935259" y="-17987"/>
                  <a:pt x="5130763" y="189820"/>
                  <a:pt x="5248832" y="66553"/>
                </a:cubicBezTo>
                <a:cubicBezTo>
                  <a:pt x="5371407" y="10579"/>
                  <a:pt x="5467225" y="126852"/>
                  <a:pt x="5666150" y="66553"/>
                </a:cubicBezTo>
                <a:cubicBezTo>
                  <a:pt x="5877098" y="-24152"/>
                  <a:pt x="5955523" y="41730"/>
                  <a:pt x="6083468" y="66553"/>
                </a:cubicBezTo>
                <a:cubicBezTo>
                  <a:pt x="6128291" y="159166"/>
                  <a:pt x="6073539" y="411722"/>
                  <a:pt x="6083468" y="629004"/>
                </a:cubicBezTo>
                <a:cubicBezTo>
                  <a:pt x="6117725" y="853822"/>
                  <a:pt x="6097145" y="983112"/>
                  <a:pt x="6083468" y="1214413"/>
                </a:cubicBezTo>
                <a:cubicBezTo>
                  <a:pt x="5975667" y="1250833"/>
                  <a:pt x="5817439" y="1168512"/>
                  <a:pt x="5726786" y="1214413"/>
                </a:cubicBezTo>
                <a:cubicBezTo>
                  <a:pt x="5676356" y="1270791"/>
                  <a:pt x="5385847" y="1123913"/>
                  <a:pt x="5309468" y="1214413"/>
                </a:cubicBezTo>
                <a:cubicBezTo>
                  <a:pt x="5222738" y="1312064"/>
                  <a:pt x="5133145" y="1139236"/>
                  <a:pt x="5074058" y="1214413"/>
                </a:cubicBezTo>
                <a:cubicBezTo>
                  <a:pt x="4968009" y="1241672"/>
                  <a:pt x="4891331" y="1173609"/>
                  <a:pt x="4778012" y="1214413"/>
                </a:cubicBezTo>
                <a:cubicBezTo>
                  <a:pt x="4659515" y="1214107"/>
                  <a:pt x="4581168" y="1162065"/>
                  <a:pt x="4421330" y="1214413"/>
                </a:cubicBezTo>
                <a:cubicBezTo>
                  <a:pt x="4297595" y="1315289"/>
                  <a:pt x="4085023" y="1205316"/>
                  <a:pt x="4004012" y="1214413"/>
                </a:cubicBezTo>
                <a:cubicBezTo>
                  <a:pt x="3874710" y="1243212"/>
                  <a:pt x="3835138" y="1220159"/>
                  <a:pt x="3707966" y="1214413"/>
                </a:cubicBezTo>
                <a:cubicBezTo>
                  <a:pt x="3561081" y="1224088"/>
                  <a:pt x="3597053" y="1150183"/>
                  <a:pt x="3533192" y="1214413"/>
                </a:cubicBezTo>
                <a:cubicBezTo>
                  <a:pt x="3490221" y="1263062"/>
                  <a:pt x="3283471" y="1195103"/>
                  <a:pt x="3176510" y="1214413"/>
                </a:cubicBezTo>
                <a:cubicBezTo>
                  <a:pt x="3082267" y="1249429"/>
                  <a:pt x="2949489" y="1141195"/>
                  <a:pt x="2880464" y="1214413"/>
                </a:cubicBezTo>
                <a:cubicBezTo>
                  <a:pt x="2816672" y="1289169"/>
                  <a:pt x="2749854" y="1203620"/>
                  <a:pt x="2705689" y="1214413"/>
                </a:cubicBezTo>
                <a:cubicBezTo>
                  <a:pt x="2671509" y="1228482"/>
                  <a:pt x="2625092" y="1159143"/>
                  <a:pt x="2530915" y="1214413"/>
                </a:cubicBezTo>
                <a:cubicBezTo>
                  <a:pt x="2455107" y="1227986"/>
                  <a:pt x="2278229" y="1140980"/>
                  <a:pt x="2113598" y="1214413"/>
                </a:cubicBezTo>
                <a:cubicBezTo>
                  <a:pt x="1914951" y="1269748"/>
                  <a:pt x="1930961" y="1191774"/>
                  <a:pt x="1817552" y="1214413"/>
                </a:cubicBezTo>
                <a:cubicBezTo>
                  <a:pt x="1717362" y="1202767"/>
                  <a:pt x="1642952" y="1182478"/>
                  <a:pt x="1460870" y="1214413"/>
                </a:cubicBezTo>
                <a:cubicBezTo>
                  <a:pt x="1296043" y="1279861"/>
                  <a:pt x="1169231" y="1175502"/>
                  <a:pt x="1043552" y="1214413"/>
                </a:cubicBezTo>
                <a:cubicBezTo>
                  <a:pt x="919127" y="1256682"/>
                  <a:pt x="797372" y="1215137"/>
                  <a:pt x="747506" y="1214413"/>
                </a:cubicBezTo>
                <a:cubicBezTo>
                  <a:pt x="675075" y="1179237"/>
                  <a:pt x="229962" y="1190065"/>
                  <a:pt x="19875" y="1214413"/>
                </a:cubicBezTo>
                <a:cubicBezTo>
                  <a:pt x="14782" y="946526"/>
                  <a:pt x="36171" y="886929"/>
                  <a:pt x="19875" y="651962"/>
                </a:cubicBezTo>
                <a:cubicBezTo>
                  <a:pt x="595" y="452929"/>
                  <a:pt x="30440" y="363392"/>
                  <a:pt x="19875" y="66553"/>
                </a:cubicBezTo>
                <a:close/>
              </a:path>
              <a:path w="6094133" h="1249788" fill="none" stroke="0" extrusionOk="0">
                <a:moveTo>
                  <a:pt x="19875" y="66553"/>
                </a:moveTo>
                <a:cubicBezTo>
                  <a:pt x="93201" y="44592"/>
                  <a:pt x="191350" y="112527"/>
                  <a:pt x="255285" y="66553"/>
                </a:cubicBezTo>
                <a:cubicBezTo>
                  <a:pt x="298983" y="20689"/>
                  <a:pt x="434603" y="106673"/>
                  <a:pt x="490695" y="66553"/>
                </a:cubicBezTo>
                <a:cubicBezTo>
                  <a:pt x="510756" y="-7800"/>
                  <a:pt x="745043" y="127122"/>
                  <a:pt x="847377" y="66553"/>
                </a:cubicBezTo>
                <a:cubicBezTo>
                  <a:pt x="955314" y="-38038"/>
                  <a:pt x="1148150" y="139148"/>
                  <a:pt x="1325331" y="66553"/>
                </a:cubicBezTo>
                <a:cubicBezTo>
                  <a:pt x="1466464" y="-27015"/>
                  <a:pt x="1689020" y="184324"/>
                  <a:pt x="1803285" y="66553"/>
                </a:cubicBezTo>
                <a:cubicBezTo>
                  <a:pt x="1888705" y="-17579"/>
                  <a:pt x="2091555" y="94414"/>
                  <a:pt x="2159966" y="66553"/>
                </a:cubicBezTo>
                <a:cubicBezTo>
                  <a:pt x="2230555" y="12454"/>
                  <a:pt x="2389817" y="111530"/>
                  <a:pt x="2456012" y="66553"/>
                </a:cubicBezTo>
                <a:cubicBezTo>
                  <a:pt x="2553151" y="39898"/>
                  <a:pt x="2726545" y="106747"/>
                  <a:pt x="2873330" y="66553"/>
                </a:cubicBezTo>
                <a:cubicBezTo>
                  <a:pt x="3055357" y="63452"/>
                  <a:pt x="3058318" y="86901"/>
                  <a:pt x="3169376" y="66553"/>
                </a:cubicBezTo>
                <a:cubicBezTo>
                  <a:pt x="3271941" y="65481"/>
                  <a:pt x="3379069" y="123931"/>
                  <a:pt x="3404786" y="66553"/>
                </a:cubicBezTo>
                <a:cubicBezTo>
                  <a:pt x="3456491" y="-15166"/>
                  <a:pt x="3671350" y="101062"/>
                  <a:pt x="3822104" y="66553"/>
                </a:cubicBezTo>
                <a:cubicBezTo>
                  <a:pt x="3977371" y="61001"/>
                  <a:pt x="4198174" y="124120"/>
                  <a:pt x="4300058" y="66553"/>
                </a:cubicBezTo>
                <a:cubicBezTo>
                  <a:pt x="4488592" y="33166"/>
                  <a:pt x="4495990" y="120293"/>
                  <a:pt x="4596104" y="66553"/>
                </a:cubicBezTo>
                <a:cubicBezTo>
                  <a:pt x="4713332" y="7922"/>
                  <a:pt x="4708744" y="102442"/>
                  <a:pt x="4831514" y="66553"/>
                </a:cubicBezTo>
                <a:cubicBezTo>
                  <a:pt x="4870560" y="-50845"/>
                  <a:pt x="5087408" y="200387"/>
                  <a:pt x="5248832" y="66553"/>
                </a:cubicBezTo>
                <a:cubicBezTo>
                  <a:pt x="5396515" y="391"/>
                  <a:pt x="5477690" y="123783"/>
                  <a:pt x="5666150" y="66553"/>
                </a:cubicBezTo>
                <a:cubicBezTo>
                  <a:pt x="5870080" y="-43386"/>
                  <a:pt x="5976463" y="58648"/>
                  <a:pt x="6083468" y="66553"/>
                </a:cubicBezTo>
                <a:cubicBezTo>
                  <a:pt x="6137774" y="138344"/>
                  <a:pt x="6036864" y="360432"/>
                  <a:pt x="6083468" y="629004"/>
                </a:cubicBezTo>
                <a:cubicBezTo>
                  <a:pt x="6091277" y="861349"/>
                  <a:pt x="6070004" y="972921"/>
                  <a:pt x="6083468" y="1214413"/>
                </a:cubicBezTo>
                <a:cubicBezTo>
                  <a:pt x="5975755" y="1254128"/>
                  <a:pt x="5816575" y="1175852"/>
                  <a:pt x="5726786" y="1214413"/>
                </a:cubicBezTo>
                <a:cubicBezTo>
                  <a:pt x="5655795" y="1264213"/>
                  <a:pt x="5364554" y="1137834"/>
                  <a:pt x="5309468" y="1214413"/>
                </a:cubicBezTo>
                <a:cubicBezTo>
                  <a:pt x="5216355" y="1288910"/>
                  <a:pt x="5167897" y="1136243"/>
                  <a:pt x="5074058" y="1214413"/>
                </a:cubicBezTo>
                <a:cubicBezTo>
                  <a:pt x="4973882" y="1277704"/>
                  <a:pt x="4884065" y="1204012"/>
                  <a:pt x="4778012" y="1214413"/>
                </a:cubicBezTo>
                <a:cubicBezTo>
                  <a:pt x="4656382" y="1237223"/>
                  <a:pt x="4598540" y="1142529"/>
                  <a:pt x="4421330" y="1214413"/>
                </a:cubicBezTo>
                <a:cubicBezTo>
                  <a:pt x="4285178" y="1306238"/>
                  <a:pt x="4103239" y="1181111"/>
                  <a:pt x="4004012" y="1214413"/>
                </a:cubicBezTo>
                <a:cubicBezTo>
                  <a:pt x="3880490" y="1232559"/>
                  <a:pt x="3844891" y="1216947"/>
                  <a:pt x="3707966" y="1214413"/>
                </a:cubicBezTo>
                <a:cubicBezTo>
                  <a:pt x="3549343" y="1222751"/>
                  <a:pt x="3598353" y="1147825"/>
                  <a:pt x="3533192" y="1214413"/>
                </a:cubicBezTo>
                <a:cubicBezTo>
                  <a:pt x="3468685" y="1245863"/>
                  <a:pt x="3332210" y="1157083"/>
                  <a:pt x="3176510" y="1214413"/>
                </a:cubicBezTo>
                <a:cubicBezTo>
                  <a:pt x="3069059" y="1256327"/>
                  <a:pt x="2963258" y="1147959"/>
                  <a:pt x="2880464" y="1214413"/>
                </a:cubicBezTo>
                <a:cubicBezTo>
                  <a:pt x="2822920" y="1282321"/>
                  <a:pt x="2749559" y="1216921"/>
                  <a:pt x="2705689" y="1214413"/>
                </a:cubicBezTo>
                <a:cubicBezTo>
                  <a:pt x="2651427" y="1222544"/>
                  <a:pt x="2623933" y="1177964"/>
                  <a:pt x="2530915" y="1214413"/>
                </a:cubicBezTo>
                <a:cubicBezTo>
                  <a:pt x="2403959" y="1236870"/>
                  <a:pt x="2319856" y="1207337"/>
                  <a:pt x="2113598" y="1214413"/>
                </a:cubicBezTo>
                <a:cubicBezTo>
                  <a:pt x="1921359" y="1270979"/>
                  <a:pt x="1944817" y="1196329"/>
                  <a:pt x="1817552" y="1214413"/>
                </a:cubicBezTo>
                <a:cubicBezTo>
                  <a:pt x="1687714" y="1210763"/>
                  <a:pt x="1644719" y="1182892"/>
                  <a:pt x="1460870" y="1214413"/>
                </a:cubicBezTo>
                <a:cubicBezTo>
                  <a:pt x="1285543" y="1236504"/>
                  <a:pt x="1145646" y="1165503"/>
                  <a:pt x="1043552" y="1214413"/>
                </a:cubicBezTo>
                <a:cubicBezTo>
                  <a:pt x="928897" y="1261983"/>
                  <a:pt x="822022" y="1191629"/>
                  <a:pt x="747506" y="1214413"/>
                </a:cubicBezTo>
                <a:cubicBezTo>
                  <a:pt x="643441" y="1161469"/>
                  <a:pt x="242772" y="1170567"/>
                  <a:pt x="19875" y="1214413"/>
                </a:cubicBezTo>
                <a:cubicBezTo>
                  <a:pt x="30255" y="976778"/>
                  <a:pt x="17391" y="864860"/>
                  <a:pt x="19875" y="651962"/>
                </a:cubicBezTo>
                <a:cubicBezTo>
                  <a:pt x="6382" y="427229"/>
                  <a:pt x="31041" y="370780"/>
                  <a:pt x="19875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" fmla="*/ 98937 w 5252022"/>
              <a:gd name="connsiteY0" fmla="*/ 888 h 1249788"/>
              <a:gd name="connsiteX1" fmla="*/ 272266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089934 w 5252022"/>
              <a:gd name="connsiteY4" fmla="*/ 66553 h 1249788"/>
              <a:gd name="connsiteX5" fmla="*/ 1292814 w 5252022"/>
              <a:gd name="connsiteY5" fmla="*/ 66553 h 1249788"/>
              <a:gd name="connsiteX6" fmla="*/ 1443438 w 5252022"/>
              <a:gd name="connsiteY6" fmla="*/ 66553 h 1249788"/>
              <a:gd name="connsiteX7" fmla="*/ 1750832 w 5252022"/>
              <a:gd name="connsiteY7" fmla="*/ 66553 h 1249788"/>
              <a:gd name="connsiteX8" fmla="*/ 1901455 w 5252022"/>
              <a:gd name="connsiteY8" fmla="*/ 66553 h 1249788"/>
              <a:gd name="connsiteX9" fmla="*/ 2104335 w 5252022"/>
              <a:gd name="connsiteY9" fmla="*/ 66553 h 1249788"/>
              <a:gd name="connsiteX10" fmla="*/ 2411729 w 5252022"/>
              <a:gd name="connsiteY10" fmla="*/ 66553 h 1249788"/>
              <a:gd name="connsiteX11" fmla="*/ 2719124 w 5252022"/>
              <a:gd name="connsiteY11" fmla="*/ 66553 h 1249788"/>
              <a:gd name="connsiteX12" fmla="*/ 2922004 w 5252022"/>
              <a:gd name="connsiteY12" fmla="*/ 66553 h 1249788"/>
              <a:gd name="connsiteX13" fmla="*/ 3281655 w 5252022"/>
              <a:gd name="connsiteY13" fmla="*/ 66553 h 1249788"/>
              <a:gd name="connsiteX14" fmla="*/ 3693563 w 5252022"/>
              <a:gd name="connsiteY14" fmla="*/ 66553 h 1249788"/>
              <a:gd name="connsiteX15" fmla="*/ 4000958 w 5252022"/>
              <a:gd name="connsiteY15" fmla="*/ 66553 h 1249788"/>
              <a:gd name="connsiteX16" fmla="*/ 4256095 w 5252022"/>
              <a:gd name="connsiteY16" fmla="*/ 66553 h 1249788"/>
              <a:gd name="connsiteX17" fmla="*/ 4563489 w 5252022"/>
              <a:gd name="connsiteY17" fmla="*/ 66553 h 1249788"/>
              <a:gd name="connsiteX18" fmla="*/ 4714112 w 5252022"/>
              <a:gd name="connsiteY18" fmla="*/ 66553 h 1249788"/>
              <a:gd name="connsiteX19" fmla="*/ 5242830 w 5252022"/>
              <a:gd name="connsiteY19" fmla="*/ 66553 h 1249788"/>
              <a:gd name="connsiteX20" fmla="*/ 5242830 w 5252022"/>
              <a:gd name="connsiteY20" fmla="*/ 663439 h 1249788"/>
              <a:gd name="connsiteX21" fmla="*/ 5242830 w 5252022"/>
              <a:gd name="connsiteY21" fmla="*/ 1214413 h 1249788"/>
              <a:gd name="connsiteX22" fmla="*/ 5092207 w 5252022"/>
              <a:gd name="connsiteY22" fmla="*/ 1214413 h 1249788"/>
              <a:gd name="connsiteX23" fmla="*/ 4680299 w 5252022"/>
              <a:gd name="connsiteY23" fmla="*/ 1214413 h 1249788"/>
              <a:gd name="connsiteX24" fmla="*/ 4477419 w 5252022"/>
              <a:gd name="connsiteY24" fmla="*/ 1214413 h 1249788"/>
              <a:gd name="connsiteX25" fmla="*/ 4274539 w 5252022"/>
              <a:gd name="connsiteY25" fmla="*/ 1214413 h 1249788"/>
              <a:gd name="connsiteX26" fmla="*/ 3967144 w 5252022"/>
              <a:gd name="connsiteY26" fmla="*/ 1214413 h 1249788"/>
              <a:gd name="connsiteX27" fmla="*/ 3607493 w 5252022"/>
              <a:gd name="connsiteY27" fmla="*/ 1214413 h 1249788"/>
              <a:gd name="connsiteX28" fmla="*/ 3456870 w 5252022"/>
              <a:gd name="connsiteY28" fmla="*/ 1214413 h 1249788"/>
              <a:gd name="connsiteX29" fmla="*/ 3044962 w 5252022"/>
              <a:gd name="connsiteY29" fmla="*/ 1214413 h 1249788"/>
              <a:gd name="connsiteX30" fmla="*/ 2842081 w 5252022"/>
              <a:gd name="connsiteY30" fmla="*/ 1214413 h 1249788"/>
              <a:gd name="connsiteX31" fmla="*/ 2586944 w 5252022"/>
              <a:gd name="connsiteY31" fmla="*/ 1214413 h 1249788"/>
              <a:gd name="connsiteX32" fmla="*/ 2331807 w 5252022"/>
              <a:gd name="connsiteY32" fmla="*/ 1214413 h 1249788"/>
              <a:gd name="connsiteX33" fmla="*/ 2076670 w 5252022"/>
              <a:gd name="connsiteY33" fmla="*/ 1214413 h 1249788"/>
              <a:gd name="connsiteX34" fmla="*/ 1926047 w 5252022"/>
              <a:gd name="connsiteY34" fmla="*/ 1214413 h 1249788"/>
              <a:gd name="connsiteX35" fmla="*/ 1723166 w 5252022"/>
              <a:gd name="connsiteY35" fmla="*/ 1214413 h 1249788"/>
              <a:gd name="connsiteX36" fmla="*/ 1415772 w 5252022"/>
              <a:gd name="connsiteY36" fmla="*/ 1214413 h 1249788"/>
              <a:gd name="connsiteX37" fmla="*/ 1212892 w 5252022"/>
              <a:gd name="connsiteY37" fmla="*/ 1214413 h 1249788"/>
              <a:gd name="connsiteX38" fmla="*/ 905497 w 5252022"/>
              <a:gd name="connsiteY38" fmla="*/ 1214413 h 1249788"/>
              <a:gd name="connsiteX39" fmla="*/ 650361 w 5252022"/>
              <a:gd name="connsiteY39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62" name="Text Box 69">
            <a:extLst>
              <a:ext uri="{FF2B5EF4-FFF2-40B4-BE49-F238E27FC236}">
                <a16:creationId xmlns:a16="http://schemas.microsoft.com/office/drawing/2014/main" id="{E32C0016-636F-4700-8D19-E9D13F438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91" y="1928358"/>
            <a:ext cx="16661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Text Box 69">
            <a:extLst>
              <a:ext uri="{FF2B5EF4-FFF2-40B4-BE49-F238E27FC236}">
                <a16:creationId xmlns:a16="http://schemas.microsoft.com/office/drawing/2014/main" id="{52D4B837-344B-4BBF-A8EA-2F9E59AD2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86" y="5028928"/>
            <a:ext cx="7386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just"/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150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sz="2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16B45BC5-BD10-446C-A733-8927BE520B3C}"/>
              </a:ext>
            </a:extLst>
          </p:cNvPr>
          <p:cNvSpPr/>
          <p:nvPr/>
        </p:nvSpPr>
        <p:spPr>
          <a:xfrm>
            <a:off x="2588573" y="2554965"/>
            <a:ext cx="1754827" cy="513626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DACAEE85-5524-4154-8651-6D847D6341D4}"/>
              </a:ext>
            </a:extLst>
          </p:cNvPr>
          <p:cNvSpPr/>
          <p:nvPr/>
        </p:nvSpPr>
        <p:spPr>
          <a:xfrm>
            <a:off x="4241799" y="3215357"/>
            <a:ext cx="529987" cy="50032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A53CACC9-CE82-477D-8356-47BD4A1BB09C}"/>
              </a:ext>
            </a:extLst>
          </p:cNvPr>
          <p:cNvSpPr/>
          <p:nvPr/>
        </p:nvSpPr>
        <p:spPr>
          <a:xfrm>
            <a:off x="4178244" y="4499051"/>
            <a:ext cx="529987" cy="50032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3B6F7945-D94D-4B6E-94A5-1B7FB3596031}"/>
              </a:ext>
            </a:extLst>
          </p:cNvPr>
          <p:cNvSpPr/>
          <p:nvPr/>
        </p:nvSpPr>
        <p:spPr>
          <a:xfrm>
            <a:off x="2537831" y="3852368"/>
            <a:ext cx="1640414" cy="513626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Text Box 69">
            <a:extLst>
              <a:ext uri="{FF2B5EF4-FFF2-40B4-BE49-F238E27FC236}">
                <a16:creationId xmlns:a16="http://schemas.microsoft.com/office/drawing/2014/main" id="{F4303F77-98E2-4EEE-8641-02F3EAE9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68" y="2526910"/>
            <a:ext cx="744227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4 = 100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46" name="Text Box 69">
            <a:extLst>
              <a:ext uri="{FF2B5EF4-FFF2-40B4-BE49-F238E27FC236}">
                <a16:creationId xmlns:a16="http://schemas.microsoft.com/office/drawing/2014/main" id="{D0384673-0A1E-4BF7-A230-DE3A9D98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" y="3823143"/>
            <a:ext cx="73869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 x 5) x 6 = 150 (cm</a:t>
            </a:r>
            <a:r>
              <a:rPr lang="en-US" altLang="en-US" sz="2800" b="1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64" grpId="0" animBg="1"/>
      <p:bldP spid="165" grpId="0" animBg="1"/>
      <p:bldP spid="166" grpId="0" animBg="1"/>
      <p:bldP spid="1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>
            <a:extLst>
              <a:ext uri="{FF2B5EF4-FFF2-40B4-BE49-F238E27FC236}">
                <a16:creationId xmlns:a16="http://schemas.microsoft.com/office/drawing/2014/main" id="{B92204BD-FA13-4B47-9461-63185BCC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B2576DEC-CA5E-4C6E-9B83-C3D7F41BBB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05BD40-5B85-4616-ADA9-3DD877E3A4D4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6CAB9BC-03F0-4C20-82D7-5BBCF5AC9F39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EC8EAE03-9255-4ED4-ADA6-0A1D482028E6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: Rounded Corners 35">
              <a:extLst>
                <a:ext uri="{FF2B5EF4-FFF2-40B4-BE49-F238E27FC236}">
                  <a16:creationId xmlns:a16="http://schemas.microsoft.com/office/drawing/2014/main" id="{34B78B9D-C8ED-479D-A96D-5B07B051A1C5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FAF5242-AA48-434C-BDBD-B2268F4FA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141" name="Picture 6">
            <a:extLst>
              <a:ext uri="{FF2B5EF4-FFF2-40B4-BE49-F238E27FC236}">
                <a16:creationId xmlns:a16="http://schemas.microsoft.com/office/drawing/2014/main" id="{86B6E92F-466D-47EB-B2D6-37469EC8A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grpSp>
        <p:nvGrpSpPr>
          <p:cNvPr id="142" name="Google Shape;2240;p62">
            <a:extLst>
              <a:ext uri="{FF2B5EF4-FFF2-40B4-BE49-F238E27FC236}">
                <a16:creationId xmlns:a16="http://schemas.microsoft.com/office/drawing/2014/main" id="{DB568BE7-C33C-4532-BD6E-92B3FD0B1F7F}"/>
              </a:ext>
            </a:extLst>
          </p:cNvPr>
          <p:cNvGrpSpPr/>
          <p:nvPr/>
        </p:nvGrpSpPr>
        <p:grpSpPr>
          <a:xfrm>
            <a:off x="1423812" y="1916278"/>
            <a:ext cx="976488" cy="1246450"/>
            <a:chOff x="5500512" y="1480236"/>
            <a:chExt cx="400439" cy="595535"/>
          </a:xfrm>
        </p:grpSpPr>
        <p:sp>
          <p:nvSpPr>
            <p:cNvPr id="143" name="Google Shape;2241;p62">
              <a:extLst>
                <a:ext uri="{FF2B5EF4-FFF2-40B4-BE49-F238E27FC236}">
                  <a16:creationId xmlns:a16="http://schemas.microsoft.com/office/drawing/2014/main" id="{F15FA6A2-DA7B-4203-850C-5FF703AAC30F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242;p62">
              <a:extLst>
                <a:ext uri="{FF2B5EF4-FFF2-40B4-BE49-F238E27FC236}">
                  <a16:creationId xmlns:a16="http://schemas.microsoft.com/office/drawing/2014/main" id="{6615F5D7-BD3D-4297-B6D8-3B7047863F38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243;p62">
              <a:extLst>
                <a:ext uri="{FF2B5EF4-FFF2-40B4-BE49-F238E27FC236}">
                  <a16:creationId xmlns:a16="http://schemas.microsoft.com/office/drawing/2014/main" id="{ADF37437-1911-4EB8-A757-0D5F31486B12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44;p62">
              <a:extLst>
                <a:ext uri="{FF2B5EF4-FFF2-40B4-BE49-F238E27FC236}">
                  <a16:creationId xmlns:a16="http://schemas.microsoft.com/office/drawing/2014/main" id="{DE21632A-BC39-4A9D-B84C-C55DFF645F1B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45;p62">
              <a:extLst>
                <a:ext uri="{FF2B5EF4-FFF2-40B4-BE49-F238E27FC236}">
                  <a16:creationId xmlns:a16="http://schemas.microsoft.com/office/drawing/2014/main" id="{A8936CB6-44E9-4606-A05B-60AFB722A832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46;p62">
              <a:extLst>
                <a:ext uri="{FF2B5EF4-FFF2-40B4-BE49-F238E27FC236}">
                  <a16:creationId xmlns:a16="http://schemas.microsoft.com/office/drawing/2014/main" id="{C72D8806-A5A8-4216-8D41-313C770AB4DB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47;p62">
              <a:extLst>
                <a:ext uri="{FF2B5EF4-FFF2-40B4-BE49-F238E27FC236}">
                  <a16:creationId xmlns:a16="http://schemas.microsoft.com/office/drawing/2014/main" id="{EA0F4EE5-F895-4A66-B201-ED6766E77C6A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8;p62">
              <a:extLst>
                <a:ext uri="{FF2B5EF4-FFF2-40B4-BE49-F238E27FC236}">
                  <a16:creationId xmlns:a16="http://schemas.microsoft.com/office/drawing/2014/main" id="{1D0CC529-0981-4DB7-9FD0-1F119EC2ED31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49;p62">
              <a:extLst>
                <a:ext uri="{FF2B5EF4-FFF2-40B4-BE49-F238E27FC236}">
                  <a16:creationId xmlns:a16="http://schemas.microsoft.com/office/drawing/2014/main" id="{5E7DBBD6-5730-4827-8BDA-A8528C3271B1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50;p62">
              <a:extLst>
                <a:ext uri="{FF2B5EF4-FFF2-40B4-BE49-F238E27FC236}">
                  <a16:creationId xmlns:a16="http://schemas.microsoft.com/office/drawing/2014/main" id="{07540F1F-D9FC-47F9-B63D-785DCA93D32E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51;p62">
              <a:extLst>
                <a:ext uri="{FF2B5EF4-FFF2-40B4-BE49-F238E27FC236}">
                  <a16:creationId xmlns:a16="http://schemas.microsoft.com/office/drawing/2014/main" id="{BD54A3E4-C583-4982-8236-04666E58C2A1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52;p62">
              <a:extLst>
                <a:ext uri="{FF2B5EF4-FFF2-40B4-BE49-F238E27FC236}">
                  <a16:creationId xmlns:a16="http://schemas.microsoft.com/office/drawing/2014/main" id="{629013F7-AC9F-4D31-BBF7-4DFE2E3E5C86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53;p62">
              <a:extLst>
                <a:ext uri="{FF2B5EF4-FFF2-40B4-BE49-F238E27FC236}">
                  <a16:creationId xmlns:a16="http://schemas.microsoft.com/office/drawing/2014/main" id="{018B5FE5-2827-4293-8A25-97926FE1CEB3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254;p62">
              <a:extLst>
                <a:ext uri="{FF2B5EF4-FFF2-40B4-BE49-F238E27FC236}">
                  <a16:creationId xmlns:a16="http://schemas.microsoft.com/office/drawing/2014/main" id="{5B18F36D-29F8-4CDD-8A7A-E0B6E0EBA21B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255;p62">
              <a:extLst>
                <a:ext uri="{FF2B5EF4-FFF2-40B4-BE49-F238E27FC236}">
                  <a16:creationId xmlns:a16="http://schemas.microsoft.com/office/drawing/2014/main" id="{4BAB97F2-EB64-400A-8DCC-DC2713552486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256;p62">
              <a:extLst>
                <a:ext uri="{FF2B5EF4-FFF2-40B4-BE49-F238E27FC236}">
                  <a16:creationId xmlns:a16="http://schemas.microsoft.com/office/drawing/2014/main" id="{79CDDF0D-B8CE-49A9-BA90-E470177216BA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257;p62">
              <a:extLst>
                <a:ext uri="{FF2B5EF4-FFF2-40B4-BE49-F238E27FC236}">
                  <a16:creationId xmlns:a16="http://schemas.microsoft.com/office/drawing/2014/main" id="{783F50F3-C94A-4F8B-BD1C-A8F2E85B3A7E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258;p62">
              <a:extLst>
                <a:ext uri="{FF2B5EF4-FFF2-40B4-BE49-F238E27FC236}">
                  <a16:creationId xmlns:a16="http://schemas.microsoft.com/office/drawing/2014/main" id="{19CD7DEE-E233-4189-B275-A9793C315981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259;p62">
              <a:extLst>
                <a:ext uri="{FF2B5EF4-FFF2-40B4-BE49-F238E27FC236}">
                  <a16:creationId xmlns:a16="http://schemas.microsoft.com/office/drawing/2014/main" id="{52963DC2-A5D2-47F9-87EB-0E9D29100C30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260;p62">
              <a:extLst>
                <a:ext uri="{FF2B5EF4-FFF2-40B4-BE49-F238E27FC236}">
                  <a16:creationId xmlns:a16="http://schemas.microsoft.com/office/drawing/2014/main" id="{4BC6C2F0-FC72-44FB-B9CB-8D0ADBDAC8D2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261;p62">
              <a:extLst>
                <a:ext uri="{FF2B5EF4-FFF2-40B4-BE49-F238E27FC236}">
                  <a16:creationId xmlns:a16="http://schemas.microsoft.com/office/drawing/2014/main" id="{CF971DB5-A21E-4D45-8E94-BBE31CA198C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262;p62">
              <a:extLst>
                <a:ext uri="{FF2B5EF4-FFF2-40B4-BE49-F238E27FC236}">
                  <a16:creationId xmlns:a16="http://schemas.microsoft.com/office/drawing/2014/main" id="{10C6F4F0-504A-41D0-BC2B-95A1CD0930CE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263;p62">
              <a:extLst>
                <a:ext uri="{FF2B5EF4-FFF2-40B4-BE49-F238E27FC236}">
                  <a16:creationId xmlns:a16="http://schemas.microsoft.com/office/drawing/2014/main" id="{EC4AE134-663D-4076-B359-57313392EB1D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264;p62">
              <a:extLst>
                <a:ext uri="{FF2B5EF4-FFF2-40B4-BE49-F238E27FC236}">
                  <a16:creationId xmlns:a16="http://schemas.microsoft.com/office/drawing/2014/main" id="{C1346774-EF73-4B0D-9248-36FE9512070C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2240;p62">
            <a:extLst>
              <a:ext uri="{FF2B5EF4-FFF2-40B4-BE49-F238E27FC236}">
                <a16:creationId xmlns:a16="http://schemas.microsoft.com/office/drawing/2014/main" id="{280172AC-C125-4076-9F35-F48477632AAC}"/>
              </a:ext>
            </a:extLst>
          </p:cNvPr>
          <p:cNvGrpSpPr/>
          <p:nvPr/>
        </p:nvGrpSpPr>
        <p:grpSpPr>
          <a:xfrm>
            <a:off x="1352915" y="4037653"/>
            <a:ext cx="976488" cy="1246450"/>
            <a:chOff x="5500512" y="1480236"/>
            <a:chExt cx="400439" cy="595535"/>
          </a:xfrm>
        </p:grpSpPr>
        <p:sp>
          <p:nvSpPr>
            <p:cNvPr id="168" name="Google Shape;2241;p62">
              <a:extLst>
                <a:ext uri="{FF2B5EF4-FFF2-40B4-BE49-F238E27FC236}">
                  <a16:creationId xmlns:a16="http://schemas.microsoft.com/office/drawing/2014/main" id="{7CA23BCA-DAFB-49C9-ABDA-09499A57B032}"/>
                </a:ext>
              </a:extLst>
            </p:cNvPr>
            <p:cNvSpPr/>
            <p:nvPr/>
          </p:nvSpPr>
          <p:spPr>
            <a:xfrm>
              <a:off x="5534600" y="1592442"/>
              <a:ext cx="328238" cy="483175"/>
            </a:xfrm>
            <a:custGeom>
              <a:avLst/>
              <a:gdLst/>
              <a:ahLst/>
              <a:cxnLst/>
              <a:rect l="l" t="t" r="r" b="b"/>
              <a:pathLst>
                <a:path w="14925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3618" y="17722"/>
                  </a:lnTo>
                  <a:cubicBezTo>
                    <a:pt x="14438" y="17114"/>
                    <a:pt x="14925" y="16141"/>
                    <a:pt x="14925" y="15108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242;p62">
              <a:extLst>
                <a:ext uri="{FF2B5EF4-FFF2-40B4-BE49-F238E27FC236}">
                  <a16:creationId xmlns:a16="http://schemas.microsoft.com/office/drawing/2014/main" id="{E0735884-F103-4121-B6AB-1340C74CB4EE}"/>
                </a:ext>
              </a:extLst>
            </p:cNvPr>
            <p:cNvSpPr/>
            <p:nvPr/>
          </p:nvSpPr>
          <p:spPr>
            <a:xfrm>
              <a:off x="5534600" y="1592442"/>
              <a:ext cx="229976" cy="483175"/>
            </a:xfrm>
            <a:custGeom>
              <a:avLst/>
              <a:gdLst/>
              <a:ahLst/>
              <a:cxnLst/>
              <a:rect l="l" t="t" r="r" b="b"/>
              <a:pathLst>
                <a:path w="10457" h="21970" extrusionOk="0">
                  <a:moveTo>
                    <a:pt x="0" y="1"/>
                  </a:moveTo>
                  <a:lnTo>
                    <a:pt x="0" y="15138"/>
                  </a:lnTo>
                  <a:cubicBezTo>
                    <a:pt x="0" y="16141"/>
                    <a:pt x="487" y="17114"/>
                    <a:pt x="1307" y="17722"/>
                  </a:cubicBezTo>
                  <a:lnTo>
                    <a:pt x="6809" y="21764"/>
                  </a:lnTo>
                  <a:cubicBezTo>
                    <a:pt x="6991" y="21901"/>
                    <a:pt x="7219" y="21969"/>
                    <a:pt x="7451" y="21969"/>
                  </a:cubicBezTo>
                  <a:cubicBezTo>
                    <a:pt x="7683" y="21969"/>
                    <a:pt x="7918" y="21901"/>
                    <a:pt x="8116" y="21764"/>
                  </a:cubicBezTo>
                  <a:lnTo>
                    <a:pt x="10456" y="20032"/>
                  </a:lnTo>
                  <a:lnTo>
                    <a:pt x="5046" y="16050"/>
                  </a:lnTo>
                  <a:cubicBezTo>
                    <a:pt x="4195" y="15442"/>
                    <a:pt x="3709" y="14500"/>
                    <a:pt x="3709" y="13466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243;p62">
              <a:extLst>
                <a:ext uri="{FF2B5EF4-FFF2-40B4-BE49-F238E27FC236}">
                  <a16:creationId xmlns:a16="http://schemas.microsoft.com/office/drawing/2014/main" id="{B8B781E9-BCED-4899-9739-F2F73AAAF745}"/>
                </a:ext>
              </a:extLst>
            </p:cNvPr>
            <p:cNvSpPr/>
            <p:nvPr/>
          </p:nvSpPr>
          <p:spPr>
            <a:xfrm>
              <a:off x="5698378" y="1592442"/>
              <a:ext cx="164460" cy="483329"/>
            </a:xfrm>
            <a:custGeom>
              <a:avLst/>
              <a:gdLst/>
              <a:ahLst/>
              <a:cxnLst/>
              <a:rect l="l" t="t" r="r" b="b"/>
              <a:pathLst>
                <a:path w="7478" h="21977" extrusionOk="0">
                  <a:moveTo>
                    <a:pt x="0" y="1"/>
                  </a:moveTo>
                  <a:lnTo>
                    <a:pt x="0" y="21977"/>
                  </a:lnTo>
                  <a:cubicBezTo>
                    <a:pt x="243" y="21977"/>
                    <a:pt x="456" y="21916"/>
                    <a:pt x="669" y="21764"/>
                  </a:cubicBezTo>
                  <a:lnTo>
                    <a:pt x="6171" y="17722"/>
                  </a:lnTo>
                  <a:cubicBezTo>
                    <a:pt x="6991" y="17114"/>
                    <a:pt x="7478" y="16141"/>
                    <a:pt x="7478" y="15138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244;p62">
              <a:extLst>
                <a:ext uri="{FF2B5EF4-FFF2-40B4-BE49-F238E27FC236}">
                  <a16:creationId xmlns:a16="http://schemas.microsoft.com/office/drawing/2014/main" id="{758D6BA8-B0CA-47E2-834E-AE2F9BDC41E0}"/>
                </a:ext>
              </a:extLst>
            </p:cNvPr>
            <p:cNvSpPr/>
            <p:nvPr/>
          </p:nvSpPr>
          <p:spPr>
            <a:xfrm>
              <a:off x="5698378" y="1834447"/>
              <a:ext cx="164460" cy="241324"/>
            </a:xfrm>
            <a:custGeom>
              <a:avLst/>
              <a:gdLst/>
              <a:ahLst/>
              <a:cxnLst/>
              <a:rect l="l" t="t" r="r" b="b"/>
              <a:pathLst>
                <a:path w="7478" h="10973" extrusionOk="0">
                  <a:moveTo>
                    <a:pt x="0" y="0"/>
                  </a:moveTo>
                  <a:lnTo>
                    <a:pt x="0" y="10973"/>
                  </a:lnTo>
                  <a:cubicBezTo>
                    <a:pt x="243" y="10973"/>
                    <a:pt x="487" y="10912"/>
                    <a:pt x="669" y="10760"/>
                  </a:cubicBezTo>
                  <a:lnTo>
                    <a:pt x="6171" y="6718"/>
                  </a:lnTo>
                  <a:cubicBezTo>
                    <a:pt x="6991" y="6110"/>
                    <a:pt x="7478" y="5137"/>
                    <a:pt x="7478" y="4134"/>
                  </a:cubicBezTo>
                  <a:lnTo>
                    <a:pt x="7478" y="0"/>
                  </a:lnTo>
                  <a:close/>
                </a:path>
              </a:pathLst>
            </a:custGeom>
            <a:solidFill>
              <a:srgbClr val="FE6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245;p62">
              <a:extLst>
                <a:ext uri="{FF2B5EF4-FFF2-40B4-BE49-F238E27FC236}">
                  <a16:creationId xmlns:a16="http://schemas.microsoft.com/office/drawing/2014/main" id="{FB4C02D9-F7E9-4B10-AA08-98347272B715}"/>
                </a:ext>
              </a:extLst>
            </p:cNvPr>
            <p:cNvSpPr/>
            <p:nvPr/>
          </p:nvSpPr>
          <p:spPr>
            <a:xfrm>
              <a:off x="5698378" y="1984854"/>
              <a:ext cx="66197" cy="90917"/>
            </a:xfrm>
            <a:custGeom>
              <a:avLst/>
              <a:gdLst/>
              <a:ahLst/>
              <a:cxnLst/>
              <a:rect l="l" t="t" r="r" b="b"/>
              <a:pathLst>
                <a:path w="3010" h="4134" extrusionOk="0">
                  <a:moveTo>
                    <a:pt x="0" y="0"/>
                  </a:moveTo>
                  <a:lnTo>
                    <a:pt x="0" y="4134"/>
                  </a:lnTo>
                  <a:cubicBezTo>
                    <a:pt x="243" y="4134"/>
                    <a:pt x="487" y="4073"/>
                    <a:pt x="669" y="3921"/>
                  </a:cubicBezTo>
                  <a:lnTo>
                    <a:pt x="3009" y="2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246;p62">
              <a:extLst>
                <a:ext uri="{FF2B5EF4-FFF2-40B4-BE49-F238E27FC236}">
                  <a16:creationId xmlns:a16="http://schemas.microsoft.com/office/drawing/2014/main" id="{46D8D12B-6C07-477D-AEF2-1AB6259E3F71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3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0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247;p62">
              <a:extLst>
                <a:ext uri="{FF2B5EF4-FFF2-40B4-BE49-F238E27FC236}">
                  <a16:creationId xmlns:a16="http://schemas.microsoft.com/office/drawing/2014/main" id="{1A0B9BB8-0F40-4B91-9B9C-2A05DAF5AE08}"/>
                </a:ext>
              </a:extLst>
            </p:cNvPr>
            <p:cNvSpPr/>
            <p:nvPr/>
          </p:nvSpPr>
          <p:spPr>
            <a:xfrm>
              <a:off x="5534600" y="1834447"/>
              <a:ext cx="163800" cy="241324"/>
            </a:xfrm>
            <a:custGeom>
              <a:avLst/>
              <a:gdLst/>
              <a:ahLst/>
              <a:cxnLst/>
              <a:rect l="l" t="t" r="r" b="b"/>
              <a:pathLst>
                <a:path w="7448" h="10973" extrusionOk="0">
                  <a:moveTo>
                    <a:pt x="0" y="0"/>
                  </a:moveTo>
                  <a:lnTo>
                    <a:pt x="0" y="4104"/>
                  </a:lnTo>
                  <a:cubicBezTo>
                    <a:pt x="0" y="5137"/>
                    <a:pt x="487" y="6110"/>
                    <a:pt x="1307" y="6718"/>
                  </a:cubicBezTo>
                  <a:lnTo>
                    <a:pt x="6809" y="10760"/>
                  </a:lnTo>
                  <a:cubicBezTo>
                    <a:pt x="6991" y="10912"/>
                    <a:pt x="7234" y="10973"/>
                    <a:pt x="7447" y="10973"/>
                  </a:cubicBezTo>
                  <a:lnTo>
                    <a:pt x="7447" y="6839"/>
                  </a:lnTo>
                  <a:lnTo>
                    <a:pt x="5016" y="5046"/>
                  </a:lnTo>
                  <a:cubicBezTo>
                    <a:pt x="4195" y="4438"/>
                    <a:pt x="3709" y="3496"/>
                    <a:pt x="3709" y="2462"/>
                  </a:cubicBezTo>
                  <a:lnTo>
                    <a:pt x="3709" y="0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248;p62">
              <a:extLst>
                <a:ext uri="{FF2B5EF4-FFF2-40B4-BE49-F238E27FC236}">
                  <a16:creationId xmlns:a16="http://schemas.microsoft.com/office/drawing/2014/main" id="{1874CE59-4D92-445D-B16A-4B056F3BFD25}"/>
                </a:ext>
              </a:extLst>
            </p:cNvPr>
            <p:cNvSpPr/>
            <p:nvPr/>
          </p:nvSpPr>
          <p:spPr>
            <a:xfrm>
              <a:off x="5518546" y="1480236"/>
              <a:ext cx="364350" cy="110908"/>
            </a:xfrm>
            <a:custGeom>
              <a:avLst/>
              <a:gdLst/>
              <a:ahLst/>
              <a:cxnLst/>
              <a:rect l="l" t="t" r="r" b="b"/>
              <a:pathLst>
                <a:path w="16567" h="5043" extrusionOk="0">
                  <a:moveTo>
                    <a:pt x="8200" y="0"/>
                  </a:moveTo>
                  <a:cubicBezTo>
                    <a:pt x="7698" y="0"/>
                    <a:pt x="7196" y="129"/>
                    <a:pt x="6749" y="392"/>
                  </a:cubicBezTo>
                  <a:lnTo>
                    <a:pt x="1" y="4343"/>
                  </a:lnTo>
                  <a:lnTo>
                    <a:pt x="426" y="5042"/>
                  </a:lnTo>
                  <a:lnTo>
                    <a:pt x="7174" y="1091"/>
                  </a:lnTo>
                  <a:cubicBezTo>
                    <a:pt x="7484" y="889"/>
                    <a:pt x="7842" y="790"/>
                    <a:pt x="8202" y="790"/>
                  </a:cubicBezTo>
                  <a:cubicBezTo>
                    <a:pt x="8549" y="790"/>
                    <a:pt x="8898" y="882"/>
                    <a:pt x="9211" y="1060"/>
                  </a:cubicBezTo>
                  <a:lnTo>
                    <a:pt x="16141" y="5042"/>
                  </a:lnTo>
                  <a:lnTo>
                    <a:pt x="16566" y="4343"/>
                  </a:lnTo>
                  <a:lnTo>
                    <a:pt x="9606" y="361"/>
                  </a:lnTo>
                  <a:cubicBezTo>
                    <a:pt x="9172" y="122"/>
                    <a:pt x="8686" y="0"/>
                    <a:pt x="820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249;p62">
              <a:extLst>
                <a:ext uri="{FF2B5EF4-FFF2-40B4-BE49-F238E27FC236}">
                  <a16:creationId xmlns:a16="http://schemas.microsoft.com/office/drawing/2014/main" id="{CD1FA422-ED1E-4A36-9A7A-42524C51862A}"/>
                </a:ext>
              </a:extLst>
            </p:cNvPr>
            <p:cNvSpPr/>
            <p:nvPr/>
          </p:nvSpPr>
          <p:spPr>
            <a:xfrm>
              <a:off x="555597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28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250;p62">
              <a:extLst>
                <a:ext uri="{FF2B5EF4-FFF2-40B4-BE49-F238E27FC236}">
                  <a16:creationId xmlns:a16="http://schemas.microsoft.com/office/drawing/2014/main" id="{4263D09B-7BF3-4BAF-902A-8BDA27B94D1A}"/>
                </a:ext>
              </a:extLst>
            </p:cNvPr>
            <p:cNvSpPr/>
            <p:nvPr/>
          </p:nvSpPr>
          <p:spPr>
            <a:xfrm>
              <a:off x="5555977" y="1599809"/>
              <a:ext cx="39477" cy="55509"/>
            </a:xfrm>
            <a:custGeom>
              <a:avLst/>
              <a:gdLst/>
              <a:ahLst/>
              <a:cxnLst/>
              <a:rect l="l" t="t" r="r" b="b"/>
              <a:pathLst>
                <a:path w="1795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490" y="2523"/>
                    <a:pt x="1278" y="2310"/>
                    <a:pt x="1278" y="2006"/>
                  </a:cubicBezTo>
                  <a:lnTo>
                    <a:pt x="1278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251;p62">
              <a:extLst>
                <a:ext uri="{FF2B5EF4-FFF2-40B4-BE49-F238E27FC236}">
                  <a16:creationId xmlns:a16="http://schemas.microsoft.com/office/drawing/2014/main" id="{829A31F9-B1A5-47CE-AD2C-DE1242D6DF16}"/>
                </a:ext>
              </a:extLst>
            </p:cNvPr>
            <p:cNvSpPr/>
            <p:nvPr/>
          </p:nvSpPr>
          <p:spPr>
            <a:xfrm>
              <a:off x="5632863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976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252;p62">
              <a:extLst>
                <a:ext uri="{FF2B5EF4-FFF2-40B4-BE49-F238E27FC236}">
                  <a16:creationId xmlns:a16="http://schemas.microsoft.com/office/drawing/2014/main" id="{2B0B183A-00AD-424F-B689-14ED4C7BDF35}"/>
                </a:ext>
              </a:extLst>
            </p:cNvPr>
            <p:cNvSpPr/>
            <p:nvPr/>
          </p:nvSpPr>
          <p:spPr>
            <a:xfrm>
              <a:off x="5709067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2007" y="2523"/>
                  </a:lnTo>
                  <a:cubicBezTo>
                    <a:pt x="2280" y="2523"/>
                    <a:pt x="2523" y="2310"/>
                    <a:pt x="2523" y="2006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253;p62">
              <a:extLst>
                <a:ext uri="{FF2B5EF4-FFF2-40B4-BE49-F238E27FC236}">
                  <a16:creationId xmlns:a16="http://schemas.microsoft.com/office/drawing/2014/main" id="{66F432DC-C5D5-4105-A06E-17A8E0FFD86A}"/>
                </a:ext>
              </a:extLst>
            </p:cNvPr>
            <p:cNvSpPr/>
            <p:nvPr/>
          </p:nvSpPr>
          <p:spPr>
            <a:xfrm>
              <a:off x="5785271" y="1599809"/>
              <a:ext cx="55509" cy="55509"/>
            </a:xfrm>
            <a:custGeom>
              <a:avLst/>
              <a:gdLst/>
              <a:ahLst/>
              <a:cxnLst/>
              <a:rect l="l" t="t" r="r" b="b"/>
              <a:pathLst>
                <a:path w="252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2007" y="2523"/>
                  </a:lnTo>
                  <a:cubicBezTo>
                    <a:pt x="2311" y="2523"/>
                    <a:pt x="2524" y="2310"/>
                    <a:pt x="2524" y="2006"/>
                  </a:cubicBezTo>
                  <a:lnTo>
                    <a:pt x="2524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254;p62">
              <a:extLst>
                <a:ext uri="{FF2B5EF4-FFF2-40B4-BE49-F238E27FC236}">
                  <a16:creationId xmlns:a16="http://schemas.microsoft.com/office/drawing/2014/main" id="{F1D431FE-C4CB-4482-8397-92FF8AC0A037}"/>
                </a:ext>
              </a:extLst>
            </p:cNvPr>
            <p:cNvSpPr/>
            <p:nvPr/>
          </p:nvSpPr>
          <p:spPr>
            <a:xfrm>
              <a:off x="5632863" y="1599809"/>
              <a:ext cx="38795" cy="55509"/>
            </a:xfrm>
            <a:custGeom>
              <a:avLst/>
              <a:gdLst/>
              <a:ahLst/>
              <a:cxnLst/>
              <a:rect l="l" t="t" r="r" b="b"/>
              <a:pathLst>
                <a:path w="1764" h="2524" extrusionOk="0">
                  <a:moveTo>
                    <a:pt x="0" y="0"/>
                  </a:moveTo>
                  <a:lnTo>
                    <a:pt x="0" y="2006"/>
                  </a:lnTo>
                  <a:cubicBezTo>
                    <a:pt x="0" y="2310"/>
                    <a:pt x="213" y="2523"/>
                    <a:pt x="517" y="2523"/>
                  </a:cubicBezTo>
                  <a:lnTo>
                    <a:pt x="1763" y="2523"/>
                  </a:lnTo>
                  <a:cubicBezTo>
                    <a:pt x="1490" y="2523"/>
                    <a:pt x="1247" y="2310"/>
                    <a:pt x="1247" y="2006"/>
                  </a:cubicBezTo>
                  <a:lnTo>
                    <a:pt x="124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255;p62">
              <a:extLst>
                <a:ext uri="{FF2B5EF4-FFF2-40B4-BE49-F238E27FC236}">
                  <a16:creationId xmlns:a16="http://schemas.microsoft.com/office/drawing/2014/main" id="{180711AC-51DE-401F-B46A-4F12524B008B}"/>
                </a:ext>
              </a:extLst>
            </p:cNvPr>
            <p:cNvSpPr/>
            <p:nvPr/>
          </p:nvSpPr>
          <p:spPr>
            <a:xfrm>
              <a:off x="5709067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17" y="2523"/>
                  </a:cubicBezTo>
                  <a:lnTo>
                    <a:pt x="1794" y="2523"/>
                  </a:lnTo>
                  <a:cubicBezTo>
                    <a:pt x="149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256;p62">
              <a:extLst>
                <a:ext uri="{FF2B5EF4-FFF2-40B4-BE49-F238E27FC236}">
                  <a16:creationId xmlns:a16="http://schemas.microsoft.com/office/drawing/2014/main" id="{854D8634-AF9F-47B6-BFE2-CB8F5CB06A13}"/>
                </a:ext>
              </a:extLst>
            </p:cNvPr>
            <p:cNvSpPr/>
            <p:nvPr/>
          </p:nvSpPr>
          <p:spPr>
            <a:xfrm>
              <a:off x="5785271" y="1599809"/>
              <a:ext cx="39455" cy="55509"/>
            </a:xfrm>
            <a:custGeom>
              <a:avLst/>
              <a:gdLst/>
              <a:ahLst/>
              <a:cxnLst/>
              <a:rect l="l" t="t" r="r" b="b"/>
              <a:pathLst>
                <a:path w="1794" h="2524" extrusionOk="0">
                  <a:moveTo>
                    <a:pt x="1" y="0"/>
                  </a:moveTo>
                  <a:lnTo>
                    <a:pt x="1" y="2006"/>
                  </a:lnTo>
                  <a:cubicBezTo>
                    <a:pt x="1" y="2310"/>
                    <a:pt x="244" y="2523"/>
                    <a:pt x="548" y="2523"/>
                  </a:cubicBezTo>
                  <a:lnTo>
                    <a:pt x="1794" y="2523"/>
                  </a:lnTo>
                  <a:cubicBezTo>
                    <a:pt x="1520" y="2523"/>
                    <a:pt x="1277" y="2310"/>
                    <a:pt x="1277" y="2006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257;p62">
              <a:extLst>
                <a:ext uri="{FF2B5EF4-FFF2-40B4-BE49-F238E27FC236}">
                  <a16:creationId xmlns:a16="http://schemas.microsoft.com/office/drawing/2014/main" id="{D88C73B8-D60F-41C8-82A2-7A6A0C6ACE5A}"/>
                </a:ext>
              </a:extLst>
            </p:cNvPr>
            <p:cNvSpPr/>
            <p:nvPr/>
          </p:nvSpPr>
          <p:spPr>
            <a:xfrm>
              <a:off x="5574714" y="1621868"/>
              <a:ext cx="18056" cy="17396"/>
            </a:xfrm>
            <a:custGeom>
              <a:avLst/>
              <a:gdLst/>
              <a:ahLst/>
              <a:cxnLst/>
              <a:rect l="l" t="t" r="r" b="b"/>
              <a:pathLst>
                <a:path w="821" h="791" extrusionOk="0">
                  <a:moveTo>
                    <a:pt x="426" y="0"/>
                  </a:moveTo>
                  <a:cubicBezTo>
                    <a:pt x="182" y="0"/>
                    <a:pt x="0" y="183"/>
                    <a:pt x="0" y="395"/>
                  </a:cubicBezTo>
                  <a:cubicBezTo>
                    <a:pt x="0" y="608"/>
                    <a:pt x="182" y="791"/>
                    <a:pt x="426" y="791"/>
                  </a:cubicBezTo>
                  <a:cubicBezTo>
                    <a:pt x="638" y="791"/>
                    <a:pt x="821" y="608"/>
                    <a:pt x="821" y="395"/>
                  </a:cubicBezTo>
                  <a:cubicBezTo>
                    <a:pt x="821" y="183"/>
                    <a:pt x="638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258;p62">
              <a:extLst>
                <a:ext uri="{FF2B5EF4-FFF2-40B4-BE49-F238E27FC236}">
                  <a16:creationId xmlns:a16="http://schemas.microsoft.com/office/drawing/2014/main" id="{D0DC4883-2332-4EEC-B08E-4D6A1DDC75DF}"/>
                </a:ext>
              </a:extLst>
            </p:cNvPr>
            <p:cNvSpPr/>
            <p:nvPr/>
          </p:nvSpPr>
          <p:spPr>
            <a:xfrm>
              <a:off x="565157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396" y="791"/>
                  </a:cubicBezTo>
                  <a:cubicBezTo>
                    <a:pt x="608" y="791"/>
                    <a:pt x="791" y="608"/>
                    <a:pt x="791" y="395"/>
                  </a:cubicBezTo>
                  <a:cubicBezTo>
                    <a:pt x="791" y="183"/>
                    <a:pt x="608" y="0"/>
                    <a:pt x="39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259;p62">
              <a:extLst>
                <a:ext uri="{FF2B5EF4-FFF2-40B4-BE49-F238E27FC236}">
                  <a16:creationId xmlns:a16="http://schemas.microsoft.com/office/drawing/2014/main" id="{014AEBEF-A32A-4C31-826F-5E0EBA27953E}"/>
                </a:ext>
              </a:extLst>
            </p:cNvPr>
            <p:cNvSpPr/>
            <p:nvPr/>
          </p:nvSpPr>
          <p:spPr>
            <a:xfrm>
              <a:off x="5727782" y="1621868"/>
              <a:ext cx="18078" cy="17396"/>
            </a:xfrm>
            <a:custGeom>
              <a:avLst/>
              <a:gdLst/>
              <a:ahLst/>
              <a:cxnLst/>
              <a:rect l="l" t="t" r="r" b="b"/>
              <a:pathLst>
                <a:path w="822" h="791" extrusionOk="0">
                  <a:moveTo>
                    <a:pt x="426" y="0"/>
                  </a:moveTo>
                  <a:cubicBezTo>
                    <a:pt x="183" y="0"/>
                    <a:pt x="1" y="183"/>
                    <a:pt x="1" y="395"/>
                  </a:cubicBezTo>
                  <a:cubicBezTo>
                    <a:pt x="1" y="608"/>
                    <a:pt x="183" y="791"/>
                    <a:pt x="426" y="791"/>
                  </a:cubicBezTo>
                  <a:cubicBezTo>
                    <a:pt x="639" y="791"/>
                    <a:pt x="821" y="608"/>
                    <a:pt x="821" y="395"/>
                  </a:cubicBezTo>
                  <a:cubicBezTo>
                    <a:pt x="821" y="183"/>
                    <a:pt x="639" y="0"/>
                    <a:pt x="4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260;p62">
              <a:extLst>
                <a:ext uri="{FF2B5EF4-FFF2-40B4-BE49-F238E27FC236}">
                  <a16:creationId xmlns:a16="http://schemas.microsoft.com/office/drawing/2014/main" id="{9100B121-1FD3-4021-B188-A9CDB9B06864}"/>
                </a:ext>
              </a:extLst>
            </p:cNvPr>
            <p:cNvSpPr/>
            <p:nvPr/>
          </p:nvSpPr>
          <p:spPr>
            <a:xfrm>
              <a:off x="5804668" y="1621868"/>
              <a:ext cx="17396" cy="17396"/>
            </a:xfrm>
            <a:custGeom>
              <a:avLst/>
              <a:gdLst/>
              <a:ahLst/>
              <a:cxnLst/>
              <a:rect l="l" t="t" r="r" b="b"/>
              <a:pathLst>
                <a:path w="791" h="791" extrusionOk="0">
                  <a:moveTo>
                    <a:pt x="395" y="0"/>
                  </a:moveTo>
                  <a:cubicBezTo>
                    <a:pt x="183" y="0"/>
                    <a:pt x="0" y="183"/>
                    <a:pt x="0" y="395"/>
                  </a:cubicBezTo>
                  <a:cubicBezTo>
                    <a:pt x="0" y="608"/>
                    <a:pt x="183" y="791"/>
                    <a:pt x="395" y="791"/>
                  </a:cubicBezTo>
                  <a:cubicBezTo>
                    <a:pt x="608" y="791"/>
                    <a:pt x="790" y="608"/>
                    <a:pt x="790" y="395"/>
                  </a:cubicBezTo>
                  <a:cubicBezTo>
                    <a:pt x="790" y="183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261;p62">
              <a:extLst>
                <a:ext uri="{FF2B5EF4-FFF2-40B4-BE49-F238E27FC236}">
                  <a16:creationId xmlns:a16="http://schemas.microsoft.com/office/drawing/2014/main" id="{C1958F4C-C8FD-4F0E-BF26-46F555FB0848}"/>
                </a:ext>
              </a:extLst>
            </p:cNvPr>
            <p:cNvSpPr/>
            <p:nvPr/>
          </p:nvSpPr>
          <p:spPr>
            <a:xfrm>
              <a:off x="5534600" y="1576409"/>
              <a:ext cx="328238" cy="32769"/>
            </a:xfrm>
            <a:custGeom>
              <a:avLst/>
              <a:gdLst/>
              <a:ahLst/>
              <a:cxnLst/>
              <a:rect l="l" t="t" r="r" b="b"/>
              <a:pathLst>
                <a:path w="14925" h="1490" extrusionOk="0">
                  <a:moveTo>
                    <a:pt x="0" y="0"/>
                  </a:moveTo>
                  <a:lnTo>
                    <a:pt x="0" y="1490"/>
                  </a:lnTo>
                  <a:lnTo>
                    <a:pt x="14925" y="149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F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262;p62">
              <a:extLst>
                <a:ext uri="{FF2B5EF4-FFF2-40B4-BE49-F238E27FC236}">
                  <a16:creationId xmlns:a16="http://schemas.microsoft.com/office/drawing/2014/main" id="{F2CBF023-225F-4365-A25E-7CB1006AC4D0}"/>
                </a:ext>
              </a:extLst>
            </p:cNvPr>
            <p:cNvSpPr/>
            <p:nvPr/>
          </p:nvSpPr>
          <p:spPr>
            <a:xfrm>
              <a:off x="5534600" y="1576409"/>
              <a:ext cx="328238" cy="16055"/>
            </a:xfrm>
            <a:custGeom>
              <a:avLst/>
              <a:gdLst/>
              <a:ahLst/>
              <a:cxnLst/>
              <a:rect l="l" t="t" r="r" b="b"/>
              <a:pathLst>
                <a:path w="14925" h="730" extrusionOk="0">
                  <a:moveTo>
                    <a:pt x="0" y="0"/>
                  </a:moveTo>
                  <a:lnTo>
                    <a:pt x="0" y="730"/>
                  </a:lnTo>
                  <a:lnTo>
                    <a:pt x="14925" y="730"/>
                  </a:lnTo>
                  <a:lnTo>
                    <a:pt x="14925" y="0"/>
                  </a:ln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263;p62">
              <a:extLst>
                <a:ext uri="{FF2B5EF4-FFF2-40B4-BE49-F238E27FC236}">
                  <a16:creationId xmlns:a16="http://schemas.microsoft.com/office/drawing/2014/main" id="{E06A2AD3-9A93-43ED-98B9-06EEC71CC1D1}"/>
                </a:ext>
              </a:extLst>
            </p:cNvPr>
            <p:cNvSpPr/>
            <p:nvPr/>
          </p:nvSpPr>
          <p:spPr>
            <a:xfrm>
              <a:off x="5500512" y="1570383"/>
              <a:ext cx="45458" cy="44821"/>
            </a:xfrm>
            <a:custGeom>
              <a:avLst/>
              <a:gdLst/>
              <a:ahLst/>
              <a:cxnLst/>
              <a:rect l="l" t="t" r="r" b="b"/>
              <a:pathLst>
                <a:path w="2067" h="2038" extrusionOk="0">
                  <a:moveTo>
                    <a:pt x="1034" y="1"/>
                  </a:moveTo>
                  <a:cubicBezTo>
                    <a:pt x="486" y="1"/>
                    <a:pt x="0" y="457"/>
                    <a:pt x="0" y="1004"/>
                  </a:cubicBezTo>
                  <a:cubicBezTo>
                    <a:pt x="0" y="1581"/>
                    <a:pt x="48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264;p62">
              <a:extLst>
                <a:ext uri="{FF2B5EF4-FFF2-40B4-BE49-F238E27FC236}">
                  <a16:creationId xmlns:a16="http://schemas.microsoft.com/office/drawing/2014/main" id="{65B87AA4-2893-4B9B-9C1D-450B2B1B7827}"/>
                </a:ext>
              </a:extLst>
            </p:cNvPr>
            <p:cNvSpPr/>
            <p:nvPr/>
          </p:nvSpPr>
          <p:spPr>
            <a:xfrm>
              <a:off x="5855471" y="1570383"/>
              <a:ext cx="45480" cy="44821"/>
            </a:xfrm>
            <a:custGeom>
              <a:avLst/>
              <a:gdLst/>
              <a:ahLst/>
              <a:cxnLst/>
              <a:rect l="l" t="t" r="r" b="b"/>
              <a:pathLst>
                <a:path w="2068" h="203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cubicBezTo>
                    <a:pt x="0" y="1581"/>
                    <a:pt x="456" y="2037"/>
                    <a:pt x="1034" y="2037"/>
                  </a:cubicBezTo>
                  <a:cubicBezTo>
                    <a:pt x="1611" y="2037"/>
                    <a:pt x="2067" y="1581"/>
                    <a:pt x="2067" y="1004"/>
                  </a:cubicBezTo>
                  <a:cubicBezTo>
                    <a:pt x="2067" y="457"/>
                    <a:pt x="1611" y="1"/>
                    <a:pt x="1034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20C9B4F0-4181-4321-B521-E9BD8C305D6B}"/>
              </a:ext>
            </a:extLst>
          </p:cNvPr>
          <p:cNvSpPr txBox="1"/>
          <p:nvPr/>
        </p:nvSpPr>
        <p:spPr>
          <a:xfrm>
            <a:off x="2690438" y="2166543"/>
            <a:ext cx="807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Nắm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quy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tắc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xung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quanh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và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diện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tích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toàn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phần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của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hình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lập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phương</a:t>
            </a:r>
            <a:r>
              <a:rPr lang="en-US" sz="2800" b="1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3486080-3647-4CCE-998E-16167B7082C1}"/>
              </a:ext>
            </a:extLst>
          </p:cNvPr>
          <p:cNvSpPr txBox="1"/>
          <p:nvPr/>
        </p:nvSpPr>
        <p:spPr>
          <a:xfrm>
            <a:off x="2733732" y="4370498"/>
            <a:ext cx="726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dụng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7" name="Picture 7">
            <a:extLst>
              <a:ext uri="{FF2B5EF4-FFF2-40B4-BE49-F238E27FC236}">
                <a16:creationId xmlns:a16="http://schemas.microsoft.com/office/drawing/2014/main" id="{5622D8A8-50F5-4306-96D0-96DBEE7558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0877"/>
          <a:stretch/>
        </p:blipFill>
        <p:spPr>
          <a:xfrm>
            <a:off x="833323" y="-358298"/>
            <a:ext cx="10617199" cy="674150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C1472BC-8106-40DE-98F1-9EE11CA2ADD0}"/>
              </a:ext>
            </a:extLst>
          </p:cNvPr>
          <p:cNvSpPr txBox="1"/>
          <p:nvPr/>
        </p:nvSpPr>
        <p:spPr>
          <a:xfrm>
            <a:off x="3521790" y="2082823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Xưa</a:t>
            </a:r>
            <a:r>
              <a:rPr lang="en-US" sz="3200" b="1" i="1" dirty="0"/>
              <a:t> kia, ở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vương</a:t>
            </a:r>
            <a:r>
              <a:rPr lang="en-US" sz="3200" b="1" i="1" dirty="0"/>
              <a:t> </a:t>
            </a:r>
            <a:r>
              <a:rPr lang="en-US" sz="3200" b="1" i="1" dirty="0" err="1"/>
              <a:t>quốc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thật</a:t>
            </a:r>
            <a:r>
              <a:rPr lang="en-US" sz="3200" b="1" i="1" dirty="0"/>
              <a:t> </a:t>
            </a:r>
            <a:r>
              <a:rPr lang="en-US" sz="3200" b="1" i="1" dirty="0" err="1"/>
              <a:t>xa</a:t>
            </a:r>
            <a:r>
              <a:rPr lang="en-US" sz="3200" b="1" i="1" dirty="0"/>
              <a:t> </a:t>
            </a:r>
            <a:r>
              <a:rPr lang="en-US" sz="3200" b="1" i="1" dirty="0" err="1"/>
              <a:t>bỗng</a:t>
            </a:r>
            <a:r>
              <a:rPr lang="en-US" sz="3200" b="1" i="1" dirty="0"/>
              <a:t> </a:t>
            </a:r>
            <a:r>
              <a:rPr lang="en-US" sz="3200" b="1" i="1" dirty="0" err="1"/>
              <a:t>xuất</a:t>
            </a:r>
            <a:r>
              <a:rPr lang="en-US" sz="3200" b="1" i="1" dirty="0"/>
              <a:t> </a:t>
            </a:r>
            <a:r>
              <a:rPr lang="en-US" sz="3200" b="1" i="1" dirty="0" err="1"/>
              <a:t>hiện</a:t>
            </a:r>
            <a:r>
              <a:rPr lang="en-US" sz="3200" b="1" i="1" dirty="0"/>
              <a:t> </a:t>
            </a:r>
            <a:r>
              <a:rPr lang="en-US" sz="3200" b="1" i="1" dirty="0" err="1"/>
              <a:t>một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. </a:t>
            </a:r>
            <a:r>
              <a:rPr lang="en-US" sz="3200" b="1" i="1" dirty="0" err="1"/>
              <a:t>Nó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cướp</a:t>
            </a:r>
            <a:r>
              <a:rPr lang="en-US" sz="3200" b="1" i="1" dirty="0"/>
              <a:t> </a:t>
            </a:r>
            <a:r>
              <a:rPr lang="en-US" sz="3200" b="1" i="1" dirty="0" err="1"/>
              <a:t>đi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 </a:t>
            </a:r>
            <a:r>
              <a:rPr lang="en-US" sz="3200" b="1" i="1" dirty="0" err="1"/>
              <a:t>xinh</a:t>
            </a:r>
            <a:r>
              <a:rPr lang="en-US" sz="3200" b="1" i="1" dirty="0"/>
              <a:t> </a:t>
            </a:r>
            <a:r>
              <a:rPr lang="en-US" sz="3200" b="1" i="1" dirty="0" err="1"/>
              <a:t>đẹp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giam</a:t>
            </a:r>
            <a:r>
              <a:rPr lang="en-US" sz="3200" b="1" i="1" dirty="0"/>
              <a:t> </a:t>
            </a:r>
            <a:r>
              <a:rPr lang="en-US" sz="3200" b="1" i="1" dirty="0" err="1"/>
              <a:t>cầm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trong</a:t>
            </a:r>
            <a:r>
              <a:rPr lang="en-US" sz="3200" b="1" i="1" dirty="0"/>
              <a:t> </a:t>
            </a:r>
            <a:r>
              <a:rPr lang="en-US" sz="3200" b="1" i="1" dirty="0" err="1"/>
              <a:t>tòa</a:t>
            </a:r>
            <a:r>
              <a:rPr lang="en-US" sz="3200" b="1" i="1" dirty="0"/>
              <a:t> </a:t>
            </a:r>
            <a:r>
              <a:rPr lang="en-US" sz="3200" b="1" i="1" dirty="0" err="1"/>
              <a:t>tháp</a:t>
            </a:r>
            <a:r>
              <a:rPr lang="en-US" sz="3200" b="1" i="1" dirty="0"/>
              <a:t> </a:t>
            </a:r>
            <a:r>
              <a:rPr lang="en-US" sz="3200" b="1" i="1" dirty="0" err="1"/>
              <a:t>cao</a:t>
            </a:r>
            <a:r>
              <a:rPr lang="en-US" sz="3200" b="1" i="1" dirty="0"/>
              <a:t> </a:t>
            </a:r>
            <a:r>
              <a:rPr lang="en-US" sz="3200" b="1" i="1" dirty="0" err="1"/>
              <a:t>chót</a:t>
            </a:r>
            <a:r>
              <a:rPr lang="en-US" sz="3200" b="1" i="1" dirty="0"/>
              <a:t> </a:t>
            </a:r>
            <a:r>
              <a:rPr lang="en-US" sz="3200" b="1" i="1" dirty="0" err="1"/>
              <a:t>vót</a:t>
            </a:r>
            <a:r>
              <a:rPr lang="en-US" sz="3200" b="1" i="1" dirty="0"/>
              <a:t>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9C60A2-7777-4B4A-A944-408CC91A5D86}"/>
              </a:ext>
            </a:extLst>
          </p:cNvPr>
          <p:cNvSpPr txBox="1"/>
          <p:nvPr/>
        </p:nvSpPr>
        <p:spPr>
          <a:xfrm>
            <a:off x="3429025" y="2110318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/>
              <a:t>    </a:t>
            </a:r>
            <a:r>
              <a:rPr lang="en-US" sz="3200" b="1" i="1" dirty="0" err="1"/>
              <a:t>Một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</a:t>
            </a:r>
            <a:r>
              <a:rPr lang="en-US" sz="3200" b="1" i="1" dirty="0" err="1"/>
              <a:t>nọ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hoàng</a:t>
            </a:r>
            <a:r>
              <a:rPr lang="en-US" sz="3200" b="1" i="1" dirty="0"/>
              <a:t> </a:t>
            </a:r>
            <a:r>
              <a:rPr lang="en-US" sz="3200" b="1" i="1" dirty="0" err="1"/>
              <a:t>tử</a:t>
            </a:r>
            <a:r>
              <a:rPr lang="en-US" sz="3200" b="1" i="1" dirty="0"/>
              <a:t> </a:t>
            </a:r>
            <a:r>
              <a:rPr lang="en-US" sz="3200" b="1" i="1" dirty="0" err="1"/>
              <a:t>bạch</a:t>
            </a:r>
            <a:r>
              <a:rPr lang="en-US" sz="3200" b="1" i="1" dirty="0"/>
              <a:t> </a:t>
            </a:r>
            <a:r>
              <a:rPr lang="en-US" sz="3200" b="1" i="1" dirty="0" err="1"/>
              <a:t>mã</a:t>
            </a:r>
            <a:r>
              <a:rPr lang="en-US" sz="3200" b="1" i="1" dirty="0"/>
              <a:t> </a:t>
            </a:r>
            <a:r>
              <a:rPr lang="en-US" sz="3200" b="1" i="1" dirty="0" err="1"/>
              <a:t>đến</a:t>
            </a:r>
            <a:r>
              <a:rPr lang="en-US" sz="3200" b="1" i="1" dirty="0"/>
              <a:t> </a:t>
            </a:r>
            <a:r>
              <a:rPr lang="en-US" sz="3200" b="1" i="1" dirty="0" err="1"/>
              <a:t>với</a:t>
            </a:r>
            <a:r>
              <a:rPr lang="en-US" sz="3200" b="1" i="1" dirty="0"/>
              <a:t> </a:t>
            </a:r>
            <a:r>
              <a:rPr lang="en-US" sz="3200" b="1" i="1" dirty="0" err="1"/>
              <a:t>quyết</a:t>
            </a:r>
            <a:r>
              <a:rPr lang="en-US" sz="3200" b="1" i="1" dirty="0"/>
              <a:t> </a:t>
            </a:r>
            <a:r>
              <a:rPr lang="en-US" sz="3200" b="1" i="1" dirty="0" err="1"/>
              <a:t>tâm</a:t>
            </a:r>
            <a:r>
              <a:rPr lang="en-US" sz="3200" b="1" i="1" dirty="0"/>
              <a:t> </a:t>
            </a:r>
            <a:r>
              <a:rPr lang="en-US" sz="3200" b="1" i="1" dirty="0" err="1"/>
              <a:t>đánh</a:t>
            </a:r>
            <a:r>
              <a:rPr lang="en-US" sz="3200" b="1" i="1" dirty="0"/>
              <a:t> </a:t>
            </a:r>
            <a:r>
              <a:rPr lang="en-US" sz="3200" b="1" i="1" dirty="0" err="1"/>
              <a:t>bại</a:t>
            </a:r>
            <a:r>
              <a:rPr lang="en-US" sz="3200" b="1" i="1" dirty="0"/>
              <a:t> con </a:t>
            </a:r>
            <a:r>
              <a:rPr lang="en-US" sz="3200" b="1" i="1" dirty="0" err="1"/>
              <a:t>rồng</a:t>
            </a:r>
            <a:r>
              <a:rPr lang="en-US" sz="3200" b="1" i="1" dirty="0"/>
              <a:t> hung </a:t>
            </a:r>
            <a:r>
              <a:rPr lang="en-US" sz="3200" b="1" i="1" dirty="0" err="1"/>
              <a:t>ác</a:t>
            </a:r>
            <a:r>
              <a:rPr lang="en-US" sz="3200" b="1" i="1" dirty="0"/>
              <a:t> </a:t>
            </a:r>
            <a:r>
              <a:rPr lang="en-US" sz="3200" b="1" i="1" dirty="0" err="1"/>
              <a:t>ấy</a:t>
            </a:r>
            <a:r>
              <a:rPr lang="en-US" sz="3200" b="1" i="1" dirty="0"/>
              <a:t> </a:t>
            </a:r>
            <a:r>
              <a:rPr lang="en-US" sz="3200" b="1" i="1" dirty="0" err="1"/>
              <a:t>và</a:t>
            </a:r>
            <a:r>
              <a:rPr lang="en-US" sz="3200" b="1" i="1" dirty="0"/>
              <a:t> </a:t>
            </a:r>
            <a:r>
              <a:rPr lang="en-US" sz="3200" b="1" i="1" dirty="0" err="1"/>
              <a:t>giải</a:t>
            </a:r>
            <a:r>
              <a:rPr lang="en-US" sz="3200" b="1" i="1" dirty="0"/>
              <a:t> </a:t>
            </a:r>
            <a:r>
              <a:rPr lang="en-US" sz="3200" b="1" i="1" dirty="0" err="1"/>
              <a:t>cứu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 </a:t>
            </a:r>
            <a:r>
              <a:rPr lang="en-US" sz="3200" b="1" i="1" dirty="0" err="1"/>
              <a:t>công</a:t>
            </a:r>
            <a:r>
              <a:rPr lang="en-US" sz="3200" b="1" i="1" dirty="0"/>
              <a:t> </a:t>
            </a:r>
            <a:r>
              <a:rPr lang="en-US" sz="3200" b="1" i="1" dirty="0" err="1"/>
              <a:t>chúa</a:t>
            </a:r>
            <a:r>
              <a:rPr lang="en-US" sz="3200" b="1" i="1" dirty="0"/>
              <a:t>. </a:t>
            </a:r>
            <a:r>
              <a:rPr lang="en-US" sz="3200" b="1" i="1" dirty="0" err="1"/>
              <a:t>Nhưng</a:t>
            </a:r>
            <a:r>
              <a:rPr lang="en-US" sz="3200" b="1" i="1" dirty="0"/>
              <a:t> </a:t>
            </a:r>
            <a:r>
              <a:rPr lang="en-US" sz="3200" b="1" i="1" dirty="0" err="1"/>
              <a:t>để</a:t>
            </a:r>
            <a:r>
              <a:rPr lang="en-US" sz="3200" b="1" i="1" dirty="0"/>
              <a:t> </a:t>
            </a:r>
            <a:r>
              <a:rPr lang="en-US" sz="3200" b="1" i="1" dirty="0" err="1"/>
              <a:t>giúp</a:t>
            </a:r>
            <a:r>
              <a:rPr lang="en-US" sz="3200" b="1" i="1" dirty="0"/>
              <a:t> </a:t>
            </a:r>
            <a:r>
              <a:rPr lang="en-US" sz="3200" b="1" i="1" dirty="0" err="1"/>
              <a:t>nàng</a:t>
            </a:r>
            <a:r>
              <a:rPr lang="en-US" sz="3200" b="1" i="1" dirty="0"/>
              <a:t>, </a:t>
            </a:r>
            <a:r>
              <a:rPr lang="en-US" sz="3200" b="1" i="1" dirty="0" err="1"/>
              <a:t>chàng</a:t>
            </a:r>
            <a:r>
              <a:rPr lang="en-US" sz="3200" b="1" i="1" dirty="0"/>
              <a:t> </a:t>
            </a:r>
            <a:r>
              <a:rPr lang="en-US" sz="3200" b="1" i="1" dirty="0" err="1"/>
              <a:t>đã</a:t>
            </a:r>
            <a:r>
              <a:rPr lang="en-US" sz="3200" b="1" i="1" dirty="0"/>
              <a:t> </a:t>
            </a:r>
            <a:r>
              <a:rPr lang="en-US" sz="3200" b="1" i="1" dirty="0" err="1"/>
              <a:t>phải</a:t>
            </a:r>
            <a:r>
              <a:rPr lang="en-US" sz="3200" b="1" i="1" dirty="0"/>
              <a:t> </a:t>
            </a:r>
            <a:r>
              <a:rPr lang="en-US" sz="3200" b="1" i="1" dirty="0" err="1"/>
              <a:t>trải</a:t>
            </a:r>
            <a:r>
              <a:rPr lang="en-US" sz="3200" b="1" i="1" dirty="0"/>
              <a:t> qua </a:t>
            </a:r>
            <a:r>
              <a:rPr lang="en-US" sz="3200" b="1" i="1" dirty="0" err="1"/>
              <a:t>rất</a:t>
            </a:r>
            <a:r>
              <a:rPr lang="en-US" sz="3200" b="1" i="1" dirty="0"/>
              <a:t> </a:t>
            </a:r>
            <a:r>
              <a:rPr lang="en-US" sz="3200" b="1" i="1" dirty="0" err="1"/>
              <a:t>nhiều</a:t>
            </a:r>
            <a:r>
              <a:rPr lang="en-US" sz="3200" b="1" i="1" dirty="0"/>
              <a:t> </a:t>
            </a:r>
            <a:r>
              <a:rPr lang="en-US" sz="3200" b="1" i="1" dirty="0" err="1"/>
              <a:t>thử</a:t>
            </a:r>
            <a:r>
              <a:rPr lang="en-US" sz="3200" b="1" i="1" dirty="0"/>
              <a:t> </a:t>
            </a:r>
            <a:r>
              <a:rPr lang="en-US" sz="3200" b="1" i="1" dirty="0" err="1"/>
              <a:t>thách</a:t>
            </a:r>
            <a:r>
              <a:rPr lang="en-US" sz="3200" b="1" i="1" dirty="0"/>
              <a:t> </a:t>
            </a:r>
            <a:r>
              <a:rPr lang="en-US" sz="3200" b="1" i="1" dirty="0" err="1"/>
              <a:t>khó</a:t>
            </a:r>
            <a:r>
              <a:rPr lang="en-US" sz="3200" b="1" i="1" dirty="0"/>
              <a:t> </a:t>
            </a:r>
            <a:r>
              <a:rPr lang="en-US" sz="3200" b="1" i="1" dirty="0" err="1"/>
              <a:t>khăn</a:t>
            </a:r>
            <a:r>
              <a:rPr lang="en-US" sz="32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0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10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1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10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42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69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72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7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136" grpId="0" animBg="1"/>
          <p:bldP spid="192" grpId="0"/>
          <p:bldP spid="193" grpId="0"/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86" b="50000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B956F-97AD-47F8-8EFF-A7EF96ED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976">
            <a:off x="3528448" y="3227345"/>
            <a:ext cx="6076429" cy="3417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00" y="2808269"/>
            <a:ext cx="6072124" cy="483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F1458-010C-433F-9FC7-5F31BB4B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06003"/>
            <a:ext cx="2032000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F3ACB-5523-4AE8-A7A8-364F75E7B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3793340"/>
            <a:ext cx="20320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98E5FA-4C9A-498F-BC1F-78F571A69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00" y="725604"/>
            <a:ext cx="2032000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7EDF35-0E43-4290-ABBF-DE0307EF2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34" y="4083749"/>
            <a:ext cx="1953812" cy="1099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410806-FAB3-4FBF-8469-FC99F2922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4" y="-211516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0104 -0.4141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28A701-99AB-4383-9786-F1E56116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5DAE4-7E87-36DC-3E6C-DE5B4C41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1672050"/>
            <a:ext cx="10109974" cy="303457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64A2B-DFA7-18A3-A919-B73313BCD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64" y="1273629"/>
            <a:ext cx="3924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+ 1) x 2 x 2 = 16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+ (2 x 3 x 1) = 22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1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5453743" y="1513115"/>
            <a:ext cx="539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4 = 100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x 6 = 150 (cm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EF2E-A776-A6DD-8DF4-563D73E8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52" y="804862"/>
            <a:ext cx="3498522" cy="3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705814"/>
            <a:ext cx="1959815" cy="23900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734D3-0F1A-B7DA-5163-28E8894C47F4}"/>
              </a:ext>
            </a:extLst>
          </p:cNvPr>
          <p:cNvSpPr txBox="1"/>
          <p:nvPr/>
        </p:nvSpPr>
        <p:spPr>
          <a:xfrm>
            <a:off x="4572000" y="1709058"/>
            <a:ext cx="6313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(0,7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+ 0,4) x 2 x 0,5 = 1,1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 x 0,4 = 0,28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+ 0,28 x 2 = 1,66 (m</a:t>
            </a:r>
            <a:r>
              <a:rPr lang="en-US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15E47-BAFA-86BA-8F6E-795F0A75C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1153886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>
            <a:extLst>
              <a:ext uri="{FF2B5EF4-FFF2-40B4-BE49-F238E27FC236}">
                <a16:creationId xmlns:a16="http://schemas.microsoft.com/office/drawing/2014/main" id="{4CFE5A2C-E6C5-409C-BD16-6839E0B15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1F8C5EB-CE59-4B23-986C-2E29ED7A5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186CBF-B0D1-4301-A651-96F957E46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06B2FFE-F82B-4CE9-8B38-1D325B9429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4657B9C-78CB-4BE0-B22E-93DB042F2B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7F7991A-94B2-470E-8C05-E43F65A680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  <a:extLst>
              <a:ext uri="{FF2B5EF4-FFF2-40B4-BE49-F238E27FC236}">
                <a16:creationId xmlns:a16="http://schemas.microsoft.com/office/drawing/2014/main" id="{D8FA62E6-3685-4CE7-8933-F5055DAB1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05E29ACD-D242-415E-A61F-35097333D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DED4C9-8DFD-4682-A37E-91212FBC4496}"/>
              </a:ext>
            </a:extLst>
          </p:cNvPr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01AB6F9-D53A-4470-AB08-B5670593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B737B6-112F-4D83-A2B2-23616DFCC19E}"/>
                </a:ext>
              </a:extLst>
            </p:cNvPr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đã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768F6-DB85-3D62-0CCF-41BE460453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3" y="3432965"/>
            <a:ext cx="1330717" cy="1330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múa nào bạn ơi! - Let's dance!">
            <a:hlinkClick r:id="" action="ppaction://media"/>
            <a:extLst>
              <a:ext uri="{FF2B5EF4-FFF2-40B4-BE49-F238E27FC236}">
                <a16:creationId xmlns:a16="http://schemas.microsoft.com/office/drawing/2014/main" id="{17AF558E-A65D-CE6E-FCF1-FBCB173E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74059"/>
            <a:ext cx="11938000" cy="6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>
            <a:extLst>
              <a:ext uri="{FF2B5EF4-FFF2-40B4-BE49-F238E27FC236}">
                <a16:creationId xmlns:a16="http://schemas.microsoft.com/office/drawing/2014/main" id="{7062D81B-0161-46FF-8725-DE4A349F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6D5415-93A3-4362-B5BE-D538D56B8A09}"/>
              </a:ext>
            </a:extLst>
          </p:cNvPr>
          <p:cNvGrpSpPr/>
          <p:nvPr/>
        </p:nvGrpSpPr>
        <p:grpSpPr>
          <a:xfrm>
            <a:off x="3606800" y="27146"/>
            <a:ext cx="5604110" cy="3635541"/>
            <a:chOff x="8092458" y="-876522"/>
            <a:chExt cx="3321952" cy="3649517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369CBB4-0E6B-44FE-B854-EB0EA234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5662C-53A6-4F86-8FE6-A15B33BF4A67}"/>
                </a:ext>
              </a:extLst>
            </p:cNvPr>
            <p:cNvSpPr txBox="1"/>
            <p:nvPr/>
          </p:nvSpPr>
          <p:spPr>
            <a:xfrm>
              <a:off x="8586764" y="-351498"/>
              <a:ext cx="2426631" cy="182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cứu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chiều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mở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cửa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lâu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75B154F7-0C04-4072-A10B-22AFF53230F5}"/>
              </a:ext>
            </a:extLst>
          </p:cNvPr>
          <p:cNvSpPr/>
          <p:nvPr/>
        </p:nvSpPr>
        <p:spPr>
          <a:xfrm>
            <a:off x="-217035" y="2906833"/>
            <a:ext cx="5604110" cy="4403972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B2091-EC79-47BD-8249-0AF0914CFD28}"/>
              </a:ext>
            </a:extLst>
          </p:cNvPr>
          <p:cNvGrpSpPr/>
          <p:nvPr/>
        </p:nvGrpSpPr>
        <p:grpSpPr>
          <a:xfrm>
            <a:off x="450164" y="3413369"/>
            <a:ext cx="4269711" cy="3390900"/>
            <a:chOff x="800015" y="2906516"/>
            <a:chExt cx="3076743" cy="2228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2DB2B9-5B8C-4CB6-B402-88FA0166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5" y="2906516"/>
              <a:ext cx="3076743" cy="22288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5B22CA-4B30-4E73-BA58-8A554C9471B0}"/>
                </a:ext>
              </a:extLst>
            </p:cNvPr>
            <p:cNvSpPr/>
            <p:nvPr/>
          </p:nvSpPr>
          <p:spPr>
            <a:xfrm>
              <a:off x="1907051" y="3809037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BAF9D8-D052-4927-81C4-FD98EC8CE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8299" l="0" r="98496">
                        <a14:backgroundMark x1="50627" y1="28912" x2="55639" y2="48639"/>
                        <a14:backgroundMark x1="55639" y1="48639" x2="55639" y2="48639"/>
                        <a14:backgroundMark x1="46867" y1="59864" x2="48872" y2="59184"/>
                        <a14:backgroundMark x1="49373" y1="58503" x2="52130" y2="55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576" y="4809400"/>
            <a:ext cx="2886751" cy="21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1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968BBE36-77C4-49E2-AB12-6C61B315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474" y="0"/>
            <a:ext cx="10699646" cy="678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71A75-BE04-47AC-8468-795E5012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303" y="4125815"/>
            <a:ext cx="3662977" cy="29146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E2A973-B9C6-49FC-BCD2-1F8F2DF0C911}"/>
              </a:ext>
            </a:extLst>
          </p:cNvPr>
          <p:cNvGrpSpPr/>
          <p:nvPr/>
        </p:nvGrpSpPr>
        <p:grpSpPr>
          <a:xfrm>
            <a:off x="4165600" y="0"/>
            <a:ext cx="3688080" cy="2441734"/>
            <a:chOff x="8092458" y="-876522"/>
            <a:chExt cx="3321952" cy="36495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687CC627-16DE-488E-A411-7E68424D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27F12F-FB9A-4224-AE79-7DF53AA57BC8}"/>
                </a:ext>
              </a:extLst>
            </p:cNvPr>
            <p:cNvSpPr txBox="1"/>
            <p:nvPr/>
          </p:nvSpPr>
          <p:spPr>
            <a:xfrm>
              <a:off x="8586764" y="-351498"/>
              <a:ext cx="2333341" cy="207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lấy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ta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đâu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dễ</a:t>
              </a:r>
              <a:r>
                <a:rPr lang="en-US" sz="280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5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B2059C4-6CFF-4351-9AA6-231AA6944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/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F88CD-63C5-421C-9895-CB82B5EF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89" y="2093358"/>
            <a:ext cx="4919020" cy="39141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FC985ED-DD00-4361-B70C-68A98B7E5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521B64-0FC8-4DEC-8932-2818F2CFED2A}"/>
              </a:ext>
            </a:extLst>
          </p:cNvPr>
          <p:cNvGrpSpPr/>
          <p:nvPr/>
        </p:nvGrpSpPr>
        <p:grpSpPr>
          <a:xfrm flipH="1">
            <a:off x="1405906" y="88900"/>
            <a:ext cx="5083793" cy="2555115"/>
            <a:chOff x="8150549" y="-749545"/>
            <a:chExt cx="3321952" cy="364951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EF3F1324-B79D-4473-8BEE-2B495EB4B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0549" y="-749545"/>
              <a:ext cx="3321952" cy="36495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D381D-5E01-4D5D-BAA7-4865DE6AF99E}"/>
                </a:ext>
              </a:extLst>
            </p:cNvPr>
            <p:cNvSpPr txBox="1"/>
            <p:nvPr/>
          </p:nvSpPr>
          <p:spPr>
            <a:xfrm>
              <a:off x="8735039" y="-265168"/>
              <a:ext cx="2152973" cy="21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lúc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nghĩ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đánh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lừa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mụ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phù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thủy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giúp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hoàng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tử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giải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tìm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mật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mã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chiếc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hòm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chìa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khóa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này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478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66F0-60E1-D5CC-9C53-C5E44F3C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708938"/>
            <a:ext cx="10957151" cy="31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961</Words>
  <Application>Microsoft Office PowerPoint</Application>
  <PresentationFormat>Widescreen</PresentationFormat>
  <Paragraphs>107</Paragraphs>
  <Slides>29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Anaheim</vt:lpstr>
      <vt:lpstr>Ranchers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Tahoma</vt:lpstr>
      <vt:lpstr>Times New Roman</vt:lpstr>
      <vt:lpstr>UTM Showcard</vt:lpstr>
      <vt:lpstr>Office Theme</vt:lpstr>
      <vt:lpstr>Romeo and Juliet Slideshow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Tran</cp:lastModifiedBy>
  <cp:revision>42</cp:revision>
  <dcterms:created xsi:type="dcterms:W3CDTF">2022-01-19T05:02:48Z</dcterms:created>
  <dcterms:modified xsi:type="dcterms:W3CDTF">2025-01-19T02:09:22Z</dcterms:modified>
</cp:coreProperties>
</file>