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4"/>
  </p:notesMasterIdLst>
  <p:sldIdLst>
    <p:sldId id="1449" r:id="rId2"/>
    <p:sldId id="259" r:id="rId3"/>
    <p:sldId id="1417" r:id="rId4"/>
    <p:sldId id="1420" r:id="rId5"/>
    <p:sldId id="1418" r:id="rId6"/>
    <p:sldId id="1419" r:id="rId7"/>
    <p:sldId id="429" r:id="rId8"/>
    <p:sldId id="433" r:id="rId9"/>
    <p:sldId id="439" r:id="rId10"/>
    <p:sldId id="434" r:id="rId11"/>
    <p:sldId id="435" r:id="rId12"/>
    <p:sldId id="33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P001 4 hàng" panose="020B0604020202020204" charset="0"/>
      <p:regular r:id="rId19"/>
      <p:bold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D0"/>
    <a:srgbClr val="FF7707"/>
    <a:srgbClr val="29AE9D"/>
    <a:srgbClr val="FF8119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6" autoAdjust="0"/>
    <p:restoredTop sz="89346" autoAdjust="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Ấn</a:t>
            </a:r>
            <a:r>
              <a:rPr lang="en-US" dirty="0"/>
              <a:t> enter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vi-VN" dirty="0"/>
              <a:t>Thầy cô bấm vào từng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vi-VN" dirty="0"/>
              <a:t>để chuyển đến slide nhiệm vụ</a:t>
            </a:r>
          </a:p>
          <a:p>
            <a:pPr marL="171450" indent="-171450">
              <a:buFontTx/>
              <a:buChar char="-"/>
            </a:pPr>
            <a:r>
              <a:rPr lang="vi-VN" dirty="0"/>
              <a:t>HS hoàn thành được các nhiệm vụ, bấm vào “mặt trời” để quay trở về slide chính</a:t>
            </a:r>
          </a:p>
          <a:p>
            <a:pPr marL="171450" indent="-171450">
              <a:buFontTx/>
              <a:buChar char="-"/>
            </a:pPr>
            <a:r>
              <a:rPr lang="vi-VN" dirty="0"/>
              <a:t>Sau khi hoàn thành 5 nhiệm vụ, bấm vào “</a:t>
            </a:r>
            <a:r>
              <a:rPr lang="en-US" dirty="0"/>
              <a:t>logo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vi-VN" dirty="0"/>
              <a:t>” để chuyển đến slide bài 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C0D23-9FF9-44D0-8A45-F921EE6DD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3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t>3/11/2022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9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t>3/11/2022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1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t>3/11/2022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35438" y="136525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5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187DD-1B37-4B19-9E52-9A4211092FF7}" type="datetime1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9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t>3/11/2022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78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6" r:id="rId3"/>
    <p:sldLayoutId id="2147483708" r:id="rId4"/>
    <p:sldLayoutId id="2147483704" r:id="rId5"/>
    <p:sldLayoutId id="2147483705" r:id="rId6"/>
    <p:sldLayoutId id="214748370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0.png"/><Relationship Id="rId3" Type="http://schemas.openxmlformats.org/officeDocument/2006/relationships/slide" Target="slide5.xml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11" Type="http://schemas.openxmlformats.org/officeDocument/2006/relationships/image" Target="../media/image18.png"/><Relationship Id="rId5" Type="http://schemas.openxmlformats.org/officeDocument/2006/relationships/image" Target="../media/image15.jpg"/><Relationship Id="rId15" Type="http://schemas.openxmlformats.org/officeDocument/2006/relationships/slide" Target="slide7.xml"/><Relationship Id="rId10" Type="http://schemas.openxmlformats.org/officeDocument/2006/relationships/slide" Target="slide6.xml"/><Relationship Id="rId4" Type="http://schemas.openxmlformats.org/officeDocument/2006/relationships/image" Target="../media/image14.jpg"/><Relationship Id="rId9" Type="http://schemas.openxmlformats.org/officeDocument/2006/relationships/image" Target="../media/image17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24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90840" y="1648606"/>
            <a:ext cx="12010404" cy="3364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 sáng tạo: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Trưng bày bưu thiếp “Lời yêu thương”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FF25FF-B831-4CC8-BF09-C570BF502F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100" b="18243"/>
          <a:stretch/>
        </p:blipFill>
        <p:spPr>
          <a:xfrm rot="6535485">
            <a:off x="-2058591" y="-2783190"/>
            <a:ext cx="4536284" cy="72153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3B86B-CF02-421F-968F-8980D7BF4AE4}"/>
              </a:ext>
            </a:extLst>
          </p:cNvPr>
          <p:cNvSpPr txBox="1"/>
          <p:nvPr/>
        </p:nvSpPr>
        <p:spPr>
          <a:xfrm>
            <a:off x="-136271" y="209262"/>
            <a:ext cx="12464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Gắn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lên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bảng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những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bưu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thiếp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được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bình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chọn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nhiều</a:t>
            </a:r>
            <a:r>
              <a:rPr lang="en-US" sz="24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7707"/>
                </a:solidFill>
                <a:latin typeface="UTM Avo" panose="02040603050506020204" pitchFamily="18" charset="0"/>
              </a:rPr>
              <a:t>nhất</a:t>
            </a:r>
            <a:endParaRPr lang="en-US" sz="24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A98B80-9887-4CF8-B3F3-15431C7C3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7"/>
          <a:stretch/>
        </p:blipFill>
        <p:spPr bwMode="auto">
          <a:xfrm>
            <a:off x="1805829" y="917416"/>
            <a:ext cx="8302272" cy="54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47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E5F0F-0D87-44BF-A0CC-1F31B7A73E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D19D69-0BAF-4781-A780-4F842E98F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171" y="607794"/>
            <a:ext cx="12321884" cy="56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9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949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0531C9-721A-4E77-8A96-51F170DF1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37779" y="-25554"/>
            <a:ext cx="2691932" cy="26919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9417D53-E93C-49FC-BE43-26EDA46E83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3" y="5081901"/>
            <a:ext cx="5364480" cy="1129364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D8D42BD0-9AD0-455C-AC4E-D0FAD92BEEE7}"/>
              </a:ext>
            </a:extLst>
          </p:cNvPr>
          <p:cNvGrpSpPr/>
          <p:nvPr/>
        </p:nvGrpSpPr>
        <p:grpSpPr>
          <a:xfrm>
            <a:off x="1651041" y="4706828"/>
            <a:ext cx="1718993" cy="1313980"/>
            <a:chOff x="1631991" y="5087828"/>
            <a:chExt cx="1718993" cy="1313980"/>
          </a:xfrm>
        </p:grpSpPr>
        <p:pic>
          <p:nvPicPr>
            <p:cNvPr id="7" name="图片 75">
              <a:extLst>
                <a:ext uri="{FF2B5EF4-FFF2-40B4-BE49-F238E27FC236}">
                  <a16:creationId xmlns:a16="http://schemas.microsoft.com/office/drawing/2014/main" id="{896BEF42-D258-4A23-905F-E2CAFCADA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8" name="图片 76">
              <a:extLst>
                <a:ext uri="{FF2B5EF4-FFF2-40B4-BE49-F238E27FC236}">
                  <a16:creationId xmlns:a16="http://schemas.microsoft.com/office/drawing/2014/main" id="{86DBA2C9-4A3A-4DC1-B514-98DDA38C5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grpSp>
        <p:nvGrpSpPr>
          <p:cNvPr id="11" name="组合 83">
            <a:extLst>
              <a:ext uri="{FF2B5EF4-FFF2-40B4-BE49-F238E27FC236}">
                <a16:creationId xmlns:a16="http://schemas.microsoft.com/office/drawing/2014/main" id="{BB1155D1-1E0E-4225-AF20-1462071D4819}"/>
              </a:ext>
            </a:extLst>
          </p:cNvPr>
          <p:cNvGrpSpPr/>
          <p:nvPr/>
        </p:nvGrpSpPr>
        <p:grpSpPr>
          <a:xfrm>
            <a:off x="0" y="5348324"/>
            <a:ext cx="12203723" cy="1123362"/>
            <a:chOff x="-17585" y="5729324"/>
            <a:chExt cx="12203723" cy="1123362"/>
          </a:xfrm>
        </p:grpSpPr>
        <p:pic>
          <p:nvPicPr>
            <p:cNvPr id="12" name="图片 84">
              <a:extLst>
                <a:ext uri="{FF2B5EF4-FFF2-40B4-BE49-F238E27FC236}">
                  <a16:creationId xmlns:a16="http://schemas.microsoft.com/office/drawing/2014/main" id="{CEEE0D57-3701-4248-A6BE-7448AE0C3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85">
              <a:extLst>
                <a:ext uri="{FF2B5EF4-FFF2-40B4-BE49-F238E27FC236}">
                  <a16:creationId xmlns:a16="http://schemas.microsoft.com/office/drawing/2014/main" id="{8B4A0EC4-E8A4-46E9-9B33-22B409221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D1405F8D-2E56-41D3-955B-FADC35CF8D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60" y="555735"/>
            <a:ext cx="5559961" cy="432908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pic>
        <p:nvPicPr>
          <p:cNvPr id="15" name="图片 9">
            <a:extLst>
              <a:ext uri="{FF2B5EF4-FFF2-40B4-BE49-F238E27FC236}">
                <a16:creationId xmlns:a16="http://schemas.microsoft.com/office/drawing/2014/main" id="{4B8D7BE1-CC3D-45FC-9A0A-841D47993B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1095064" y="579048"/>
            <a:ext cx="2557578" cy="325526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CC139671-E62F-4FF1-9791-060B31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9212603" y="1385594"/>
            <a:ext cx="1536192" cy="1642172"/>
          </a:xfrm>
          <a:prstGeom prst="rect">
            <a:avLst/>
          </a:prstGeom>
        </p:spPr>
      </p:pic>
      <p:pic>
        <p:nvPicPr>
          <p:cNvPr id="17" name="图片 147">
            <a:extLst>
              <a:ext uri="{FF2B5EF4-FFF2-40B4-BE49-F238E27FC236}">
                <a16:creationId xmlns:a16="http://schemas.microsoft.com/office/drawing/2014/main" id="{FF72C93A-03EC-456E-AD1E-848B4660CF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5" b="60430"/>
          <a:stretch/>
        </p:blipFill>
        <p:spPr>
          <a:xfrm rot="928868">
            <a:off x="8695465" y="246816"/>
            <a:ext cx="3729511" cy="763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9418F-A5AD-4C47-ADF4-26103E58EDB2}"/>
              </a:ext>
            </a:extLst>
          </p:cNvPr>
          <p:cNvSpPr txBox="1"/>
          <p:nvPr/>
        </p:nvSpPr>
        <p:spPr>
          <a:xfrm>
            <a:off x="4260512" y="2385647"/>
            <a:ext cx="3670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449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KHỞI ĐỘNG</a:t>
            </a:r>
            <a:endParaRPr lang="en-US" sz="4000" b="1" dirty="0">
              <a:solidFill>
                <a:srgbClr val="449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8.33333E-7 3.7037E-7 L -0.41146 -0.01759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CA24E9-1820-4F21-8AE5-8748E1B726A6}"/>
              </a:ext>
            </a:extLst>
          </p:cNvPr>
          <p:cNvSpPr/>
          <p:nvPr/>
        </p:nvSpPr>
        <p:spPr>
          <a:xfrm>
            <a:off x="0" y="0"/>
            <a:ext cx="12192000" cy="636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F482B18F-361A-47A2-8BBE-662FF6F4EF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t="23121" r="14787" b="13558"/>
          <a:stretch/>
        </p:blipFill>
        <p:spPr>
          <a:xfrm>
            <a:off x="4397828" y="2447529"/>
            <a:ext cx="4143657" cy="3839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F7CF04-815F-481F-9ABE-417E54A030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" r="-6862"/>
          <a:stretch/>
        </p:blipFill>
        <p:spPr>
          <a:xfrm>
            <a:off x="2960914" y="1603440"/>
            <a:ext cx="6579230" cy="4758485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  <a:extLst>
              <a:ext uri="{FF2B5EF4-FFF2-40B4-BE49-F238E27FC236}">
                <a16:creationId xmlns:a16="http://schemas.microsoft.com/office/drawing/2014/main" id="{426AB5B4-9193-42AA-B85E-72228914D1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5" t="4836" r="-3255" b="4550"/>
          <a:stretch/>
        </p:blipFill>
        <p:spPr>
          <a:xfrm>
            <a:off x="320210" y="356773"/>
            <a:ext cx="1730264" cy="15678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1865AF-D695-4DC3-BA80-2A2763E1A3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46" t="-3897" r="-899" b="3897"/>
          <a:stretch/>
        </p:blipFill>
        <p:spPr>
          <a:xfrm>
            <a:off x="4360039" y="2537236"/>
            <a:ext cx="3306053" cy="2954914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  <a:extLst>
              <a:ext uri="{FF2B5EF4-FFF2-40B4-BE49-F238E27FC236}">
                <a16:creationId xmlns:a16="http://schemas.microsoft.com/office/drawing/2014/main" id="{6323111C-A8F5-4F68-99F2-2D9F64F11C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1" b="12431"/>
          <a:stretch/>
        </p:blipFill>
        <p:spPr>
          <a:xfrm>
            <a:off x="576733" y="4499348"/>
            <a:ext cx="2484636" cy="1866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3689EA-450E-4DE9-BD7D-91F68055A49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r="3243" b="83486"/>
          <a:stretch/>
        </p:blipFill>
        <p:spPr>
          <a:xfrm>
            <a:off x="2242457" y="1635279"/>
            <a:ext cx="7541219" cy="1336521"/>
          </a:xfrm>
          <a:prstGeom prst="rect">
            <a:avLst/>
          </a:prstGeom>
        </p:spPr>
      </p:pic>
      <p:pic>
        <p:nvPicPr>
          <p:cNvPr id="20" name="Picture 19">
            <a:hlinkClick r:id="rId3" action="ppaction://hlinksldjump"/>
            <a:extLst>
              <a:ext uri="{FF2B5EF4-FFF2-40B4-BE49-F238E27FC236}">
                <a16:creationId xmlns:a16="http://schemas.microsoft.com/office/drawing/2014/main" id="{C427C28E-7CFF-41CD-B6BD-67FE8A1113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643" b="5051"/>
          <a:stretch/>
        </p:blipFill>
        <p:spPr>
          <a:xfrm>
            <a:off x="289479" y="2091664"/>
            <a:ext cx="1952978" cy="1866900"/>
          </a:xfrm>
          <a:prstGeom prst="rect">
            <a:avLst/>
          </a:prstGeom>
        </p:spPr>
      </p:pic>
      <p:pic>
        <p:nvPicPr>
          <p:cNvPr id="36" name="图片 7">
            <a:hlinkClick r:id="rId15" action="ppaction://hlinksldjump"/>
            <a:extLst>
              <a:ext uri="{FF2B5EF4-FFF2-40B4-BE49-F238E27FC236}">
                <a16:creationId xmlns:a16="http://schemas.microsoft.com/office/drawing/2014/main" id="{A6FF2A5C-F2AA-4446-8C21-097B97094DC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3" t="-4075" r="-14480" b="1582"/>
          <a:stretch/>
        </p:blipFill>
        <p:spPr>
          <a:xfrm>
            <a:off x="9540144" y="0"/>
            <a:ext cx="3009300" cy="1750658"/>
          </a:xfrm>
          <a:prstGeom prst="ellipse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5E273A2-DD5D-4237-8F88-B23044E35CF2}"/>
              </a:ext>
            </a:extLst>
          </p:cNvPr>
          <p:cNvGrpSpPr/>
          <p:nvPr/>
        </p:nvGrpSpPr>
        <p:grpSpPr>
          <a:xfrm>
            <a:off x="2088277" y="6858000"/>
            <a:ext cx="8015445" cy="3805349"/>
            <a:chOff x="1969213" y="-2248978"/>
            <a:chExt cx="8015445" cy="3805349"/>
          </a:xfrm>
        </p:grpSpPr>
        <p:pic>
          <p:nvPicPr>
            <p:cNvPr id="29" name="Picture 28" descr="A person holding a bunch of balloons&#10;&#10;Description automatically generated with low confidence">
              <a:extLst>
                <a:ext uri="{FF2B5EF4-FFF2-40B4-BE49-F238E27FC236}">
                  <a16:creationId xmlns:a16="http://schemas.microsoft.com/office/drawing/2014/main" id="{7C91A89A-4476-4BA2-9208-65BC63E1F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213" y="-2248978"/>
              <a:ext cx="8015445" cy="3805349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038103-A06A-4036-8A1C-882C82330D0D}"/>
                </a:ext>
              </a:extLst>
            </p:cNvPr>
            <p:cNvSpPr txBox="1"/>
            <p:nvPr/>
          </p:nvSpPr>
          <p:spPr>
            <a:xfrm>
              <a:off x="3460861" y="442452"/>
              <a:ext cx="489909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Khéo</a:t>
              </a:r>
              <a:r>
                <a:rPr lang="en-US" sz="40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tay</a:t>
              </a:r>
              <a:r>
                <a:rPr lang="en-US" sz="40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làm</a:t>
              </a:r>
              <a:r>
                <a:rPr lang="en-US" sz="40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thiệp</a:t>
              </a:r>
              <a:endParaRPr lang="en-US" sz="4000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49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1.338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ED691-2445-494E-9222-61F51605B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97" y="-88179"/>
            <a:ext cx="11818806" cy="6423082"/>
          </a:xfrm>
          <a:prstGeom prst="rect">
            <a:avLst/>
          </a:prstGeom>
        </p:spPr>
      </p:pic>
      <p:pic>
        <p:nvPicPr>
          <p:cNvPr id="32" name="PA_图片 11">
            <a:hlinkClick r:id="rId4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196" y="-88179"/>
            <a:ext cx="1725804" cy="1725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9FF75B-8989-4321-A6E5-CB5BC5CAB300}"/>
              </a:ext>
            </a:extLst>
          </p:cNvPr>
          <p:cNvSpPr txBox="1"/>
          <p:nvPr/>
        </p:nvSpPr>
        <p:spPr>
          <a:xfrm>
            <a:off x="349995" y="389747"/>
            <a:ext cx="7832471" cy="2246769"/>
          </a:xfrm>
          <a:prstGeom prst="rect">
            <a:avLst/>
          </a:prstGeom>
          <a:solidFill>
            <a:srgbClr val="FFFBD0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FF7707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Nói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nghe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cảm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xúc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người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thân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khi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tặng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tấm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thiệp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tự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endParaRPr lang="en-US" sz="2800" dirty="0">
              <a:solidFill>
                <a:srgbClr val="FF7707"/>
              </a:solidFill>
              <a:latin typeface="UTM Avo" panose="02040603050506020204" pitchFamily="18" charset="0"/>
            </a:endParaRPr>
          </a:p>
          <a:p>
            <a:pPr algn="ctr"/>
            <a:endParaRPr lang="en-US" sz="28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9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_图片 11">
            <a:hlinkClick r:id="rId3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8829" y="43542"/>
            <a:ext cx="1725804" cy="1725804"/>
          </a:xfrm>
          <a:prstGeom prst="rect">
            <a:avLst/>
          </a:prstGeom>
        </p:spPr>
      </p:pic>
      <p:pic>
        <p:nvPicPr>
          <p:cNvPr id="2050" name="Picture 2" descr="Trẻ em làm bằng tay sáng tạo DIY thiệp chúc mừng sinh nhật thiệp nhỏ thiệp  handmade ngày của giáo viên dán đồ chơi sáng tạo mầm non | Tàu Tốc Hành |">
            <a:extLst>
              <a:ext uri="{FF2B5EF4-FFF2-40B4-BE49-F238E27FC236}">
                <a16:creationId xmlns:a16="http://schemas.microsoft.com/office/drawing/2014/main" id="{07E20A4E-9D63-4895-A298-D37684C29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6" b="7175"/>
          <a:stretch/>
        </p:blipFill>
        <p:spPr bwMode="auto">
          <a:xfrm>
            <a:off x="2990849" y="339283"/>
            <a:ext cx="62103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9FF75B-8989-4321-A6E5-CB5BC5CAB300}"/>
              </a:ext>
            </a:extLst>
          </p:cNvPr>
          <p:cNvSpPr txBox="1"/>
          <p:nvPr/>
        </p:nvSpPr>
        <p:spPr>
          <a:xfrm>
            <a:off x="-176050" y="5795405"/>
            <a:ext cx="1246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Những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tấm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thiệp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này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dạng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0682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A_图片 11">
            <a:hlinkClick r:id="rId3" action="ppaction://hlinksldjump"/>
            <a:extLst>
              <a:ext uri="{FF2B5EF4-FFF2-40B4-BE49-F238E27FC236}">
                <a16:creationId xmlns:a16="http://schemas.microsoft.com/office/drawing/2014/main" id="{9F354B5B-B198-40C7-8861-6BB2BF0138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7386" y="1049169"/>
            <a:ext cx="1725804" cy="17258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9FF75B-8989-4321-A6E5-CB5BC5CAB300}"/>
              </a:ext>
            </a:extLst>
          </p:cNvPr>
          <p:cNvSpPr txBox="1"/>
          <p:nvPr/>
        </p:nvSpPr>
        <p:spPr>
          <a:xfrm>
            <a:off x="-272541" y="525949"/>
            <a:ext cx="1246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sẽ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tiếp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điều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vào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tấm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thiệp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chúc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mừng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sinh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nhật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7707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FF7707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098" name="Picture 2" descr="DIY sáng tạo thiệp chúc mừng ba chiều trẻ em của không dệt tay-dán làm lễ  tạ ơn sinh nhật phước lành món quà kỳ nghỉ | Nghiện Shopping | Đặt hàng">
            <a:extLst>
              <a:ext uri="{FF2B5EF4-FFF2-40B4-BE49-F238E27FC236}">
                <a16:creationId xmlns:a16="http://schemas.microsoft.com/office/drawing/2014/main" id="{87C31452-4D74-4589-80A9-F36DF0BFA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/>
          <a:stretch/>
        </p:blipFill>
        <p:spPr bwMode="auto">
          <a:xfrm>
            <a:off x="2876550" y="1402080"/>
            <a:ext cx="7581900" cy="472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BD03A-2409-46F9-8129-A96525569C80}"/>
              </a:ext>
            </a:extLst>
          </p:cNvPr>
          <p:cNvSpPr/>
          <p:nvPr/>
        </p:nvSpPr>
        <p:spPr>
          <a:xfrm>
            <a:off x="7099521" y="1581150"/>
            <a:ext cx="2876550" cy="43704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HP001 4 hàng" panose="020B0603050302020204" pitchFamily="34" charset="0"/>
              </a:rPr>
              <a:t>Con </a:t>
            </a:r>
            <a:r>
              <a:rPr lang="en-US" sz="28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chúc</a:t>
            </a:r>
            <a:r>
              <a:rPr lang="en-US" sz="2800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HP001 4 hàng" panose="020B0603050302020204" pitchFamily="34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HP001 4 hàng" panose="020B0603050302020204" pitchFamily="34" charset="0"/>
              </a:rPr>
              <a:t>...</a:t>
            </a:r>
            <a:r>
              <a:rPr lang="en-US" dirty="0">
                <a:solidFill>
                  <a:schemeClr val="tx1"/>
                </a:solidFill>
              </a:rPr>
              <a:t> 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F84A143-F5C4-407F-AE87-966874575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0162"/>
            <a:ext cx="2876550" cy="241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1B331-A4D7-43CF-888C-8E2362C143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5A4B7EA-2281-4B49-8A1D-3CDFBEB38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7DE"/>
              </a:clrFrom>
              <a:clrTo>
                <a:srgbClr val="F2F7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5"/>
          <a:stretch/>
        </p:blipFill>
        <p:spPr>
          <a:xfrm>
            <a:off x="489970" y="-470334"/>
            <a:ext cx="10863830" cy="68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32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54957F-FB3F-4FFF-AEF9-6A06461F4B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8</a:t>
            </a:fld>
            <a:endParaRPr lang="en-US"/>
          </a:p>
        </p:txBody>
      </p:sp>
      <p:pic>
        <p:nvPicPr>
          <p:cNvPr id="3" name="Hình ảnh 30">
            <a:extLst>
              <a:ext uri="{FF2B5EF4-FFF2-40B4-BE49-F238E27FC236}">
                <a16:creationId xmlns:a16="http://schemas.microsoft.com/office/drawing/2014/main" id="{97B15DF7-18A4-461E-AE50-EA9809CAC1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08" y="-131536"/>
            <a:ext cx="6978183" cy="6487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7B6ED-B80E-4FAE-B5E4-FE870898812B}"/>
              </a:ext>
            </a:extLst>
          </p:cNvPr>
          <p:cNvSpPr txBox="1"/>
          <p:nvPr/>
        </p:nvSpPr>
        <p:spPr>
          <a:xfrm>
            <a:off x="4279636" y="1566358"/>
            <a:ext cx="3632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UTM Avo" panose="02040603050506020204" pitchFamily="18" charset="0"/>
              </a:rPr>
              <a:t>BÌNH CHỌN</a:t>
            </a:r>
          </a:p>
        </p:txBody>
      </p:sp>
    </p:spTree>
    <p:extLst>
      <p:ext uri="{BB962C8B-B14F-4D97-AF65-F5344CB8AC3E}">
        <p14:creationId xmlns:p14="http://schemas.microsoft.com/office/powerpoint/2010/main" val="314543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D94897-1E0A-4153-9591-600D9CFF81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8A035F0-38DC-43EB-AEF5-7B4DA693E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71" b="91151" l="10000" r="90000">
                        <a14:foregroundMark x1="31360" y1="18037" x2="31842" y2="36267"/>
                        <a14:foregroundMark x1="31842" y1="36267" x2="31842" y2="36267"/>
                        <a14:foregroundMark x1="38640" y1="40667" x2="28070" y2="42843"/>
                        <a14:foregroundMark x1="28070" y1="42843" x2="28070" y2="42843"/>
                        <a14:foregroundMark x1="37544" y1="19487" x2="37763" y2="23356"/>
                        <a14:foregroundMark x1="24561" y1="19971" x2="24561" y2="24081"/>
                        <a14:foregroundMark x1="30702" y1="16586" x2="30702" y2="16586"/>
                        <a14:foregroundMark x1="38202" y1="15571" x2="28947" y2="16828"/>
                        <a14:foregroundMark x1="28947" y1="16828" x2="28947" y2="16828"/>
                        <a14:foregroundMark x1="67807" y1="19971" x2="69123" y2="31141"/>
                        <a14:foregroundMark x1="69123" y1="31141" x2="69123" y2="31141"/>
                        <a14:foregroundMark x1="34254" y1="37234" x2="28289" y2="39652"/>
                        <a14:foregroundMark x1="28289" y1="39652" x2="28289" y2="39652"/>
                        <a14:foregroundMark x1="42193" y1="40426" x2="39342" y2="43810"/>
                        <a14:foregroundMark x1="21228" y1="41151" x2="26096" y2="41876"/>
                        <a14:foregroundMark x1="44605" y1="44294" x2="44605" y2="44294"/>
                        <a14:foregroundMark x1="41096" y1="38685" x2="41096" y2="38685"/>
                        <a14:foregroundMark x1="18816" y1="43085" x2="18816" y2="43085"/>
                        <a14:foregroundMark x1="70877" y1="43810" x2="68026" y2="48162"/>
                        <a14:foregroundMark x1="77719" y1="35300" x2="76623" y2="44778"/>
                        <a14:foregroundMark x1="76623" y1="44778" x2="76623" y2="44778"/>
                        <a14:foregroundMark x1="83026" y1="47679" x2="81667" y2="47921"/>
                        <a14:foregroundMark x1="18816" y1="43810" x2="18596" y2="43085"/>
                        <a14:foregroundMark x1="19474" y1="36992" x2="13947" y2="46228"/>
                        <a14:foregroundMark x1="68684" y1="60832" x2="69123" y2="73501"/>
                        <a14:foregroundMark x1="60526" y1="47195" x2="59825" y2="47921"/>
                        <a14:foregroundMark x1="83246" y1="42602" x2="84123" y2="47195"/>
                        <a14:foregroundMark x1="79912" y1="25338" x2="80132" y2="27756"/>
                        <a14:foregroundMark x1="70219" y1="84913" x2="68465" y2="86364"/>
                        <a14:foregroundMark x1="27193" y1="64507" x2="27412" y2="62524"/>
                        <a14:foregroundMark x1="73289" y1="79545" x2="75965" y2="85880"/>
                        <a14:foregroundMark x1="65351" y1="66199" x2="66009" y2="69101"/>
                        <a14:foregroundMark x1="56754" y1="47679" x2="55877" y2="49662"/>
                        <a14:foregroundMark x1="69342" y1="61557" x2="69342" y2="61557"/>
                        <a14:foregroundMark x1="86535" y1="46954" x2="86535" y2="46954"/>
                        <a14:foregroundMark x1="86754" y1="49420" x2="85658" y2="50145"/>
                        <a14:foregroundMark x1="70000" y1="49662" x2="70000" y2="48936"/>
                        <a14:foregroundMark x1="68904" y1="54739" x2="69123" y2="55948"/>
                        <a14:foregroundMark x1="78596" y1="49178" x2="75965" y2="49420"/>
                        <a14:foregroundMark x1="67807" y1="48936" x2="66228" y2="48936"/>
                        <a14:foregroundMark x1="40439" y1="32108" x2="40439" y2="32108"/>
                        <a14:foregroundMark x1="40439" y1="30899" x2="40439" y2="30899"/>
                        <a14:foregroundMark x1="40877" y1="33849" x2="40877" y2="33849"/>
                        <a14:foregroundMark x1="75088" y1="25532" x2="73509" y2="25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27"/>
          <a:stretch/>
        </p:blipFill>
        <p:spPr>
          <a:xfrm>
            <a:off x="3748527" y="136525"/>
            <a:ext cx="863397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B11C03-0A61-4878-BF0C-A091ACCFC9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5100" b="18243"/>
          <a:stretch/>
        </p:blipFill>
        <p:spPr>
          <a:xfrm rot="6535485">
            <a:off x="-2058591" y="-2783190"/>
            <a:ext cx="4536284" cy="7215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AA861-9893-4CC5-B3C5-923A467C3B01}"/>
              </a:ext>
            </a:extLst>
          </p:cNvPr>
          <p:cNvSpPr txBox="1"/>
          <p:nvPr/>
        </p:nvSpPr>
        <p:spPr>
          <a:xfrm>
            <a:off x="0" y="824470"/>
            <a:ext cx="3911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Tham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gia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bình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chọn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bưu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thiếp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yêu</a:t>
            </a:r>
            <a:r>
              <a:rPr lang="en-US" sz="3200" dirty="0">
                <a:solidFill>
                  <a:srgbClr val="FF7707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7707"/>
                </a:solidFill>
                <a:latin typeface="UTM Avo" panose="02040603050506020204" pitchFamily="18" charset="0"/>
              </a:rPr>
              <a:t>thích</a:t>
            </a:r>
            <a:endParaRPr lang="en-US" sz="3200" dirty="0">
              <a:solidFill>
                <a:srgbClr val="FF7707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Kids in Art Class stock vector. Illustration of kindergarden - 72198743">
            <a:extLst>
              <a:ext uri="{FF2B5EF4-FFF2-40B4-BE49-F238E27FC236}">
                <a16:creationId xmlns:a16="http://schemas.microsoft.com/office/drawing/2014/main" id="{8243144C-C5F7-44D7-8F1E-3FCB995AF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60"/>
          <a:stretch/>
        </p:blipFill>
        <p:spPr bwMode="auto">
          <a:xfrm>
            <a:off x="0" y="4140066"/>
            <a:ext cx="4357818" cy="229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97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164</Words>
  <Application>Microsoft Office PowerPoint</Application>
  <PresentationFormat>Widescreen</PresentationFormat>
  <Paragraphs>26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HP001 4 hàng</vt:lpstr>
      <vt:lpstr>UTM Avo</vt:lpstr>
      <vt:lpstr>Arial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93</cp:revision>
  <dcterms:created xsi:type="dcterms:W3CDTF">2021-11-01T08:16:43Z</dcterms:created>
  <dcterms:modified xsi:type="dcterms:W3CDTF">2022-03-11T01:31:33Z</dcterms:modified>
</cp:coreProperties>
</file>