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9" r:id="rId1"/>
  </p:sldMasterIdLst>
  <p:notesMasterIdLst>
    <p:notesMasterId r:id="rId14"/>
  </p:notesMasterIdLst>
  <p:sldIdLst>
    <p:sldId id="1449" r:id="rId2"/>
    <p:sldId id="428" r:id="rId3"/>
    <p:sldId id="429" r:id="rId4"/>
    <p:sldId id="433" r:id="rId5"/>
    <p:sldId id="434" r:id="rId6"/>
    <p:sldId id="435" r:id="rId7"/>
    <p:sldId id="436" r:id="rId8"/>
    <p:sldId id="430" r:id="rId9"/>
    <p:sldId id="432" r:id="rId10"/>
    <p:sldId id="431" r:id="rId11"/>
    <p:sldId id="437" r:id="rId12"/>
    <p:sldId id="438" r:id="rId13"/>
  </p:sldIdLst>
  <p:sldSz cx="12192000" cy="6858000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宋体" pitchFamily="2" charset="-122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  <a:srgbClr val="29AE9D"/>
    <a:srgbClr val="FF8119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7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2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8B27D-DEBB-4E30-8071-9F32B71333DE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DAA26-E148-46EF-9F03-4E1981EE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3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A6DE69D-A7EE-4D55-AB83-E9E0448BC2CC}" type="datetime1">
              <a:rPr lang="en-US" smtClean="0"/>
              <a:t>3/24/2022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8D3C4D2-1E4E-4F77-9405-5D7DB2462200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D55B7624-D59B-4663-B2F0-F80DED6B9AEA}"/>
              </a:ext>
            </a:extLst>
          </p:cNvPr>
          <p:cNvSpPr/>
          <p:nvPr userDrawn="1"/>
        </p:nvSpPr>
        <p:spPr>
          <a:xfrm>
            <a:off x="11155680" y="0"/>
            <a:ext cx="135656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9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C80F2DC-882D-4575-9281-AA5E2362841F}" type="datetime1">
              <a:rPr lang="en-US" smtClean="0"/>
              <a:t>3/24/2022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7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B561A9B-6D0A-4353-BFF8-564EB26CF951}" type="datetime1">
              <a:rPr lang="en-US" smtClean="0"/>
              <a:t>3/24/2022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3941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87DD-1B37-4B19-9E52-9A4211092FF7}" type="datetime1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1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748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9277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DB561A9B-6D0A-4353-BFF8-564EB26CF951}" type="datetime1">
              <a:rPr lang="en-US" smtClean="0"/>
              <a:t>3/24/2022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785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3" r:id="rId3"/>
    <p:sldLayoutId id="2147483705" r:id="rId4"/>
    <p:sldLayoutId id="2147483706" r:id="rId5"/>
    <p:sldLayoutId id="214748370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1441546" y="1648606"/>
            <a:ext cx="9308960" cy="35375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27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Góc sáng tạo: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Bưu thiếp “Lời yêu thương”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89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77F1B85-0E01-4B2E-98B3-2B6C38E6C4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414EB8B5-7FCC-49BA-AC79-F92CA84FB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5203"/>
            <a:ext cx="11861830" cy="678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89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709C372-343A-4EB0-81A7-E8B78BB568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11</a:t>
            </a:fld>
            <a:endParaRPr lang="en-US"/>
          </a:p>
        </p:txBody>
      </p:sp>
      <p:pic>
        <p:nvPicPr>
          <p:cNvPr id="5122" name="Picture 2" descr="Kids in Art Class stock vector. Illustration of kindergarden - 72198743">
            <a:extLst>
              <a:ext uri="{FF2B5EF4-FFF2-40B4-BE49-F238E27FC236}">
                <a16:creationId xmlns:a16="http://schemas.microsoft.com/office/drawing/2014/main" xmlns="" id="{6C6FB235-4425-4221-BB5B-5AF4973EE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60"/>
          <a:stretch/>
        </p:blipFill>
        <p:spPr bwMode="auto">
          <a:xfrm>
            <a:off x="0" y="3009900"/>
            <a:ext cx="6858000" cy="34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ids in Art Class stock vector. Illustration of kindergarden - 72198743">
            <a:extLst>
              <a:ext uri="{FF2B5EF4-FFF2-40B4-BE49-F238E27FC236}">
                <a16:creationId xmlns:a16="http://schemas.microsoft.com/office/drawing/2014/main" xmlns="" id="{9C4E1713-F60E-449A-9FEC-F975EC40D7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7" r="24444" b="4630"/>
          <a:stretch/>
        </p:blipFill>
        <p:spPr bwMode="auto">
          <a:xfrm>
            <a:off x="6858000" y="3683000"/>
            <a:ext cx="5334000" cy="2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Hình ảnh 30">
            <a:extLst>
              <a:ext uri="{FF2B5EF4-FFF2-40B4-BE49-F238E27FC236}">
                <a16:creationId xmlns:a16="http://schemas.microsoft.com/office/drawing/2014/main" xmlns="" id="{2024CCC1-44FE-40EE-AD5D-BF56AFADC5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9"/>
          <a:stretch/>
        </p:blipFill>
        <p:spPr>
          <a:xfrm>
            <a:off x="2606908" y="-131536"/>
            <a:ext cx="6978183" cy="39197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254379-4640-431F-AF52-DBB73F5118B8}"/>
              </a:ext>
            </a:extLst>
          </p:cNvPr>
          <p:cNvSpPr txBox="1"/>
          <p:nvPr/>
        </p:nvSpPr>
        <p:spPr>
          <a:xfrm>
            <a:off x="3870069" y="1474403"/>
            <a:ext cx="4451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  <a:latin typeface="UTM Avo" panose="02040603050506020204" pitchFamily="18" charset="0"/>
              </a:rPr>
              <a:t>LÀM BƯU THIẾP</a:t>
            </a:r>
          </a:p>
        </p:txBody>
      </p:sp>
    </p:spTree>
    <p:extLst>
      <p:ext uri="{BB962C8B-B14F-4D97-AF65-F5344CB8AC3E}">
        <p14:creationId xmlns:p14="http://schemas.microsoft.com/office/powerpoint/2010/main" val="768686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72DD59E-AAF4-488D-BBFD-260139B9CA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12</a:t>
            </a:fld>
            <a:endParaRPr lang="en-US"/>
          </a:p>
        </p:txBody>
      </p:sp>
      <p:pic>
        <p:nvPicPr>
          <p:cNvPr id="3" name="Hình ảnh 30">
            <a:extLst>
              <a:ext uri="{FF2B5EF4-FFF2-40B4-BE49-F238E27FC236}">
                <a16:creationId xmlns:a16="http://schemas.microsoft.com/office/drawing/2014/main" xmlns="" id="{82992C83-C03E-4F78-B39C-5E5862500D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33" y="275832"/>
            <a:ext cx="6540029" cy="6080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D68C944-163A-494A-A331-B9693BEFF693}"/>
              </a:ext>
            </a:extLst>
          </p:cNvPr>
          <p:cNvSpPr txBox="1"/>
          <p:nvPr/>
        </p:nvSpPr>
        <p:spPr>
          <a:xfrm>
            <a:off x="4467841" y="1513980"/>
            <a:ext cx="30380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Chia </a:t>
            </a:r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sẻ</a:t>
            </a:r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trước</a:t>
            </a:r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lớp</a:t>
            </a:r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6189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66F9297-6D24-4BD6-9FE5-89C1B12F54E1}"/>
              </a:ext>
            </a:extLst>
          </p:cNvPr>
          <p:cNvSpPr/>
          <p:nvPr/>
        </p:nvSpPr>
        <p:spPr>
          <a:xfrm>
            <a:off x="1371600" y="147484"/>
            <a:ext cx="7123471" cy="1135626"/>
          </a:xfrm>
          <a:prstGeom prst="rect">
            <a:avLst/>
          </a:prstGeom>
          <a:solidFill>
            <a:srgbClr val="FFF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alendar&#10;&#10;Description automatically generated with medium confidence">
            <a:extLst>
              <a:ext uri="{FF2B5EF4-FFF2-40B4-BE49-F238E27FC236}">
                <a16:creationId xmlns:a16="http://schemas.microsoft.com/office/drawing/2014/main" xmlns="" id="{BB733D4E-4544-488E-9A11-692B38190A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" t="3861" r="80949" b="84808"/>
          <a:stretch/>
        </p:blipFill>
        <p:spPr>
          <a:xfrm>
            <a:off x="4039525" y="1617785"/>
            <a:ext cx="4112949" cy="2841674"/>
          </a:xfrm>
          <a:prstGeom prst="ellipse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xmlns="" id="{5A85200D-2607-4A7E-94E8-598387C98B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72703">
            <a:off x="4112635" y="460206"/>
            <a:ext cx="1641400" cy="1980486"/>
          </a:xfrm>
          <a:prstGeom prst="rect">
            <a:avLst/>
          </a:prstGeom>
        </p:spPr>
      </p:pic>
      <p:pic>
        <p:nvPicPr>
          <p:cNvPr id="1026" name="Picture 2" descr="Con làm thiệp tặng mẹ yêu nhân ngày 20-10 cùng trung tâm Khoa Trí - anh ngữ  Smart Learn">
            <a:extLst>
              <a:ext uri="{FF2B5EF4-FFF2-40B4-BE49-F238E27FC236}">
                <a16:creationId xmlns:a16="http://schemas.microsoft.com/office/drawing/2014/main" xmlns="" id="{826E4996-F32D-4DE2-9A77-30AB6F1C4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69" y="376558"/>
            <a:ext cx="3309937" cy="24824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D6168389-6203-48D1-9DFE-A2B889B36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8195">
            <a:off x="499294" y="3689744"/>
            <a:ext cx="3592286" cy="24007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E68037C3-7B73-485C-9F45-844E247737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7297" flipV="1">
            <a:off x="4140917" y="3847317"/>
            <a:ext cx="1641400" cy="1980486"/>
          </a:xfrm>
          <a:prstGeom prst="rect">
            <a:avLst/>
          </a:prstGeom>
        </p:spPr>
      </p:pic>
      <p:pic>
        <p:nvPicPr>
          <p:cNvPr id="1030" name="Picture 6" descr="IMG_6941">
            <a:extLst>
              <a:ext uri="{FF2B5EF4-FFF2-40B4-BE49-F238E27FC236}">
                <a16:creationId xmlns:a16="http://schemas.microsoft.com/office/drawing/2014/main" xmlns="" id="{05D8058E-369B-4F09-9D38-994A95A7C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4728">
            <a:off x="8314149" y="387245"/>
            <a:ext cx="3379437" cy="22557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xmlns="" id="{1A8961F8-FBF2-44F5-9DA2-B210873395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7297" flipH="1">
            <a:off x="6587192" y="358389"/>
            <a:ext cx="1641400" cy="1980486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xmlns="" id="{64F43A1A-7D9D-4EC9-860B-9F212A0E18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72703" flipH="1" flipV="1">
            <a:off x="6108402" y="3899892"/>
            <a:ext cx="1641400" cy="1980486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023C48D4-FE2E-43CE-9044-8C7C8143D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0" t="31534"/>
          <a:stretch/>
        </p:blipFill>
        <p:spPr bwMode="auto">
          <a:xfrm>
            <a:off x="7922438" y="3571444"/>
            <a:ext cx="3932819" cy="24095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121B331-A4D7-43CF-888C-8E2362C143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xmlns="" id="{BFBD69BB-1364-4D34-92F4-14DFCFF9DA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9"/>
          <a:stretch/>
        </p:blipFill>
        <p:spPr>
          <a:xfrm>
            <a:off x="1072531" y="-219896"/>
            <a:ext cx="10046937" cy="657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32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554957F-FB3F-4FFF-AEF9-6A06461F4B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4</a:t>
            </a:fld>
            <a:endParaRPr lang="en-US"/>
          </a:p>
        </p:txBody>
      </p:sp>
      <p:pic>
        <p:nvPicPr>
          <p:cNvPr id="3" name="Hình ảnh 30">
            <a:extLst>
              <a:ext uri="{FF2B5EF4-FFF2-40B4-BE49-F238E27FC236}">
                <a16:creationId xmlns:a16="http://schemas.microsoft.com/office/drawing/2014/main" xmlns="" id="{97B15DF7-18A4-461E-AE50-EA9809CAC1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908" y="-131536"/>
            <a:ext cx="6978183" cy="64878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AD7B6ED-B80E-4FAE-B5E4-FE870898812B}"/>
              </a:ext>
            </a:extLst>
          </p:cNvPr>
          <p:cNvSpPr txBox="1"/>
          <p:nvPr/>
        </p:nvSpPr>
        <p:spPr>
          <a:xfrm>
            <a:off x="4027964" y="1354323"/>
            <a:ext cx="41360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2"/>
                </a:solidFill>
                <a:latin typeface="UTM Avo" panose="02040603050506020204" pitchFamily="18" charset="0"/>
              </a:rPr>
              <a:t>Bưu</a:t>
            </a:r>
            <a:r>
              <a:rPr lang="en-US" sz="40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UTM Avo" panose="02040603050506020204" pitchFamily="18" charset="0"/>
              </a:rPr>
              <a:t>thiếp</a:t>
            </a:r>
            <a:r>
              <a:rPr lang="en-US" sz="40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UTM Avo" panose="02040603050506020204" pitchFamily="18" charset="0"/>
              </a:rPr>
              <a:t>được</a:t>
            </a:r>
            <a:r>
              <a:rPr lang="en-US" sz="40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chemeClr val="accent2"/>
                </a:solidFill>
                <a:latin typeface="UTM Avo" panose="02040603050506020204" pitchFamily="18" charset="0"/>
              </a:rPr>
              <a:t>dùng</a:t>
            </a:r>
            <a:r>
              <a:rPr lang="en-US" sz="40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UTM Avo" panose="02040603050506020204" pitchFamily="18" charset="0"/>
              </a:rPr>
              <a:t>làm</a:t>
            </a:r>
            <a:r>
              <a:rPr lang="en-US" sz="40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UTM Avo" panose="02040603050506020204" pitchFamily="18" charset="0"/>
              </a:rPr>
              <a:t>gì</a:t>
            </a:r>
            <a:r>
              <a:rPr lang="en-US" sz="4000" dirty="0">
                <a:solidFill>
                  <a:schemeClr val="accent2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5437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F2E5F0F-0D87-44BF-A0CC-1F31B7A73E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5</a:t>
            </a:fld>
            <a:endParaRPr lang="en-US"/>
          </a:p>
        </p:txBody>
      </p:sp>
      <p:pic>
        <p:nvPicPr>
          <p:cNvPr id="2050" name="Picture 2" descr="Câu thơ, lời chúc Tết 2022 ông bà, người lớn tuổi hay, ý nghĩa">
            <a:extLst>
              <a:ext uri="{FF2B5EF4-FFF2-40B4-BE49-F238E27FC236}">
                <a16:creationId xmlns:a16="http://schemas.microsoft.com/office/drawing/2014/main" xmlns="" id="{95894DC3-14B3-4E24-97D5-9311B272B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497" y="515259"/>
            <a:ext cx="5586602" cy="386805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4B4A13-6059-4E3B-8643-D84ADD79AA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2700000">
            <a:off x="-1958546" y="-5613727"/>
            <a:ext cx="8262748" cy="88253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23B86B-CF02-421F-968F-8980D7BF4AE4}"/>
              </a:ext>
            </a:extLst>
          </p:cNvPr>
          <p:cNvSpPr txBox="1"/>
          <p:nvPr/>
        </p:nvSpPr>
        <p:spPr>
          <a:xfrm>
            <a:off x="1191206" y="649473"/>
            <a:ext cx="32944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Chúc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mừng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năm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mới</a:t>
            </a:r>
            <a:endParaRPr lang="en-US" sz="4000" dirty="0">
              <a:solidFill>
                <a:srgbClr val="FF7707"/>
              </a:solidFill>
              <a:latin typeface="UTM Avo" panose="02040603050506020204" pitchFamily="18" charset="0"/>
            </a:endParaRPr>
          </a:p>
        </p:txBody>
      </p:sp>
      <p:pic>
        <p:nvPicPr>
          <p:cNvPr id="2052" name="Picture 4" descr="Tổng hợp 5 cách làm thiệp chúc mừng năm mới _ Thiệp tết _ Sáng Tạo Thủ Công  - Đơn giản tự làm tại Foci - Foci - Thời Trang Cao Cấp Cho Người Việt">
            <a:extLst>
              <a:ext uri="{FF2B5EF4-FFF2-40B4-BE49-F238E27FC236}">
                <a16:creationId xmlns:a16="http://schemas.microsoft.com/office/drawing/2014/main" xmlns="" id="{674D5B6D-F567-45FB-AEA5-45084455CA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12501"/>
          <a:stretch/>
        </p:blipFill>
        <p:spPr bwMode="auto">
          <a:xfrm>
            <a:off x="1457906" y="3518418"/>
            <a:ext cx="4881299" cy="27559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4733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F2E5F0F-0D87-44BF-A0CC-1F31B7A73E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4B4A13-6059-4E3B-8643-D84ADD79AA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2700000">
            <a:off x="-1910036" y="-6092391"/>
            <a:ext cx="8262748" cy="88253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23B86B-CF02-421F-968F-8980D7BF4AE4}"/>
              </a:ext>
            </a:extLst>
          </p:cNvPr>
          <p:cNvSpPr txBox="1"/>
          <p:nvPr/>
        </p:nvSpPr>
        <p:spPr>
          <a:xfrm>
            <a:off x="1191206" y="649473"/>
            <a:ext cx="32944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Chúc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mừng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sinh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nhật</a:t>
            </a:r>
            <a:endParaRPr lang="en-US" sz="4000" dirty="0">
              <a:solidFill>
                <a:srgbClr val="FF7707"/>
              </a:solidFill>
              <a:latin typeface="UTM Avo" panose="02040603050506020204" pitchFamily="18" charset="0"/>
            </a:endParaRPr>
          </a:p>
        </p:txBody>
      </p:sp>
      <p:pic>
        <p:nvPicPr>
          <p:cNvPr id="3074" name="Picture 2" descr="3 Pcs Card Making Kit Creative Cloth Handmade Greeting Card Kit Art Crafts  Card DIY Material for Children Kids Teens - buy at the price of $2.73 in  aliexpress.com | imall.com">
            <a:extLst>
              <a:ext uri="{FF2B5EF4-FFF2-40B4-BE49-F238E27FC236}">
                <a16:creationId xmlns:a16="http://schemas.microsoft.com/office/drawing/2014/main" xmlns="" id="{E35B77CF-090D-43C3-A320-49D225FB6B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1" b="20278"/>
          <a:stretch/>
        </p:blipFill>
        <p:spPr bwMode="auto">
          <a:xfrm rot="1017397">
            <a:off x="7108545" y="483577"/>
            <a:ext cx="4874184" cy="297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irthday Cake Party Cartoon - Birthday Party Cartoon Png (1060x650), Png Download">
            <a:extLst>
              <a:ext uri="{FF2B5EF4-FFF2-40B4-BE49-F238E27FC236}">
                <a16:creationId xmlns:a16="http://schemas.microsoft.com/office/drawing/2014/main" xmlns="" id="{D79936B4-80E4-4F59-9E83-339083017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548" y="2630526"/>
            <a:ext cx="6210300" cy="380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xmlns="" id="{7CF9ACDF-3BEE-4421-91B1-615B858B89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1245">
            <a:off x="7442198" y="3371609"/>
            <a:ext cx="1641400" cy="198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910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F2E5F0F-0D87-44BF-A0CC-1F31B7A73E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4B4A13-6059-4E3B-8643-D84ADD79AA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4636457">
            <a:off x="-1702473" y="-5971616"/>
            <a:ext cx="8697669" cy="88253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23B86B-CF02-421F-968F-8980D7BF4AE4}"/>
              </a:ext>
            </a:extLst>
          </p:cNvPr>
          <p:cNvSpPr txBox="1"/>
          <p:nvPr/>
        </p:nvSpPr>
        <p:spPr>
          <a:xfrm>
            <a:off x="431114" y="121174"/>
            <a:ext cx="55306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Bày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tỏ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tình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cảm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quý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mến,yêu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thương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với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người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nhận</a:t>
            </a:r>
            <a:endParaRPr lang="en-US" sz="4000" dirty="0">
              <a:solidFill>
                <a:srgbClr val="FF7707"/>
              </a:solidFill>
              <a:latin typeface="UTM Avo" panose="02040603050506020204" pitchFamily="18" charset="0"/>
            </a:endParaRPr>
          </a:p>
        </p:txBody>
      </p:sp>
      <p:pic>
        <p:nvPicPr>
          <p:cNvPr id="4098" name="Picture 2" descr="Happy Teacher&amp;#39;s Day wish CKSIN | Happy teachers day, Teachers day drawing,  Happy teachers day wishes">
            <a:extLst>
              <a:ext uri="{FF2B5EF4-FFF2-40B4-BE49-F238E27FC236}">
                <a16:creationId xmlns:a16="http://schemas.microsoft.com/office/drawing/2014/main" xmlns="" id="{86D4876B-54FA-4439-8C29-667D94FF4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6" r="3674" b="6869"/>
          <a:stretch/>
        </p:blipFill>
        <p:spPr bwMode="auto">
          <a:xfrm>
            <a:off x="6922385" y="2112504"/>
            <a:ext cx="4741286" cy="413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A094B1-4240-4832-9E6C-39BFB2D641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513" y="1973082"/>
            <a:ext cx="4414695" cy="441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988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BD8B3EA-C5E2-4442-AA7F-FCF4F5599D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FB3AE311-3CF5-44AD-879C-60582BD67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550" y="136525"/>
            <a:ext cx="13373099" cy="533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68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959DEE8-0FD7-42E9-AFFA-1CB64FF97A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A3496EA1-0A16-47A3-AE06-57BB17C0F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1" y="-710846"/>
            <a:ext cx="11315700" cy="794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25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C10 TEMPLATE (1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</TotalTime>
  <Words>61</Words>
  <Application>Microsoft Office PowerPoint</Application>
  <PresentationFormat>Custom</PresentationFormat>
  <Paragraphs>28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UTM Avo</vt:lpstr>
      <vt:lpstr>宋体</vt:lpstr>
      <vt:lpstr>HOC10 TEMPLATE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90</cp:revision>
  <dcterms:created xsi:type="dcterms:W3CDTF">2021-11-01T08:16:43Z</dcterms:created>
  <dcterms:modified xsi:type="dcterms:W3CDTF">2022-03-24T07:01:06Z</dcterms:modified>
</cp:coreProperties>
</file>