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9" r:id="rId3"/>
    <p:sldId id="267" r:id="rId4"/>
    <p:sldId id="260" r:id="rId5"/>
    <p:sldId id="261" r:id="rId6"/>
    <p:sldId id="262" r:id="rId7"/>
    <p:sldId id="266" r:id="rId8"/>
    <p:sldId id="265" r:id="rId9"/>
    <p:sldId id="269" r:id="rId10"/>
    <p:sldId id="258" r:id="rId11"/>
    <p:sldId id="268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CBBF7-DC8C-40C4-A55E-3C75B95DE8C3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D60C1C-340C-4855-B881-AD3C36AFB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7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60C1C-340C-4855-B881-AD3C36AFBE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614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543"/>
            <a:ext cx="9144000" cy="7017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11072" y="914400"/>
            <a:ext cx="7162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130"/>
            <a:r>
              <a:rPr lang="vi-VN" sz="5400" b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Chào mừng các </a:t>
            </a:r>
            <a:r>
              <a:rPr lang="en-US" sz="5400" b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vi-VN" sz="5400" b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5400" b="1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3130"/>
            <a:r>
              <a:rPr lang="vi-VN" sz="5400" b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đến với </a:t>
            </a:r>
            <a:r>
              <a:rPr lang="vi-VN" sz="5400" b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tập viết</a:t>
            </a:r>
            <a:endParaRPr lang="vi-VN" sz="5400" b="1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83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39822" y="123827"/>
            <a:ext cx="7848600" cy="6734173"/>
            <a:chOff x="1143000" y="123827"/>
            <a:chExt cx="7216775" cy="6505577"/>
          </a:xfrm>
        </p:grpSpPr>
        <p:pic>
          <p:nvPicPr>
            <p:cNvPr id="3" name="Picture 73" descr="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23827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73" descr="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98703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73" descr="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4452941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1012208" y="478543"/>
            <a:ext cx="2438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4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7176" y="1197592"/>
            <a:ext cx="2122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err="1">
                <a:latin typeface="HP001 4 hàng" pitchFamily="34" charset="0"/>
                <a:ea typeface="HP001 4H"/>
                <a:cs typeface="HP001 4H"/>
              </a:rPr>
              <a:t>b</a:t>
            </a:r>
            <a:r>
              <a:rPr lang="es-ES" sz="4000" b="1" dirty="0" err="1" smtClean="0">
                <a:latin typeface="HP001 4 hàng" pitchFamily="34" charset="0"/>
                <a:ea typeface="HP001 4H"/>
                <a:cs typeface="HP001 4H"/>
              </a:rPr>
              <a:t>uồn</a:t>
            </a:r>
            <a:r>
              <a:rPr lang="es-ES" sz="4000" b="1" dirty="0" smtClean="0">
                <a:latin typeface="HP001 4 hàng" pitchFamily="34" charset="0"/>
                <a:ea typeface="HP001 4H"/>
                <a:cs typeface="HP001 4H"/>
              </a:rPr>
              <a:t> </a:t>
            </a:r>
            <a:r>
              <a:rPr lang="es-ES" sz="4000" b="1" dirty="0" err="1" smtClean="0">
                <a:latin typeface="HP001 4 hàng" pitchFamily="34" charset="0"/>
                <a:ea typeface="HP001 4H"/>
                <a:cs typeface="HP001 4H"/>
              </a:rPr>
              <a:t>bã</a:t>
            </a:r>
            <a:r>
              <a:rPr lang="es-ES" sz="4000" b="1" dirty="0" smtClean="0">
                <a:latin typeface="HP001 4 hàng" pitchFamily="34" charset="0"/>
                <a:ea typeface="HP001 4H"/>
                <a:cs typeface="HP001 4H"/>
              </a:rPr>
              <a:t>,</a:t>
            </a:r>
            <a:endParaRPr lang="en-US" sz="4000" b="1" dirty="0">
              <a:latin typeface="HP001 4 hàng" pitchFamily="34" charset="0"/>
              <a:ea typeface="HP001 4H"/>
              <a:cs typeface="HP001 4H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84569" y="1197114"/>
            <a:ext cx="1881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err="1">
                <a:latin typeface="HP001 4 hàng" pitchFamily="34" charset="0"/>
                <a:ea typeface="HP001 4H"/>
                <a:cs typeface="HP001 4H"/>
              </a:rPr>
              <a:t>n</a:t>
            </a:r>
            <a:r>
              <a:rPr lang="es-ES" sz="4000" b="1" dirty="0" err="1" smtClean="0">
                <a:latin typeface="HP001 4 hàng" pitchFamily="34" charset="0"/>
                <a:ea typeface="HP001 4H"/>
                <a:cs typeface="HP001 4H"/>
              </a:rPr>
              <a:t>ức</a:t>
            </a:r>
            <a:r>
              <a:rPr lang="es-ES" sz="4000" b="1" dirty="0" smtClean="0">
                <a:latin typeface="HP001 4 hàng" pitchFamily="34" charset="0"/>
                <a:ea typeface="HP001 4H"/>
                <a:cs typeface="HP001 4H"/>
              </a:rPr>
              <a:t> </a:t>
            </a:r>
            <a:r>
              <a:rPr lang="es-ES" sz="4000" b="1" dirty="0" err="1" smtClean="0">
                <a:latin typeface="HP001 4 hàng" pitchFamily="34" charset="0"/>
                <a:ea typeface="HP001 4H"/>
                <a:cs typeface="HP001 4H"/>
              </a:rPr>
              <a:t>nở</a:t>
            </a:r>
            <a:r>
              <a:rPr lang="es-ES" sz="4000" b="1" dirty="0" smtClean="0">
                <a:latin typeface="HP001 4 hàng" pitchFamily="34" charset="0"/>
                <a:ea typeface="HP001 4H"/>
                <a:cs typeface="HP001 4H"/>
              </a:rPr>
              <a:t>, </a:t>
            </a:r>
            <a:endParaRPr lang="en-US" sz="4000" b="1" dirty="0">
              <a:latin typeface="HP001 4 hàng" pitchFamily="34" charset="0"/>
              <a:ea typeface="HP001 4H"/>
              <a:cs typeface="HP001 4H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60544" y="1197114"/>
            <a:ext cx="331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err="1">
                <a:latin typeface="HP001 4 hàng" pitchFamily="34" charset="0"/>
                <a:ea typeface="HP001 4H"/>
                <a:cs typeface="HP001 4H"/>
              </a:rPr>
              <a:t>h</a:t>
            </a:r>
            <a:r>
              <a:rPr lang="es-ES" sz="4000" b="1" dirty="0" err="1" smtClean="0">
                <a:latin typeface="HP001 4 hàng" pitchFamily="34" charset="0"/>
                <a:ea typeface="HP001 4H"/>
                <a:cs typeface="HP001 4H"/>
              </a:rPr>
              <a:t>uân</a:t>
            </a:r>
            <a:r>
              <a:rPr lang="es-ES" sz="4000" b="1" dirty="0" smtClean="0">
                <a:latin typeface="HP001 4 hàng" pitchFamily="34" charset="0"/>
                <a:ea typeface="HP001 4H"/>
                <a:cs typeface="HP001 4H"/>
              </a:rPr>
              <a:t> </a:t>
            </a:r>
            <a:r>
              <a:rPr lang="es-ES" sz="4000" b="1" dirty="0" err="1" smtClean="0">
                <a:latin typeface="HP001 4 hàng" pitchFamily="34" charset="0"/>
                <a:ea typeface="HP001 4H"/>
                <a:cs typeface="HP001 4H"/>
              </a:rPr>
              <a:t>chương</a:t>
            </a:r>
            <a:r>
              <a:rPr lang="es-ES" sz="4000" b="1" dirty="0" smtClean="0">
                <a:latin typeface="HP001 4 hàng" pitchFamily="34" charset="0"/>
                <a:ea typeface="HP001 4H"/>
                <a:cs typeface="HP001 4H"/>
              </a:rPr>
              <a:t>.  </a:t>
            </a:r>
            <a:endParaRPr lang="en-US" sz="4000" b="1" dirty="0">
              <a:latin typeface="HP001 4 hàng" pitchFamily="34" charset="0"/>
              <a:ea typeface="HP001 4H"/>
              <a:cs typeface="HP001 4H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03445" y="1931637"/>
            <a:ext cx="6521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err="1" smtClean="0">
                <a:latin typeface="HP001 4 hàng" pitchFamily="34" charset="0"/>
                <a:ea typeface="HP001 4H"/>
                <a:cs typeface="HP001 4H"/>
              </a:rPr>
              <a:t>C</a:t>
            </a:r>
            <a:r>
              <a:rPr lang="es-ES" sz="4000" b="1" dirty="0" err="1">
                <a:latin typeface="HP001 4 hàng" pitchFamily="34" charset="0"/>
                <a:ea typeface="HP001 4H"/>
                <a:cs typeface="HP001 4H"/>
              </a:rPr>
              <a:t>h</a:t>
            </a:r>
            <a:r>
              <a:rPr lang="es-ES" sz="4000" b="1" dirty="0" err="1" smtClean="0">
                <a:latin typeface="HP001 4 hàng" pitchFamily="34" charset="0"/>
                <a:ea typeface="HP001 4H"/>
                <a:cs typeface="HP001 4H"/>
              </a:rPr>
              <a:t>ữ</a:t>
            </a:r>
            <a:r>
              <a:rPr lang="es-ES" sz="4000" b="1" dirty="0" smtClean="0">
                <a:latin typeface="HP001 4 hàng" pitchFamily="34" charset="0"/>
                <a:ea typeface="HP001 4H"/>
                <a:cs typeface="HP001 4H"/>
              </a:rPr>
              <a:t> </a:t>
            </a:r>
            <a:r>
              <a:rPr lang="es-ES" sz="4000" b="1" dirty="0" err="1" smtClean="0">
                <a:latin typeface="HP001 4 hàng" pitchFamily="34" charset="0"/>
                <a:ea typeface="HP001 4H"/>
                <a:cs typeface="HP001 4H"/>
              </a:rPr>
              <a:t>kiến</a:t>
            </a:r>
            <a:r>
              <a:rPr lang="es-ES" sz="4000" b="1" dirty="0" smtClean="0">
                <a:latin typeface="HP001 4 hàng" pitchFamily="34" charset="0"/>
                <a:ea typeface="HP001 4H"/>
                <a:cs typeface="HP001 4H"/>
              </a:rPr>
              <a:t> </a:t>
            </a:r>
            <a:r>
              <a:rPr lang="es-ES" sz="4000" b="1" dirty="0" err="1" smtClean="0">
                <a:latin typeface="HP001 4 hàng" pitchFamily="34" charset="0"/>
                <a:ea typeface="HP001 4H"/>
                <a:cs typeface="HP001 4H"/>
              </a:rPr>
              <a:t>nhỏ</a:t>
            </a:r>
            <a:r>
              <a:rPr lang="es-ES" sz="4000" b="1" dirty="0" smtClean="0">
                <a:latin typeface="HP001 4 hàng" pitchFamily="34" charset="0"/>
                <a:ea typeface="HP001 4H"/>
                <a:cs typeface="HP001 4H"/>
              </a:rPr>
              <a:t> </a:t>
            </a:r>
            <a:r>
              <a:rPr lang="es-ES" sz="4000" b="1" dirty="0" err="1" smtClean="0">
                <a:latin typeface="HP001 4 hàng" pitchFamily="34" charset="0"/>
                <a:ea typeface="HP001 4H"/>
                <a:cs typeface="HP001 4H"/>
              </a:rPr>
              <a:t>quá</a:t>
            </a:r>
            <a:r>
              <a:rPr lang="es-ES" sz="4000" b="1" dirty="0" smtClean="0">
                <a:latin typeface="HP001 4 hàng" pitchFamily="34" charset="0"/>
                <a:ea typeface="HP001 4H"/>
                <a:cs typeface="HP001 4H"/>
              </a:rPr>
              <a:t>, </a:t>
            </a:r>
            <a:r>
              <a:rPr lang="es-ES" sz="4000" b="1" dirty="0" err="1" smtClean="0">
                <a:latin typeface="HP001 4 hàng" pitchFamily="34" charset="0"/>
                <a:ea typeface="HP001 4H"/>
                <a:cs typeface="HP001 4H"/>
              </a:rPr>
              <a:t>thầy</a:t>
            </a:r>
            <a:r>
              <a:rPr lang="es-ES" sz="4000" b="1" dirty="0" smtClean="0">
                <a:latin typeface="HP001 4 hàng" pitchFamily="34" charset="0"/>
                <a:ea typeface="HP001 4H"/>
                <a:cs typeface="HP001 4H"/>
              </a:rPr>
              <a:t> </a:t>
            </a:r>
            <a:r>
              <a:rPr lang="es-ES" sz="4000" b="1" dirty="0" err="1" smtClean="0">
                <a:latin typeface="HP001 4 hàng" pitchFamily="34" charset="0"/>
                <a:ea typeface="HP001 4H"/>
                <a:cs typeface="HP001 4H"/>
              </a:rPr>
              <a:t>chê</a:t>
            </a:r>
            <a:r>
              <a:rPr lang="es-ES" sz="4000" b="1" dirty="0" smtClean="0">
                <a:latin typeface="HP001 4 hàng" pitchFamily="34" charset="0"/>
                <a:ea typeface="HP001 4H"/>
                <a:cs typeface="HP001 4H"/>
              </a:rPr>
              <a:t>. </a:t>
            </a:r>
            <a:endParaRPr lang="en-US" sz="4000" b="1" dirty="0">
              <a:latin typeface="HP001 4 hàng" pitchFamily="34" charset="0"/>
              <a:ea typeface="HP001 4H"/>
              <a:cs typeface="HP001 4H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5136" y="2693818"/>
            <a:ext cx="2342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err="1" smtClean="0">
                <a:latin typeface="HP001 4 hàng" pitchFamily="34" charset="0"/>
                <a:ea typeface="HP001 4H"/>
                <a:cs typeface="HP001 4H"/>
              </a:rPr>
              <a:t>ǟừng</a:t>
            </a:r>
            <a:r>
              <a:rPr lang="es-ES" sz="4000" b="1" dirty="0" smtClean="0">
                <a:latin typeface="HP001 4 hàng" pitchFamily="34" charset="0"/>
                <a:ea typeface="HP001 4H"/>
                <a:cs typeface="HP001 4H"/>
              </a:rPr>
              <a:t> </a:t>
            </a:r>
            <a:r>
              <a:rPr lang="es-ES" sz="4000" b="1" dirty="0" err="1" smtClean="0">
                <a:latin typeface="HP001 4 hàng" pitchFamily="34" charset="0"/>
                <a:ea typeface="HP001 4H"/>
                <a:cs typeface="HP001 4H"/>
              </a:rPr>
              <a:t>cây</a:t>
            </a:r>
            <a:r>
              <a:rPr lang="es-ES" sz="4000" b="1" dirty="0" smtClean="0">
                <a:latin typeface="HP001 4 hàng" pitchFamily="34" charset="0"/>
                <a:ea typeface="HP001 4H"/>
                <a:cs typeface="HP001 4H"/>
              </a:rPr>
              <a:t>,</a:t>
            </a:r>
            <a:endParaRPr lang="en-US" sz="4000" b="1" dirty="0">
              <a:latin typeface="HP001 4 hàng" pitchFamily="34" charset="0"/>
              <a:ea typeface="HP001 4H"/>
              <a:cs typeface="HP001 4H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19400" y="2693818"/>
            <a:ext cx="2159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err="1" smtClean="0">
                <a:latin typeface="HP001 4 hàng" pitchFamily="34" charset="0"/>
                <a:ea typeface="HP001 4H"/>
                <a:cs typeface="HP001 4H"/>
              </a:rPr>
              <a:t>đē</a:t>
            </a:r>
            <a:r>
              <a:rPr lang="es-ES" sz="4000" b="1" dirty="0" smtClean="0">
                <a:latin typeface="HP001 4 hàng" pitchFamily="34" charset="0"/>
                <a:ea typeface="HP001 4H"/>
                <a:cs typeface="HP001 4H"/>
              </a:rPr>
              <a:t> </a:t>
            </a:r>
            <a:r>
              <a:rPr lang="es-ES" sz="4000" b="1" dirty="0" err="1" smtClean="0">
                <a:latin typeface="HP001 4 hàng" pitchFamily="34" charset="0"/>
                <a:ea typeface="HP001 4H"/>
                <a:cs typeface="HP001 4H"/>
              </a:rPr>
              <a:t>vắng</a:t>
            </a:r>
            <a:r>
              <a:rPr lang="es-ES" sz="4000" b="1" dirty="0" smtClean="0">
                <a:latin typeface="HP001 4 hàng" pitchFamily="34" charset="0"/>
                <a:ea typeface="HP001 4H"/>
                <a:cs typeface="HP001 4H"/>
              </a:rPr>
              <a:t>,</a:t>
            </a:r>
            <a:endParaRPr lang="en-US" sz="4000" b="1" dirty="0">
              <a:latin typeface="HP001 4 hàng" pitchFamily="34" charset="0"/>
              <a:ea typeface="HP001 4H"/>
              <a:cs typeface="HP001 4H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09784" y="2693818"/>
            <a:ext cx="2841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err="1">
                <a:latin typeface="HP001 4 hàng" pitchFamily="34" charset="0"/>
                <a:ea typeface="HP001 4H"/>
                <a:cs typeface="HP001 4H"/>
              </a:rPr>
              <a:t>g</a:t>
            </a:r>
            <a:r>
              <a:rPr lang="es-ES" sz="4000" b="1" dirty="0" err="1" smtClean="0">
                <a:latin typeface="HP001 4 hàng" pitchFamily="34" charset="0"/>
                <a:ea typeface="HP001 4H"/>
                <a:cs typeface="HP001 4H"/>
              </a:rPr>
              <a:t>iữa</a:t>
            </a:r>
            <a:r>
              <a:rPr lang="es-ES" sz="4000" b="1" dirty="0" smtClean="0">
                <a:latin typeface="HP001 4 hàng" pitchFamily="34" charset="0"/>
                <a:ea typeface="HP001 4H"/>
                <a:cs typeface="HP001 4H"/>
              </a:rPr>
              <a:t> </a:t>
            </a:r>
            <a:r>
              <a:rPr lang="es-ES" sz="4000" b="1" dirty="0" err="1">
                <a:latin typeface="HP001 4 hàng" pitchFamily="34" charset="0"/>
                <a:ea typeface="HP001 4H"/>
                <a:cs typeface="HP001 4H"/>
              </a:rPr>
              <a:t>ǟ</a:t>
            </a:r>
            <a:r>
              <a:rPr lang="es-ES" sz="4000" b="1" dirty="0" err="1" smtClean="0">
                <a:latin typeface="HP001 4 hàng" pitchFamily="34" charset="0"/>
                <a:ea typeface="HP001 4H"/>
                <a:cs typeface="HP001 4H"/>
              </a:rPr>
              <a:t>ừng</a:t>
            </a:r>
            <a:r>
              <a:rPr lang="es-ES" sz="4000" b="1" dirty="0" smtClean="0">
                <a:latin typeface="HP001 4 hàng" pitchFamily="34" charset="0"/>
                <a:ea typeface="HP001 4H"/>
                <a:cs typeface="HP001 4H"/>
              </a:rPr>
              <a:t>.</a:t>
            </a:r>
            <a:endParaRPr lang="en-US" sz="4000" b="1" dirty="0">
              <a:latin typeface="HP001 4 hàng" pitchFamily="34" charset="0"/>
              <a:ea typeface="HP001 4H"/>
              <a:cs typeface="HP001 4H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95400" y="3442648"/>
            <a:ext cx="6468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err="1" smtClean="0">
                <a:latin typeface="HP001 4 hàng" pitchFamily="34" charset="0"/>
                <a:ea typeface="HP001 4H"/>
                <a:cs typeface="HP001 4H"/>
              </a:rPr>
              <a:t>Đường</a:t>
            </a:r>
            <a:r>
              <a:rPr lang="es-ES" sz="4000" b="1" dirty="0" smtClean="0">
                <a:latin typeface="HP001 4 hàng" pitchFamily="34" charset="0"/>
                <a:ea typeface="HP001 4H"/>
                <a:cs typeface="HP001 4H"/>
              </a:rPr>
              <a:t> </a:t>
            </a:r>
            <a:r>
              <a:rPr lang="es-ES" sz="4000" b="1" dirty="0" err="1" smtClean="0">
                <a:latin typeface="HP001 4 hàng" pitchFamily="34" charset="0"/>
                <a:ea typeface="HP001 4H"/>
                <a:cs typeface="HP001 4H"/>
              </a:rPr>
              <a:t>đến</a:t>
            </a:r>
            <a:r>
              <a:rPr lang="es-ES" sz="4000" b="1" dirty="0" smtClean="0">
                <a:latin typeface="HP001 4 hàng" pitchFamily="34" charset="0"/>
                <a:ea typeface="HP001 4H"/>
                <a:cs typeface="HP001 4H"/>
              </a:rPr>
              <a:t> </a:t>
            </a:r>
            <a:r>
              <a:rPr lang="es-ES" sz="4000" b="1" dirty="0" err="1" smtClean="0">
                <a:latin typeface="HP001 4 hàng" pitchFamily="34" charset="0"/>
                <a:ea typeface="HP001 4H"/>
                <a:cs typeface="HP001 4H"/>
              </a:rPr>
              <a:t>trường</a:t>
            </a:r>
            <a:r>
              <a:rPr lang="es-ES" sz="4000" b="1" dirty="0" smtClean="0">
                <a:latin typeface="HP001 4 hàng" pitchFamily="34" charset="0"/>
                <a:ea typeface="HP001 4H"/>
                <a:cs typeface="HP001 4H"/>
              </a:rPr>
              <a:t> </a:t>
            </a:r>
            <a:r>
              <a:rPr lang="es-ES" sz="4000" b="1" dirty="0" err="1" smtClean="0">
                <a:latin typeface="HP001 4 hàng" pitchFamily="34" charset="0"/>
                <a:ea typeface="HP001 4H"/>
                <a:cs typeface="HP001 4H"/>
              </a:rPr>
              <a:t>thật</a:t>
            </a:r>
            <a:r>
              <a:rPr lang="es-ES" sz="4000" b="1" dirty="0" smtClean="0">
                <a:latin typeface="HP001 4 hàng" pitchFamily="34" charset="0"/>
                <a:ea typeface="HP001 4H"/>
                <a:cs typeface="HP001 4H"/>
              </a:rPr>
              <a:t> </a:t>
            </a:r>
            <a:r>
              <a:rPr lang="es-ES" sz="4000" b="1" dirty="0" err="1" smtClean="0">
                <a:latin typeface="HP001 4 hàng" pitchFamily="34" charset="0"/>
                <a:ea typeface="HP001 4H"/>
                <a:cs typeface="HP001 4H"/>
              </a:rPr>
              <a:t>đẹp</a:t>
            </a:r>
            <a:r>
              <a:rPr lang="es-ES" sz="4000" b="1" dirty="0" smtClean="0">
                <a:latin typeface="HP001 4 hàng" pitchFamily="34" charset="0"/>
                <a:ea typeface="HP001 4H"/>
                <a:cs typeface="HP001 4H"/>
              </a:rPr>
              <a:t>.</a:t>
            </a:r>
            <a:endParaRPr lang="en-US" sz="4000" b="1" dirty="0">
              <a:latin typeface="HP001 4 hàng" pitchFamily="34" charset="0"/>
              <a:ea typeface="HP001 4H"/>
              <a:cs typeface="HP001 4H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798733" y="401350"/>
            <a:ext cx="2969419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400" b="1" dirty="0" err="1">
                <a:solidFill>
                  <a:srgbClr val="0070C0"/>
                </a:solidFill>
                <a:latin typeface="HP001 4 hàng" pitchFamily="34" charset="0"/>
                <a:ea typeface="HP001 4H"/>
                <a:cs typeface="HP001 4H"/>
              </a:rPr>
              <a:t>Tập</a:t>
            </a:r>
            <a:r>
              <a:rPr lang="en-US" sz="4400" b="1" dirty="0">
                <a:solidFill>
                  <a:srgbClr val="0070C0"/>
                </a:solidFill>
                <a:latin typeface="HP001 4 hàng" pitchFamily="34" charset="0"/>
                <a:ea typeface="HP001 4H"/>
                <a:cs typeface="HP001 4H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HP001 4 hàng" pitchFamily="34" charset="0"/>
                <a:ea typeface="HP001 4H"/>
                <a:cs typeface="HP001 4H"/>
              </a:rPr>
              <a:t>chép</a:t>
            </a:r>
            <a:endParaRPr lang="vi-VN" sz="4400" b="1" dirty="0">
              <a:solidFill>
                <a:srgbClr val="0070C0"/>
              </a:solidFill>
              <a:latin typeface="HP001 4 hàng" pitchFamily="34" charset="0"/>
              <a:ea typeface="HP001 4H"/>
              <a:cs typeface="HP001 4H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58945" y="4930914"/>
            <a:ext cx="2122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err="1" smtClean="0">
                <a:latin typeface="HP001 4 hàng" pitchFamily="34" charset="0"/>
                <a:ea typeface="HP001 4H"/>
                <a:cs typeface="HP001 4H"/>
              </a:rPr>
              <a:t>ǟượu</a:t>
            </a:r>
            <a:endParaRPr lang="en-US" sz="4000" b="1" dirty="0">
              <a:latin typeface="HP001 4 hàng" pitchFamily="34" charset="0"/>
              <a:ea typeface="HP001 4H"/>
              <a:cs typeface="HP001 4H"/>
            </a:endParaRPr>
          </a:p>
        </p:txBody>
      </p:sp>
    </p:spTree>
    <p:extLst>
      <p:ext uri="{BB962C8B-B14F-4D97-AF65-F5344CB8AC3E}">
        <p14:creationId xmlns:p14="http://schemas.microsoft.com/office/powerpoint/2010/main" val="62051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15" grpId="0"/>
      <p:bldP spid="21" grpId="0"/>
      <p:bldP spid="22" grpId="0"/>
      <p:bldP spid="23" grpId="0"/>
      <p:bldP spid="24" grpId="0"/>
      <p:bldP spid="25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/>
          <p:cNvSpPr txBox="1"/>
          <p:nvPr/>
        </p:nvSpPr>
        <p:spPr>
          <a:xfrm>
            <a:off x="609600" y="2514600"/>
            <a:ext cx="8229600" cy="1117998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defTabSz="685800"/>
            <a:r>
              <a:rPr lang="en-US" sz="6600" smtClean="0">
                <a:solidFill>
                  <a:srgbClr val="FF0000"/>
                </a:solidFill>
                <a:latin typeface="Gigi" pitchFamily="82" charset="0"/>
              </a:rPr>
              <a:t>XIN CHÀO CÁC EM</a:t>
            </a:r>
            <a:endParaRPr sz="6600" dirty="0">
              <a:solidFill>
                <a:srgbClr val="FF0000"/>
              </a:solidFill>
              <a:latin typeface="Gigi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79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/>
          <p:nvPr/>
        </p:nvSpPr>
        <p:spPr>
          <a:xfrm>
            <a:off x="1295400" y="266585"/>
            <a:ext cx="6477000" cy="800215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altLang="en-US" sz="4400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en-US" sz="4400" b="1" smtClean="0">
                <a:solidFill>
                  <a:srgbClr val="FF0000"/>
                </a:solidFill>
                <a:latin typeface=".VnAvant" pitchFamily="34" charset="0"/>
                <a:cs typeface="UTM Avo" panose="02040603050506020204" charset="0"/>
              </a:rPr>
              <a:t>T« chữ hoa: A, Ă, Â</a:t>
            </a:r>
            <a:endParaRPr lang="en-US" altLang="en-US" sz="4400" b="1" dirty="0">
              <a:solidFill>
                <a:srgbClr val="FF0000"/>
              </a:solidFill>
              <a:latin typeface=".VnAvant" pitchFamily="34" charset="0"/>
              <a:ea typeface="Arial" panose="020B0604020202020204" pitchFamily="34" charset="0"/>
              <a:cs typeface="UTM Avo" panose="020406030505060202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042587"/>
            <a:ext cx="8980141" cy="395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2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2438400"/>
            <a:ext cx="9144000" cy="1441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smtClean="0">
                <a:solidFill>
                  <a:srgbClr val="92D050"/>
                </a:solidFill>
                <a:latin typeface=".VnAvant" pitchFamily="34" charset="0"/>
                <a:cs typeface="UTM Avo" panose="02040603050506020204" charset="0"/>
              </a:rPr>
              <a:t>- Quan s¸t vµ nhËn xÐt.</a:t>
            </a:r>
            <a:endParaRPr lang="en-US" sz="6000" b="1">
              <a:solidFill>
                <a:srgbClr val="92D050"/>
              </a:solidFill>
              <a:latin typeface=".VnAvant" pitchFamily="3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61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0"/>
            <a:ext cx="2893112" cy="2921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071" y="2095431"/>
            <a:ext cx="2968714" cy="30860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278" y="2094298"/>
            <a:ext cx="3004722" cy="311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9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6164" y="457200"/>
            <a:ext cx="8925636" cy="5265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64" y="1371601"/>
            <a:ext cx="3429000" cy="357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7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9920" y="408296"/>
            <a:ext cx="10514463" cy="5867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066800"/>
            <a:ext cx="4038600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4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Â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457200"/>
            <a:ext cx="10439400" cy="6248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1" y="1143000"/>
            <a:ext cx="4114800" cy="450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2987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1453684"/>
            <a:ext cx="8763000" cy="14419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smtClean="0">
                <a:solidFill>
                  <a:srgbClr val="92D050"/>
                </a:solidFill>
                <a:latin typeface=".VnAvant" pitchFamily="34" charset="0"/>
                <a:cs typeface="UTM Avo" panose="02040603050506020204" charset="0"/>
              </a:rPr>
              <a:t>- T« ch</a:t>
            </a:r>
            <a:r>
              <a:rPr lang="en-US" altLang="en-US" sz="6000" b="1" smtClean="0">
                <a:solidFill>
                  <a:srgbClr val="92D050"/>
                </a:solidFill>
                <a:latin typeface=".VnAvant" pitchFamily="34" charset="0"/>
                <a:cs typeface="UTM Avo" panose="02040603050506020204" charset="0"/>
              </a:rPr>
              <a:t>ữ hoa: A, ¡, ¢</a:t>
            </a:r>
            <a:r>
              <a:rPr lang="en-US" sz="6000" b="1" smtClean="0">
                <a:solidFill>
                  <a:srgbClr val="92D050"/>
                </a:solidFill>
                <a:latin typeface=".VnAvant" pitchFamily="34" charset="0"/>
                <a:cs typeface="UTM Avo" panose="02040603050506020204" charset="0"/>
              </a:rPr>
              <a:t> </a:t>
            </a:r>
            <a:endParaRPr lang="en-US" sz="6000" b="1">
              <a:solidFill>
                <a:srgbClr val="92D050"/>
              </a:solidFill>
              <a:latin typeface=".VnAvant" pitchFamily="34" charset="0"/>
              <a:cs typeface="UTM Avo" panose="0204060305050602020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2737316"/>
            <a:ext cx="9144000" cy="1441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smtClean="0">
                <a:solidFill>
                  <a:srgbClr val="92D050"/>
                </a:solidFill>
                <a:latin typeface=".VnAvant" pitchFamily="34" charset="0"/>
                <a:cs typeface="UTM Avo" panose="02040603050506020204" charset="0"/>
              </a:rPr>
              <a:t>- ViÕt tõ, c©u </a:t>
            </a:r>
            <a:r>
              <a:rPr lang="en-US" sz="6000" b="1">
                <a:solidFill>
                  <a:srgbClr val="92D050"/>
                </a:solidFill>
                <a:latin typeface=".VnAvant" pitchFamily="34" charset="0"/>
                <a:cs typeface="UTM Avo" panose="02040603050506020204" charset="0"/>
              </a:rPr>
              <a:t>ø</a:t>
            </a:r>
            <a:r>
              <a:rPr lang="en-US" sz="6000" b="1" smtClean="0">
                <a:solidFill>
                  <a:srgbClr val="92D050"/>
                </a:solidFill>
                <a:latin typeface=".VnAvant" pitchFamily="34" charset="0"/>
                <a:cs typeface="UTM Avo" panose="02040603050506020204" charset="0"/>
              </a:rPr>
              <a:t>ng dông</a:t>
            </a:r>
            <a:endParaRPr lang="en-US" sz="6000" b="1">
              <a:solidFill>
                <a:srgbClr val="92D050"/>
              </a:solidFill>
              <a:latin typeface=".VnAvant" pitchFamily="3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41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7"/>
          <p:cNvSpPr txBox="1">
            <a:spLocks noChangeArrowheads="1"/>
          </p:cNvSpPr>
          <p:nvPr/>
        </p:nvSpPr>
        <p:spPr bwMode="auto">
          <a:xfrm>
            <a:off x="2787253" y="889000"/>
            <a:ext cx="37504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endParaRPr lang="vi-VN" sz="3200">
              <a:solidFill>
                <a:srgbClr val="FF0000"/>
              </a:solidFill>
            </a:endParaRPr>
          </a:p>
        </p:txBody>
      </p:sp>
      <p:pic>
        <p:nvPicPr>
          <p:cNvPr id="2662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022"/>
            <a:ext cx="9144000" cy="55832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779860" y="1296989"/>
            <a:ext cx="3761184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r>
              <a:rPr lang="en-US" sz="4400" b="1">
                <a:solidFill>
                  <a:srgbClr val="0070C0"/>
                </a:solidFill>
                <a:latin typeface="HP001 4 hàng" pitchFamily="34" charset="0"/>
                <a:ea typeface="HP001 4H"/>
                <a:cs typeface="HP001 4H"/>
              </a:rPr>
              <a:t> </a:t>
            </a:r>
            <a:endParaRPr lang="vi-VN" sz="4400" b="1">
              <a:solidFill>
                <a:srgbClr val="0070C0"/>
              </a:solidFill>
              <a:latin typeface="HP001 4 hàng" pitchFamily="34" charset="0"/>
              <a:ea typeface="HP001 4H"/>
              <a:cs typeface="HP001 4H"/>
            </a:endParaRPr>
          </a:p>
        </p:txBody>
      </p:sp>
      <p:sp>
        <p:nvSpPr>
          <p:cNvPr id="26630" name="TextBox 18"/>
          <p:cNvSpPr txBox="1">
            <a:spLocks noChangeArrowheads="1"/>
          </p:cNvSpPr>
          <p:nvPr/>
        </p:nvSpPr>
        <p:spPr bwMode="auto">
          <a:xfrm>
            <a:off x="429816" y="4479925"/>
            <a:ext cx="328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endParaRPr lang="vi-VN"/>
          </a:p>
        </p:txBody>
      </p:sp>
      <p:sp>
        <p:nvSpPr>
          <p:cNvPr id="24" name="Rectangle 23"/>
          <p:cNvSpPr/>
          <p:nvPr/>
        </p:nvSpPr>
        <p:spPr>
          <a:xfrm>
            <a:off x="6065044" y="3506788"/>
            <a:ext cx="52388" cy="69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974182" y="614923"/>
            <a:ext cx="2969419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400" b="1" dirty="0" err="1">
                <a:solidFill>
                  <a:srgbClr val="0070C0"/>
                </a:solidFill>
                <a:latin typeface="HP001 4 hàng" pitchFamily="34" charset="0"/>
                <a:ea typeface="HP001 4H"/>
                <a:cs typeface="HP001 4H"/>
              </a:rPr>
              <a:t>Tập</a:t>
            </a:r>
            <a:r>
              <a:rPr lang="en-US" sz="4400" b="1" dirty="0">
                <a:solidFill>
                  <a:srgbClr val="0070C0"/>
                </a:solidFill>
                <a:latin typeface="HP001 4 hàng" pitchFamily="34" charset="0"/>
                <a:ea typeface="HP001 4H"/>
                <a:cs typeface="HP001 4H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HP001 4 hàng" pitchFamily="34" charset="0"/>
                <a:ea typeface="HP001 4H"/>
                <a:cs typeface="HP001 4H"/>
              </a:rPr>
              <a:t>chép</a:t>
            </a:r>
            <a:endParaRPr lang="vi-VN" sz="4400" b="1" dirty="0">
              <a:solidFill>
                <a:srgbClr val="0070C0"/>
              </a:solidFill>
              <a:latin typeface="HP001 4 hàng" pitchFamily="34" charset="0"/>
              <a:ea typeface="HP001 4H"/>
              <a:cs typeface="HP001 4H"/>
            </a:endParaRPr>
          </a:p>
        </p:txBody>
      </p:sp>
      <p:sp>
        <p:nvSpPr>
          <p:cNvPr id="26633" name="Rectangle 2"/>
          <p:cNvSpPr>
            <a:spLocks noChangeArrowheads="1"/>
          </p:cNvSpPr>
          <p:nvPr/>
        </p:nvSpPr>
        <p:spPr bwMode="auto">
          <a:xfrm>
            <a:off x="260747" y="3883025"/>
            <a:ext cx="1294209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vi-VN" sz="4400" b="1">
              <a:latin typeface="HP001 4 hàng" pitchFamily="34" charset="0"/>
              <a:ea typeface="HP001 4H"/>
              <a:cs typeface="HP001 4H"/>
            </a:endParaRPr>
          </a:p>
        </p:txBody>
      </p:sp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3065455" y="1516981"/>
            <a:ext cx="2903934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r>
              <a:rPr lang="en-US" sz="4400" b="1" dirty="0" smtClean="0">
                <a:latin typeface="HP001 4 hàng" pitchFamily="34" charset="0"/>
                <a:ea typeface="HP001 4H"/>
                <a:cs typeface="HP001 4H"/>
              </a:rPr>
              <a:t>  </a:t>
            </a:r>
            <a:endParaRPr lang="vi-VN" sz="4400" b="1" dirty="0">
              <a:latin typeface="HP001 4 hàng" pitchFamily="34" charset="0"/>
              <a:ea typeface="HP001 4H"/>
              <a:cs typeface="HP001 4H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285034" y="1792632"/>
            <a:ext cx="362277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r>
              <a:rPr lang="en-US" sz="4400" b="1" dirty="0" err="1">
                <a:latin typeface="HP001 4 hàng" pitchFamily="34" charset="0"/>
                <a:ea typeface="HP001 4H"/>
                <a:cs typeface="HP001 4H"/>
              </a:rPr>
              <a:t>n</a:t>
            </a:r>
            <a:r>
              <a:rPr lang="en-US" sz="4400" b="1" dirty="0" err="1" smtClean="0">
                <a:latin typeface="HP001 4 hàng" pitchFamily="34" charset="0"/>
                <a:ea typeface="HP001 4H"/>
                <a:cs typeface="HP001 4H"/>
              </a:rPr>
              <a:t>gạc</a:t>
            </a:r>
            <a:r>
              <a:rPr lang="en-US" sz="4400" b="1" dirty="0" smtClean="0">
                <a:latin typeface="HP001 4 hàng" pitchFamily="34" charset="0"/>
                <a:ea typeface="HP001 4H"/>
                <a:cs typeface="HP001 4H"/>
              </a:rPr>
              <a:t> </a:t>
            </a:r>
            <a:r>
              <a:rPr lang="en-US" sz="4400" b="1" dirty="0" err="1" smtClean="0">
                <a:latin typeface="HP001 4 hàng" pitchFamily="34" charset="0"/>
                <a:ea typeface="HP001 4H"/>
                <a:cs typeface="HP001 4H"/>
              </a:rPr>
              <a:t>nhiên</a:t>
            </a:r>
            <a:r>
              <a:rPr lang="en-US" sz="4400" b="1" dirty="0" smtClean="0">
                <a:latin typeface="HP001 4 hàng" pitchFamily="34" charset="0"/>
                <a:ea typeface="HP001 4H"/>
                <a:cs typeface="HP001 4H"/>
              </a:rPr>
              <a:t>  </a:t>
            </a:r>
            <a:endParaRPr lang="vi-VN" sz="4400" b="1" dirty="0">
              <a:latin typeface="HP001 4 hàng" pitchFamily="34" charset="0"/>
              <a:ea typeface="HP001 4H"/>
              <a:cs typeface="HP001 4H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228600" y="2707944"/>
            <a:ext cx="362277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r>
              <a:rPr lang="en-US" sz="4400" b="1" dirty="0" err="1">
                <a:latin typeface="HP001 4 hàng" pitchFamily="34" charset="0"/>
                <a:ea typeface="HP001 4H"/>
                <a:cs typeface="HP001 4H"/>
              </a:rPr>
              <a:t>d</a:t>
            </a:r>
            <a:r>
              <a:rPr lang="en-US" sz="4400" b="1" dirty="0" err="1" smtClean="0">
                <a:latin typeface="HP001 4 hàng" pitchFamily="34" charset="0"/>
                <a:ea typeface="HP001 4H"/>
                <a:cs typeface="HP001 4H"/>
              </a:rPr>
              <a:t>ịu</a:t>
            </a:r>
            <a:r>
              <a:rPr lang="en-US" sz="4400" b="1" dirty="0" smtClean="0">
                <a:latin typeface="HP001 4 hàng" pitchFamily="34" charset="0"/>
                <a:ea typeface="HP001 4H"/>
                <a:cs typeface="HP001 4H"/>
              </a:rPr>
              <a:t> </a:t>
            </a:r>
            <a:r>
              <a:rPr lang="en-US" sz="4400" b="1" dirty="0" err="1" smtClean="0">
                <a:latin typeface="HP001 4 hàng" pitchFamily="34" charset="0"/>
                <a:ea typeface="HP001 4H"/>
                <a:cs typeface="HP001 4H"/>
              </a:rPr>
              <a:t>dàng</a:t>
            </a:r>
            <a:r>
              <a:rPr lang="en-US" sz="4400" b="1" dirty="0" smtClean="0">
                <a:latin typeface="HP001 4 hàng" pitchFamily="34" charset="0"/>
                <a:ea typeface="HP001 4H"/>
                <a:cs typeface="HP001 4H"/>
              </a:rPr>
              <a:t>  </a:t>
            </a:r>
            <a:endParaRPr lang="vi-VN" sz="4400" b="1" dirty="0">
              <a:latin typeface="HP001 4 hàng" pitchFamily="34" charset="0"/>
              <a:ea typeface="HP001 4H"/>
              <a:cs typeface="HP001 4H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152400" y="3622344"/>
            <a:ext cx="678828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r>
              <a:rPr lang="en-US" sz="4400" b="1" dirty="0" err="1" smtClean="0">
                <a:latin typeface="HP001 4 hàng" pitchFamily="34" charset="0"/>
                <a:ea typeface="HP001 4H"/>
                <a:cs typeface="HP001 4H"/>
              </a:rPr>
              <a:t>Anh</a:t>
            </a:r>
            <a:r>
              <a:rPr lang="en-US" sz="4400" b="1" dirty="0" smtClean="0">
                <a:latin typeface="HP001 4 hàng" pitchFamily="34" charset="0"/>
                <a:ea typeface="HP001 4H"/>
                <a:cs typeface="HP001 4H"/>
              </a:rPr>
              <a:t> </a:t>
            </a:r>
            <a:r>
              <a:rPr lang="en-US" sz="4400" b="1" dirty="0" err="1" smtClean="0">
                <a:latin typeface="HP001 4 hàng" pitchFamily="34" charset="0"/>
                <a:ea typeface="HP001 4H"/>
                <a:cs typeface="HP001 4H"/>
              </a:rPr>
              <a:t>lớn</a:t>
            </a:r>
            <a:r>
              <a:rPr lang="en-US" sz="4400" b="1" dirty="0" smtClean="0">
                <a:latin typeface="HP001 4 hàng" pitchFamily="34" charset="0"/>
                <a:ea typeface="HP001 4H"/>
                <a:cs typeface="HP001 4H"/>
              </a:rPr>
              <a:t> </a:t>
            </a:r>
            <a:r>
              <a:rPr lang="en-US" sz="4400" b="1" dirty="0" err="1" smtClean="0">
                <a:latin typeface="HP001 4 hàng" pitchFamily="34" charset="0"/>
                <a:ea typeface="HP001 4H"/>
                <a:cs typeface="HP001 4H"/>
              </a:rPr>
              <a:t>nhường</a:t>
            </a:r>
            <a:r>
              <a:rPr lang="en-US" sz="4400" b="1" dirty="0" smtClean="0">
                <a:latin typeface="HP001 4 hàng" pitchFamily="34" charset="0"/>
                <a:ea typeface="HP001 4H"/>
                <a:cs typeface="HP001 4H"/>
              </a:rPr>
              <a:t> </a:t>
            </a:r>
            <a:r>
              <a:rPr lang="en-US" sz="4400" b="1" dirty="0" err="1" smtClean="0">
                <a:latin typeface="HP001 4 hàng" pitchFamily="34" charset="0"/>
                <a:ea typeface="HP001 4H"/>
                <a:cs typeface="HP001 4H"/>
              </a:rPr>
              <a:t>em</a:t>
            </a:r>
            <a:r>
              <a:rPr lang="en-US" sz="4400" b="1" dirty="0" smtClean="0">
                <a:latin typeface="HP001 4 hàng" pitchFamily="34" charset="0"/>
                <a:ea typeface="HP001 4H"/>
                <a:cs typeface="HP001 4H"/>
              </a:rPr>
              <a:t> </a:t>
            </a:r>
            <a:r>
              <a:rPr lang="en-US" sz="4400" b="1" dirty="0" err="1" smtClean="0">
                <a:latin typeface="HP001 4 hàng" pitchFamily="34" charset="0"/>
                <a:ea typeface="HP001 4H"/>
                <a:cs typeface="HP001 4H"/>
              </a:rPr>
              <a:t>bé</a:t>
            </a:r>
            <a:r>
              <a:rPr lang="en-US" sz="4400" b="1" dirty="0" smtClean="0">
                <a:latin typeface="HP001 4 hàng" pitchFamily="34" charset="0"/>
                <a:ea typeface="HP001 4H"/>
                <a:cs typeface="HP001 4H"/>
              </a:rPr>
              <a:t>.  </a:t>
            </a:r>
            <a:endParaRPr lang="vi-VN" sz="4400" b="1" dirty="0">
              <a:latin typeface="HP001 4 hàng" pitchFamily="34" charset="0"/>
              <a:ea typeface="HP001 4H"/>
              <a:cs typeface="HP001 4H"/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152400" y="4536744"/>
            <a:ext cx="678828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r>
              <a:rPr lang="en-US" sz="4400" b="1" dirty="0" err="1" smtClean="0">
                <a:latin typeface="HP001 4 hàng" pitchFamily="34" charset="0"/>
                <a:ea typeface="HP001 4H"/>
                <a:cs typeface="HP001 4H"/>
              </a:rPr>
              <a:t>Anh</a:t>
            </a:r>
            <a:r>
              <a:rPr lang="en-US" sz="4400" b="1" dirty="0" smtClean="0">
                <a:latin typeface="HP001 4 hàng" pitchFamily="34" charset="0"/>
                <a:ea typeface="HP001 4H"/>
                <a:cs typeface="HP001 4H"/>
              </a:rPr>
              <a:t> </a:t>
            </a:r>
            <a:r>
              <a:rPr lang="en-US" sz="4400" b="1" dirty="0" err="1" smtClean="0">
                <a:latin typeface="HP001 4 hàng" pitchFamily="34" charset="0"/>
                <a:ea typeface="HP001 4H"/>
                <a:cs typeface="HP001 4H"/>
              </a:rPr>
              <a:t>lớn</a:t>
            </a:r>
            <a:r>
              <a:rPr lang="en-US" sz="4400" b="1" dirty="0" smtClean="0">
                <a:latin typeface="HP001 4 hàng" pitchFamily="34" charset="0"/>
                <a:ea typeface="HP001 4H"/>
                <a:cs typeface="HP001 4H"/>
              </a:rPr>
              <a:t> </a:t>
            </a:r>
            <a:r>
              <a:rPr lang="en-US" sz="4400" b="1" dirty="0" err="1" smtClean="0">
                <a:latin typeface="HP001 4 hàng" pitchFamily="34" charset="0"/>
                <a:ea typeface="HP001 4H"/>
                <a:cs typeface="HP001 4H"/>
              </a:rPr>
              <a:t>nhường</a:t>
            </a:r>
            <a:r>
              <a:rPr lang="en-US" sz="4400" b="1" dirty="0" smtClean="0">
                <a:latin typeface="HP001 4 hàng" pitchFamily="34" charset="0"/>
                <a:ea typeface="HP001 4H"/>
                <a:cs typeface="HP001 4H"/>
              </a:rPr>
              <a:t> </a:t>
            </a:r>
            <a:r>
              <a:rPr lang="en-US" sz="4400" b="1" dirty="0" err="1" smtClean="0">
                <a:latin typeface="HP001 4 hàng" pitchFamily="34" charset="0"/>
                <a:ea typeface="HP001 4H"/>
                <a:cs typeface="HP001 4H"/>
              </a:rPr>
              <a:t>em</a:t>
            </a:r>
            <a:r>
              <a:rPr lang="en-US" sz="4400" b="1" dirty="0" smtClean="0">
                <a:latin typeface="HP001 4 hàng" pitchFamily="34" charset="0"/>
                <a:ea typeface="HP001 4H"/>
                <a:cs typeface="HP001 4H"/>
              </a:rPr>
              <a:t> </a:t>
            </a:r>
            <a:r>
              <a:rPr lang="en-US" sz="4400" b="1" dirty="0" err="1" smtClean="0">
                <a:latin typeface="HP001 4 hàng" pitchFamily="34" charset="0"/>
                <a:ea typeface="HP001 4H"/>
                <a:cs typeface="HP001 4H"/>
              </a:rPr>
              <a:t>bé</a:t>
            </a:r>
            <a:r>
              <a:rPr lang="en-US" sz="4400" b="1" dirty="0" smtClean="0">
                <a:latin typeface="HP001 4 hàng" pitchFamily="34" charset="0"/>
                <a:ea typeface="HP001 4H"/>
                <a:cs typeface="HP001 4H"/>
              </a:rPr>
              <a:t>.  </a:t>
            </a:r>
            <a:endParaRPr lang="vi-VN" sz="4400" b="1" dirty="0">
              <a:latin typeface="HP001 4 hàng" pitchFamily="34" charset="0"/>
              <a:ea typeface="HP001 4H"/>
              <a:cs typeface="HP001 4H"/>
            </a:endParaRP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4059778" y="1793544"/>
            <a:ext cx="362277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r>
              <a:rPr lang="en-US" sz="4400" b="1" dirty="0" err="1">
                <a:latin typeface="HP001 4 hàng" pitchFamily="34" charset="0"/>
                <a:ea typeface="HP001 4H"/>
                <a:cs typeface="HP001 4H"/>
              </a:rPr>
              <a:t>n</a:t>
            </a:r>
            <a:r>
              <a:rPr lang="en-US" sz="4400" b="1" dirty="0" err="1" smtClean="0">
                <a:latin typeface="HP001 4 hàng" pitchFamily="34" charset="0"/>
                <a:ea typeface="HP001 4H"/>
                <a:cs typeface="HP001 4H"/>
              </a:rPr>
              <a:t>gạc</a:t>
            </a:r>
            <a:r>
              <a:rPr lang="en-US" sz="4400" b="1" dirty="0" smtClean="0">
                <a:latin typeface="HP001 4 hàng" pitchFamily="34" charset="0"/>
                <a:ea typeface="HP001 4H"/>
                <a:cs typeface="HP001 4H"/>
              </a:rPr>
              <a:t> </a:t>
            </a:r>
            <a:r>
              <a:rPr lang="en-US" sz="4400" b="1" dirty="0" err="1" smtClean="0">
                <a:latin typeface="HP001 4 hàng" pitchFamily="34" charset="0"/>
                <a:ea typeface="HP001 4H"/>
                <a:cs typeface="HP001 4H"/>
              </a:rPr>
              <a:t>nhiên</a:t>
            </a:r>
            <a:r>
              <a:rPr lang="en-US" sz="4400" b="1" dirty="0" smtClean="0">
                <a:latin typeface="HP001 4 hàng" pitchFamily="34" charset="0"/>
                <a:ea typeface="HP001 4H"/>
                <a:cs typeface="HP001 4H"/>
              </a:rPr>
              <a:t>  </a:t>
            </a:r>
            <a:endParaRPr lang="vi-VN" sz="4400" b="1" dirty="0">
              <a:latin typeface="HP001 4 hàng" pitchFamily="34" charset="0"/>
              <a:ea typeface="HP001 4H"/>
              <a:cs typeface="HP001 4H"/>
            </a:endParaRPr>
          </a:p>
        </p:txBody>
      </p: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3956714" y="2707944"/>
            <a:ext cx="362277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r>
              <a:rPr lang="en-US" sz="4400" b="1" dirty="0" err="1">
                <a:latin typeface="HP001 4 hàng" pitchFamily="34" charset="0"/>
                <a:ea typeface="HP001 4H"/>
                <a:cs typeface="HP001 4H"/>
              </a:rPr>
              <a:t>d</a:t>
            </a:r>
            <a:r>
              <a:rPr lang="en-US" sz="4400" b="1" dirty="0" err="1" smtClean="0">
                <a:latin typeface="HP001 4 hàng" pitchFamily="34" charset="0"/>
                <a:ea typeface="HP001 4H"/>
                <a:cs typeface="HP001 4H"/>
              </a:rPr>
              <a:t>ịu</a:t>
            </a:r>
            <a:r>
              <a:rPr lang="en-US" sz="4400" b="1" dirty="0" smtClean="0">
                <a:latin typeface="HP001 4 hàng" pitchFamily="34" charset="0"/>
                <a:ea typeface="HP001 4H"/>
                <a:cs typeface="HP001 4H"/>
              </a:rPr>
              <a:t> </a:t>
            </a:r>
            <a:r>
              <a:rPr lang="en-US" sz="4400" b="1" dirty="0" err="1" smtClean="0">
                <a:latin typeface="HP001 4 hàng" pitchFamily="34" charset="0"/>
                <a:ea typeface="HP001 4H"/>
                <a:cs typeface="HP001 4H"/>
              </a:rPr>
              <a:t>dàng</a:t>
            </a:r>
            <a:r>
              <a:rPr lang="en-US" sz="4400" b="1" dirty="0" smtClean="0">
                <a:latin typeface="HP001 4 hàng" pitchFamily="34" charset="0"/>
                <a:ea typeface="HP001 4H"/>
                <a:cs typeface="HP001 4H"/>
              </a:rPr>
              <a:t>  </a:t>
            </a:r>
            <a:endParaRPr lang="vi-VN" sz="4400" b="1" dirty="0">
              <a:latin typeface="HP001 4 hàng" pitchFamily="34" charset="0"/>
              <a:ea typeface="HP001 4H"/>
              <a:cs typeface="HP001 4H"/>
            </a:endParaRPr>
          </a:p>
        </p:txBody>
      </p:sp>
    </p:spTree>
    <p:extLst>
      <p:ext uri="{BB962C8B-B14F-4D97-AF65-F5344CB8AC3E}">
        <p14:creationId xmlns:p14="http://schemas.microsoft.com/office/powerpoint/2010/main" val="13520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6" grpId="0"/>
      <p:bldP spid="11" grpId="0"/>
      <p:bldP spid="12" grpId="0"/>
      <p:bldP spid="13" grpId="0"/>
      <p:bldP spid="15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108</Words>
  <Application>Microsoft Office PowerPoint</Application>
  <PresentationFormat>On-screen Show (4:3)</PresentationFormat>
  <Paragraphs>27</Paragraphs>
  <Slides>11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Admin</cp:lastModifiedBy>
  <cp:revision>39</cp:revision>
  <dcterms:created xsi:type="dcterms:W3CDTF">2006-08-16T00:00:00Z</dcterms:created>
  <dcterms:modified xsi:type="dcterms:W3CDTF">2022-03-23T01:20:13Z</dcterms:modified>
</cp:coreProperties>
</file>